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3"/>
    <p:sldId id="257" r:id="rId4"/>
    <p:sldId id="258" r:id="rId5"/>
    <p:sldId id="274" r:id="rId6"/>
    <p:sldId id="262" r:id="rId8"/>
    <p:sldId id="263" r:id="rId9"/>
    <p:sldId id="264" r:id="rId10"/>
    <p:sldId id="290" r:id="rId11"/>
    <p:sldId id="261" r:id="rId12"/>
    <p:sldId id="265" r:id="rId13"/>
    <p:sldId id="270" r:id="rId14"/>
    <p:sldId id="266" r:id="rId15"/>
    <p:sldId id="291" r:id="rId16"/>
    <p:sldId id="267" r:id="rId17"/>
    <p:sldId id="276" r:id="rId18"/>
    <p:sldId id="269" r:id="rId19"/>
    <p:sldId id="292" r:id="rId20"/>
    <p:sldId id="279" r:id="rId21"/>
    <p:sldId id="271" r:id="rId22"/>
    <p:sldId id="275" r:id="rId23"/>
    <p:sldId id="293" r:id="rId24"/>
    <p:sldId id="277" r:id="rId25"/>
    <p:sldId id="273" r:id="rId26"/>
    <p:sldId id="278" r:id="rId27"/>
    <p:sldId id="259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5462"/>
    <a:srgbClr val="6E746F"/>
    <a:srgbClr val="79C6C3"/>
    <a:srgbClr val="92D050"/>
    <a:srgbClr val="E68484"/>
    <a:srgbClr val="C5A2A3"/>
    <a:srgbClr val="91CF50"/>
    <a:srgbClr val="76B0AD"/>
    <a:srgbClr val="C00000"/>
    <a:srgbClr val="E785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B1546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E7858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8BC74D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185872"/>
        <c:axId val="514184304"/>
      </c:barChart>
      <c:catAx>
        <c:axId val="51418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  <a:cs typeface="+mn-cs"/>
              </a:defRPr>
            </a:pPr>
          </a:p>
        </c:txPr>
        <c:crossAx val="514184304"/>
        <c:crosses val="autoZero"/>
        <c:auto val="1"/>
        <c:lblAlgn val="ctr"/>
        <c:lblOffset val="100"/>
        <c:noMultiLvlLbl val="0"/>
      </c:catAx>
      <c:valAx>
        <c:axId val="514184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14185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B1546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E7858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rgbClr val="76B0AD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6AC60A-3FF3-4573-A809-E705DB2B6D7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D8168-92DE-43CA-8652-530A5A003D3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3D8168-92DE-43CA-8652-530A5A003D3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D77A-2DF0-4072-850B-02B049FF0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436507345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3B5D77A-2DF0-4072-850B-02B049FF06BD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B94093A-611B-4682-8E12-968EB29183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1600233-0FB1-4EB4-B29B-E65B9121F11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508000" y="-863600"/>
            <a:ext cx="635000" cy="406400"/>
          </a:xfrm>
          <a:prstGeom prst="rect">
            <a:avLst/>
          </a:prstGeom>
          <a:solidFill>
            <a:srgbClr val="79C6C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352550" y="-863600"/>
            <a:ext cx="635000" cy="406400"/>
          </a:xfrm>
          <a:prstGeom prst="rect">
            <a:avLst/>
          </a:prstGeom>
          <a:solidFill>
            <a:srgbClr val="76B0A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2197100" y="-863600"/>
            <a:ext cx="635000" cy="406400"/>
          </a:xfrm>
          <a:prstGeom prst="rect">
            <a:avLst/>
          </a:prstGeom>
          <a:solidFill>
            <a:srgbClr val="6E74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3041650" y="-863600"/>
            <a:ext cx="635000" cy="406400"/>
          </a:xfrm>
          <a:prstGeom prst="rect">
            <a:avLst/>
          </a:prstGeom>
          <a:solidFill>
            <a:srgbClr val="E7858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3917950" y="-863600"/>
            <a:ext cx="635000" cy="406400"/>
          </a:xfrm>
          <a:prstGeom prst="rect">
            <a:avLst/>
          </a:prstGeom>
          <a:solidFill>
            <a:srgbClr val="CBDB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4794250" y="-863600"/>
            <a:ext cx="635000" cy="406400"/>
          </a:xfrm>
          <a:prstGeom prst="rect">
            <a:avLst/>
          </a:prstGeom>
          <a:solidFill>
            <a:srgbClr val="7C7B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5670550" y="-838200"/>
            <a:ext cx="635000" cy="406400"/>
          </a:xfrm>
          <a:prstGeom prst="rect">
            <a:avLst/>
          </a:prstGeom>
          <a:solidFill>
            <a:srgbClr val="B1546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4979540" y="-1"/>
            <a:ext cx="8634860" cy="685800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77595" y="2866557"/>
            <a:ext cx="64511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撞色公司数据年度汇报</a:t>
            </a:r>
            <a:endParaRPr lang="zh-CN" altLang="en-US" sz="48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0"/>
          <p:cNvSpPr txBox="1"/>
          <p:nvPr/>
        </p:nvSpPr>
        <p:spPr>
          <a:xfrm>
            <a:off x="758525" y="1972884"/>
            <a:ext cx="2695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13765"/>
            <a:r>
              <a:rPr lang="en-US" sz="6600" b="1" spc="15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201X</a:t>
            </a:r>
            <a:endParaRPr lang="en-US" sz="6600" b="1" spc="15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8170" y="3635998"/>
            <a:ext cx="618015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cherishes and the enthusiasm that 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2" name="59acb7177f6c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570" y="-1469571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1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401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1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等腰三角形 22"/>
          <p:cNvSpPr/>
          <p:nvPr/>
        </p:nvSpPr>
        <p:spPr>
          <a:xfrm>
            <a:off x="2142776" y="1270831"/>
            <a:ext cx="4297368" cy="3704626"/>
          </a:xfrm>
          <a:prstGeom prst="triangle">
            <a:avLst/>
          </a:prstGeom>
          <a:noFill/>
          <a:ln w="47625">
            <a:solidFill>
              <a:srgbClr val="76C3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>
            <a:off x="2378296" y="1627352"/>
            <a:ext cx="4297368" cy="3704626"/>
          </a:xfrm>
          <a:prstGeom prst="triangle">
            <a:avLst/>
          </a:prstGeom>
          <a:solidFill>
            <a:srgbClr val="E7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317430" y="0"/>
            <a:ext cx="8634860" cy="6858001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653482" y="1516809"/>
            <a:ext cx="2696572" cy="109966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655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 </a:t>
            </a:r>
            <a:r>
              <a:rPr lang="zh-CN" altLang="en-US" sz="28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公司经费报表</a:t>
            </a:r>
            <a:endParaRPr lang="zh-CN" altLang="zh-CN" sz="2800" spc="-1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endParaRPr lang="en-US" altLang="zh-CN" sz="265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04282" y="2325172"/>
            <a:ext cx="2696572" cy="58259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 </a:t>
            </a:r>
            <a:r>
              <a:rPr lang="zh-CN" alt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人力资源报表</a:t>
            </a:r>
            <a:endParaRPr lang="en-US" altLang="zh-CN" sz="265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04282" y="3245549"/>
            <a:ext cx="2696572" cy="58259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 </a:t>
            </a:r>
            <a:r>
              <a:rPr lang="zh-CN" alt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市场数据统计</a:t>
            </a:r>
            <a:endParaRPr lang="en-US" altLang="zh-CN" sz="265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04282" y="4165928"/>
            <a:ext cx="2696572" cy="58259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 </a:t>
            </a:r>
            <a:r>
              <a:rPr lang="zh-CN" alt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年度效率数据</a:t>
            </a:r>
            <a:endParaRPr lang="en-US" altLang="zh-CN" sz="265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04282" y="5086307"/>
            <a:ext cx="2696572" cy="58259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 </a:t>
            </a:r>
            <a:r>
              <a:rPr lang="zh-CN" alt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未来目标数据</a:t>
            </a:r>
            <a:endParaRPr lang="en-US" altLang="zh-CN" sz="265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等腰三角形 1"/>
          <p:cNvSpPr/>
          <p:nvPr/>
        </p:nvSpPr>
        <p:spPr>
          <a:xfrm>
            <a:off x="2168746" y="1576688"/>
            <a:ext cx="4297368" cy="3704626"/>
          </a:xfrm>
          <a:prstGeom prst="triangle">
            <a:avLst/>
          </a:prstGeom>
          <a:solidFill>
            <a:srgbClr val="6E7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2805572" y="2922958"/>
            <a:ext cx="3023715" cy="2136723"/>
            <a:chOff x="1340441" y="2196763"/>
            <a:chExt cx="3023715" cy="2136723"/>
          </a:xfrm>
        </p:grpSpPr>
        <p:sp>
          <p:nvSpPr>
            <p:cNvPr id="20" name="TextBox 20"/>
            <p:cNvSpPr txBox="1"/>
            <p:nvPr/>
          </p:nvSpPr>
          <p:spPr>
            <a:xfrm>
              <a:off x="1340442" y="3410156"/>
              <a:ext cx="3023714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dist"/>
              <a:r>
                <a:rPr lang="en-US" altLang="zh-CN" sz="6000" dirty="0">
                  <a:solidFill>
                    <a:schemeClr val="bg1">
                      <a:lumMod val="9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CONTENTS</a:t>
              </a:r>
              <a:endParaRPr lang="zh-CN" altLang="en-US" sz="60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19"/>
            <p:cNvSpPr txBox="1"/>
            <p:nvPr/>
          </p:nvSpPr>
          <p:spPr>
            <a:xfrm>
              <a:off x="1340441" y="2196763"/>
              <a:ext cx="3023715" cy="1113415"/>
            </a:xfrm>
            <a:prstGeom prst="rect">
              <a:avLst/>
            </a:prstGeom>
            <a:noFill/>
          </p:spPr>
          <p:txBody>
            <a:bodyPr wrap="square" lIns="91418" tIns="45709" rIns="91418" bIns="45709" rtlCol="0">
              <a:spAutoFit/>
            </a:bodyPr>
            <a:lstStyle/>
            <a:p>
              <a:pPr algn="ctr"/>
              <a:r>
                <a:rPr lang="zh-CN" altLang="en-US" sz="6635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6635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14" grpId="0"/>
      <p:bldP spid="15" grpId="0"/>
      <p:bldP spid="16" grpId="0"/>
      <p:bldP spid="17" grpId="0"/>
      <p:bldP spid="18" grpId="0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317430" y="0"/>
            <a:ext cx="8634860" cy="6858001"/>
          </a:xfrm>
          <a:prstGeom prst="rect">
            <a:avLst/>
          </a:prstGeom>
        </p:spPr>
      </p:pic>
      <p:pic>
        <p:nvPicPr>
          <p:cNvPr id="24" name="图形 2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8788970" y="0"/>
            <a:ext cx="8634860" cy="6858001"/>
          </a:xfrm>
          <a:prstGeom prst="rect">
            <a:avLst/>
          </a:prstGeom>
        </p:spPr>
      </p:pic>
      <p:sp>
        <p:nvSpPr>
          <p:cNvPr id="26" name="等腰三角形 25"/>
          <p:cNvSpPr/>
          <p:nvPr/>
        </p:nvSpPr>
        <p:spPr>
          <a:xfrm>
            <a:off x="4482934" y="1727906"/>
            <a:ext cx="3135088" cy="2702662"/>
          </a:xfrm>
          <a:prstGeom prst="triangle">
            <a:avLst/>
          </a:prstGeom>
          <a:solidFill>
            <a:srgbClr val="76C3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4838343" y="2034291"/>
            <a:ext cx="2424274" cy="2089892"/>
          </a:xfrm>
          <a:prstGeom prst="triangle">
            <a:avLst/>
          </a:prstGeom>
          <a:solidFill>
            <a:srgbClr val="E7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5578764" y="2800743"/>
            <a:ext cx="943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rgbClr val="2F2F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8000" dirty="0">
              <a:solidFill>
                <a:srgbClr val="2F2F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2"/>
          <p:cNvSpPr/>
          <p:nvPr/>
        </p:nvSpPr>
        <p:spPr>
          <a:xfrm>
            <a:off x="4773221" y="1497421"/>
            <a:ext cx="2612571" cy="2274872"/>
          </a:xfrm>
          <a:custGeom>
            <a:avLst/>
            <a:gdLst>
              <a:gd name="connsiteX0" fmla="*/ 0 w 3599544"/>
              <a:gd name="connsiteY0" fmla="*/ 3103056 h 3103056"/>
              <a:gd name="connsiteX1" fmla="*/ 1799772 w 3599544"/>
              <a:gd name="connsiteY1" fmla="*/ 0 h 3103056"/>
              <a:gd name="connsiteX2" fmla="*/ 3599544 w 3599544"/>
              <a:gd name="connsiteY2" fmla="*/ 3103056 h 3103056"/>
              <a:gd name="connsiteX3" fmla="*/ 0 w 3599544"/>
              <a:gd name="connsiteY3" fmla="*/ 3103056 h 3103056"/>
              <a:gd name="connsiteX0-1" fmla="*/ 0 w 3599544"/>
              <a:gd name="connsiteY0-2" fmla="*/ 3103056 h 3103056"/>
              <a:gd name="connsiteX1-3" fmla="*/ 1799772 w 3599544"/>
              <a:gd name="connsiteY1-4" fmla="*/ 0 h 3103056"/>
              <a:gd name="connsiteX2-5" fmla="*/ 3135087 w 3599544"/>
              <a:gd name="connsiteY2-6" fmla="*/ 2274872 h 3103056"/>
              <a:gd name="connsiteX3-7" fmla="*/ 3599544 w 3599544"/>
              <a:gd name="connsiteY3-8" fmla="*/ 3103056 h 3103056"/>
              <a:gd name="connsiteX4" fmla="*/ 0 w 3599544"/>
              <a:gd name="connsiteY4" fmla="*/ 3103056 h 3103056"/>
              <a:gd name="connsiteX0-9" fmla="*/ 0 w 3599544"/>
              <a:gd name="connsiteY0-10" fmla="*/ 3103056 h 3103056"/>
              <a:gd name="connsiteX1-11" fmla="*/ 522516 w 3599544"/>
              <a:gd name="connsiteY1-12" fmla="*/ 2216815 h 3103056"/>
              <a:gd name="connsiteX2-13" fmla="*/ 1799772 w 3599544"/>
              <a:gd name="connsiteY2-14" fmla="*/ 0 h 3103056"/>
              <a:gd name="connsiteX3-15" fmla="*/ 3135087 w 3599544"/>
              <a:gd name="connsiteY3-16" fmla="*/ 2274872 h 3103056"/>
              <a:gd name="connsiteX4-17" fmla="*/ 3599544 w 3599544"/>
              <a:gd name="connsiteY4-18" fmla="*/ 3103056 h 3103056"/>
              <a:gd name="connsiteX5" fmla="*/ 0 w 3599544"/>
              <a:gd name="connsiteY5" fmla="*/ 3103056 h 3103056"/>
              <a:gd name="connsiteX0-19" fmla="*/ 3599544 w 3690984"/>
              <a:gd name="connsiteY0-20" fmla="*/ 3103056 h 3194496"/>
              <a:gd name="connsiteX1-21" fmla="*/ 0 w 3690984"/>
              <a:gd name="connsiteY1-22" fmla="*/ 3103056 h 3194496"/>
              <a:gd name="connsiteX2-23" fmla="*/ 522516 w 3690984"/>
              <a:gd name="connsiteY2-24" fmla="*/ 2216815 h 3194496"/>
              <a:gd name="connsiteX3-25" fmla="*/ 1799772 w 3690984"/>
              <a:gd name="connsiteY3-26" fmla="*/ 0 h 3194496"/>
              <a:gd name="connsiteX4-27" fmla="*/ 3135087 w 3690984"/>
              <a:gd name="connsiteY4-28" fmla="*/ 2274872 h 3194496"/>
              <a:gd name="connsiteX5-29" fmla="*/ 3690984 w 3690984"/>
              <a:gd name="connsiteY5-30" fmla="*/ 3194496 h 3194496"/>
              <a:gd name="connsiteX0-31" fmla="*/ 0 w 3690984"/>
              <a:gd name="connsiteY0-32" fmla="*/ 3103056 h 3194496"/>
              <a:gd name="connsiteX1-33" fmla="*/ 522516 w 3690984"/>
              <a:gd name="connsiteY1-34" fmla="*/ 2216815 h 3194496"/>
              <a:gd name="connsiteX2-35" fmla="*/ 1799772 w 3690984"/>
              <a:gd name="connsiteY2-36" fmla="*/ 0 h 3194496"/>
              <a:gd name="connsiteX3-37" fmla="*/ 3135087 w 3690984"/>
              <a:gd name="connsiteY3-38" fmla="*/ 2274872 h 3194496"/>
              <a:gd name="connsiteX4-39" fmla="*/ 3690984 w 3690984"/>
              <a:gd name="connsiteY4-40" fmla="*/ 3194496 h 3194496"/>
              <a:gd name="connsiteX0-41" fmla="*/ 0 w 3135087"/>
              <a:gd name="connsiteY0-42" fmla="*/ 3103056 h 3103056"/>
              <a:gd name="connsiteX1-43" fmla="*/ 522516 w 3135087"/>
              <a:gd name="connsiteY1-44" fmla="*/ 2216815 h 3103056"/>
              <a:gd name="connsiteX2-45" fmla="*/ 1799772 w 3135087"/>
              <a:gd name="connsiteY2-46" fmla="*/ 0 h 3103056"/>
              <a:gd name="connsiteX3-47" fmla="*/ 3135087 w 3135087"/>
              <a:gd name="connsiteY3-48" fmla="*/ 2274872 h 3103056"/>
              <a:gd name="connsiteX0-49" fmla="*/ 0 w 2612571"/>
              <a:gd name="connsiteY0-50" fmla="*/ 2216815 h 2274872"/>
              <a:gd name="connsiteX1-51" fmla="*/ 1277256 w 2612571"/>
              <a:gd name="connsiteY1-52" fmla="*/ 0 h 2274872"/>
              <a:gd name="connsiteX2-53" fmla="*/ 2612571 w 2612571"/>
              <a:gd name="connsiteY2-54" fmla="*/ 2274872 h 22748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12571" h="2274872">
                <a:moveTo>
                  <a:pt x="0" y="2216815"/>
                </a:moveTo>
                <a:lnTo>
                  <a:pt x="1277256" y="0"/>
                </a:lnTo>
                <a:lnTo>
                  <a:pt x="2612571" y="2274872"/>
                </a:lnTo>
              </a:path>
            </a:pathLst>
          </a:custGeom>
          <a:noFill/>
          <a:ln>
            <a:solidFill>
              <a:srgbClr val="E78585">
                <a:alpha val="6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5"/>
          <p:cNvSpPr>
            <a:spLocks noChangeArrowheads="1"/>
          </p:cNvSpPr>
          <p:nvPr/>
        </p:nvSpPr>
        <p:spPr bwMode="auto">
          <a:xfrm>
            <a:off x="5057898" y="4490688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公司收入报表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8"/>
          <p:cNvSpPr>
            <a:spLocks noChangeArrowheads="1"/>
          </p:cNvSpPr>
          <p:nvPr/>
        </p:nvSpPr>
        <p:spPr bwMode="auto">
          <a:xfrm>
            <a:off x="3777323" y="5006893"/>
            <a:ext cx="4637354" cy="353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 defTabSz="9118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 animBg="1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887255" y="1191255"/>
          <a:ext cx="10255250" cy="3509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矩形 6"/>
          <p:cNvSpPr/>
          <p:nvPr/>
        </p:nvSpPr>
        <p:spPr>
          <a:xfrm>
            <a:off x="0" y="5048250"/>
            <a:ext cx="12192000" cy="1809750"/>
          </a:xfrm>
          <a:prstGeom prst="rect">
            <a:avLst/>
          </a:prstGeom>
          <a:solidFill>
            <a:srgbClr val="76B0A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96" name="直接连接符 95"/>
          <p:cNvCxnSpPr/>
          <p:nvPr/>
        </p:nvCxnSpPr>
        <p:spPr>
          <a:xfrm>
            <a:off x="3248025" y="5438775"/>
            <a:ext cx="0" cy="113194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6095999" y="5410200"/>
            <a:ext cx="0" cy="116051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8924924" y="5486400"/>
            <a:ext cx="0" cy="108431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 Placeholder 5"/>
          <p:cNvSpPr txBox="1"/>
          <p:nvPr/>
        </p:nvSpPr>
        <p:spPr>
          <a:xfrm>
            <a:off x="887255" y="5823512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1" name="TextBox 59"/>
          <p:cNvSpPr txBox="1"/>
          <p:nvPr/>
        </p:nvSpPr>
        <p:spPr>
          <a:xfrm>
            <a:off x="659904" y="5565528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类别</a:t>
            </a: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1</a:t>
            </a:r>
            <a:endParaRPr lang="id-ID" sz="1400" b="1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3" name="Text Placeholder 5"/>
          <p:cNvSpPr txBox="1"/>
          <p:nvPr/>
        </p:nvSpPr>
        <p:spPr>
          <a:xfrm>
            <a:off x="3687084" y="5817369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4" name="TextBox 59"/>
          <p:cNvSpPr txBox="1"/>
          <p:nvPr/>
        </p:nvSpPr>
        <p:spPr>
          <a:xfrm>
            <a:off x="3459733" y="5559385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类别</a:t>
            </a: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id-ID" sz="1400" b="1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6" name="Text Placeholder 5"/>
          <p:cNvSpPr txBox="1"/>
          <p:nvPr/>
        </p:nvSpPr>
        <p:spPr>
          <a:xfrm>
            <a:off x="6535058" y="5817369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7" name="TextBox 59"/>
          <p:cNvSpPr txBox="1"/>
          <p:nvPr/>
        </p:nvSpPr>
        <p:spPr>
          <a:xfrm>
            <a:off x="6307707" y="5559385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类别</a:t>
            </a: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3</a:t>
            </a:r>
            <a:endParaRPr lang="id-ID" sz="1400" b="1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09" name="Text Placeholder 5"/>
          <p:cNvSpPr txBox="1"/>
          <p:nvPr/>
        </p:nvSpPr>
        <p:spPr>
          <a:xfrm>
            <a:off x="9377216" y="5817369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10" name="TextBox 59"/>
          <p:cNvSpPr txBox="1"/>
          <p:nvPr/>
        </p:nvSpPr>
        <p:spPr>
          <a:xfrm>
            <a:off x="9149865" y="5559385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类别</a:t>
            </a:r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4</a:t>
            </a:r>
            <a:endParaRPr lang="id-ID" sz="1400" b="1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22" name="文本框 6"/>
            <p:cNvSpPr txBox="1">
              <a:spLocks noChangeArrowheads="1"/>
            </p:cNvSpPr>
            <p:nvPr/>
          </p:nvSpPr>
          <p:spPr bwMode="auto">
            <a:xfrm>
              <a:off x="5388112" y="331371"/>
              <a:ext cx="14157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公司收支数据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8000">
        <p15:prstTrans prst="drap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 animBg="1"/>
      <p:bldP spid="100" grpId="0"/>
      <p:bldP spid="101" grpId="0"/>
      <p:bldP spid="103" grpId="0"/>
      <p:bldP spid="104" grpId="0"/>
      <p:bldP spid="106" grpId="0"/>
      <p:bldP spid="107" grpId="0"/>
      <p:bldP spid="109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17574" y="1889638"/>
            <a:ext cx="2851150" cy="2116138"/>
            <a:chOff x="917574" y="1889638"/>
            <a:chExt cx="2851150" cy="2116138"/>
          </a:xfrm>
        </p:grpSpPr>
        <p:sp>
          <p:nvSpPr>
            <p:cNvPr id="5" name="Freeform 5"/>
            <p:cNvSpPr/>
            <p:nvPr/>
          </p:nvSpPr>
          <p:spPr bwMode="auto">
            <a:xfrm>
              <a:off x="917574" y="1889638"/>
              <a:ext cx="2247900" cy="1039813"/>
            </a:xfrm>
            <a:custGeom>
              <a:avLst/>
              <a:gdLst>
                <a:gd name="T0" fmla="*/ 836 w 1318"/>
                <a:gd name="T1" fmla="*/ 0 h 610"/>
                <a:gd name="T2" fmla="*/ 0 w 1318"/>
                <a:gd name="T3" fmla="*/ 445 h 610"/>
                <a:gd name="T4" fmla="*/ 165 w 1318"/>
                <a:gd name="T5" fmla="*/ 610 h 610"/>
                <a:gd name="T6" fmla="*/ 836 w 1318"/>
                <a:gd name="T7" fmla="*/ 227 h 610"/>
                <a:gd name="T8" fmla="*/ 1227 w 1318"/>
                <a:gd name="T9" fmla="*/ 332 h 610"/>
                <a:gd name="T10" fmla="*/ 1318 w 1318"/>
                <a:gd name="T11" fmla="*/ 122 h 610"/>
                <a:gd name="T12" fmla="*/ 836 w 1318"/>
                <a:gd name="T13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8" h="610">
                  <a:moveTo>
                    <a:pt x="836" y="0"/>
                  </a:moveTo>
                  <a:cubicBezTo>
                    <a:pt x="488" y="0"/>
                    <a:pt x="181" y="176"/>
                    <a:pt x="0" y="445"/>
                  </a:cubicBezTo>
                  <a:cubicBezTo>
                    <a:pt x="165" y="610"/>
                    <a:pt x="165" y="610"/>
                    <a:pt x="165" y="610"/>
                  </a:cubicBezTo>
                  <a:cubicBezTo>
                    <a:pt x="301" y="381"/>
                    <a:pt x="550" y="227"/>
                    <a:pt x="836" y="227"/>
                  </a:cubicBezTo>
                  <a:cubicBezTo>
                    <a:pt x="979" y="227"/>
                    <a:pt x="1112" y="265"/>
                    <a:pt x="1227" y="332"/>
                  </a:cubicBezTo>
                  <a:cubicBezTo>
                    <a:pt x="1318" y="122"/>
                    <a:pt x="1318" y="122"/>
                    <a:pt x="1318" y="122"/>
                  </a:cubicBezTo>
                  <a:cubicBezTo>
                    <a:pt x="1175" y="44"/>
                    <a:pt x="1011" y="0"/>
                    <a:pt x="836" y="0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6" name="Freeform 6"/>
            <p:cNvSpPr/>
            <p:nvPr/>
          </p:nvSpPr>
          <p:spPr bwMode="auto">
            <a:xfrm>
              <a:off x="3009899" y="2097601"/>
              <a:ext cx="758825" cy="831850"/>
            </a:xfrm>
            <a:custGeom>
              <a:avLst/>
              <a:gdLst>
                <a:gd name="T0" fmla="*/ 91 w 445"/>
                <a:gd name="T1" fmla="*/ 0 h 488"/>
                <a:gd name="T2" fmla="*/ 0 w 445"/>
                <a:gd name="T3" fmla="*/ 210 h 488"/>
                <a:gd name="T4" fmla="*/ 280 w 445"/>
                <a:gd name="T5" fmla="*/ 488 h 488"/>
                <a:gd name="T6" fmla="*/ 445 w 445"/>
                <a:gd name="T7" fmla="*/ 323 h 488"/>
                <a:gd name="T8" fmla="*/ 91 w 445"/>
                <a:gd name="T9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88">
                  <a:moveTo>
                    <a:pt x="91" y="0"/>
                  </a:moveTo>
                  <a:cubicBezTo>
                    <a:pt x="0" y="210"/>
                    <a:pt x="0" y="210"/>
                    <a:pt x="0" y="210"/>
                  </a:cubicBezTo>
                  <a:cubicBezTo>
                    <a:pt x="115" y="277"/>
                    <a:pt x="212" y="373"/>
                    <a:pt x="280" y="48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355" y="189"/>
                    <a:pt x="234" y="78"/>
                    <a:pt x="91" y="0"/>
                  </a:cubicBez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2293936" y="2064263"/>
              <a:ext cx="887413" cy="1941513"/>
            </a:xfrm>
            <a:custGeom>
              <a:avLst/>
              <a:gdLst>
                <a:gd name="T0" fmla="*/ 559 w 559"/>
                <a:gd name="T1" fmla="*/ 0 h 1223"/>
                <a:gd name="T2" fmla="*/ 321 w 559"/>
                <a:gd name="T3" fmla="*/ 611 h 1223"/>
                <a:gd name="T4" fmla="*/ 84 w 559"/>
                <a:gd name="T5" fmla="*/ 1223 h 1223"/>
                <a:gd name="T6" fmla="*/ 42 w 559"/>
                <a:gd name="T7" fmla="*/ 1205 h 1223"/>
                <a:gd name="T8" fmla="*/ 0 w 559"/>
                <a:gd name="T9" fmla="*/ 1186 h 1223"/>
                <a:gd name="T10" fmla="*/ 279 w 559"/>
                <a:gd name="T11" fmla="*/ 594 h 1223"/>
                <a:gd name="T12" fmla="*/ 559 w 559"/>
                <a:gd name="T13" fmla="*/ 0 h 1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9" h="1223">
                  <a:moveTo>
                    <a:pt x="559" y="0"/>
                  </a:moveTo>
                  <a:lnTo>
                    <a:pt x="321" y="611"/>
                  </a:lnTo>
                  <a:lnTo>
                    <a:pt x="84" y="1223"/>
                  </a:lnTo>
                  <a:lnTo>
                    <a:pt x="42" y="1205"/>
                  </a:lnTo>
                  <a:lnTo>
                    <a:pt x="0" y="1186"/>
                  </a:lnTo>
                  <a:lnTo>
                    <a:pt x="279" y="594"/>
                  </a:lnTo>
                  <a:lnTo>
                    <a:pt x="559" y="0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670424" y="1889638"/>
            <a:ext cx="2851150" cy="2098676"/>
            <a:chOff x="4670424" y="1889638"/>
            <a:chExt cx="2851150" cy="2098676"/>
          </a:xfrm>
        </p:grpSpPr>
        <p:sp>
          <p:nvSpPr>
            <p:cNvPr id="14" name="Freeform 7"/>
            <p:cNvSpPr/>
            <p:nvPr/>
          </p:nvSpPr>
          <p:spPr bwMode="auto">
            <a:xfrm>
              <a:off x="4670424" y="1988063"/>
              <a:ext cx="955675" cy="941388"/>
            </a:xfrm>
            <a:custGeom>
              <a:avLst/>
              <a:gdLst>
                <a:gd name="T0" fmla="*/ 0 w 561"/>
                <a:gd name="T1" fmla="*/ 387 h 552"/>
                <a:gd name="T2" fmla="*/ 165 w 561"/>
                <a:gd name="T3" fmla="*/ 552 h 552"/>
                <a:gd name="T4" fmla="*/ 561 w 561"/>
                <a:gd name="T5" fmla="*/ 219 h 552"/>
                <a:gd name="T6" fmla="*/ 497 w 561"/>
                <a:gd name="T7" fmla="*/ 0 h 552"/>
                <a:gd name="T8" fmla="*/ 0 w 561"/>
                <a:gd name="T9" fmla="*/ 387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1" h="552">
                  <a:moveTo>
                    <a:pt x="0" y="387"/>
                  </a:moveTo>
                  <a:cubicBezTo>
                    <a:pt x="165" y="552"/>
                    <a:pt x="165" y="552"/>
                    <a:pt x="165" y="552"/>
                  </a:cubicBezTo>
                  <a:cubicBezTo>
                    <a:pt x="254" y="400"/>
                    <a:pt x="394" y="282"/>
                    <a:pt x="561" y="219"/>
                  </a:cubicBezTo>
                  <a:cubicBezTo>
                    <a:pt x="497" y="0"/>
                    <a:pt x="497" y="0"/>
                    <a:pt x="497" y="0"/>
                  </a:cubicBezTo>
                  <a:cubicBezTo>
                    <a:pt x="293" y="73"/>
                    <a:pt x="119" y="210"/>
                    <a:pt x="0" y="387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5" name="Freeform 8"/>
            <p:cNvSpPr/>
            <p:nvPr/>
          </p:nvSpPr>
          <p:spPr bwMode="auto">
            <a:xfrm>
              <a:off x="5518149" y="1889638"/>
              <a:ext cx="2003425" cy="1039813"/>
            </a:xfrm>
            <a:custGeom>
              <a:avLst/>
              <a:gdLst>
                <a:gd name="T0" fmla="*/ 339 w 1175"/>
                <a:gd name="T1" fmla="*/ 0 h 610"/>
                <a:gd name="T2" fmla="*/ 0 w 1175"/>
                <a:gd name="T3" fmla="*/ 58 h 610"/>
                <a:gd name="T4" fmla="*/ 64 w 1175"/>
                <a:gd name="T5" fmla="*/ 277 h 610"/>
                <a:gd name="T6" fmla="*/ 339 w 1175"/>
                <a:gd name="T7" fmla="*/ 227 h 610"/>
                <a:gd name="T8" fmla="*/ 1010 w 1175"/>
                <a:gd name="T9" fmla="*/ 610 h 610"/>
                <a:gd name="T10" fmla="*/ 1175 w 1175"/>
                <a:gd name="T11" fmla="*/ 445 h 610"/>
                <a:gd name="T12" fmla="*/ 339 w 1175"/>
                <a:gd name="T13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5" h="610">
                  <a:moveTo>
                    <a:pt x="339" y="0"/>
                  </a:moveTo>
                  <a:cubicBezTo>
                    <a:pt x="220" y="0"/>
                    <a:pt x="106" y="21"/>
                    <a:pt x="0" y="5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149" y="245"/>
                    <a:pt x="242" y="227"/>
                    <a:pt x="339" y="227"/>
                  </a:cubicBezTo>
                  <a:cubicBezTo>
                    <a:pt x="625" y="227"/>
                    <a:pt x="874" y="381"/>
                    <a:pt x="1010" y="610"/>
                  </a:cubicBezTo>
                  <a:cubicBezTo>
                    <a:pt x="1175" y="445"/>
                    <a:pt x="1175" y="445"/>
                    <a:pt x="1175" y="445"/>
                  </a:cubicBezTo>
                  <a:cubicBezTo>
                    <a:pt x="994" y="176"/>
                    <a:pt x="687" y="0"/>
                    <a:pt x="339" y="0"/>
                  </a:cubicBez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2"/>
            <p:cNvSpPr/>
            <p:nvPr/>
          </p:nvSpPr>
          <p:spPr bwMode="auto">
            <a:xfrm>
              <a:off x="5516561" y="1970601"/>
              <a:ext cx="655638" cy="2017713"/>
            </a:xfrm>
            <a:custGeom>
              <a:avLst/>
              <a:gdLst>
                <a:gd name="T0" fmla="*/ 0 w 413"/>
                <a:gd name="T1" fmla="*/ 0 h 1271"/>
                <a:gd name="T2" fmla="*/ 207 w 413"/>
                <a:gd name="T3" fmla="*/ 622 h 1271"/>
                <a:gd name="T4" fmla="*/ 413 w 413"/>
                <a:gd name="T5" fmla="*/ 1245 h 1271"/>
                <a:gd name="T6" fmla="*/ 370 w 413"/>
                <a:gd name="T7" fmla="*/ 1258 h 1271"/>
                <a:gd name="T8" fmla="*/ 326 w 413"/>
                <a:gd name="T9" fmla="*/ 1271 h 1271"/>
                <a:gd name="T10" fmla="*/ 163 w 413"/>
                <a:gd name="T11" fmla="*/ 635 h 1271"/>
                <a:gd name="T12" fmla="*/ 0 w 413"/>
                <a:gd name="T13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3" h="1271">
                  <a:moveTo>
                    <a:pt x="0" y="0"/>
                  </a:moveTo>
                  <a:lnTo>
                    <a:pt x="207" y="622"/>
                  </a:lnTo>
                  <a:lnTo>
                    <a:pt x="413" y="1245"/>
                  </a:lnTo>
                  <a:lnTo>
                    <a:pt x="370" y="1258"/>
                  </a:lnTo>
                  <a:lnTo>
                    <a:pt x="326" y="1271"/>
                  </a:lnTo>
                  <a:lnTo>
                    <a:pt x="163" y="6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21686" y="1889638"/>
            <a:ext cx="2852738" cy="2090738"/>
            <a:chOff x="8421686" y="1889638"/>
            <a:chExt cx="2852738" cy="2090738"/>
          </a:xfrm>
        </p:grpSpPr>
        <p:sp>
          <p:nvSpPr>
            <p:cNvPr id="16" name="Freeform 9"/>
            <p:cNvSpPr/>
            <p:nvPr/>
          </p:nvSpPr>
          <p:spPr bwMode="auto">
            <a:xfrm>
              <a:off x="8421686" y="1889638"/>
              <a:ext cx="1524000" cy="1039813"/>
            </a:xfrm>
            <a:custGeom>
              <a:avLst/>
              <a:gdLst>
                <a:gd name="T0" fmla="*/ 836 w 893"/>
                <a:gd name="T1" fmla="*/ 0 h 610"/>
                <a:gd name="T2" fmla="*/ 0 w 893"/>
                <a:gd name="T3" fmla="*/ 445 h 610"/>
                <a:gd name="T4" fmla="*/ 165 w 893"/>
                <a:gd name="T5" fmla="*/ 610 h 610"/>
                <a:gd name="T6" fmla="*/ 836 w 893"/>
                <a:gd name="T7" fmla="*/ 227 h 610"/>
                <a:gd name="T8" fmla="*/ 882 w 893"/>
                <a:gd name="T9" fmla="*/ 228 h 610"/>
                <a:gd name="T10" fmla="*/ 893 w 893"/>
                <a:gd name="T11" fmla="*/ 1 h 610"/>
                <a:gd name="T12" fmla="*/ 836 w 893"/>
                <a:gd name="T13" fmla="*/ 0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3" h="610">
                  <a:moveTo>
                    <a:pt x="836" y="0"/>
                  </a:moveTo>
                  <a:cubicBezTo>
                    <a:pt x="488" y="0"/>
                    <a:pt x="181" y="176"/>
                    <a:pt x="0" y="445"/>
                  </a:cubicBezTo>
                  <a:cubicBezTo>
                    <a:pt x="165" y="610"/>
                    <a:pt x="165" y="610"/>
                    <a:pt x="165" y="610"/>
                  </a:cubicBezTo>
                  <a:cubicBezTo>
                    <a:pt x="300" y="381"/>
                    <a:pt x="550" y="227"/>
                    <a:pt x="836" y="227"/>
                  </a:cubicBezTo>
                  <a:cubicBezTo>
                    <a:pt x="852" y="227"/>
                    <a:pt x="867" y="228"/>
                    <a:pt x="882" y="228"/>
                  </a:cubicBezTo>
                  <a:cubicBezTo>
                    <a:pt x="893" y="1"/>
                    <a:pt x="893" y="1"/>
                    <a:pt x="893" y="1"/>
                  </a:cubicBezTo>
                  <a:cubicBezTo>
                    <a:pt x="874" y="0"/>
                    <a:pt x="855" y="0"/>
                    <a:pt x="836" y="0"/>
                  </a:cubicBezTo>
                  <a:close/>
                </a:path>
              </a:pathLst>
            </a:custGeom>
            <a:solidFill>
              <a:srgbClr val="CBDB8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9926636" y="1891226"/>
              <a:ext cx="1347788" cy="1038225"/>
            </a:xfrm>
            <a:custGeom>
              <a:avLst/>
              <a:gdLst>
                <a:gd name="T0" fmla="*/ 11 w 790"/>
                <a:gd name="T1" fmla="*/ 0 h 609"/>
                <a:gd name="T2" fmla="*/ 0 w 790"/>
                <a:gd name="T3" fmla="*/ 227 h 609"/>
                <a:gd name="T4" fmla="*/ 625 w 790"/>
                <a:gd name="T5" fmla="*/ 609 h 609"/>
                <a:gd name="T6" fmla="*/ 790 w 790"/>
                <a:gd name="T7" fmla="*/ 444 h 609"/>
                <a:gd name="T8" fmla="*/ 11 w 790"/>
                <a:gd name="T9" fmla="*/ 0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0" h="609">
                  <a:moveTo>
                    <a:pt x="11" y="0"/>
                  </a:moveTo>
                  <a:cubicBezTo>
                    <a:pt x="0" y="227"/>
                    <a:pt x="0" y="227"/>
                    <a:pt x="0" y="227"/>
                  </a:cubicBezTo>
                  <a:cubicBezTo>
                    <a:pt x="267" y="243"/>
                    <a:pt x="497" y="392"/>
                    <a:pt x="625" y="609"/>
                  </a:cubicBezTo>
                  <a:cubicBezTo>
                    <a:pt x="790" y="444"/>
                    <a:pt x="790" y="444"/>
                    <a:pt x="790" y="444"/>
                  </a:cubicBezTo>
                  <a:cubicBezTo>
                    <a:pt x="619" y="190"/>
                    <a:pt x="336" y="18"/>
                    <a:pt x="11" y="0"/>
                  </a:cubicBez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9791699" y="1895988"/>
              <a:ext cx="161925" cy="2084388"/>
            </a:xfrm>
            <a:custGeom>
              <a:avLst/>
              <a:gdLst>
                <a:gd name="T0" fmla="*/ 102 w 102"/>
                <a:gd name="T1" fmla="*/ 0 h 1313"/>
                <a:gd name="T2" fmla="*/ 97 w 102"/>
                <a:gd name="T3" fmla="*/ 657 h 1313"/>
                <a:gd name="T4" fmla="*/ 92 w 102"/>
                <a:gd name="T5" fmla="*/ 1313 h 1313"/>
                <a:gd name="T6" fmla="*/ 46 w 102"/>
                <a:gd name="T7" fmla="*/ 1311 h 1313"/>
                <a:gd name="T8" fmla="*/ 0 w 102"/>
                <a:gd name="T9" fmla="*/ 1309 h 1313"/>
                <a:gd name="T10" fmla="*/ 52 w 102"/>
                <a:gd name="T11" fmla="*/ 654 h 1313"/>
                <a:gd name="T12" fmla="*/ 102 w 102"/>
                <a:gd name="T13" fmla="*/ 0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1313">
                  <a:moveTo>
                    <a:pt x="102" y="0"/>
                  </a:moveTo>
                  <a:lnTo>
                    <a:pt x="97" y="657"/>
                  </a:lnTo>
                  <a:lnTo>
                    <a:pt x="92" y="1313"/>
                  </a:lnTo>
                  <a:lnTo>
                    <a:pt x="46" y="1311"/>
                  </a:lnTo>
                  <a:lnTo>
                    <a:pt x="0" y="1309"/>
                  </a:lnTo>
                  <a:lnTo>
                    <a:pt x="52" y="65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1816647" y="4178727"/>
            <a:ext cx="11256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B15462"/>
                </a:solidFill>
                <a:latin typeface="Agency FB" panose="020B0503020202020204" pitchFamily="34" charset="0"/>
              </a:rPr>
              <a:t>72%</a:t>
            </a:r>
            <a:endParaRPr lang="zh-CN" altLang="en-US" sz="48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sp>
        <p:nvSpPr>
          <p:cNvPr id="81" name="Text Placeholder 5"/>
          <p:cNvSpPr txBox="1"/>
          <p:nvPr/>
        </p:nvSpPr>
        <p:spPr>
          <a:xfrm>
            <a:off x="1478632" y="5182675"/>
            <a:ext cx="1801659" cy="614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2" name="TextBox 59"/>
          <p:cNvSpPr txBox="1"/>
          <p:nvPr/>
        </p:nvSpPr>
        <p:spPr>
          <a:xfrm>
            <a:off x="1270078" y="4946021"/>
            <a:ext cx="2218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1</a:t>
            </a:r>
            <a:endParaRPr lang="id-ID" sz="1400" b="1" dirty="0">
              <a:solidFill>
                <a:srgbClr val="76B0AD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521145" y="4178727"/>
            <a:ext cx="11528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69C29"/>
                </a:solidFill>
                <a:latin typeface="Agency FB" panose="020B0503020202020204" pitchFamily="34" charset="0"/>
              </a:rPr>
              <a:t>34%</a:t>
            </a:r>
            <a:endParaRPr lang="zh-CN" altLang="en-US" sz="4800" b="1" dirty="0">
              <a:solidFill>
                <a:srgbClr val="F69C29"/>
              </a:solidFill>
              <a:latin typeface="Agency FB" panose="020B0503020202020204" pitchFamily="34" charset="0"/>
            </a:endParaRPr>
          </a:p>
        </p:txBody>
      </p:sp>
      <p:sp>
        <p:nvSpPr>
          <p:cNvPr id="120" name="Text Placeholder 5"/>
          <p:cNvSpPr txBox="1"/>
          <p:nvPr/>
        </p:nvSpPr>
        <p:spPr>
          <a:xfrm>
            <a:off x="5196756" y="5182675"/>
            <a:ext cx="1801659" cy="614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1" name="TextBox 59"/>
          <p:cNvSpPr txBox="1"/>
          <p:nvPr/>
        </p:nvSpPr>
        <p:spPr>
          <a:xfrm>
            <a:off x="4988202" y="4946021"/>
            <a:ext cx="2218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id-ID" altLang="zh-CN" sz="1400" b="1" dirty="0">
              <a:solidFill>
                <a:srgbClr val="76B0AD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9368445" y="4056063"/>
            <a:ext cx="115448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0CAB95"/>
                </a:solidFill>
                <a:latin typeface="Agency FB" panose="020B0503020202020204" pitchFamily="34" charset="0"/>
              </a:rPr>
              <a:t>50%</a:t>
            </a:r>
            <a:endParaRPr lang="zh-CN" altLang="en-US" sz="4800" b="1" dirty="0">
              <a:solidFill>
                <a:srgbClr val="0CAB95"/>
              </a:solidFill>
              <a:latin typeface="Agency FB" panose="020B0503020202020204" pitchFamily="34" charset="0"/>
            </a:endParaRPr>
          </a:p>
        </p:txBody>
      </p:sp>
      <p:sp>
        <p:nvSpPr>
          <p:cNvPr id="125" name="Text Placeholder 5"/>
          <p:cNvSpPr txBox="1"/>
          <p:nvPr/>
        </p:nvSpPr>
        <p:spPr>
          <a:xfrm>
            <a:off x="9044857" y="5060011"/>
            <a:ext cx="1801659" cy="614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126" name="TextBox 59"/>
          <p:cNvSpPr txBox="1"/>
          <p:nvPr/>
        </p:nvSpPr>
        <p:spPr>
          <a:xfrm>
            <a:off x="8836303" y="4823357"/>
            <a:ext cx="2218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3</a:t>
            </a:r>
            <a:endParaRPr lang="id-ID" altLang="zh-CN" sz="1400" b="1" dirty="0">
              <a:solidFill>
                <a:srgbClr val="76B0AD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34" name="文本框 6"/>
            <p:cNvSpPr txBox="1">
              <a:spLocks noChangeArrowheads="1"/>
            </p:cNvSpPr>
            <p:nvPr/>
          </p:nvSpPr>
          <p:spPr bwMode="auto">
            <a:xfrm>
              <a:off x="5593298" y="331371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收支比重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8000">
        <p15:prstTrans prst="drap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7" grpId="0"/>
      <p:bldP spid="120" grpId="0"/>
      <p:bldP spid="121" grpId="0"/>
      <p:bldP spid="123" grpId="0"/>
      <p:bldP spid="125" grpId="0"/>
      <p:bldP spid="1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805738" y="1630363"/>
            <a:ext cx="593725" cy="457200"/>
            <a:chOff x="7805738" y="1630363"/>
            <a:chExt cx="593725" cy="457200"/>
          </a:xfrm>
        </p:grpSpPr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7805738" y="1630363"/>
              <a:ext cx="593725" cy="457200"/>
            </a:xfrm>
            <a:custGeom>
              <a:avLst/>
              <a:gdLst>
                <a:gd name="T0" fmla="*/ 18 w 424"/>
                <a:gd name="T1" fmla="*/ 0 h 327"/>
                <a:gd name="T2" fmla="*/ 0 w 424"/>
                <a:gd name="T3" fmla="*/ 18 h 327"/>
                <a:gd name="T4" fmla="*/ 0 w 424"/>
                <a:gd name="T5" fmla="*/ 309 h 327"/>
                <a:gd name="T6" fmla="*/ 18 w 424"/>
                <a:gd name="T7" fmla="*/ 327 h 327"/>
                <a:gd name="T8" fmla="*/ 406 w 424"/>
                <a:gd name="T9" fmla="*/ 327 h 327"/>
                <a:gd name="T10" fmla="*/ 424 w 424"/>
                <a:gd name="T11" fmla="*/ 309 h 327"/>
                <a:gd name="T12" fmla="*/ 424 w 424"/>
                <a:gd name="T13" fmla="*/ 18 h 327"/>
                <a:gd name="T14" fmla="*/ 406 w 424"/>
                <a:gd name="T15" fmla="*/ 0 h 327"/>
                <a:gd name="T16" fmla="*/ 18 w 424"/>
                <a:gd name="T17" fmla="*/ 0 h 327"/>
                <a:gd name="T18" fmla="*/ 393 w 424"/>
                <a:gd name="T19" fmla="*/ 278 h 327"/>
                <a:gd name="T20" fmla="*/ 375 w 424"/>
                <a:gd name="T21" fmla="*/ 296 h 327"/>
                <a:gd name="T22" fmla="*/ 48 w 424"/>
                <a:gd name="T23" fmla="*/ 296 h 327"/>
                <a:gd name="T24" fmla="*/ 30 w 424"/>
                <a:gd name="T25" fmla="*/ 278 h 327"/>
                <a:gd name="T26" fmla="*/ 30 w 424"/>
                <a:gd name="T27" fmla="*/ 49 h 327"/>
                <a:gd name="T28" fmla="*/ 48 w 424"/>
                <a:gd name="T29" fmla="*/ 31 h 327"/>
                <a:gd name="T30" fmla="*/ 375 w 424"/>
                <a:gd name="T31" fmla="*/ 31 h 327"/>
                <a:gd name="T32" fmla="*/ 393 w 424"/>
                <a:gd name="T33" fmla="*/ 49 h 327"/>
                <a:gd name="T34" fmla="*/ 393 w 424"/>
                <a:gd name="T35" fmla="*/ 27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4" h="327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0" y="319"/>
                    <a:pt x="8" y="327"/>
                    <a:pt x="18" y="327"/>
                  </a:cubicBezTo>
                  <a:cubicBezTo>
                    <a:pt x="406" y="327"/>
                    <a:pt x="406" y="327"/>
                    <a:pt x="406" y="327"/>
                  </a:cubicBezTo>
                  <a:cubicBezTo>
                    <a:pt x="416" y="327"/>
                    <a:pt x="424" y="319"/>
                    <a:pt x="424" y="309"/>
                  </a:cubicBezTo>
                  <a:cubicBezTo>
                    <a:pt x="424" y="18"/>
                    <a:pt x="424" y="18"/>
                    <a:pt x="424" y="18"/>
                  </a:cubicBezTo>
                  <a:cubicBezTo>
                    <a:pt x="424" y="8"/>
                    <a:pt x="416" y="0"/>
                    <a:pt x="406" y="0"/>
                  </a:cubicBezTo>
                  <a:lnTo>
                    <a:pt x="18" y="0"/>
                  </a:lnTo>
                  <a:close/>
                  <a:moveTo>
                    <a:pt x="393" y="278"/>
                  </a:moveTo>
                  <a:cubicBezTo>
                    <a:pt x="393" y="288"/>
                    <a:pt x="385" y="296"/>
                    <a:pt x="375" y="296"/>
                  </a:cubicBezTo>
                  <a:cubicBezTo>
                    <a:pt x="48" y="296"/>
                    <a:pt x="48" y="296"/>
                    <a:pt x="48" y="296"/>
                  </a:cubicBezTo>
                  <a:cubicBezTo>
                    <a:pt x="39" y="296"/>
                    <a:pt x="30" y="288"/>
                    <a:pt x="30" y="27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39"/>
                    <a:pt x="39" y="31"/>
                    <a:pt x="48" y="31"/>
                  </a:cubicBezTo>
                  <a:cubicBezTo>
                    <a:pt x="375" y="31"/>
                    <a:pt x="375" y="31"/>
                    <a:pt x="375" y="31"/>
                  </a:cubicBezTo>
                  <a:cubicBezTo>
                    <a:pt x="385" y="31"/>
                    <a:pt x="393" y="39"/>
                    <a:pt x="393" y="49"/>
                  </a:cubicBezTo>
                  <a:lnTo>
                    <a:pt x="393" y="278"/>
                  </a:lnTo>
                  <a:close/>
                </a:path>
              </a:pathLst>
            </a:custGeom>
            <a:solidFill>
              <a:srgbClr val="CBDB8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7924800" y="1833563"/>
              <a:ext cx="374650" cy="184150"/>
            </a:xfrm>
            <a:custGeom>
              <a:avLst/>
              <a:gdLst>
                <a:gd name="T0" fmla="*/ 87 w 268"/>
                <a:gd name="T1" fmla="*/ 132 h 132"/>
                <a:gd name="T2" fmla="*/ 105 w 268"/>
                <a:gd name="T3" fmla="*/ 132 h 132"/>
                <a:gd name="T4" fmla="*/ 161 w 268"/>
                <a:gd name="T5" fmla="*/ 132 h 132"/>
                <a:gd name="T6" fmla="*/ 180 w 268"/>
                <a:gd name="T7" fmla="*/ 132 h 132"/>
                <a:gd name="T8" fmla="*/ 198 w 268"/>
                <a:gd name="T9" fmla="*/ 132 h 132"/>
                <a:gd name="T10" fmla="*/ 254 w 268"/>
                <a:gd name="T11" fmla="*/ 132 h 132"/>
                <a:gd name="T12" fmla="*/ 262 w 268"/>
                <a:gd name="T13" fmla="*/ 117 h 132"/>
                <a:gd name="T14" fmla="*/ 236 w 268"/>
                <a:gd name="T15" fmla="*/ 77 h 132"/>
                <a:gd name="T16" fmla="*/ 216 w 268"/>
                <a:gd name="T17" fmla="*/ 48 h 132"/>
                <a:gd name="T18" fmla="*/ 189 w 268"/>
                <a:gd name="T19" fmla="*/ 8 h 132"/>
                <a:gd name="T20" fmla="*/ 170 w 268"/>
                <a:gd name="T21" fmla="*/ 8 h 132"/>
                <a:gd name="T22" fmla="*/ 143 w 268"/>
                <a:gd name="T23" fmla="*/ 48 h 132"/>
                <a:gd name="T24" fmla="*/ 128 w 268"/>
                <a:gd name="T25" fmla="*/ 70 h 132"/>
                <a:gd name="T26" fmla="*/ 110 w 268"/>
                <a:gd name="T27" fmla="*/ 65 h 132"/>
                <a:gd name="T28" fmla="*/ 100 w 268"/>
                <a:gd name="T29" fmla="*/ 56 h 132"/>
                <a:gd name="T30" fmla="*/ 74 w 268"/>
                <a:gd name="T31" fmla="*/ 56 h 132"/>
                <a:gd name="T32" fmla="*/ 54 w 268"/>
                <a:gd name="T33" fmla="*/ 75 h 132"/>
                <a:gd name="T34" fmla="*/ 28 w 268"/>
                <a:gd name="T35" fmla="*/ 100 h 132"/>
                <a:gd name="T36" fmla="*/ 7 w 268"/>
                <a:gd name="T37" fmla="*/ 120 h 132"/>
                <a:gd name="T38" fmla="*/ 12 w 268"/>
                <a:gd name="T39" fmla="*/ 132 h 132"/>
                <a:gd name="T40" fmla="*/ 69 w 268"/>
                <a:gd name="T41" fmla="*/ 132 h 132"/>
                <a:gd name="T42" fmla="*/ 87 w 268"/>
                <a:gd name="T4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68" h="132">
                  <a:moveTo>
                    <a:pt x="87" y="132"/>
                  </a:moveTo>
                  <a:cubicBezTo>
                    <a:pt x="87" y="132"/>
                    <a:pt x="95" y="132"/>
                    <a:pt x="105" y="132"/>
                  </a:cubicBezTo>
                  <a:cubicBezTo>
                    <a:pt x="161" y="132"/>
                    <a:pt x="161" y="132"/>
                    <a:pt x="161" y="132"/>
                  </a:cubicBezTo>
                  <a:cubicBezTo>
                    <a:pt x="171" y="132"/>
                    <a:pt x="180" y="132"/>
                    <a:pt x="180" y="132"/>
                  </a:cubicBezTo>
                  <a:cubicBezTo>
                    <a:pt x="180" y="132"/>
                    <a:pt x="188" y="132"/>
                    <a:pt x="198" y="132"/>
                  </a:cubicBezTo>
                  <a:cubicBezTo>
                    <a:pt x="254" y="132"/>
                    <a:pt x="254" y="132"/>
                    <a:pt x="254" y="132"/>
                  </a:cubicBezTo>
                  <a:cubicBezTo>
                    <a:pt x="264" y="132"/>
                    <a:pt x="268" y="125"/>
                    <a:pt x="262" y="117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0" y="69"/>
                    <a:pt x="221" y="56"/>
                    <a:pt x="216" y="48"/>
                  </a:cubicBezTo>
                  <a:cubicBezTo>
                    <a:pt x="189" y="8"/>
                    <a:pt x="189" y="8"/>
                    <a:pt x="189" y="8"/>
                  </a:cubicBezTo>
                  <a:cubicBezTo>
                    <a:pt x="184" y="0"/>
                    <a:pt x="175" y="0"/>
                    <a:pt x="170" y="8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38" y="56"/>
                    <a:pt x="131" y="66"/>
                    <a:pt x="128" y="70"/>
                  </a:cubicBezTo>
                  <a:cubicBezTo>
                    <a:pt x="125" y="74"/>
                    <a:pt x="117" y="72"/>
                    <a:pt x="110" y="65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93" y="49"/>
                    <a:pt x="81" y="49"/>
                    <a:pt x="74" y="56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46" y="82"/>
                    <a:pt x="35" y="93"/>
                    <a:pt x="28" y="100"/>
                  </a:cubicBezTo>
                  <a:cubicBezTo>
                    <a:pt x="7" y="120"/>
                    <a:pt x="7" y="120"/>
                    <a:pt x="7" y="120"/>
                  </a:cubicBezTo>
                  <a:cubicBezTo>
                    <a:pt x="0" y="127"/>
                    <a:pt x="2" y="132"/>
                    <a:pt x="12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79" y="132"/>
                    <a:pt x="87" y="132"/>
                    <a:pt x="87" y="132"/>
                  </a:cubicBezTo>
                  <a:close/>
                </a:path>
              </a:pathLst>
            </a:custGeom>
            <a:solidFill>
              <a:srgbClr val="CBDB8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7950200" y="1720850"/>
              <a:ext cx="109538" cy="107950"/>
            </a:xfrm>
            <a:prstGeom prst="ellipse">
              <a:avLst/>
            </a:prstGeom>
            <a:solidFill>
              <a:srgbClr val="CBDB8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74000" y="5186363"/>
            <a:ext cx="455613" cy="519112"/>
            <a:chOff x="7874000" y="5186363"/>
            <a:chExt cx="455613" cy="519112"/>
          </a:xfrm>
        </p:grpSpPr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8201025" y="5443538"/>
              <a:ext cx="128588" cy="261937"/>
            </a:xfrm>
            <a:prstGeom prst="rect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8037513" y="5186363"/>
              <a:ext cx="128588" cy="519112"/>
            </a:xfrm>
            <a:prstGeom prst="rect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7874000" y="5284788"/>
              <a:ext cx="130175" cy="420687"/>
            </a:xfrm>
            <a:prstGeom prst="rect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787775" y="5307013"/>
            <a:ext cx="860425" cy="425450"/>
            <a:chOff x="3787775" y="5307013"/>
            <a:chExt cx="860425" cy="425450"/>
          </a:xfrm>
        </p:grpSpPr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3787775" y="5307013"/>
              <a:ext cx="860425" cy="425450"/>
            </a:xfrm>
            <a:custGeom>
              <a:avLst/>
              <a:gdLst>
                <a:gd name="T0" fmla="*/ 309 w 615"/>
                <a:gd name="T1" fmla="*/ 0 h 305"/>
                <a:gd name="T2" fmla="*/ 4 w 615"/>
                <a:gd name="T3" fmla="*/ 152 h 305"/>
                <a:gd name="T4" fmla="*/ 309 w 615"/>
                <a:gd name="T5" fmla="*/ 305 h 305"/>
                <a:gd name="T6" fmla="*/ 615 w 615"/>
                <a:gd name="T7" fmla="*/ 152 h 305"/>
                <a:gd name="T8" fmla="*/ 309 w 615"/>
                <a:gd name="T9" fmla="*/ 0 h 305"/>
                <a:gd name="T10" fmla="*/ 309 w 615"/>
                <a:gd name="T11" fmla="*/ 280 h 305"/>
                <a:gd name="T12" fmla="*/ 181 w 615"/>
                <a:gd name="T13" fmla="*/ 152 h 305"/>
                <a:gd name="T14" fmla="*/ 309 w 615"/>
                <a:gd name="T15" fmla="*/ 25 h 305"/>
                <a:gd name="T16" fmla="*/ 437 w 615"/>
                <a:gd name="T17" fmla="*/ 152 h 305"/>
                <a:gd name="T18" fmla="*/ 309 w 615"/>
                <a:gd name="T19" fmla="*/ 28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5" h="305">
                  <a:moveTo>
                    <a:pt x="309" y="0"/>
                  </a:moveTo>
                  <a:cubicBezTo>
                    <a:pt x="156" y="0"/>
                    <a:pt x="7" y="155"/>
                    <a:pt x="4" y="152"/>
                  </a:cubicBezTo>
                  <a:cubicBezTo>
                    <a:pt x="0" y="150"/>
                    <a:pt x="156" y="305"/>
                    <a:pt x="309" y="305"/>
                  </a:cubicBezTo>
                  <a:cubicBezTo>
                    <a:pt x="463" y="305"/>
                    <a:pt x="615" y="152"/>
                    <a:pt x="615" y="152"/>
                  </a:cubicBezTo>
                  <a:cubicBezTo>
                    <a:pt x="615" y="152"/>
                    <a:pt x="463" y="0"/>
                    <a:pt x="309" y="0"/>
                  </a:cubicBezTo>
                  <a:close/>
                  <a:moveTo>
                    <a:pt x="309" y="280"/>
                  </a:moveTo>
                  <a:cubicBezTo>
                    <a:pt x="238" y="280"/>
                    <a:pt x="181" y="223"/>
                    <a:pt x="181" y="152"/>
                  </a:cubicBezTo>
                  <a:cubicBezTo>
                    <a:pt x="181" y="82"/>
                    <a:pt x="238" y="25"/>
                    <a:pt x="309" y="25"/>
                  </a:cubicBezTo>
                  <a:cubicBezTo>
                    <a:pt x="380" y="25"/>
                    <a:pt x="437" y="82"/>
                    <a:pt x="437" y="152"/>
                  </a:cubicBezTo>
                  <a:cubicBezTo>
                    <a:pt x="437" y="223"/>
                    <a:pt x="380" y="280"/>
                    <a:pt x="309" y="280"/>
                  </a:cubicBez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4105275" y="5403850"/>
              <a:ext cx="231775" cy="231775"/>
            </a:xfrm>
            <a:prstGeom prst="ellipse">
              <a:avLst/>
            </a:pr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97313" y="1403351"/>
            <a:ext cx="646112" cy="885824"/>
            <a:chOff x="3897313" y="1403351"/>
            <a:chExt cx="646112" cy="885824"/>
          </a:xfrm>
        </p:grpSpPr>
        <p:sp>
          <p:nvSpPr>
            <p:cNvPr id="22" name="Freeform 13"/>
            <p:cNvSpPr/>
            <p:nvPr/>
          </p:nvSpPr>
          <p:spPr bwMode="auto">
            <a:xfrm>
              <a:off x="3997325" y="1560513"/>
              <a:ext cx="452438" cy="554037"/>
            </a:xfrm>
            <a:custGeom>
              <a:avLst/>
              <a:gdLst>
                <a:gd name="T0" fmla="*/ 162 w 324"/>
                <a:gd name="T1" fmla="*/ 0 h 397"/>
                <a:gd name="T2" fmla="*/ 0 w 324"/>
                <a:gd name="T3" fmla="*/ 152 h 397"/>
                <a:gd name="T4" fmla="*/ 13 w 324"/>
                <a:gd name="T5" fmla="*/ 212 h 397"/>
                <a:gd name="T6" fmla="*/ 13 w 324"/>
                <a:gd name="T7" fmla="*/ 212 h 397"/>
                <a:gd name="T8" fmla="*/ 30 w 324"/>
                <a:gd name="T9" fmla="*/ 239 h 397"/>
                <a:gd name="T10" fmla="*/ 85 w 324"/>
                <a:gd name="T11" fmla="*/ 381 h 397"/>
                <a:gd name="T12" fmla="*/ 107 w 324"/>
                <a:gd name="T13" fmla="*/ 397 h 397"/>
                <a:gd name="T14" fmla="*/ 217 w 324"/>
                <a:gd name="T15" fmla="*/ 397 h 397"/>
                <a:gd name="T16" fmla="*/ 239 w 324"/>
                <a:gd name="T17" fmla="*/ 381 h 397"/>
                <a:gd name="T18" fmla="*/ 295 w 324"/>
                <a:gd name="T19" fmla="*/ 239 h 397"/>
                <a:gd name="T20" fmla="*/ 311 w 324"/>
                <a:gd name="T21" fmla="*/ 212 h 397"/>
                <a:gd name="T22" fmla="*/ 324 w 324"/>
                <a:gd name="T23" fmla="*/ 152 h 397"/>
                <a:gd name="T24" fmla="*/ 162 w 324"/>
                <a:gd name="T25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4" h="397">
                  <a:moveTo>
                    <a:pt x="162" y="0"/>
                  </a:moveTo>
                  <a:cubicBezTo>
                    <a:pt x="73" y="0"/>
                    <a:pt x="0" y="68"/>
                    <a:pt x="0" y="152"/>
                  </a:cubicBezTo>
                  <a:cubicBezTo>
                    <a:pt x="0" y="173"/>
                    <a:pt x="5" y="194"/>
                    <a:pt x="1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18" y="222"/>
                    <a:pt x="23" y="231"/>
                    <a:pt x="30" y="239"/>
                  </a:cubicBezTo>
                  <a:cubicBezTo>
                    <a:pt x="55" y="282"/>
                    <a:pt x="85" y="363"/>
                    <a:pt x="85" y="381"/>
                  </a:cubicBezTo>
                  <a:cubicBezTo>
                    <a:pt x="85" y="390"/>
                    <a:pt x="95" y="397"/>
                    <a:pt x="107" y="397"/>
                  </a:cubicBezTo>
                  <a:cubicBezTo>
                    <a:pt x="217" y="397"/>
                    <a:pt x="217" y="397"/>
                    <a:pt x="217" y="397"/>
                  </a:cubicBezTo>
                  <a:cubicBezTo>
                    <a:pt x="229" y="397"/>
                    <a:pt x="239" y="390"/>
                    <a:pt x="239" y="381"/>
                  </a:cubicBezTo>
                  <a:cubicBezTo>
                    <a:pt x="239" y="363"/>
                    <a:pt x="269" y="282"/>
                    <a:pt x="295" y="239"/>
                  </a:cubicBezTo>
                  <a:cubicBezTo>
                    <a:pt x="301" y="231"/>
                    <a:pt x="306" y="222"/>
                    <a:pt x="311" y="212"/>
                  </a:cubicBezTo>
                  <a:cubicBezTo>
                    <a:pt x="319" y="194"/>
                    <a:pt x="324" y="173"/>
                    <a:pt x="324" y="152"/>
                  </a:cubicBezTo>
                  <a:cubicBezTo>
                    <a:pt x="324" y="68"/>
                    <a:pt x="251" y="0"/>
                    <a:pt x="162" y="0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14"/>
            <p:cNvSpPr/>
            <p:nvPr/>
          </p:nvSpPr>
          <p:spPr bwMode="auto">
            <a:xfrm>
              <a:off x="4137025" y="2144713"/>
              <a:ext cx="173038" cy="33337"/>
            </a:xfrm>
            <a:custGeom>
              <a:avLst/>
              <a:gdLst>
                <a:gd name="T0" fmla="*/ 109 w 124"/>
                <a:gd name="T1" fmla="*/ 0 h 24"/>
                <a:gd name="T2" fmla="*/ 15 w 124"/>
                <a:gd name="T3" fmla="*/ 0 h 24"/>
                <a:gd name="T4" fmla="*/ 0 w 124"/>
                <a:gd name="T5" fmla="*/ 12 h 24"/>
                <a:gd name="T6" fmla="*/ 15 w 124"/>
                <a:gd name="T7" fmla="*/ 24 h 24"/>
                <a:gd name="T8" fmla="*/ 109 w 124"/>
                <a:gd name="T9" fmla="*/ 24 h 24"/>
                <a:gd name="T10" fmla="*/ 124 w 124"/>
                <a:gd name="T11" fmla="*/ 12 h 24"/>
                <a:gd name="T12" fmla="*/ 109 w 12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4">
                  <a:moveTo>
                    <a:pt x="10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8"/>
                    <a:pt x="6" y="24"/>
                    <a:pt x="15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8" y="24"/>
                    <a:pt x="124" y="18"/>
                    <a:pt x="124" y="12"/>
                  </a:cubicBezTo>
                  <a:cubicBezTo>
                    <a:pt x="124" y="5"/>
                    <a:pt x="118" y="0"/>
                    <a:pt x="109" y="0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5"/>
            <p:cNvSpPr/>
            <p:nvPr/>
          </p:nvSpPr>
          <p:spPr bwMode="auto">
            <a:xfrm>
              <a:off x="4137025" y="2201863"/>
              <a:ext cx="173038" cy="31750"/>
            </a:xfrm>
            <a:custGeom>
              <a:avLst/>
              <a:gdLst>
                <a:gd name="T0" fmla="*/ 109 w 124"/>
                <a:gd name="T1" fmla="*/ 0 h 23"/>
                <a:gd name="T2" fmla="*/ 15 w 124"/>
                <a:gd name="T3" fmla="*/ 0 h 23"/>
                <a:gd name="T4" fmla="*/ 0 w 124"/>
                <a:gd name="T5" fmla="*/ 12 h 23"/>
                <a:gd name="T6" fmla="*/ 15 w 124"/>
                <a:gd name="T7" fmla="*/ 23 h 23"/>
                <a:gd name="T8" fmla="*/ 109 w 124"/>
                <a:gd name="T9" fmla="*/ 23 h 23"/>
                <a:gd name="T10" fmla="*/ 124 w 124"/>
                <a:gd name="T11" fmla="*/ 12 h 23"/>
                <a:gd name="T12" fmla="*/ 109 w 124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23">
                  <a:moveTo>
                    <a:pt x="109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18"/>
                    <a:pt x="6" y="23"/>
                    <a:pt x="15" y="23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18" y="23"/>
                    <a:pt x="124" y="18"/>
                    <a:pt x="124" y="12"/>
                  </a:cubicBezTo>
                  <a:cubicBezTo>
                    <a:pt x="124" y="5"/>
                    <a:pt x="118" y="0"/>
                    <a:pt x="109" y="0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6"/>
            <p:cNvSpPr/>
            <p:nvPr/>
          </p:nvSpPr>
          <p:spPr bwMode="auto">
            <a:xfrm>
              <a:off x="4176713" y="2257425"/>
              <a:ext cx="93663" cy="31750"/>
            </a:xfrm>
            <a:custGeom>
              <a:avLst/>
              <a:gdLst>
                <a:gd name="T0" fmla="*/ 57 w 68"/>
                <a:gd name="T1" fmla="*/ 0 h 23"/>
                <a:gd name="T2" fmla="*/ 11 w 68"/>
                <a:gd name="T3" fmla="*/ 0 h 23"/>
                <a:gd name="T4" fmla="*/ 0 w 68"/>
                <a:gd name="T5" fmla="*/ 11 h 23"/>
                <a:gd name="T6" fmla="*/ 11 w 68"/>
                <a:gd name="T7" fmla="*/ 23 h 23"/>
                <a:gd name="T8" fmla="*/ 57 w 68"/>
                <a:gd name="T9" fmla="*/ 23 h 23"/>
                <a:gd name="T10" fmla="*/ 68 w 68"/>
                <a:gd name="T11" fmla="*/ 11 h 23"/>
                <a:gd name="T12" fmla="*/ 57 w 68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23">
                  <a:moveTo>
                    <a:pt x="5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8"/>
                    <a:pt x="5" y="23"/>
                    <a:pt x="11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63" y="23"/>
                    <a:pt x="68" y="18"/>
                    <a:pt x="68" y="11"/>
                  </a:cubicBezTo>
                  <a:cubicBezTo>
                    <a:pt x="68" y="5"/>
                    <a:pt x="63" y="0"/>
                    <a:pt x="57" y="0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7"/>
            <p:cNvSpPr/>
            <p:nvPr/>
          </p:nvSpPr>
          <p:spPr bwMode="auto">
            <a:xfrm>
              <a:off x="4216400" y="1403351"/>
              <a:ext cx="19050" cy="95250"/>
            </a:xfrm>
            <a:custGeom>
              <a:avLst/>
              <a:gdLst>
                <a:gd name="T0" fmla="*/ 7 w 13"/>
                <a:gd name="T1" fmla="*/ 68 h 68"/>
                <a:gd name="T2" fmla="*/ 13 w 13"/>
                <a:gd name="T3" fmla="*/ 62 h 68"/>
                <a:gd name="T4" fmla="*/ 13 w 13"/>
                <a:gd name="T5" fmla="*/ 6 h 68"/>
                <a:gd name="T6" fmla="*/ 7 w 13"/>
                <a:gd name="T7" fmla="*/ 0 h 68"/>
                <a:gd name="T8" fmla="*/ 0 w 13"/>
                <a:gd name="T9" fmla="*/ 6 h 68"/>
                <a:gd name="T10" fmla="*/ 0 w 13"/>
                <a:gd name="T11" fmla="*/ 62 h 68"/>
                <a:gd name="T12" fmla="*/ 7 w 13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8">
                  <a:moveTo>
                    <a:pt x="7" y="68"/>
                  </a:moveTo>
                  <a:cubicBezTo>
                    <a:pt x="10" y="68"/>
                    <a:pt x="13" y="65"/>
                    <a:pt x="13" y="62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3"/>
                    <a:pt x="10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3" y="68"/>
                    <a:pt x="7" y="68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8"/>
            <p:cNvSpPr/>
            <p:nvPr/>
          </p:nvSpPr>
          <p:spPr bwMode="auto">
            <a:xfrm>
              <a:off x="3897313" y="1604963"/>
              <a:ext cx="90488" cy="60325"/>
            </a:xfrm>
            <a:custGeom>
              <a:avLst/>
              <a:gdLst>
                <a:gd name="T0" fmla="*/ 62 w 64"/>
                <a:gd name="T1" fmla="*/ 41 h 44"/>
                <a:gd name="T2" fmla="*/ 61 w 64"/>
                <a:gd name="T3" fmla="*/ 33 h 44"/>
                <a:gd name="T4" fmla="*/ 11 w 64"/>
                <a:gd name="T5" fmla="*/ 1 h 44"/>
                <a:gd name="T6" fmla="*/ 6 w 64"/>
                <a:gd name="T7" fmla="*/ 1 h 44"/>
                <a:gd name="T8" fmla="*/ 2 w 64"/>
                <a:gd name="T9" fmla="*/ 3 h 44"/>
                <a:gd name="T10" fmla="*/ 4 w 64"/>
                <a:gd name="T11" fmla="*/ 11 h 44"/>
                <a:gd name="T12" fmla="*/ 53 w 64"/>
                <a:gd name="T13" fmla="*/ 42 h 44"/>
                <a:gd name="T14" fmla="*/ 62 w 64"/>
                <a:gd name="T15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4">
                  <a:moveTo>
                    <a:pt x="62" y="41"/>
                  </a:moveTo>
                  <a:cubicBezTo>
                    <a:pt x="64" y="38"/>
                    <a:pt x="64" y="35"/>
                    <a:pt x="61" y="33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9" y="0"/>
                    <a:pt x="7" y="0"/>
                    <a:pt x="6" y="1"/>
                  </a:cubicBezTo>
                  <a:cubicBezTo>
                    <a:pt x="4" y="1"/>
                    <a:pt x="3" y="2"/>
                    <a:pt x="2" y="3"/>
                  </a:cubicBezTo>
                  <a:cubicBezTo>
                    <a:pt x="0" y="5"/>
                    <a:pt x="1" y="9"/>
                    <a:pt x="4" y="11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6" y="44"/>
                    <a:pt x="60" y="44"/>
                    <a:pt x="62" y="41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9"/>
            <p:cNvSpPr/>
            <p:nvPr/>
          </p:nvSpPr>
          <p:spPr bwMode="auto">
            <a:xfrm>
              <a:off x="4454525" y="1604963"/>
              <a:ext cx="88900" cy="60325"/>
            </a:xfrm>
            <a:custGeom>
              <a:avLst/>
              <a:gdLst>
                <a:gd name="T0" fmla="*/ 11 w 64"/>
                <a:gd name="T1" fmla="*/ 42 h 44"/>
                <a:gd name="T2" fmla="*/ 61 w 64"/>
                <a:gd name="T3" fmla="*/ 11 h 44"/>
                <a:gd name="T4" fmla="*/ 62 w 64"/>
                <a:gd name="T5" fmla="*/ 3 h 44"/>
                <a:gd name="T6" fmla="*/ 59 w 64"/>
                <a:gd name="T7" fmla="*/ 1 h 44"/>
                <a:gd name="T8" fmla="*/ 53 w 64"/>
                <a:gd name="T9" fmla="*/ 1 h 44"/>
                <a:gd name="T10" fmla="*/ 3 w 64"/>
                <a:gd name="T11" fmla="*/ 33 h 44"/>
                <a:gd name="T12" fmla="*/ 2 w 64"/>
                <a:gd name="T13" fmla="*/ 41 h 44"/>
                <a:gd name="T14" fmla="*/ 11 w 64"/>
                <a:gd name="T15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4">
                  <a:moveTo>
                    <a:pt x="11" y="42"/>
                  </a:moveTo>
                  <a:cubicBezTo>
                    <a:pt x="61" y="11"/>
                    <a:pt x="61" y="11"/>
                    <a:pt x="61" y="11"/>
                  </a:cubicBezTo>
                  <a:cubicBezTo>
                    <a:pt x="63" y="9"/>
                    <a:pt x="64" y="5"/>
                    <a:pt x="62" y="3"/>
                  </a:cubicBezTo>
                  <a:cubicBezTo>
                    <a:pt x="61" y="2"/>
                    <a:pt x="60" y="1"/>
                    <a:pt x="59" y="1"/>
                  </a:cubicBezTo>
                  <a:cubicBezTo>
                    <a:pt x="57" y="0"/>
                    <a:pt x="55" y="0"/>
                    <a:pt x="53" y="1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1" y="35"/>
                    <a:pt x="0" y="38"/>
                    <a:pt x="2" y="41"/>
                  </a:cubicBezTo>
                  <a:cubicBezTo>
                    <a:pt x="4" y="44"/>
                    <a:pt x="8" y="44"/>
                    <a:pt x="11" y="42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4448175" y="1901825"/>
              <a:ext cx="95250" cy="61912"/>
            </a:xfrm>
            <a:custGeom>
              <a:avLst/>
              <a:gdLst>
                <a:gd name="T0" fmla="*/ 10 w 68"/>
                <a:gd name="T1" fmla="*/ 1 h 45"/>
                <a:gd name="T2" fmla="*/ 2 w 68"/>
                <a:gd name="T3" fmla="*/ 3 h 45"/>
                <a:gd name="T4" fmla="*/ 3 w 68"/>
                <a:gd name="T5" fmla="*/ 11 h 45"/>
                <a:gd name="T6" fmla="*/ 4 w 68"/>
                <a:gd name="T7" fmla="*/ 12 h 45"/>
                <a:gd name="T8" fmla="*/ 59 w 68"/>
                <a:gd name="T9" fmla="*/ 43 h 45"/>
                <a:gd name="T10" fmla="*/ 67 w 68"/>
                <a:gd name="T11" fmla="*/ 41 h 45"/>
                <a:gd name="T12" fmla="*/ 64 w 68"/>
                <a:gd name="T13" fmla="*/ 33 h 45"/>
                <a:gd name="T14" fmla="*/ 10 w 68"/>
                <a:gd name="T1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45">
                  <a:moveTo>
                    <a:pt x="10" y="1"/>
                  </a:moveTo>
                  <a:cubicBezTo>
                    <a:pt x="7" y="0"/>
                    <a:pt x="3" y="1"/>
                    <a:pt x="2" y="3"/>
                  </a:cubicBezTo>
                  <a:cubicBezTo>
                    <a:pt x="0" y="6"/>
                    <a:pt x="1" y="9"/>
                    <a:pt x="3" y="11"/>
                  </a:cubicBezTo>
                  <a:cubicBezTo>
                    <a:pt x="3" y="11"/>
                    <a:pt x="4" y="11"/>
                    <a:pt x="4" y="12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62" y="45"/>
                    <a:pt x="65" y="44"/>
                    <a:pt x="67" y="41"/>
                  </a:cubicBezTo>
                  <a:cubicBezTo>
                    <a:pt x="68" y="38"/>
                    <a:pt x="67" y="34"/>
                    <a:pt x="64" y="33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905250" y="1901825"/>
              <a:ext cx="95250" cy="61912"/>
            </a:xfrm>
            <a:custGeom>
              <a:avLst/>
              <a:gdLst>
                <a:gd name="T0" fmla="*/ 59 w 68"/>
                <a:gd name="T1" fmla="*/ 1 h 45"/>
                <a:gd name="T2" fmla="*/ 5 w 68"/>
                <a:gd name="T3" fmla="*/ 33 h 45"/>
                <a:gd name="T4" fmla="*/ 2 w 68"/>
                <a:gd name="T5" fmla="*/ 41 h 45"/>
                <a:gd name="T6" fmla="*/ 10 w 68"/>
                <a:gd name="T7" fmla="*/ 43 h 45"/>
                <a:gd name="T8" fmla="*/ 64 w 68"/>
                <a:gd name="T9" fmla="*/ 12 h 45"/>
                <a:gd name="T10" fmla="*/ 65 w 68"/>
                <a:gd name="T11" fmla="*/ 11 h 45"/>
                <a:gd name="T12" fmla="*/ 67 w 68"/>
                <a:gd name="T13" fmla="*/ 3 h 45"/>
                <a:gd name="T14" fmla="*/ 59 w 68"/>
                <a:gd name="T15" fmla="*/ 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45">
                  <a:moveTo>
                    <a:pt x="59" y="1"/>
                  </a:moveTo>
                  <a:cubicBezTo>
                    <a:pt x="5" y="33"/>
                    <a:pt x="5" y="33"/>
                    <a:pt x="5" y="33"/>
                  </a:cubicBezTo>
                  <a:cubicBezTo>
                    <a:pt x="2" y="34"/>
                    <a:pt x="0" y="38"/>
                    <a:pt x="2" y="41"/>
                  </a:cubicBezTo>
                  <a:cubicBezTo>
                    <a:pt x="3" y="44"/>
                    <a:pt x="7" y="45"/>
                    <a:pt x="10" y="43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7" y="9"/>
                    <a:pt x="68" y="6"/>
                    <a:pt x="67" y="3"/>
                  </a:cubicBezTo>
                  <a:cubicBezTo>
                    <a:pt x="65" y="1"/>
                    <a:pt x="62" y="0"/>
                    <a:pt x="59" y="1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9" name="Freeform 26"/>
          <p:cNvSpPr>
            <a:spLocks noEditPoints="1"/>
          </p:cNvSpPr>
          <p:nvPr/>
        </p:nvSpPr>
        <p:spPr bwMode="auto">
          <a:xfrm>
            <a:off x="4838700" y="4735513"/>
            <a:ext cx="990600" cy="784225"/>
          </a:xfrm>
          <a:custGeom>
            <a:avLst/>
            <a:gdLst>
              <a:gd name="T0" fmla="*/ 4 w 708"/>
              <a:gd name="T1" fmla="*/ 554 h 562"/>
              <a:gd name="T2" fmla="*/ 25 w 708"/>
              <a:gd name="T3" fmla="*/ 558 h 562"/>
              <a:gd name="T4" fmla="*/ 53 w 708"/>
              <a:gd name="T5" fmla="*/ 562 h 562"/>
              <a:gd name="T6" fmla="*/ 86 w 708"/>
              <a:gd name="T7" fmla="*/ 552 h 562"/>
              <a:gd name="T8" fmla="*/ 53 w 708"/>
              <a:gd name="T9" fmla="*/ 562 h 562"/>
              <a:gd name="T10" fmla="*/ 114 w 708"/>
              <a:gd name="T11" fmla="*/ 553 h 562"/>
              <a:gd name="T12" fmla="*/ 155 w 708"/>
              <a:gd name="T13" fmla="*/ 549 h 562"/>
              <a:gd name="T14" fmla="*/ 118 w 708"/>
              <a:gd name="T15" fmla="*/ 557 h 562"/>
              <a:gd name="T16" fmla="*/ 183 w 708"/>
              <a:gd name="T17" fmla="*/ 541 h 562"/>
              <a:gd name="T18" fmla="*/ 216 w 708"/>
              <a:gd name="T19" fmla="*/ 543 h 562"/>
              <a:gd name="T20" fmla="*/ 247 w 708"/>
              <a:gd name="T21" fmla="*/ 536 h 562"/>
              <a:gd name="T22" fmla="*/ 278 w 708"/>
              <a:gd name="T23" fmla="*/ 520 h 562"/>
              <a:gd name="T24" fmla="*/ 248 w 708"/>
              <a:gd name="T25" fmla="*/ 536 h 562"/>
              <a:gd name="T26" fmla="*/ 306 w 708"/>
              <a:gd name="T27" fmla="*/ 515 h 562"/>
              <a:gd name="T28" fmla="*/ 345 w 708"/>
              <a:gd name="T29" fmla="*/ 502 h 562"/>
              <a:gd name="T30" fmla="*/ 310 w 708"/>
              <a:gd name="T31" fmla="*/ 518 h 562"/>
              <a:gd name="T32" fmla="*/ 369 w 708"/>
              <a:gd name="T33" fmla="*/ 487 h 562"/>
              <a:gd name="T34" fmla="*/ 402 w 708"/>
              <a:gd name="T35" fmla="*/ 480 h 562"/>
              <a:gd name="T36" fmla="*/ 429 w 708"/>
              <a:gd name="T37" fmla="*/ 465 h 562"/>
              <a:gd name="T38" fmla="*/ 455 w 708"/>
              <a:gd name="T39" fmla="*/ 441 h 562"/>
              <a:gd name="T40" fmla="*/ 431 w 708"/>
              <a:gd name="T41" fmla="*/ 465 h 562"/>
              <a:gd name="T42" fmla="*/ 481 w 708"/>
              <a:gd name="T43" fmla="*/ 428 h 562"/>
              <a:gd name="T44" fmla="*/ 513 w 708"/>
              <a:gd name="T45" fmla="*/ 403 h 562"/>
              <a:gd name="T46" fmla="*/ 484 w 708"/>
              <a:gd name="T47" fmla="*/ 430 h 562"/>
              <a:gd name="T48" fmla="*/ 531 w 708"/>
              <a:gd name="T49" fmla="*/ 381 h 562"/>
              <a:gd name="T50" fmla="*/ 560 w 708"/>
              <a:gd name="T51" fmla="*/ 363 h 562"/>
              <a:gd name="T52" fmla="*/ 579 w 708"/>
              <a:gd name="T53" fmla="*/ 340 h 562"/>
              <a:gd name="T54" fmla="*/ 595 w 708"/>
              <a:gd name="T55" fmla="*/ 308 h 562"/>
              <a:gd name="T56" fmla="*/ 582 w 708"/>
              <a:gd name="T57" fmla="*/ 338 h 562"/>
              <a:gd name="T58" fmla="*/ 615 w 708"/>
              <a:gd name="T59" fmla="*/ 286 h 562"/>
              <a:gd name="T60" fmla="*/ 636 w 708"/>
              <a:gd name="T61" fmla="*/ 251 h 562"/>
              <a:gd name="T62" fmla="*/ 617 w 708"/>
              <a:gd name="T63" fmla="*/ 287 h 562"/>
              <a:gd name="T64" fmla="*/ 645 w 708"/>
              <a:gd name="T65" fmla="*/ 224 h 562"/>
              <a:gd name="T66" fmla="*/ 666 w 708"/>
              <a:gd name="T67" fmla="*/ 197 h 562"/>
              <a:gd name="T68" fmla="*/ 673 w 708"/>
              <a:gd name="T69" fmla="*/ 169 h 562"/>
              <a:gd name="T70" fmla="*/ 679 w 708"/>
              <a:gd name="T71" fmla="*/ 133 h 562"/>
              <a:gd name="T72" fmla="*/ 677 w 708"/>
              <a:gd name="T73" fmla="*/ 166 h 562"/>
              <a:gd name="T74" fmla="*/ 690 w 708"/>
              <a:gd name="T75" fmla="*/ 106 h 562"/>
              <a:gd name="T76" fmla="*/ 698 w 708"/>
              <a:gd name="T77" fmla="*/ 66 h 562"/>
              <a:gd name="T78" fmla="*/ 691 w 708"/>
              <a:gd name="T79" fmla="*/ 106 h 562"/>
              <a:gd name="T80" fmla="*/ 698 w 708"/>
              <a:gd name="T81" fmla="*/ 37 h 562"/>
              <a:gd name="T82" fmla="*/ 708 w 708"/>
              <a:gd name="T83" fmla="*/ 4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08" h="562">
                <a:moveTo>
                  <a:pt x="4" y="562"/>
                </a:moveTo>
                <a:cubicBezTo>
                  <a:pt x="2" y="562"/>
                  <a:pt x="0" y="561"/>
                  <a:pt x="0" y="558"/>
                </a:cubicBezTo>
                <a:cubicBezTo>
                  <a:pt x="0" y="556"/>
                  <a:pt x="2" y="554"/>
                  <a:pt x="4" y="554"/>
                </a:cubicBezTo>
                <a:cubicBezTo>
                  <a:pt x="9" y="554"/>
                  <a:pt x="15" y="554"/>
                  <a:pt x="20" y="554"/>
                </a:cubicBezTo>
                <a:cubicBezTo>
                  <a:pt x="20" y="554"/>
                  <a:pt x="20" y="554"/>
                  <a:pt x="20" y="554"/>
                </a:cubicBezTo>
                <a:cubicBezTo>
                  <a:pt x="23" y="554"/>
                  <a:pt x="25" y="556"/>
                  <a:pt x="25" y="558"/>
                </a:cubicBezTo>
                <a:cubicBezTo>
                  <a:pt x="25" y="560"/>
                  <a:pt x="23" y="562"/>
                  <a:pt x="20" y="562"/>
                </a:cubicBezTo>
                <a:cubicBezTo>
                  <a:pt x="15" y="562"/>
                  <a:pt x="9" y="562"/>
                  <a:pt x="4" y="562"/>
                </a:cubicBezTo>
                <a:close/>
                <a:moveTo>
                  <a:pt x="53" y="562"/>
                </a:moveTo>
                <a:cubicBezTo>
                  <a:pt x="51" y="562"/>
                  <a:pt x="49" y="560"/>
                  <a:pt x="49" y="558"/>
                </a:cubicBezTo>
                <a:cubicBezTo>
                  <a:pt x="49" y="555"/>
                  <a:pt x="51" y="553"/>
                  <a:pt x="53" y="553"/>
                </a:cubicBezTo>
                <a:cubicBezTo>
                  <a:pt x="64" y="553"/>
                  <a:pt x="75" y="552"/>
                  <a:pt x="86" y="552"/>
                </a:cubicBezTo>
                <a:cubicBezTo>
                  <a:pt x="88" y="551"/>
                  <a:pt x="90" y="553"/>
                  <a:pt x="90" y="555"/>
                </a:cubicBezTo>
                <a:cubicBezTo>
                  <a:pt x="90" y="558"/>
                  <a:pt x="88" y="560"/>
                  <a:pt x="86" y="560"/>
                </a:cubicBezTo>
                <a:cubicBezTo>
                  <a:pt x="75" y="561"/>
                  <a:pt x="64" y="561"/>
                  <a:pt x="53" y="562"/>
                </a:cubicBezTo>
                <a:cubicBezTo>
                  <a:pt x="53" y="562"/>
                  <a:pt x="53" y="562"/>
                  <a:pt x="53" y="562"/>
                </a:cubicBezTo>
                <a:close/>
                <a:moveTo>
                  <a:pt x="118" y="557"/>
                </a:moveTo>
                <a:cubicBezTo>
                  <a:pt x="116" y="557"/>
                  <a:pt x="115" y="556"/>
                  <a:pt x="114" y="553"/>
                </a:cubicBezTo>
                <a:cubicBezTo>
                  <a:pt x="114" y="551"/>
                  <a:pt x="116" y="549"/>
                  <a:pt x="118" y="549"/>
                </a:cubicBezTo>
                <a:cubicBezTo>
                  <a:pt x="129" y="548"/>
                  <a:pt x="140" y="547"/>
                  <a:pt x="150" y="545"/>
                </a:cubicBezTo>
                <a:cubicBezTo>
                  <a:pt x="153" y="545"/>
                  <a:pt x="155" y="547"/>
                  <a:pt x="155" y="549"/>
                </a:cubicBezTo>
                <a:cubicBezTo>
                  <a:pt x="155" y="551"/>
                  <a:pt x="154" y="553"/>
                  <a:pt x="151" y="554"/>
                </a:cubicBezTo>
                <a:cubicBezTo>
                  <a:pt x="141" y="555"/>
                  <a:pt x="130" y="556"/>
                  <a:pt x="119" y="557"/>
                </a:cubicBezTo>
                <a:cubicBezTo>
                  <a:pt x="119" y="557"/>
                  <a:pt x="118" y="557"/>
                  <a:pt x="118" y="557"/>
                </a:cubicBezTo>
                <a:close/>
                <a:moveTo>
                  <a:pt x="183" y="549"/>
                </a:moveTo>
                <a:cubicBezTo>
                  <a:pt x="181" y="549"/>
                  <a:pt x="179" y="547"/>
                  <a:pt x="179" y="545"/>
                </a:cubicBezTo>
                <a:cubicBezTo>
                  <a:pt x="179" y="543"/>
                  <a:pt x="180" y="541"/>
                  <a:pt x="183" y="541"/>
                </a:cubicBezTo>
                <a:cubicBezTo>
                  <a:pt x="193" y="539"/>
                  <a:pt x="204" y="537"/>
                  <a:pt x="215" y="535"/>
                </a:cubicBezTo>
                <a:cubicBezTo>
                  <a:pt x="217" y="535"/>
                  <a:pt x="219" y="536"/>
                  <a:pt x="219" y="538"/>
                </a:cubicBezTo>
                <a:cubicBezTo>
                  <a:pt x="220" y="540"/>
                  <a:pt x="218" y="543"/>
                  <a:pt x="216" y="543"/>
                </a:cubicBezTo>
                <a:cubicBezTo>
                  <a:pt x="206" y="545"/>
                  <a:pt x="195" y="547"/>
                  <a:pt x="184" y="549"/>
                </a:cubicBezTo>
                <a:cubicBezTo>
                  <a:pt x="184" y="549"/>
                  <a:pt x="183" y="549"/>
                  <a:pt x="183" y="549"/>
                </a:cubicBezTo>
                <a:close/>
                <a:moveTo>
                  <a:pt x="247" y="536"/>
                </a:moveTo>
                <a:cubicBezTo>
                  <a:pt x="245" y="536"/>
                  <a:pt x="244" y="535"/>
                  <a:pt x="243" y="533"/>
                </a:cubicBezTo>
                <a:cubicBezTo>
                  <a:pt x="243" y="531"/>
                  <a:pt x="244" y="529"/>
                  <a:pt x="246" y="528"/>
                </a:cubicBezTo>
                <a:cubicBezTo>
                  <a:pt x="257" y="525"/>
                  <a:pt x="268" y="523"/>
                  <a:pt x="278" y="520"/>
                </a:cubicBezTo>
                <a:cubicBezTo>
                  <a:pt x="280" y="519"/>
                  <a:pt x="282" y="520"/>
                  <a:pt x="283" y="523"/>
                </a:cubicBezTo>
                <a:cubicBezTo>
                  <a:pt x="283" y="525"/>
                  <a:pt x="282" y="527"/>
                  <a:pt x="280" y="528"/>
                </a:cubicBezTo>
                <a:cubicBezTo>
                  <a:pt x="270" y="531"/>
                  <a:pt x="259" y="533"/>
                  <a:pt x="248" y="536"/>
                </a:cubicBezTo>
                <a:cubicBezTo>
                  <a:pt x="248" y="536"/>
                  <a:pt x="248" y="536"/>
                  <a:pt x="247" y="536"/>
                </a:cubicBezTo>
                <a:close/>
                <a:moveTo>
                  <a:pt x="310" y="518"/>
                </a:moveTo>
                <a:cubicBezTo>
                  <a:pt x="308" y="518"/>
                  <a:pt x="307" y="517"/>
                  <a:pt x="306" y="515"/>
                </a:cubicBezTo>
                <a:cubicBezTo>
                  <a:pt x="306" y="513"/>
                  <a:pt x="307" y="511"/>
                  <a:pt x="309" y="510"/>
                </a:cubicBezTo>
                <a:cubicBezTo>
                  <a:pt x="319" y="507"/>
                  <a:pt x="329" y="503"/>
                  <a:pt x="339" y="499"/>
                </a:cubicBezTo>
                <a:cubicBezTo>
                  <a:pt x="342" y="499"/>
                  <a:pt x="344" y="500"/>
                  <a:pt x="345" y="502"/>
                </a:cubicBezTo>
                <a:cubicBezTo>
                  <a:pt x="346" y="504"/>
                  <a:pt x="344" y="506"/>
                  <a:pt x="342" y="507"/>
                </a:cubicBezTo>
                <a:cubicBezTo>
                  <a:pt x="332" y="511"/>
                  <a:pt x="322" y="515"/>
                  <a:pt x="311" y="518"/>
                </a:cubicBezTo>
                <a:cubicBezTo>
                  <a:pt x="311" y="518"/>
                  <a:pt x="311" y="518"/>
                  <a:pt x="310" y="518"/>
                </a:cubicBezTo>
                <a:close/>
                <a:moveTo>
                  <a:pt x="371" y="495"/>
                </a:moveTo>
                <a:cubicBezTo>
                  <a:pt x="370" y="495"/>
                  <a:pt x="368" y="494"/>
                  <a:pt x="367" y="492"/>
                </a:cubicBezTo>
                <a:cubicBezTo>
                  <a:pt x="366" y="490"/>
                  <a:pt x="367" y="488"/>
                  <a:pt x="369" y="487"/>
                </a:cubicBezTo>
                <a:cubicBezTo>
                  <a:pt x="379" y="483"/>
                  <a:pt x="389" y="478"/>
                  <a:pt x="399" y="473"/>
                </a:cubicBezTo>
                <a:cubicBezTo>
                  <a:pt x="401" y="472"/>
                  <a:pt x="403" y="473"/>
                  <a:pt x="404" y="475"/>
                </a:cubicBezTo>
                <a:cubicBezTo>
                  <a:pt x="405" y="477"/>
                  <a:pt x="404" y="479"/>
                  <a:pt x="402" y="480"/>
                </a:cubicBezTo>
                <a:cubicBezTo>
                  <a:pt x="393" y="485"/>
                  <a:pt x="383" y="490"/>
                  <a:pt x="373" y="494"/>
                </a:cubicBezTo>
                <a:cubicBezTo>
                  <a:pt x="372" y="495"/>
                  <a:pt x="372" y="495"/>
                  <a:pt x="371" y="495"/>
                </a:cubicBezTo>
                <a:close/>
                <a:moveTo>
                  <a:pt x="429" y="465"/>
                </a:moveTo>
                <a:cubicBezTo>
                  <a:pt x="428" y="465"/>
                  <a:pt x="427" y="465"/>
                  <a:pt x="426" y="463"/>
                </a:cubicBezTo>
                <a:cubicBezTo>
                  <a:pt x="425" y="461"/>
                  <a:pt x="425" y="459"/>
                  <a:pt x="427" y="458"/>
                </a:cubicBezTo>
                <a:cubicBezTo>
                  <a:pt x="437" y="452"/>
                  <a:pt x="446" y="447"/>
                  <a:pt x="455" y="441"/>
                </a:cubicBezTo>
                <a:cubicBezTo>
                  <a:pt x="457" y="440"/>
                  <a:pt x="459" y="440"/>
                  <a:pt x="461" y="442"/>
                </a:cubicBezTo>
                <a:cubicBezTo>
                  <a:pt x="462" y="444"/>
                  <a:pt x="461" y="446"/>
                  <a:pt x="459" y="448"/>
                </a:cubicBezTo>
                <a:cubicBezTo>
                  <a:pt x="450" y="454"/>
                  <a:pt x="441" y="459"/>
                  <a:pt x="431" y="465"/>
                </a:cubicBezTo>
                <a:cubicBezTo>
                  <a:pt x="431" y="465"/>
                  <a:pt x="430" y="465"/>
                  <a:pt x="429" y="465"/>
                </a:cubicBezTo>
                <a:close/>
                <a:moveTo>
                  <a:pt x="484" y="430"/>
                </a:moveTo>
                <a:cubicBezTo>
                  <a:pt x="483" y="430"/>
                  <a:pt x="482" y="429"/>
                  <a:pt x="481" y="428"/>
                </a:cubicBezTo>
                <a:cubicBezTo>
                  <a:pt x="479" y="426"/>
                  <a:pt x="480" y="424"/>
                  <a:pt x="482" y="422"/>
                </a:cubicBezTo>
                <a:cubicBezTo>
                  <a:pt x="490" y="416"/>
                  <a:pt x="499" y="409"/>
                  <a:pt x="507" y="402"/>
                </a:cubicBezTo>
                <a:cubicBezTo>
                  <a:pt x="509" y="401"/>
                  <a:pt x="511" y="401"/>
                  <a:pt x="513" y="403"/>
                </a:cubicBezTo>
                <a:cubicBezTo>
                  <a:pt x="514" y="405"/>
                  <a:pt x="514" y="407"/>
                  <a:pt x="512" y="409"/>
                </a:cubicBezTo>
                <a:cubicBezTo>
                  <a:pt x="504" y="415"/>
                  <a:pt x="495" y="422"/>
                  <a:pt x="487" y="429"/>
                </a:cubicBezTo>
                <a:cubicBezTo>
                  <a:pt x="486" y="429"/>
                  <a:pt x="485" y="430"/>
                  <a:pt x="484" y="430"/>
                </a:cubicBezTo>
                <a:close/>
                <a:moveTo>
                  <a:pt x="534" y="388"/>
                </a:moveTo>
                <a:cubicBezTo>
                  <a:pt x="533" y="388"/>
                  <a:pt x="532" y="387"/>
                  <a:pt x="531" y="387"/>
                </a:cubicBezTo>
                <a:cubicBezTo>
                  <a:pt x="530" y="385"/>
                  <a:pt x="530" y="382"/>
                  <a:pt x="531" y="381"/>
                </a:cubicBezTo>
                <a:cubicBezTo>
                  <a:pt x="539" y="373"/>
                  <a:pt x="547" y="366"/>
                  <a:pt x="554" y="358"/>
                </a:cubicBezTo>
                <a:cubicBezTo>
                  <a:pt x="556" y="356"/>
                  <a:pt x="558" y="356"/>
                  <a:pt x="560" y="357"/>
                </a:cubicBezTo>
                <a:cubicBezTo>
                  <a:pt x="562" y="359"/>
                  <a:pt x="562" y="362"/>
                  <a:pt x="560" y="363"/>
                </a:cubicBezTo>
                <a:cubicBezTo>
                  <a:pt x="553" y="371"/>
                  <a:pt x="545" y="379"/>
                  <a:pt x="537" y="387"/>
                </a:cubicBezTo>
                <a:cubicBezTo>
                  <a:pt x="536" y="387"/>
                  <a:pt x="535" y="388"/>
                  <a:pt x="534" y="388"/>
                </a:cubicBezTo>
                <a:close/>
                <a:moveTo>
                  <a:pt x="579" y="340"/>
                </a:moveTo>
                <a:cubicBezTo>
                  <a:pt x="578" y="340"/>
                  <a:pt x="577" y="340"/>
                  <a:pt x="576" y="339"/>
                </a:cubicBezTo>
                <a:cubicBezTo>
                  <a:pt x="574" y="338"/>
                  <a:pt x="574" y="335"/>
                  <a:pt x="576" y="333"/>
                </a:cubicBezTo>
                <a:cubicBezTo>
                  <a:pt x="582" y="325"/>
                  <a:pt x="589" y="316"/>
                  <a:pt x="595" y="308"/>
                </a:cubicBezTo>
                <a:cubicBezTo>
                  <a:pt x="597" y="306"/>
                  <a:pt x="599" y="305"/>
                  <a:pt x="601" y="307"/>
                </a:cubicBezTo>
                <a:cubicBezTo>
                  <a:pt x="603" y="308"/>
                  <a:pt x="603" y="311"/>
                  <a:pt x="602" y="312"/>
                </a:cubicBezTo>
                <a:cubicBezTo>
                  <a:pt x="596" y="321"/>
                  <a:pt x="589" y="330"/>
                  <a:pt x="582" y="338"/>
                </a:cubicBezTo>
                <a:cubicBezTo>
                  <a:pt x="581" y="339"/>
                  <a:pt x="580" y="340"/>
                  <a:pt x="579" y="340"/>
                </a:cubicBezTo>
                <a:close/>
                <a:moveTo>
                  <a:pt x="617" y="287"/>
                </a:moveTo>
                <a:cubicBezTo>
                  <a:pt x="616" y="287"/>
                  <a:pt x="615" y="287"/>
                  <a:pt x="615" y="286"/>
                </a:cubicBezTo>
                <a:cubicBezTo>
                  <a:pt x="613" y="285"/>
                  <a:pt x="612" y="283"/>
                  <a:pt x="614" y="281"/>
                </a:cubicBezTo>
                <a:cubicBezTo>
                  <a:pt x="619" y="272"/>
                  <a:pt x="625" y="262"/>
                  <a:pt x="630" y="253"/>
                </a:cubicBezTo>
                <a:cubicBezTo>
                  <a:pt x="631" y="251"/>
                  <a:pt x="634" y="250"/>
                  <a:pt x="636" y="251"/>
                </a:cubicBezTo>
                <a:cubicBezTo>
                  <a:pt x="638" y="252"/>
                  <a:pt x="638" y="255"/>
                  <a:pt x="637" y="257"/>
                </a:cubicBezTo>
                <a:cubicBezTo>
                  <a:pt x="632" y="266"/>
                  <a:pt x="626" y="276"/>
                  <a:pt x="620" y="285"/>
                </a:cubicBezTo>
                <a:cubicBezTo>
                  <a:pt x="620" y="286"/>
                  <a:pt x="618" y="287"/>
                  <a:pt x="617" y="287"/>
                </a:cubicBezTo>
                <a:close/>
                <a:moveTo>
                  <a:pt x="649" y="230"/>
                </a:moveTo>
                <a:cubicBezTo>
                  <a:pt x="648" y="230"/>
                  <a:pt x="647" y="230"/>
                  <a:pt x="647" y="229"/>
                </a:cubicBezTo>
                <a:cubicBezTo>
                  <a:pt x="645" y="228"/>
                  <a:pt x="644" y="226"/>
                  <a:pt x="645" y="224"/>
                </a:cubicBezTo>
                <a:cubicBezTo>
                  <a:pt x="650" y="214"/>
                  <a:pt x="654" y="204"/>
                  <a:pt x="658" y="194"/>
                </a:cubicBezTo>
                <a:cubicBezTo>
                  <a:pt x="659" y="192"/>
                  <a:pt x="661" y="191"/>
                  <a:pt x="663" y="192"/>
                </a:cubicBezTo>
                <a:cubicBezTo>
                  <a:pt x="665" y="193"/>
                  <a:pt x="666" y="195"/>
                  <a:pt x="666" y="197"/>
                </a:cubicBezTo>
                <a:cubicBezTo>
                  <a:pt x="661" y="207"/>
                  <a:pt x="657" y="217"/>
                  <a:pt x="652" y="227"/>
                </a:cubicBezTo>
                <a:cubicBezTo>
                  <a:pt x="652" y="229"/>
                  <a:pt x="650" y="230"/>
                  <a:pt x="649" y="230"/>
                </a:cubicBezTo>
                <a:close/>
                <a:moveTo>
                  <a:pt x="673" y="169"/>
                </a:moveTo>
                <a:cubicBezTo>
                  <a:pt x="673" y="169"/>
                  <a:pt x="672" y="169"/>
                  <a:pt x="672" y="169"/>
                </a:cubicBezTo>
                <a:cubicBezTo>
                  <a:pt x="670" y="168"/>
                  <a:pt x="669" y="166"/>
                  <a:pt x="669" y="164"/>
                </a:cubicBezTo>
                <a:cubicBezTo>
                  <a:pt x="673" y="153"/>
                  <a:pt x="676" y="143"/>
                  <a:pt x="679" y="133"/>
                </a:cubicBezTo>
                <a:cubicBezTo>
                  <a:pt x="680" y="130"/>
                  <a:pt x="682" y="129"/>
                  <a:pt x="684" y="130"/>
                </a:cubicBezTo>
                <a:cubicBezTo>
                  <a:pt x="686" y="130"/>
                  <a:pt x="688" y="133"/>
                  <a:pt x="687" y="135"/>
                </a:cubicBezTo>
                <a:cubicBezTo>
                  <a:pt x="684" y="145"/>
                  <a:pt x="681" y="156"/>
                  <a:pt x="677" y="166"/>
                </a:cubicBezTo>
                <a:cubicBezTo>
                  <a:pt x="677" y="168"/>
                  <a:pt x="675" y="169"/>
                  <a:pt x="673" y="169"/>
                </a:cubicBezTo>
                <a:close/>
                <a:moveTo>
                  <a:pt x="691" y="106"/>
                </a:moveTo>
                <a:cubicBezTo>
                  <a:pt x="691" y="106"/>
                  <a:pt x="691" y="106"/>
                  <a:pt x="690" y="106"/>
                </a:cubicBezTo>
                <a:cubicBezTo>
                  <a:pt x="688" y="105"/>
                  <a:pt x="687" y="103"/>
                  <a:pt x="687" y="101"/>
                </a:cubicBezTo>
                <a:cubicBezTo>
                  <a:pt x="690" y="90"/>
                  <a:pt x="692" y="80"/>
                  <a:pt x="693" y="69"/>
                </a:cubicBezTo>
                <a:cubicBezTo>
                  <a:pt x="694" y="67"/>
                  <a:pt x="696" y="65"/>
                  <a:pt x="698" y="66"/>
                </a:cubicBezTo>
                <a:cubicBezTo>
                  <a:pt x="700" y="66"/>
                  <a:pt x="702" y="68"/>
                  <a:pt x="701" y="70"/>
                </a:cubicBezTo>
                <a:cubicBezTo>
                  <a:pt x="700" y="81"/>
                  <a:pt x="698" y="92"/>
                  <a:pt x="695" y="103"/>
                </a:cubicBezTo>
                <a:cubicBezTo>
                  <a:pt x="695" y="105"/>
                  <a:pt x="693" y="106"/>
                  <a:pt x="691" y="106"/>
                </a:cubicBezTo>
                <a:close/>
                <a:moveTo>
                  <a:pt x="702" y="41"/>
                </a:moveTo>
                <a:cubicBezTo>
                  <a:pt x="702" y="41"/>
                  <a:pt x="702" y="41"/>
                  <a:pt x="701" y="41"/>
                </a:cubicBezTo>
                <a:cubicBezTo>
                  <a:pt x="699" y="41"/>
                  <a:pt x="698" y="39"/>
                  <a:pt x="698" y="37"/>
                </a:cubicBezTo>
                <a:cubicBezTo>
                  <a:pt x="700" y="18"/>
                  <a:pt x="700" y="6"/>
                  <a:pt x="700" y="4"/>
                </a:cubicBezTo>
                <a:cubicBezTo>
                  <a:pt x="700" y="2"/>
                  <a:pt x="702" y="0"/>
                  <a:pt x="704" y="0"/>
                </a:cubicBezTo>
                <a:cubicBezTo>
                  <a:pt x="706" y="0"/>
                  <a:pt x="708" y="2"/>
                  <a:pt x="708" y="4"/>
                </a:cubicBezTo>
                <a:cubicBezTo>
                  <a:pt x="708" y="6"/>
                  <a:pt x="708" y="18"/>
                  <a:pt x="706" y="38"/>
                </a:cubicBezTo>
                <a:cubicBezTo>
                  <a:pt x="706" y="40"/>
                  <a:pt x="704" y="41"/>
                  <a:pt x="702" y="41"/>
                </a:cubicBezTo>
                <a:close/>
              </a:path>
            </a:pathLst>
          </a:custGeom>
          <a:solidFill>
            <a:srgbClr val="B154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Freeform 27"/>
          <p:cNvSpPr>
            <a:spLocks noEditPoints="1"/>
          </p:cNvSpPr>
          <p:nvPr/>
        </p:nvSpPr>
        <p:spPr bwMode="auto">
          <a:xfrm>
            <a:off x="6551613" y="4735513"/>
            <a:ext cx="990600" cy="784225"/>
          </a:xfrm>
          <a:custGeom>
            <a:avLst/>
            <a:gdLst>
              <a:gd name="T0" fmla="*/ 687 w 708"/>
              <a:gd name="T1" fmla="*/ 554 h 562"/>
              <a:gd name="T2" fmla="*/ 708 w 708"/>
              <a:gd name="T3" fmla="*/ 558 h 562"/>
              <a:gd name="T4" fmla="*/ 655 w 708"/>
              <a:gd name="T5" fmla="*/ 562 h 562"/>
              <a:gd name="T6" fmla="*/ 622 w 708"/>
              <a:gd name="T7" fmla="*/ 552 h 562"/>
              <a:gd name="T8" fmla="*/ 655 w 708"/>
              <a:gd name="T9" fmla="*/ 562 h 562"/>
              <a:gd name="T10" fmla="*/ 557 w 708"/>
              <a:gd name="T11" fmla="*/ 554 h 562"/>
              <a:gd name="T12" fmla="*/ 590 w 708"/>
              <a:gd name="T13" fmla="*/ 549 h 562"/>
              <a:gd name="T14" fmla="*/ 589 w 708"/>
              <a:gd name="T15" fmla="*/ 557 h 562"/>
              <a:gd name="T16" fmla="*/ 489 w 708"/>
              <a:gd name="T17" fmla="*/ 538 h 562"/>
              <a:gd name="T18" fmla="*/ 529 w 708"/>
              <a:gd name="T19" fmla="*/ 545 h 562"/>
              <a:gd name="T20" fmla="*/ 460 w 708"/>
              <a:gd name="T21" fmla="*/ 536 h 562"/>
              <a:gd name="T22" fmla="*/ 430 w 708"/>
              <a:gd name="T23" fmla="*/ 520 h 562"/>
              <a:gd name="T24" fmla="*/ 461 w 708"/>
              <a:gd name="T25" fmla="*/ 536 h 562"/>
              <a:gd name="T26" fmla="*/ 366 w 708"/>
              <a:gd name="T27" fmla="*/ 507 h 562"/>
              <a:gd name="T28" fmla="*/ 399 w 708"/>
              <a:gd name="T29" fmla="*/ 510 h 562"/>
              <a:gd name="T30" fmla="*/ 397 w 708"/>
              <a:gd name="T31" fmla="*/ 518 h 562"/>
              <a:gd name="T32" fmla="*/ 304 w 708"/>
              <a:gd name="T33" fmla="*/ 475 h 562"/>
              <a:gd name="T34" fmla="*/ 341 w 708"/>
              <a:gd name="T35" fmla="*/ 492 h 562"/>
              <a:gd name="T36" fmla="*/ 276 w 708"/>
              <a:gd name="T37" fmla="*/ 465 h 562"/>
              <a:gd name="T38" fmla="*/ 253 w 708"/>
              <a:gd name="T39" fmla="*/ 441 h 562"/>
              <a:gd name="T40" fmla="*/ 279 w 708"/>
              <a:gd name="T41" fmla="*/ 465 h 562"/>
              <a:gd name="T42" fmla="*/ 196 w 708"/>
              <a:gd name="T43" fmla="*/ 409 h 562"/>
              <a:gd name="T44" fmla="*/ 226 w 708"/>
              <a:gd name="T45" fmla="*/ 422 h 562"/>
              <a:gd name="T46" fmla="*/ 221 w 708"/>
              <a:gd name="T47" fmla="*/ 429 h 562"/>
              <a:gd name="T48" fmla="*/ 148 w 708"/>
              <a:gd name="T49" fmla="*/ 357 h 562"/>
              <a:gd name="T50" fmla="*/ 177 w 708"/>
              <a:gd name="T51" fmla="*/ 387 h 562"/>
              <a:gd name="T52" fmla="*/ 126 w 708"/>
              <a:gd name="T53" fmla="*/ 338 h 562"/>
              <a:gd name="T54" fmla="*/ 113 w 708"/>
              <a:gd name="T55" fmla="*/ 308 h 562"/>
              <a:gd name="T56" fmla="*/ 129 w 708"/>
              <a:gd name="T57" fmla="*/ 340 h 562"/>
              <a:gd name="T58" fmla="*/ 71 w 708"/>
              <a:gd name="T59" fmla="*/ 257 h 562"/>
              <a:gd name="T60" fmla="*/ 94 w 708"/>
              <a:gd name="T61" fmla="*/ 281 h 562"/>
              <a:gd name="T62" fmla="*/ 87 w 708"/>
              <a:gd name="T63" fmla="*/ 285 h 562"/>
              <a:gd name="T64" fmla="*/ 45 w 708"/>
              <a:gd name="T65" fmla="*/ 192 h 562"/>
              <a:gd name="T66" fmla="*/ 61 w 708"/>
              <a:gd name="T67" fmla="*/ 229 h 562"/>
              <a:gd name="T68" fmla="*/ 31 w 708"/>
              <a:gd name="T69" fmla="*/ 166 h 562"/>
              <a:gd name="T70" fmla="*/ 29 w 708"/>
              <a:gd name="T71" fmla="*/ 133 h 562"/>
              <a:gd name="T72" fmla="*/ 35 w 708"/>
              <a:gd name="T73" fmla="*/ 169 h 562"/>
              <a:gd name="T74" fmla="*/ 6 w 708"/>
              <a:gd name="T75" fmla="*/ 70 h 562"/>
              <a:gd name="T76" fmla="*/ 21 w 708"/>
              <a:gd name="T77" fmla="*/ 101 h 562"/>
              <a:gd name="T78" fmla="*/ 13 w 708"/>
              <a:gd name="T79" fmla="*/ 103 h 562"/>
              <a:gd name="T80" fmla="*/ 4 w 708"/>
              <a:gd name="T81" fmla="*/ 0 h 562"/>
              <a:gd name="T82" fmla="*/ 6 w 708"/>
              <a:gd name="T83" fmla="*/ 41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08" h="562">
                <a:moveTo>
                  <a:pt x="687" y="562"/>
                </a:moveTo>
                <a:cubicBezTo>
                  <a:pt x="685" y="562"/>
                  <a:pt x="683" y="560"/>
                  <a:pt x="683" y="558"/>
                </a:cubicBezTo>
                <a:cubicBezTo>
                  <a:pt x="683" y="556"/>
                  <a:pt x="685" y="554"/>
                  <a:pt x="687" y="554"/>
                </a:cubicBezTo>
                <a:cubicBezTo>
                  <a:pt x="688" y="554"/>
                  <a:pt x="688" y="554"/>
                  <a:pt x="688" y="554"/>
                </a:cubicBezTo>
                <a:cubicBezTo>
                  <a:pt x="693" y="554"/>
                  <a:pt x="698" y="554"/>
                  <a:pt x="704" y="554"/>
                </a:cubicBezTo>
                <a:cubicBezTo>
                  <a:pt x="706" y="554"/>
                  <a:pt x="708" y="556"/>
                  <a:pt x="708" y="558"/>
                </a:cubicBezTo>
                <a:cubicBezTo>
                  <a:pt x="708" y="561"/>
                  <a:pt x="706" y="562"/>
                  <a:pt x="704" y="562"/>
                </a:cubicBezTo>
                <a:cubicBezTo>
                  <a:pt x="698" y="562"/>
                  <a:pt x="693" y="562"/>
                  <a:pt x="687" y="562"/>
                </a:cubicBezTo>
                <a:close/>
                <a:moveTo>
                  <a:pt x="655" y="562"/>
                </a:moveTo>
                <a:cubicBezTo>
                  <a:pt x="643" y="561"/>
                  <a:pt x="633" y="561"/>
                  <a:pt x="622" y="560"/>
                </a:cubicBezTo>
                <a:cubicBezTo>
                  <a:pt x="620" y="560"/>
                  <a:pt x="618" y="558"/>
                  <a:pt x="618" y="555"/>
                </a:cubicBezTo>
                <a:cubicBezTo>
                  <a:pt x="618" y="553"/>
                  <a:pt x="620" y="551"/>
                  <a:pt x="622" y="552"/>
                </a:cubicBezTo>
                <a:cubicBezTo>
                  <a:pt x="633" y="552"/>
                  <a:pt x="644" y="553"/>
                  <a:pt x="655" y="553"/>
                </a:cubicBezTo>
                <a:cubicBezTo>
                  <a:pt x="657" y="553"/>
                  <a:pt x="659" y="555"/>
                  <a:pt x="659" y="558"/>
                </a:cubicBezTo>
                <a:cubicBezTo>
                  <a:pt x="659" y="560"/>
                  <a:pt x="657" y="562"/>
                  <a:pt x="655" y="562"/>
                </a:cubicBezTo>
                <a:cubicBezTo>
                  <a:pt x="655" y="562"/>
                  <a:pt x="655" y="562"/>
                  <a:pt x="655" y="562"/>
                </a:cubicBezTo>
                <a:close/>
                <a:moveTo>
                  <a:pt x="589" y="557"/>
                </a:moveTo>
                <a:cubicBezTo>
                  <a:pt x="578" y="556"/>
                  <a:pt x="567" y="555"/>
                  <a:pt x="557" y="554"/>
                </a:cubicBezTo>
                <a:cubicBezTo>
                  <a:pt x="554" y="553"/>
                  <a:pt x="553" y="551"/>
                  <a:pt x="553" y="549"/>
                </a:cubicBezTo>
                <a:cubicBezTo>
                  <a:pt x="553" y="547"/>
                  <a:pt x="555" y="545"/>
                  <a:pt x="558" y="545"/>
                </a:cubicBezTo>
                <a:cubicBezTo>
                  <a:pt x="568" y="547"/>
                  <a:pt x="579" y="548"/>
                  <a:pt x="590" y="549"/>
                </a:cubicBezTo>
                <a:cubicBezTo>
                  <a:pt x="592" y="549"/>
                  <a:pt x="594" y="551"/>
                  <a:pt x="594" y="553"/>
                </a:cubicBezTo>
                <a:cubicBezTo>
                  <a:pt x="593" y="556"/>
                  <a:pt x="592" y="557"/>
                  <a:pt x="590" y="557"/>
                </a:cubicBezTo>
                <a:cubicBezTo>
                  <a:pt x="589" y="557"/>
                  <a:pt x="589" y="557"/>
                  <a:pt x="589" y="557"/>
                </a:cubicBezTo>
                <a:close/>
                <a:moveTo>
                  <a:pt x="524" y="549"/>
                </a:moveTo>
                <a:cubicBezTo>
                  <a:pt x="513" y="547"/>
                  <a:pt x="502" y="545"/>
                  <a:pt x="492" y="543"/>
                </a:cubicBezTo>
                <a:cubicBezTo>
                  <a:pt x="490" y="543"/>
                  <a:pt x="488" y="540"/>
                  <a:pt x="489" y="538"/>
                </a:cubicBezTo>
                <a:cubicBezTo>
                  <a:pt x="489" y="536"/>
                  <a:pt x="491" y="535"/>
                  <a:pt x="493" y="535"/>
                </a:cubicBezTo>
                <a:cubicBezTo>
                  <a:pt x="504" y="537"/>
                  <a:pt x="514" y="539"/>
                  <a:pt x="525" y="541"/>
                </a:cubicBezTo>
                <a:cubicBezTo>
                  <a:pt x="528" y="541"/>
                  <a:pt x="529" y="543"/>
                  <a:pt x="529" y="545"/>
                </a:cubicBezTo>
                <a:cubicBezTo>
                  <a:pt x="528" y="547"/>
                  <a:pt x="527" y="549"/>
                  <a:pt x="525" y="549"/>
                </a:cubicBezTo>
                <a:cubicBezTo>
                  <a:pt x="525" y="549"/>
                  <a:pt x="524" y="549"/>
                  <a:pt x="524" y="549"/>
                </a:cubicBezTo>
                <a:close/>
                <a:moveTo>
                  <a:pt x="460" y="536"/>
                </a:moveTo>
                <a:cubicBezTo>
                  <a:pt x="449" y="533"/>
                  <a:pt x="438" y="531"/>
                  <a:pt x="428" y="528"/>
                </a:cubicBezTo>
                <a:cubicBezTo>
                  <a:pt x="426" y="527"/>
                  <a:pt x="424" y="525"/>
                  <a:pt x="425" y="523"/>
                </a:cubicBezTo>
                <a:cubicBezTo>
                  <a:pt x="426" y="520"/>
                  <a:pt x="428" y="519"/>
                  <a:pt x="430" y="520"/>
                </a:cubicBezTo>
                <a:cubicBezTo>
                  <a:pt x="440" y="523"/>
                  <a:pt x="451" y="525"/>
                  <a:pt x="462" y="528"/>
                </a:cubicBezTo>
                <a:cubicBezTo>
                  <a:pt x="464" y="529"/>
                  <a:pt x="465" y="531"/>
                  <a:pt x="465" y="533"/>
                </a:cubicBezTo>
                <a:cubicBezTo>
                  <a:pt x="464" y="535"/>
                  <a:pt x="462" y="536"/>
                  <a:pt x="461" y="536"/>
                </a:cubicBezTo>
                <a:cubicBezTo>
                  <a:pt x="460" y="536"/>
                  <a:pt x="460" y="536"/>
                  <a:pt x="460" y="536"/>
                </a:cubicBezTo>
                <a:close/>
                <a:moveTo>
                  <a:pt x="397" y="518"/>
                </a:moveTo>
                <a:cubicBezTo>
                  <a:pt x="386" y="515"/>
                  <a:pt x="376" y="511"/>
                  <a:pt x="366" y="507"/>
                </a:cubicBezTo>
                <a:cubicBezTo>
                  <a:pt x="363" y="506"/>
                  <a:pt x="362" y="504"/>
                  <a:pt x="363" y="502"/>
                </a:cubicBezTo>
                <a:cubicBezTo>
                  <a:pt x="364" y="500"/>
                  <a:pt x="366" y="499"/>
                  <a:pt x="368" y="499"/>
                </a:cubicBezTo>
                <a:cubicBezTo>
                  <a:pt x="378" y="503"/>
                  <a:pt x="389" y="507"/>
                  <a:pt x="399" y="510"/>
                </a:cubicBezTo>
                <a:cubicBezTo>
                  <a:pt x="401" y="511"/>
                  <a:pt x="402" y="513"/>
                  <a:pt x="402" y="515"/>
                </a:cubicBezTo>
                <a:cubicBezTo>
                  <a:pt x="401" y="517"/>
                  <a:pt x="400" y="518"/>
                  <a:pt x="398" y="518"/>
                </a:cubicBezTo>
                <a:cubicBezTo>
                  <a:pt x="397" y="518"/>
                  <a:pt x="397" y="518"/>
                  <a:pt x="397" y="518"/>
                </a:cubicBezTo>
                <a:close/>
                <a:moveTo>
                  <a:pt x="335" y="494"/>
                </a:moveTo>
                <a:cubicBezTo>
                  <a:pt x="325" y="490"/>
                  <a:pt x="315" y="485"/>
                  <a:pt x="305" y="480"/>
                </a:cubicBezTo>
                <a:cubicBezTo>
                  <a:pt x="303" y="479"/>
                  <a:pt x="303" y="477"/>
                  <a:pt x="304" y="475"/>
                </a:cubicBezTo>
                <a:cubicBezTo>
                  <a:pt x="305" y="473"/>
                  <a:pt x="307" y="472"/>
                  <a:pt x="309" y="473"/>
                </a:cubicBezTo>
                <a:cubicBezTo>
                  <a:pt x="319" y="478"/>
                  <a:pt x="329" y="483"/>
                  <a:pt x="338" y="487"/>
                </a:cubicBezTo>
                <a:cubicBezTo>
                  <a:pt x="341" y="488"/>
                  <a:pt x="341" y="490"/>
                  <a:pt x="341" y="492"/>
                </a:cubicBezTo>
                <a:cubicBezTo>
                  <a:pt x="340" y="494"/>
                  <a:pt x="338" y="495"/>
                  <a:pt x="337" y="495"/>
                </a:cubicBezTo>
                <a:cubicBezTo>
                  <a:pt x="336" y="495"/>
                  <a:pt x="336" y="495"/>
                  <a:pt x="335" y="494"/>
                </a:cubicBezTo>
                <a:close/>
                <a:moveTo>
                  <a:pt x="276" y="465"/>
                </a:moveTo>
                <a:cubicBezTo>
                  <a:pt x="267" y="459"/>
                  <a:pt x="257" y="454"/>
                  <a:pt x="248" y="448"/>
                </a:cubicBezTo>
                <a:cubicBezTo>
                  <a:pt x="247" y="446"/>
                  <a:pt x="246" y="444"/>
                  <a:pt x="247" y="442"/>
                </a:cubicBezTo>
                <a:cubicBezTo>
                  <a:pt x="248" y="440"/>
                  <a:pt x="251" y="440"/>
                  <a:pt x="253" y="441"/>
                </a:cubicBezTo>
                <a:cubicBezTo>
                  <a:pt x="262" y="447"/>
                  <a:pt x="271" y="452"/>
                  <a:pt x="281" y="458"/>
                </a:cubicBezTo>
                <a:cubicBezTo>
                  <a:pt x="283" y="459"/>
                  <a:pt x="283" y="461"/>
                  <a:pt x="282" y="463"/>
                </a:cubicBezTo>
                <a:cubicBezTo>
                  <a:pt x="281" y="465"/>
                  <a:pt x="280" y="465"/>
                  <a:pt x="279" y="465"/>
                </a:cubicBezTo>
                <a:cubicBezTo>
                  <a:pt x="278" y="465"/>
                  <a:pt x="277" y="465"/>
                  <a:pt x="276" y="465"/>
                </a:cubicBezTo>
                <a:close/>
                <a:moveTo>
                  <a:pt x="221" y="429"/>
                </a:moveTo>
                <a:cubicBezTo>
                  <a:pt x="213" y="422"/>
                  <a:pt x="204" y="415"/>
                  <a:pt x="196" y="409"/>
                </a:cubicBezTo>
                <a:cubicBezTo>
                  <a:pt x="194" y="407"/>
                  <a:pt x="194" y="405"/>
                  <a:pt x="195" y="403"/>
                </a:cubicBezTo>
                <a:cubicBezTo>
                  <a:pt x="196" y="401"/>
                  <a:pt x="199" y="401"/>
                  <a:pt x="201" y="402"/>
                </a:cubicBezTo>
                <a:cubicBezTo>
                  <a:pt x="209" y="409"/>
                  <a:pt x="218" y="416"/>
                  <a:pt x="226" y="422"/>
                </a:cubicBezTo>
                <a:cubicBezTo>
                  <a:pt x="228" y="424"/>
                  <a:pt x="228" y="426"/>
                  <a:pt x="227" y="428"/>
                </a:cubicBezTo>
                <a:cubicBezTo>
                  <a:pt x="226" y="429"/>
                  <a:pt x="225" y="430"/>
                  <a:pt x="224" y="430"/>
                </a:cubicBezTo>
                <a:cubicBezTo>
                  <a:pt x="223" y="430"/>
                  <a:pt x="222" y="429"/>
                  <a:pt x="221" y="429"/>
                </a:cubicBezTo>
                <a:close/>
                <a:moveTo>
                  <a:pt x="171" y="387"/>
                </a:moveTo>
                <a:cubicBezTo>
                  <a:pt x="163" y="379"/>
                  <a:pt x="155" y="371"/>
                  <a:pt x="148" y="363"/>
                </a:cubicBezTo>
                <a:cubicBezTo>
                  <a:pt x="146" y="362"/>
                  <a:pt x="146" y="359"/>
                  <a:pt x="148" y="357"/>
                </a:cubicBezTo>
                <a:cubicBezTo>
                  <a:pt x="150" y="356"/>
                  <a:pt x="152" y="356"/>
                  <a:pt x="154" y="358"/>
                </a:cubicBezTo>
                <a:cubicBezTo>
                  <a:pt x="161" y="366"/>
                  <a:pt x="169" y="373"/>
                  <a:pt x="177" y="381"/>
                </a:cubicBezTo>
                <a:cubicBezTo>
                  <a:pt x="178" y="382"/>
                  <a:pt x="178" y="385"/>
                  <a:pt x="177" y="387"/>
                </a:cubicBezTo>
                <a:cubicBezTo>
                  <a:pt x="176" y="387"/>
                  <a:pt x="175" y="388"/>
                  <a:pt x="174" y="388"/>
                </a:cubicBezTo>
                <a:cubicBezTo>
                  <a:pt x="173" y="388"/>
                  <a:pt x="172" y="387"/>
                  <a:pt x="171" y="387"/>
                </a:cubicBezTo>
                <a:close/>
                <a:moveTo>
                  <a:pt x="126" y="338"/>
                </a:moveTo>
                <a:cubicBezTo>
                  <a:pt x="119" y="330"/>
                  <a:pt x="112" y="321"/>
                  <a:pt x="106" y="312"/>
                </a:cubicBezTo>
                <a:cubicBezTo>
                  <a:pt x="105" y="311"/>
                  <a:pt x="105" y="308"/>
                  <a:pt x="107" y="307"/>
                </a:cubicBezTo>
                <a:cubicBezTo>
                  <a:pt x="109" y="305"/>
                  <a:pt x="111" y="306"/>
                  <a:pt x="113" y="308"/>
                </a:cubicBezTo>
                <a:cubicBezTo>
                  <a:pt x="119" y="316"/>
                  <a:pt x="125" y="325"/>
                  <a:pt x="132" y="333"/>
                </a:cubicBezTo>
                <a:cubicBezTo>
                  <a:pt x="134" y="335"/>
                  <a:pt x="134" y="338"/>
                  <a:pt x="132" y="339"/>
                </a:cubicBezTo>
                <a:cubicBezTo>
                  <a:pt x="131" y="340"/>
                  <a:pt x="130" y="340"/>
                  <a:pt x="129" y="340"/>
                </a:cubicBezTo>
                <a:cubicBezTo>
                  <a:pt x="128" y="340"/>
                  <a:pt x="127" y="339"/>
                  <a:pt x="126" y="338"/>
                </a:cubicBezTo>
                <a:close/>
                <a:moveTo>
                  <a:pt x="87" y="285"/>
                </a:moveTo>
                <a:cubicBezTo>
                  <a:pt x="82" y="276"/>
                  <a:pt x="76" y="266"/>
                  <a:pt x="71" y="257"/>
                </a:cubicBezTo>
                <a:cubicBezTo>
                  <a:pt x="70" y="255"/>
                  <a:pt x="70" y="252"/>
                  <a:pt x="72" y="251"/>
                </a:cubicBezTo>
                <a:cubicBezTo>
                  <a:pt x="74" y="250"/>
                  <a:pt x="77" y="251"/>
                  <a:pt x="78" y="253"/>
                </a:cubicBezTo>
                <a:cubicBezTo>
                  <a:pt x="83" y="262"/>
                  <a:pt x="89" y="272"/>
                  <a:pt x="94" y="281"/>
                </a:cubicBezTo>
                <a:cubicBezTo>
                  <a:pt x="96" y="283"/>
                  <a:pt x="95" y="285"/>
                  <a:pt x="93" y="286"/>
                </a:cubicBezTo>
                <a:cubicBezTo>
                  <a:pt x="92" y="287"/>
                  <a:pt x="92" y="287"/>
                  <a:pt x="91" y="287"/>
                </a:cubicBezTo>
                <a:cubicBezTo>
                  <a:pt x="90" y="287"/>
                  <a:pt x="88" y="286"/>
                  <a:pt x="87" y="285"/>
                </a:cubicBezTo>
                <a:close/>
                <a:moveTo>
                  <a:pt x="56" y="227"/>
                </a:moveTo>
                <a:cubicBezTo>
                  <a:pt x="51" y="217"/>
                  <a:pt x="46" y="207"/>
                  <a:pt x="42" y="197"/>
                </a:cubicBezTo>
                <a:cubicBezTo>
                  <a:pt x="41" y="195"/>
                  <a:pt x="42" y="193"/>
                  <a:pt x="45" y="192"/>
                </a:cubicBezTo>
                <a:cubicBezTo>
                  <a:pt x="47" y="191"/>
                  <a:pt x="49" y="192"/>
                  <a:pt x="50" y="194"/>
                </a:cubicBezTo>
                <a:cubicBezTo>
                  <a:pt x="54" y="204"/>
                  <a:pt x="58" y="214"/>
                  <a:pt x="63" y="224"/>
                </a:cubicBezTo>
                <a:cubicBezTo>
                  <a:pt x="64" y="226"/>
                  <a:pt x="63" y="228"/>
                  <a:pt x="61" y="229"/>
                </a:cubicBezTo>
                <a:cubicBezTo>
                  <a:pt x="61" y="230"/>
                  <a:pt x="60" y="230"/>
                  <a:pt x="59" y="230"/>
                </a:cubicBezTo>
                <a:cubicBezTo>
                  <a:pt x="58" y="230"/>
                  <a:pt x="56" y="229"/>
                  <a:pt x="56" y="227"/>
                </a:cubicBezTo>
                <a:close/>
                <a:moveTo>
                  <a:pt x="31" y="166"/>
                </a:moveTo>
                <a:cubicBezTo>
                  <a:pt x="27" y="156"/>
                  <a:pt x="24" y="145"/>
                  <a:pt x="21" y="135"/>
                </a:cubicBezTo>
                <a:cubicBezTo>
                  <a:pt x="20" y="133"/>
                  <a:pt x="22" y="130"/>
                  <a:pt x="24" y="130"/>
                </a:cubicBezTo>
                <a:cubicBezTo>
                  <a:pt x="26" y="129"/>
                  <a:pt x="28" y="130"/>
                  <a:pt x="29" y="133"/>
                </a:cubicBezTo>
                <a:cubicBezTo>
                  <a:pt x="32" y="143"/>
                  <a:pt x="35" y="153"/>
                  <a:pt x="38" y="164"/>
                </a:cubicBezTo>
                <a:cubicBezTo>
                  <a:pt x="39" y="166"/>
                  <a:pt x="38" y="168"/>
                  <a:pt x="36" y="169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3" y="169"/>
                  <a:pt x="31" y="168"/>
                  <a:pt x="31" y="166"/>
                </a:cubicBezTo>
                <a:close/>
                <a:moveTo>
                  <a:pt x="13" y="103"/>
                </a:moveTo>
                <a:cubicBezTo>
                  <a:pt x="10" y="92"/>
                  <a:pt x="8" y="81"/>
                  <a:pt x="6" y="70"/>
                </a:cubicBezTo>
                <a:cubicBezTo>
                  <a:pt x="6" y="68"/>
                  <a:pt x="8" y="66"/>
                  <a:pt x="10" y="66"/>
                </a:cubicBezTo>
                <a:cubicBezTo>
                  <a:pt x="12" y="65"/>
                  <a:pt x="14" y="67"/>
                  <a:pt x="14" y="69"/>
                </a:cubicBezTo>
                <a:cubicBezTo>
                  <a:pt x="16" y="80"/>
                  <a:pt x="18" y="90"/>
                  <a:pt x="21" y="101"/>
                </a:cubicBezTo>
                <a:cubicBezTo>
                  <a:pt x="21" y="103"/>
                  <a:pt x="20" y="105"/>
                  <a:pt x="18" y="106"/>
                </a:cubicBezTo>
                <a:cubicBezTo>
                  <a:pt x="17" y="106"/>
                  <a:pt x="17" y="106"/>
                  <a:pt x="17" y="106"/>
                </a:cubicBezTo>
                <a:cubicBezTo>
                  <a:pt x="15" y="106"/>
                  <a:pt x="13" y="105"/>
                  <a:pt x="13" y="103"/>
                </a:cubicBezTo>
                <a:close/>
                <a:moveTo>
                  <a:pt x="2" y="38"/>
                </a:moveTo>
                <a:cubicBezTo>
                  <a:pt x="0" y="1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6" y="0"/>
                  <a:pt x="8" y="2"/>
                  <a:pt x="8" y="4"/>
                </a:cubicBezTo>
                <a:cubicBezTo>
                  <a:pt x="8" y="6"/>
                  <a:pt x="8" y="18"/>
                  <a:pt x="10" y="37"/>
                </a:cubicBezTo>
                <a:cubicBezTo>
                  <a:pt x="10" y="39"/>
                  <a:pt x="9" y="41"/>
                  <a:pt x="6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4" y="41"/>
                  <a:pt x="2" y="40"/>
                  <a:pt x="2" y="38"/>
                </a:cubicBezTo>
                <a:close/>
              </a:path>
            </a:pathLst>
          </a:custGeom>
          <a:solidFill>
            <a:srgbClr val="B154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Freeform 28"/>
          <p:cNvSpPr>
            <a:spLocks noEditPoints="1"/>
          </p:cNvSpPr>
          <p:nvPr/>
        </p:nvSpPr>
        <p:spPr bwMode="auto">
          <a:xfrm>
            <a:off x="6551613" y="1868488"/>
            <a:ext cx="990600" cy="784225"/>
          </a:xfrm>
          <a:custGeom>
            <a:avLst/>
            <a:gdLst>
              <a:gd name="T0" fmla="*/ 704 w 708"/>
              <a:gd name="T1" fmla="*/ 8 h 562"/>
              <a:gd name="T2" fmla="*/ 683 w 708"/>
              <a:gd name="T3" fmla="*/ 4 h 562"/>
              <a:gd name="T4" fmla="*/ 655 w 708"/>
              <a:gd name="T5" fmla="*/ 1 h 562"/>
              <a:gd name="T6" fmla="*/ 622 w 708"/>
              <a:gd name="T7" fmla="*/ 10 h 562"/>
              <a:gd name="T8" fmla="*/ 655 w 708"/>
              <a:gd name="T9" fmla="*/ 1 h 562"/>
              <a:gd name="T10" fmla="*/ 594 w 708"/>
              <a:gd name="T11" fmla="*/ 9 h 562"/>
              <a:gd name="T12" fmla="*/ 553 w 708"/>
              <a:gd name="T13" fmla="*/ 13 h 562"/>
              <a:gd name="T14" fmla="*/ 590 w 708"/>
              <a:gd name="T15" fmla="*/ 5 h 562"/>
              <a:gd name="T16" fmla="*/ 525 w 708"/>
              <a:gd name="T17" fmla="*/ 21 h 562"/>
              <a:gd name="T18" fmla="*/ 492 w 708"/>
              <a:gd name="T19" fmla="*/ 19 h 562"/>
              <a:gd name="T20" fmla="*/ 461 w 708"/>
              <a:gd name="T21" fmla="*/ 26 h 562"/>
              <a:gd name="T22" fmla="*/ 430 w 708"/>
              <a:gd name="T23" fmla="*/ 42 h 562"/>
              <a:gd name="T24" fmla="*/ 460 w 708"/>
              <a:gd name="T25" fmla="*/ 26 h 562"/>
              <a:gd name="T26" fmla="*/ 402 w 708"/>
              <a:gd name="T27" fmla="*/ 47 h 562"/>
              <a:gd name="T28" fmla="*/ 363 w 708"/>
              <a:gd name="T29" fmla="*/ 60 h 562"/>
              <a:gd name="T30" fmla="*/ 398 w 708"/>
              <a:gd name="T31" fmla="*/ 44 h 562"/>
              <a:gd name="T32" fmla="*/ 338 w 708"/>
              <a:gd name="T33" fmla="*/ 75 h 562"/>
              <a:gd name="T34" fmla="*/ 305 w 708"/>
              <a:gd name="T35" fmla="*/ 82 h 562"/>
              <a:gd name="T36" fmla="*/ 279 w 708"/>
              <a:gd name="T37" fmla="*/ 97 h 562"/>
              <a:gd name="T38" fmla="*/ 253 w 708"/>
              <a:gd name="T39" fmla="*/ 121 h 562"/>
              <a:gd name="T40" fmla="*/ 276 w 708"/>
              <a:gd name="T41" fmla="*/ 97 h 562"/>
              <a:gd name="T42" fmla="*/ 227 w 708"/>
              <a:gd name="T43" fmla="*/ 134 h 562"/>
              <a:gd name="T44" fmla="*/ 195 w 708"/>
              <a:gd name="T45" fmla="*/ 159 h 562"/>
              <a:gd name="T46" fmla="*/ 224 w 708"/>
              <a:gd name="T47" fmla="*/ 132 h 562"/>
              <a:gd name="T48" fmla="*/ 177 w 708"/>
              <a:gd name="T49" fmla="*/ 181 h 562"/>
              <a:gd name="T50" fmla="*/ 148 w 708"/>
              <a:gd name="T51" fmla="*/ 199 h 562"/>
              <a:gd name="T52" fmla="*/ 129 w 708"/>
              <a:gd name="T53" fmla="*/ 222 h 562"/>
              <a:gd name="T54" fmla="*/ 113 w 708"/>
              <a:gd name="T55" fmla="*/ 255 h 562"/>
              <a:gd name="T56" fmla="*/ 126 w 708"/>
              <a:gd name="T57" fmla="*/ 224 h 562"/>
              <a:gd name="T58" fmla="*/ 93 w 708"/>
              <a:gd name="T59" fmla="*/ 276 h 562"/>
              <a:gd name="T60" fmla="*/ 72 w 708"/>
              <a:gd name="T61" fmla="*/ 311 h 562"/>
              <a:gd name="T62" fmla="*/ 91 w 708"/>
              <a:gd name="T63" fmla="*/ 275 h 562"/>
              <a:gd name="T64" fmla="*/ 63 w 708"/>
              <a:gd name="T65" fmla="*/ 338 h 562"/>
              <a:gd name="T66" fmla="*/ 42 w 708"/>
              <a:gd name="T67" fmla="*/ 365 h 562"/>
              <a:gd name="T68" fmla="*/ 35 w 708"/>
              <a:gd name="T69" fmla="*/ 393 h 562"/>
              <a:gd name="T70" fmla="*/ 29 w 708"/>
              <a:gd name="T71" fmla="*/ 430 h 562"/>
              <a:gd name="T72" fmla="*/ 31 w 708"/>
              <a:gd name="T73" fmla="*/ 396 h 562"/>
              <a:gd name="T74" fmla="*/ 18 w 708"/>
              <a:gd name="T75" fmla="*/ 456 h 562"/>
              <a:gd name="T76" fmla="*/ 10 w 708"/>
              <a:gd name="T77" fmla="*/ 496 h 562"/>
              <a:gd name="T78" fmla="*/ 17 w 708"/>
              <a:gd name="T79" fmla="*/ 456 h 562"/>
              <a:gd name="T80" fmla="*/ 10 w 708"/>
              <a:gd name="T81" fmla="*/ 525 h 562"/>
              <a:gd name="T82" fmla="*/ 0 w 708"/>
              <a:gd name="T83" fmla="*/ 558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08" h="562">
                <a:moveTo>
                  <a:pt x="704" y="0"/>
                </a:moveTo>
                <a:cubicBezTo>
                  <a:pt x="706" y="0"/>
                  <a:pt x="708" y="2"/>
                  <a:pt x="708" y="4"/>
                </a:cubicBezTo>
                <a:cubicBezTo>
                  <a:pt x="708" y="6"/>
                  <a:pt x="706" y="8"/>
                  <a:pt x="704" y="8"/>
                </a:cubicBezTo>
                <a:cubicBezTo>
                  <a:pt x="698" y="8"/>
                  <a:pt x="693" y="8"/>
                  <a:pt x="688" y="8"/>
                </a:cubicBezTo>
                <a:cubicBezTo>
                  <a:pt x="687" y="8"/>
                  <a:pt x="687" y="8"/>
                  <a:pt x="687" y="8"/>
                </a:cubicBezTo>
                <a:cubicBezTo>
                  <a:pt x="685" y="8"/>
                  <a:pt x="683" y="6"/>
                  <a:pt x="683" y="4"/>
                </a:cubicBezTo>
                <a:cubicBezTo>
                  <a:pt x="683" y="2"/>
                  <a:pt x="685" y="0"/>
                  <a:pt x="687" y="0"/>
                </a:cubicBezTo>
                <a:cubicBezTo>
                  <a:pt x="693" y="0"/>
                  <a:pt x="698" y="0"/>
                  <a:pt x="704" y="0"/>
                </a:cubicBezTo>
                <a:close/>
                <a:moveTo>
                  <a:pt x="655" y="1"/>
                </a:moveTo>
                <a:cubicBezTo>
                  <a:pt x="657" y="1"/>
                  <a:pt x="659" y="2"/>
                  <a:pt x="659" y="5"/>
                </a:cubicBezTo>
                <a:cubicBezTo>
                  <a:pt x="659" y="7"/>
                  <a:pt x="657" y="9"/>
                  <a:pt x="655" y="9"/>
                </a:cubicBezTo>
                <a:cubicBezTo>
                  <a:pt x="644" y="9"/>
                  <a:pt x="633" y="10"/>
                  <a:pt x="622" y="10"/>
                </a:cubicBezTo>
                <a:cubicBezTo>
                  <a:pt x="620" y="11"/>
                  <a:pt x="618" y="9"/>
                  <a:pt x="618" y="7"/>
                </a:cubicBezTo>
                <a:cubicBezTo>
                  <a:pt x="618" y="4"/>
                  <a:pt x="620" y="2"/>
                  <a:pt x="622" y="2"/>
                </a:cubicBezTo>
                <a:cubicBezTo>
                  <a:pt x="633" y="2"/>
                  <a:pt x="643" y="1"/>
                  <a:pt x="655" y="1"/>
                </a:cubicBezTo>
                <a:cubicBezTo>
                  <a:pt x="655" y="1"/>
                  <a:pt x="655" y="1"/>
                  <a:pt x="655" y="1"/>
                </a:cubicBezTo>
                <a:close/>
                <a:moveTo>
                  <a:pt x="590" y="5"/>
                </a:moveTo>
                <a:cubicBezTo>
                  <a:pt x="592" y="5"/>
                  <a:pt x="593" y="7"/>
                  <a:pt x="594" y="9"/>
                </a:cubicBezTo>
                <a:cubicBezTo>
                  <a:pt x="594" y="11"/>
                  <a:pt x="592" y="13"/>
                  <a:pt x="590" y="13"/>
                </a:cubicBezTo>
                <a:cubicBezTo>
                  <a:pt x="579" y="14"/>
                  <a:pt x="568" y="15"/>
                  <a:pt x="558" y="17"/>
                </a:cubicBezTo>
                <a:cubicBezTo>
                  <a:pt x="555" y="17"/>
                  <a:pt x="553" y="15"/>
                  <a:pt x="553" y="13"/>
                </a:cubicBezTo>
                <a:cubicBezTo>
                  <a:pt x="553" y="11"/>
                  <a:pt x="554" y="9"/>
                  <a:pt x="557" y="9"/>
                </a:cubicBezTo>
                <a:cubicBezTo>
                  <a:pt x="567" y="7"/>
                  <a:pt x="578" y="6"/>
                  <a:pt x="589" y="5"/>
                </a:cubicBezTo>
                <a:cubicBezTo>
                  <a:pt x="589" y="5"/>
                  <a:pt x="589" y="5"/>
                  <a:pt x="590" y="5"/>
                </a:cubicBezTo>
                <a:close/>
                <a:moveTo>
                  <a:pt x="525" y="13"/>
                </a:moveTo>
                <a:cubicBezTo>
                  <a:pt x="527" y="13"/>
                  <a:pt x="528" y="15"/>
                  <a:pt x="529" y="17"/>
                </a:cubicBezTo>
                <a:cubicBezTo>
                  <a:pt x="529" y="19"/>
                  <a:pt x="528" y="21"/>
                  <a:pt x="525" y="21"/>
                </a:cubicBezTo>
                <a:cubicBezTo>
                  <a:pt x="514" y="23"/>
                  <a:pt x="504" y="25"/>
                  <a:pt x="493" y="27"/>
                </a:cubicBezTo>
                <a:cubicBezTo>
                  <a:pt x="491" y="28"/>
                  <a:pt x="489" y="26"/>
                  <a:pt x="489" y="24"/>
                </a:cubicBezTo>
                <a:cubicBezTo>
                  <a:pt x="488" y="22"/>
                  <a:pt x="490" y="20"/>
                  <a:pt x="492" y="19"/>
                </a:cubicBezTo>
                <a:cubicBezTo>
                  <a:pt x="502" y="17"/>
                  <a:pt x="513" y="15"/>
                  <a:pt x="524" y="13"/>
                </a:cubicBezTo>
                <a:cubicBezTo>
                  <a:pt x="524" y="13"/>
                  <a:pt x="525" y="13"/>
                  <a:pt x="525" y="13"/>
                </a:cubicBezTo>
                <a:close/>
                <a:moveTo>
                  <a:pt x="461" y="26"/>
                </a:moveTo>
                <a:cubicBezTo>
                  <a:pt x="462" y="26"/>
                  <a:pt x="464" y="27"/>
                  <a:pt x="465" y="29"/>
                </a:cubicBezTo>
                <a:cubicBezTo>
                  <a:pt x="465" y="31"/>
                  <a:pt x="464" y="34"/>
                  <a:pt x="462" y="34"/>
                </a:cubicBezTo>
                <a:cubicBezTo>
                  <a:pt x="451" y="37"/>
                  <a:pt x="440" y="39"/>
                  <a:pt x="430" y="42"/>
                </a:cubicBezTo>
                <a:cubicBezTo>
                  <a:pt x="428" y="43"/>
                  <a:pt x="426" y="42"/>
                  <a:pt x="425" y="40"/>
                </a:cubicBezTo>
                <a:cubicBezTo>
                  <a:pt x="424" y="37"/>
                  <a:pt x="426" y="35"/>
                  <a:pt x="428" y="35"/>
                </a:cubicBezTo>
                <a:cubicBezTo>
                  <a:pt x="438" y="32"/>
                  <a:pt x="449" y="29"/>
                  <a:pt x="460" y="26"/>
                </a:cubicBezTo>
                <a:cubicBezTo>
                  <a:pt x="460" y="26"/>
                  <a:pt x="460" y="26"/>
                  <a:pt x="461" y="26"/>
                </a:cubicBezTo>
                <a:close/>
                <a:moveTo>
                  <a:pt x="398" y="44"/>
                </a:moveTo>
                <a:cubicBezTo>
                  <a:pt x="400" y="44"/>
                  <a:pt x="401" y="45"/>
                  <a:pt x="402" y="47"/>
                </a:cubicBezTo>
                <a:cubicBezTo>
                  <a:pt x="402" y="49"/>
                  <a:pt x="401" y="51"/>
                  <a:pt x="399" y="52"/>
                </a:cubicBezTo>
                <a:cubicBezTo>
                  <a:pt x="389" y="55"/>
                  <a:pt x="378" y="59"/>
                  <a:pt x="368" y="63"/>
                </a:cubicBezTo>
                <a:cubicBezTo>
                  <a:pt x="366" y="64"/>
                  <a:pt x="364" y="63"/>
                  <a:pt x="363" y="60"/>
                </a:cubicBezTo>
                <a:cubicBezTo>
                  <a:pt x="362" y="58"/>
                  <a:pt x="363" y="56"/>
                  <a:pt x="366" y="55"/>
                </a:cubicBezTo>
                <a:cubicBezTo>
                  <a:pt x="376" y="51"/>
                  <a:pt x="386" y="48"/>
                  <a:pt x="397" y="44"/>
                </a:cubicBezTo>
                <a:cubicBezTo>
                  <a:pt x="397" y="44"/>
                  <a:pt x="397" y="44"/>
                  <a:pt x="398" y="44"/>
                </a:cubicBezTo>
                <a:close/>
                <a:moveTo>
                  <a:pt x="337" y="67"/>
                </a:moveTo>
                <a:cubicBezTo>
                  <a:pt x="338" y="67"/>
                  <a:pt x="340" y="68"/>
                  <a:pt x="341" y="70"/>
                </a:cubicBezTo>
                <a:cubicBezTo>
                  <a:pt x="341" y="72"/>
                  <a:pt x="341" y="74"/>
                  <a:pt x="338" y="75"/>
                </a:cubicBezTo>
                <a:cubicBezTo>
                  <a:pt x="329" y="80"/>
                  <a:pt x="319" y="84"/>
                  <a:pt x="309" y="89"/>
                </a:cubicBezTo>
                <a:cubicBezTo>
                  <a:pt x="307" y="90"/>
                  <a:pt x="305" y="89"/>
                  <a:pt x="304" y="87"/>
                </a:cubicBezTo>
                <a:cubicBezTo>
                  <a:pt x="303" y="85"/>
                  <a:pt x="303" y="83"/>
                  <a:pt x="305" y="82"/>
                </a:cubicBezTo>
                <a:cubicBezTo>
                  <a:pt x="315" y="77"/>
                  <a:pt x="325" y="72"/>
                  <a:pt x="335" y="68"/>
                </a:cubicBezTo>
                <a:cubicBezTo>
                  <a:pt x="336" y="67"/>
                  <a:pt x="336" y="67"/>
                  <a:pt x="337" y="67"/>
                </a:cubicBezTo>
                <a:close/>
                <a:moveTo>
                  <a:pt x="279" y="97"/>
                </a:moveTo>
                <a:cubicBezTo>
                  <a:pt x="280" y="97"/>
                  <a:pt x="281" y="97"/>
                  <a:pt x="282" y="99"/>
                </a:cubicBezTo>
                <a:cubicBezTo>
                  <a:pt x="283" y="101"/>
                  <a:pt x="283" y="103"/>
                  <a:pt x="281" y="104"/>
                </a:cubicBezTo>
                <a:cubicBezTo>
                  <a:pt x="271" y="110"/>
                  <a:pt x="262" y="116"/>
                  <a:pt x="253" y="121"/>
                </a:cubicBezTo>
                <a:cubicBezTo>
                  <a:pt x="251" y="123"/>
                  <a:pt x="248" y="122"/>
                  <a:pt x="247" y="120"/>
                </a:cubicBezTo>
                <a:cubicBezTo>
                  <a:pt x="246" y="118"/>
                  <a:pt x="247" y="116"/>
                  <a:pt x="248" y="114"/>
                </a:cubicBezTo>
                <a:cubicBezTo>
                  <a:pt x="257" y="109"/>
                  <a:pt x="267" y="103"/>
                  <a:pt x="276" y="97"/>
                </a:cubicBezTo>
                <a:cubicBezTo>
                  <a:pt x="277" y="97"/>
                  <a:pt x="278" y="97"/>
                  <a:pt x="279" y="97"/>
                </a:cubicBezTo>
                <a:close/>
                <a:moveTo>
                  <a:pt x="224" y="132"/>
                </a:moveTo>
                <a:cubicBezTo>
                  <a:pt x="225" y="132"/>
                  <a:pt x="226" y="133"/>
                  <a:pt x="227" y="134"/>
                </a:cubicBezTo>
                <a:cubicBezTo>
                  <a:pt x="228" y="136"/>
                  <a:pt x="228" y="138"/>
                  <a:pt x="226" y="140"/>
                </a:cubicBezTo>
                <a:cubicBezTo>
                  <a:pt x="218" y="146"/>
                  <a:pt x="209" y="153"/>
                  <a:pt x="201" y="160"/>
                </a:cubicBezTo>
                <a:cubicBezTo>
                  <a:pt x="199" y="161"/>
                  <a:pt x="196" y="161"/>
                  <a:pt x="195" y="159"/>
                </a:cubicBezTo>
                <a:cubicBezTo>
                  <a:pt x="194" y="158"/>
                  <a:pt x="194" y="155"/>
                  <a:pt x="196" y="154"/>
                </a:cubicBezTo>
                <a:cubicBezTo>
                  <a:pt x="204" y="147"/>
                  <a:pt x="213" y="140"/>
                  <a:pt x="221" y="133"/>
                </a:cubicBezTo>
                <a:cubicBezTo>
                  <a:pt x="222" y="133"/>
                  <a:pt x="223" y="132"/>
                  <a:pt x="224" y="132"/>
                </a:cubicBezTo>
                <a:close/>
                <a:moveTo>
                  <a:pt x="174" y="174"/>
                </a:moveTo>
                <a:cubicBezTo>
                  <a:pt x="175" y="174"/>
                  <a:pt x="176" y="175"/>
                  <a:pt x="177" y="176"/>
                </a:cubicBezTo>
                <a:cubicBezTo>
                  <a:pt x="178" y="177"/>
                  <a:pt x="178" y="180"/>
                  <a:pt x="177" y="181"/>
                </a:cubicBezTo>
                <a:cubicBezTo>
                  <a:pt x="169" y="189"/>
                  <a:pt x="161" y="197"/>
                  <a:pt x="154" y="204"/>
                </a:cubicBezTo>
                <a:cubicBezTo>
                  <a:pt x="152" y="206"/>
                  <a:pt x="150" y="206"/>
                  <a:pt x="148" y="205"/>
                </a:cubicBezTo>
                <a:cubicBezTo>
                  <a:pt x="146" y="203"/>
                  <a:pt x="146" y="201"/>
                  <a:pt x="148" y="199"/>
                </a:cubicBezTo>
                <a:cubicBezTo>
                  <a:pt x="155" y="191"/>
                  <a:pt x="163" y="183"/>
                  <a:pt x="171" y="175"/>
                </a:cubicBezTo>
                <a:cubicBezTo>
                  <a:pt x="172" y="175"/>
                  <a:pt x="173" y="174"/>
                  <a:pt x="174" y="174"/>
                </a:cubicBezTo>
                <a:close/>
                <a:moveTo>
                  <a:pt x="129" y="222"/>
                </a:moveTo>
                <a:cubicBezTo>
                  <a:pt x="130" y="222"/>
                  <a:pt x="131" y="223"/>
                  <a:pt x="132" y="223"/>
                </a:cubicBezTo>
                <a:cubicBezTo>
                  <a:pt x="134" y="225"/>
                  <a:pt x="134" y="227"/>
                  <a:pt x="132" y="229"/>
                </a:cubicBezTo>
                <a:cubicBezTo>
                  <a:pt x="125" y="237"/>
                  <a:pt x="119" y="246"/>
                  <a:pt x="113" y="255"/>
                </a:cubicBezTo>
                <a:cubicBezTo>
                  <a:pt x="111" y="256"/>
                  <a:pt x="109" y="257"/>
                  <a:pt x="107" y="256"/>
                </a:cubicBezTo>
                <a:cubicBezTo>
                  <a:pt x="105" y="254"/>
                  <a:pt x="105" y="252"/>
                  <a:pt x="106" y="250"/>
                </a:cubicBezTo>
                <a:cubicBezTo>
                  <a:pt x="112" y="241"/>
                  <a:pt x="119" y="232"/>
                  <a:pt x="126" y="224"/>
                </a:cubicBezTo>
                <a:cubicBezTo>
                  <a:pt x="127" y="223"/>
                  <a:pt x="128" y="222"/>
                  <a:pt x="129" y="222"/>
                </a:cubicBezTo>
                <a:close/>
                <a:moveTo>
                  <a:pt x="91" y="275"/>
                </a:moveTo>
                <a:cubicBezTo>
                  <a:pt x="92" y="275"/>
                  <a:pt x="92" y="275"/>
                  <a:pt x="93" y="276"/>
                </a:cubicBezTo>
                <a:cubicBezTo>
                  <a:pt x="95" y="277"/>
                  <a:pt x="96" y="280"/>
                  <a:pt x="94" y="281"/>
                </a:cubicBezTo>
                <a:cubicBezTo>
                  <a:pt x="89" y="291"/>
                  <a:pt x="83" y="300"/>
                  <a:pt x="78" y="309"/>
                </a:cubicBezTo>
                <a:cubicBezTo>
                  <a:pt x="77" y="311"/>
                  <a:pt x="74" y="312"/>
                  <a:pt x="72" y="311"/>
                </a:cubicBezTo>
                <a:cubicBezTo>
                  <a:pt x="70" y="310"/>
                  <a:pt x="70" y="307"/>
                  <a:pt x="71" y="305"/>
                </a:cubicBezTo>
                <a:cubicBezTo>
                  <a:pt x="76" y="296"/>
                  <a:pt x="82" y="286"/>
                  <a:pt x="87" y="277"/>
                </a:cubicBezTo>
                <a:cubicBezTo>
                  <a:pt x="88" y="276"/>
                  <a:pt x="90" y="275"/>
                  <a:pt x="91" y="275"/>
                </a:cubicBezTo>
                <a:close/>
                <a:moveTo>
                  <a:pt x="59" y="333"/>
                </a:moveTo>
                <a:cubicBezTo>
                  <a:pt x="60" y="333"/>
                  <a:pt x="61" y="333"/>
                  <a:pt x="61" y="333"/>
                </a:cubicBezTo>
                <a:cubicBezTo>
                  <a:pt x="63" y="334"/>
                  <a:pt x="64" y="336"/>
                  <a:pt x="63" y="338"/>
                </a:cubicBezTo>
                <a:cubicBezTo>
                  <a:pt x="58" y="348"/>
                  <a:pt x="54" y="358"/>
                  <a:pt x="50" y="368"/>
                </a:cubicBezTo>
                <a:cubicBezTo>
                  <a:pt x="49" y="370"/>
                  <a:pt x="47" y="371"/>
                  <a:pt x="45" y="370"/>
                </a:cubicBezTo>
                <a:cubicBezTo>
                  <a:pt x="42" y="369"/>
                  <a:pt x="41" y="367"/>
                  <a:pt x="42" y="365"/>
                </a:cubicBezTo>
                <a:cubicBezTo>
                  <a:pt x="46" y="355"/>
                  <a:pt x="51" y="345"/>
                  <a:pt x="56" y="335"/>
                </a:cubicBezTo>
                <a:cubicBezTo>
                  <a:pt x="56" y="333"/>
                  <a:pt x="58" y="333"/>
                  <a:pt x="59" y="333"/>
                </a:cubicBezTo>
                <a:close/>
                <a:moveTo>
                  <a:pt x="35" y="393"/>
                </a:moveTo>
                <a:cubicBezTo>
                  <a:pt x="35" y="393"/>
                  <a:pt x="35" y="393"/>
                  <a:pt x="36" y="393"/>
                </a:cubicBezTo>
                <a:cubicBezTo>
                  <a:pt x="38" y="394"/>
                  <a:pt x="39" y="396"/>
                  <a:pt x="38" y="398"/>
                </a:cubicBezTo>
                <a:cubicBezTo>
                  <a:pt x="35" y="409"/>
                  <a:pt x="32" y="419"/>
                  <a:pt x="29" y="430"/>
                </a:cubicBezTo>
                <a:cubicBezTo>
                  <a:pt x="28" y="432"/>
                  <a:pt x="26" y="433"/>
                  <a:pt x="24" y="432"/>
                </a:cubicBezTo>
                <a:cubicBezTo>
                  <a:pt x="22" y="432"/>
                  <a:pt x="20" y="430"/>
                  <a:pt x="21" y="427"/>
                </a:cubicBezTo>
                <a:cubicBezTo>
                  <a:pt x="24" y="417"/>
                  <a:pt x="27" y="406"/>
                  <a:pt x="31" y="396"/>
                </a:cubicBezTo>
                <a:cubicBezTo>
                  <a:pt x="31" y="394"/>
                  <a:pt x="33" y="393"/>
                  <a:pt x="35" y="393"/>
                </a:cubicBezTo>
                <a:close/>
                <a:moveTo>
                  <a:pt x="17" y="456"/>
                </a:moveTo>
                <a:cubicBezTo>
                  <a:pt x="17" y="456"/>
                  <a:pt x="17" y="456"/>
                  <a:pt x="18" y="456"/>
                </a:cubicBezTo>
                <a:cubicBezTo>
                  <a:pt x="20" y="457"/>
                  <a:pt x="21" y="459"/>
                  <a:pt x="21" y="461"/>
                </a:cubicBezTo>
                <a:cubicBezTo>
                  <a:pt x="18" y="472"/>
                  <a:pt x="16" y="483"/>
                  <a:pt x="14" y="493"/>
                </a:cubicBezTo>
                <a:cubicBezTo>
                  <a:pt x="14" y="495"/>
                  <a:pt x="12" y="497"/>
                  <a:pt x="10" y="496"/>
                </a:cubicBezTo>
                <a:cubicBezTo>
                  <a:pt x="8" y="496"/>
                  <a:pt x="6" y="494"/>
                  <a:pt x="6" y="492"/>
                </a:cubicBezTo>
                <a:cubicBezTo>
                  <a:pt x="8" y="481"/>
                  <a:pt x="10" y="470"/>
                  <a:pt x="13" y="459"/>
                </a:cubicBezTo>
                <a:cubicBezTo>
                  <a:pt x="13" y="457"/>
                  <a:pt x="15" y="456"/>
                  <a:pt x="17" y="456"/>
                </a:cubicBezTo>
                <a:close/>
                <a:moveTo>
                  <a:pt x="6" y="521"/>
                </a:moveTo>
                <a:cubicBezTo>
                  <a:pt x="6" y="521"/>
                  <a:pt x="6" y="521"/>
                  <a:pt x="6" y="521"/>
                </a:cubicBezTo>
                <a:cubicBezTo>
                  <a:pt x="9" y="521"/>
                  <a:pt x="10" y="523"/>
                  <a:pt x="10" y="525"/>
                </a:cubicBezTo>
                <a:cubicBezTo>
                  <a:pt x="8" y="545"/>
                  <a:pt x="8" y="557"/>
                  <a:pt x="8" y="558"/>
                </a:cubicBezTo>
                <a:cubicBezTo>
                  <a:pt x="8" y="560"/>
                  <a:pt x="6" y="562"/>
                  <a:pt x="4" y="562"/>
                </a:cubicBezTo>
                <a:cubicBezTo>
                  <a:pt x="2" y="562"/>
                  <a:pt x="0" y="560"/>
                  <a:pt x="0" y="558"/>
                </a:cubicBezTo>
                <a:cubicBezTo>
                  <a:pt x="0" y="556"/>
                  <a:pt x="0" y="544"/>
                  <a:pt x="2" y="525"/>
                </a:cubicBezTo>
                <a:cubicBezTo>
                  <a:pt x="2" y="522"/>
                  <a:pt x="4" y="521"/>
                  <a:pt x="6" y="521"/>
                </a:cubicBezTo>
                <a:close/>
              </a:path>
            </a:pathLst>
          </a:custGeom>
          <a:solidFill>
            <a:srgbClr val="B154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29"/>
          <p:cNvSpPr>
            <a:spLocks noEditPoints="1"/>
          </p:cNvSpPr>
          <p:nvPr/>
        </p:nvSpPr>
        <p:spPr bwMode="auto">
          <a:xfrm>
            <a:off x="4838700" y="1868488"/>
            <a:ext cx="990600" cy="784225"/>
          </a:xfrm>
          <a:custGeom>
            <a:avLst/>
            <a:gdLst>
              <a:gd name="T0" fmla="*/ 20 w 708"/>
              <a:gd name="T1" fmla="*/ 8 h 562"/>
              <a:gd name="T2" fmla="*/ 0 w 708"/>
              <a:gd name="T3" fmla="*/ 4 h 562"/>
              <a:gd name="T4" fmla="*/ 53 w 708"/>
              <a:gd name="T5" fmla="*/ 1 h 562"/>
              <a:gd name="T6" fmla="*/ 86 w 708"/>
              <a:gd name="T7" fmla="*/ 10 h 562"/>
              <a:gd name="T8" fmla="*/ 53 w 708"/>
              <a:gd name="T9" fmla="*/ 1 h 562"/>
              <a:gd name="T10" fmla="*/ 151 w 708"/>
              <a:gd name="T11" fmla="*/ 9 h 562"/>
              <a:gd name="T12" fmla="*/ 118 w 708"/>
              <a:gd name="T13" fmla="*/ 13 h 562"/>
              <a:gd name="T14" fmla="*/ 119 w 708"/>
              <a:gd name="T15" fmla="*/ 5 h 562"/>
              <a:gd name="T16" fmla="*/ 219 w 708"/>
              <a:gd name="T17" fmla="*/ 24 h 562"/>
              <a:gd name="T18" fmla="*/ 179 w 708"/>
              <a:gd name="T19" fmla="*/ 17 h 562"/>
              <a:gd name="T20" fmla="*/ 248 w 708"/>
              <a:gd name="T21" fmla="*/ 26 h 562"/>
              <a:gd name="T22" fmla="*/ 278 w 708"/>
              <a:gd name="T23" fmla="*/ 42 h 562"/>
              <a:gd name="T24" fmla="*/ 247 w 708"/>
              <a:gd name="T25" fmla="*/ 26 h 562"/>
              <a:gd name="T26" fmla="*/ 342 w 708"/>
              <a:gd name="T27" fmla="*/ 55 h 562"/>
              <a:gd name="T28" fmla="*/ 309 w 708"/>
              <a:gd name="T29" fmla="*/ 52 h 562"/>
              <a:gd name="T30" fmla="*/ 311 w 708"/>
              <a:gd name="T31" fmla="*/ 44 h 562"/>
              <a:gd name="T32" fmla="*/ 404 w 708"/>
              <a:gd name="T33" fmla="*/ 87 h 562"/>
              <a:gd name="T34" fmla="*/ 367 w 708"/>
              <a:gd name="T35" fmla="*/ 70 h 562"/>
              <a:gd name="T36" fmla="*/ 431 w 708"/>
              <a:gd name="T37" fmla="*/ 97 h 562"/>
              <a:gd name="T38" fmla="*/ 455 w 708"/>
              <a:gd name="T39" fmla="*/ 121 h 562"/>
              <a:gd name="T40" fmla="*/ 429 w 708"/>
              <a:gd name="T41" fmla="*/ 97 h 562"/>
              <a:gd name="T42" fmla="*/ 512 w 708"/>
              <a:gd name="T43" fmla="*/ 154 h 562"/>
              <a:gd name="T44" fmla="*/ 482 w 708"/>
              <a:gd name="T45" fmla="*/ 140 h 562"/>
              <a:gd name="T46" fmla="*/ 487 w 708"/>
              <a:gd name="T47" fmla="*/ 133 h 562"/>
              <a:gd name="T48" fmla="*/ 560 w 708"/>
              <a:gd name="T49" fmla="*/ 205 h 562"/>
              <a:gd name="T50" fmla="*/ 531 w 708"/>
              <a:gd name="T51" fmla="*/ 176 h 562"/>
              <a:gd name="T52" fmla="*/ 582 w 708"/>
              <a:gd name="T53" fmla="*/ 224 h 562"/>
              <a:gd name="T54" fmla="*/ 595 w 708"/>
              <a:gd name="T55" fmla="*/ 255 h 562"/>
              <a:gd name="T56" fmla="*/ 579 w 708"/>
              <a:gd name="T57" fmla="*/ 222 h 562"/>
              <a:gd name="T58" fmla="*/ 637 w 708"/>
              <a:gd name="T59" fmla="*/ 305 h 562"/>
              <a:gd name="T60" fmla="*/ 614 w 708"/>
              <a:gd name="T61" fmla="*/ 281 h 562"/>
              <a:gd name="T62" fmla="*/ 620 w 708"/>
              <a:gd name="T63" fmla="*/ 277 h 562"/>
              <a:gd name="T64" fmla="*/ 663 w 708"/>
              <a:gd name="T65" fmla="*/ 370 h 562"/>
              <a:gd name="T66" fmla="*/ 647 w 708"/>
              <a:gd name="T67" fmla="*/ 333 h 562"/>
              <a:gd name="T68" fmla="*/ 677 w 708"/>
              <a:gd name="T69" fmla="*/ 396 h 562"/>
              <a:gd name="T70" fmla="*/ 679 w 708"/>
              <a:gd name="T71" fmla="*/ 430 h 562"/>
              <a:gd name="T72" fmla="*/ 673 w 708"/>
              <a:gd name="T73" fmla="*/ 393 h 562"/>
              <a:gd name="T74" fmla="*/ 701 w 708"/>
              <a:gd name="T75" fmla="*/ 492 h 562"/>
              <a:gd name="T76" fmla="*/ 687 w 708"/>
              <a:gd name="T77" fmla="*/ 461 h 562"/>
              <a:gd name="T78" fmla="*/ 695 w 708"/>
              <a:gd name="T79" fmla="*/ 459 h 562"/>
              <a:gd name="T80" fmla="*/ 704 w 708"/>
              <a:gd name="T81" fmla="*/ 562 h 562"/>
              <a:gd name="T82" fmla="*/ 701 w 708"/>
              <a:gd name="T83" fmla="*/ 521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08" h="562">
                <a:moveTo>
                  <a:pt x="20" y="0"/>
                </a:moveTo>
                <a:cubicBezTo>
                  <a:pt x="23" y="0"/>
                  <a:pt x="25" y="2"/>
                  <a:pt x="25" y="4"/>
                </a:cubicBezTo>
                <a:cubicBezTo>
                  <a:pt x="25" y="6"/>
                  <a:pt x="23" y="8"/>
                  <a:pt x="20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15" y="8"/>
                  <a:pt x="9" y="8"/>
                  <a:pt x="4" y="8"/>
                </a:cubicBezTo>
                <a:cubicBezTo>
                  <a:pt x="2" y="8"/>
                  <a:pt x="0" y="6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9" y="0"/>
                  <a:pt x="15" y="0"/>
                  <a:pt x="20" y="0"/>
                </a:cubicBezTo>
                <a:close/>
                <a:moveTo>
                  <a:pt x="53" y="1"/>
                </a:moveTo>
                <a:cubicBezTo>
                  <a:pt x="64" y="1"/>
                  <a:pt x="75" y="2"/>
                  <a:pt x="86" y="2"/>
                </a:cubicBezTo>
                <a:cubicBezTo>
                  <a:pt x="88" y="2"/>
                  <a:pt x="90" y="4"/>
                  <a:pt x="90" y="7"/>
                </a:cubicBezTo>
                <a:cubicBezTo>
                  <a:pt x="90" y="9"/>
                  <a:pt x="88" y="11"/>
                  <a:pt x="86" y="10"/>
                </a:cubicBezTo>
                <a:cubicBezTo>
                  <a:pt x="75" y="10"/>
                  <a:pt x="64" y="9"/>
                  <a:pt x="53" y="9"/>
                </a:cubicBezTo>
                <a:cubicBezTo>
                  <a:pt x="51" y="9"/>
                  <a:pt x="49" y="7"/>
                  <a:pt x="49" y="5"/>
                </a:cubicBezTo>
                <a:cubicBezTo>
                  <a:pt x="49" y="2"/>
                  <a:pt x="51" y="1"/>
                  <a:pt x="53" y="1"/>
                </a:cubicBezTo>
                <a:cubicBezTo>
                  <a:pt x="53" y="1"/>
                  <a:pt x="53" y="1"/>
                  <a:pt x="53" y="1"/>
                </a:cubicBezTo>
                <a:close/>
                <a:moveTo>
                  <a:pt x="119" y="5"/>
                </a:moveTo>
                <a:cubicBezTo>
                  <a:pt x="130" y="6"/>
                  <a:pt x="141" y="7"/>
                  <a:pt x="151" y="9"/>
                </a:cubicBezTo>
                <a:cubicBezTo>
                  <a:pt x="154" y="9"/>
                  <a:pt x="155" y="11"/>
                  <a:pt x="155" y="13"/>
                </a:cubicBezTo>
                <a:cubicBezTo>
                  <a:pt x="155" y="15"/>
                  <a:pt x="153" y="17"/>
                  <a:pt x="150" y="17"/>
                </a:cubicBezTo>
                <a:cubicBezTo>
                  <a:pt x="140" y="15"/>
                  <a:pt x="129" y="14"/>
                  <a:pt x="118" y="13"/>
                </a:cubicBezTo>
                <a:cubicBezTo>
                  <a:pt x="116" y="13"/>
                  <a:pt x="114" y="11"/>
                  <a:pt x="114" y="9"/>
                </a:cubicBezTo>
                <a:cubicBezTo>
                  <a:pt x="115" y="7"/>
                  <a:pt x="116" y="5"/>
                  <a:pt x="118" y="5"/>
                </a:cubicBezTo>
                <a:cubicBezTo>
                  <a:pt x="118" y="5"/>
                  <a:pt x="119" y="5"/>
                  <a:pt x="119" y="5"/>
                </a:cubicBezTo>
                <a:close/>
                <a:moveTo>
                  <a:pt x="184" y="13"/>
                </a:moveTo>
                <a:cubicBezTo>
                  <a:pt x="195" y="15"/>
                  <a:pt x="206" y="17"/>
                  <a:pt x="216" y="19"/>
                </a:cubicBezTo>
                <a:cubicBezTo>
                  <a:pt x="218" y="20"/>
                  <a:pt x="220" y="22"/>
                  <a:pt x="219" y="24"/>
                </a:cubicBezTo>
                <a:cubicBezTo>
                  <a:pt x="219" y="26"/>
                  <a:pt x="217" y="28"/>
                  <a:pt x="215" y="27"/>
                </a:cubicBezTo>
                <a:cubicBezTo>
                  <a:pt x="204" y="25"/>
                  <a:pt x="193" y="23"/>
                  <a:pt x="183" y="21"/>
                </a:cubicBezTo>
                <a:cubicBezTo>
                  <a:pt x="180" y="21"/>
                  <a:pt x="179" y="19"/>
                  <a:pt x="179" y="17"/>
                </a:cubicBezTo>
                <a:cubicBezTo>
                  <a:pt x="179" y="15"/>
                  <a:pt x="181" y="13"/>
                  <a:pt x="183" y="13"/>
                </a:cubicBezTo>
                <a:cubicBezTo>
                  <a:pt x="183" y="13"/>
                  <a:pt x="184" y="13"/>
                  <a:pt x="184" y="13"/>
                </a:cubicBezTo>
                <a:close/>
                <a:moveTo>
                  <a:pt x="248" y="26"/>
                </a:moveTo>
                <a:cubicBezTo>
                  <a:pt x="259" y="29"/>
                  <a:pt x="270" y="32"/>
                  <a:pt x="280" y="35"/>
                </a:cubicBezTo>
                <a:cubicBezTo>
                  <a:pt x="282" y="35"/>
                  <a:pt x="283" y="37"/>
                  <a:pt x="283" y="40"/>
                </a:cubicBezTo>
                <a:cubicBezTo>
                  <a:pt x="282" y="42"/>
                  <a:pt x="280" y="43"/>
                  <a:pt x="278" y="42"/>
                </a:cubicBezTo>
                <a:cubicBezTo>
                  <a:pt x="268" y="39"/>
                  <a:pt x="257" y="37"/>
                  <a:pt x="246" y="34"/>
                </a:cubicBezTo>
                <a:cubicBezTo>
                  <a:pt x="244" y="34"/>
                  <a:pt x="243" y="31"/>
                  <a:pt x="243" y="29"/>
                </a:cubicBezTo>
                <a:cubicBezTo>
                  <a:pt x="244" y="27"/>
                  <a:pt x="245" y="26"/>
                  <a:pt x="247" y="26"/>
                </a:cubicBezTo>
                <a:cubicBezTo>
                  <a:pt x="248" y="26"/>
                  <a:pt x="248" y="26"/>
                  <a:pt x="248" y="26"/>
                </a:cubicBezTo>
                <a:close/>
                <a:moveTo>
                  <a:pt x="311" y="44"/>
                </a:moveTo>
                <a:cubicBezTo>
                  <a:pt x="322" y="48"/>
                  <a:pt x="332" y="51"/>
                  <a:pt x="342" y="55"/>
                </a:cubicBezTo>
                <a:cubicBezTo>
                  <a:pt x="344" y="56"/>
                  <a:pt x="346" y="58"/>
                  <a:pt x="345" y="60"/>
                </a:cubicBezTo>
                <a:cubicBezTo>
                  <a:pt x="344" y="63"/>
                  <a:pt x="342" y="64"/>
                  <a:pt x="339" y="63"/>
                </a:cubicBezTo>
                <a:cubicBezTo>
                  <a:pt x="329" y="59"/>
                  <a:pt x="319" y="55"/>
                  <a:pt x="309" y="52"/>
                </a:cubicBezTo>
                <a:cubicBezTo>
                  <a:pt x="307" y="51"/>
                  <a:pt x="306" y="49"/>
                  <a:pt x="306" y="47"/>
                </a:cubicBezTo>
                <a:cubicBezTo>
                  <a:pt x="307" y="45"/>
                  <a:pt x="308" y="44"/>
                  <a:pt x="310" y="44"/>
                </a:cubicBezTo>
                <a:cubicBezTo>
                  <a:pt x="311" y="44"/>
                  <a:pt x="311" y="44"/>
                  <a:pt x="311" y="44"/>
                </a:cubicBezTo>
                <a:close/>
                <a:moveTo>
                  <a:pt x="373" y="68"/>
                </a:moveTo>
                <a:cubicBezTo>
                  <a:pt x="383" y="72"/>
                  <a:pt x="393" y="77"/>
                  <a:pt x="402" y="82"/>
                </a:cubicBezTo>
                <a:cubicBezTo>
                  <a:pt x="404" y="83"/>
                  <a:pt x="405" y="85"/>
                  <a:pt x="404" y="87"/>
                </a:cubicBezTo>
                <a:cubicBezTo>
                  <a:pt x="403" y="89"/>
                  <a:pt x="401" y="90"/>
                  <a:pt x="399" y="89"/>
                </a:cubicBezTo>
                <a:cubicBezTo>
                  <a:pt x="389" y="84"/>
                  <a:pt x="379" y="80"/>
                  <a:pt x="369" y="75"/>
                </a:cubicBezTo>
                <a:cubicBezTo>
                  <a:pt x="367" y="74"/>
                  <a:pt x="366" y="72"/>
                  <a:pt x="367" y="70"/>
                </a:cubicBezTo>
                <a:cubicBezTo>
                  <a:pt x="368" y="68"/>
                  <a:pt x="370" y="67"/>
                  <a:pt x="371" y="67"/>
                </a:cubicBezTo>
                <a:cubicBezTo>
                  <a:pt x="372" y="67"/>
                  <a:pt x="372" y="67"/>
                  <a:pt x="373" y="68"/>
                </a:cubicBezTo>
                <a:close/>
                <a:moveTo>
                  <a:pt x="431" y="97"/>
                </a:moveTo>
                <a:cubicBezTo>
                  <a:pt x="441" y="103"/>
                  <a:pt x="450" y="109"/>
                  <a:pt x="459" y="114"/>
                </a:cubicBezTo>
                <a:cubicBezTo>
                  <a:pt x="461" y="116"/>
                  <a:pt x="462" y="118"/>
                  <a:pt x="461" y="120"/>
                </a:cubicBezTo>
                <a:cubicBezTo>
                  <a:pt x="459" y="122"/>
                  <a:pt x="457" y="123"/>
                  <a:pt x="455" y="121"/>
                </a:cubicBezTo>
                <a:cubicBezTo>
                  <a:pt x="446" y="116"/>
                  <a:pt x="437" y="110"/>
                  <a:pt x="427" y="104"/>
                </a:cubicBezTo>
                <a:cubicBezTo>
                  <a:pt x="425" y="103"/>
                  <a:pt x="425" y="101"/>
                  <a:pt x="426" y="99"/>
                </a:cubicBezTo>
                <a:cubicBezTo>
                  <a:pt x="427" y="97"/>
                  <a:pt x="428" y="97"/>
                  <a:pt x="429" y="97"/>
                </a:cubicBezTo>
                <a:cubicBezTo>
                  <a:pt x="430" y="97"/>
                  <a:pt x="431" y="97"/>
                  <a:pt x="431" y="97"/>
                </a:cubicBezTo>
                <a:close/>
                <a:moveTo>
                  <a:pt x="487" y="133"/>
                </a:moveTo>
                <a:cubicBezTo>
                  <a:pt x="495" y="140"/>
                  <a:pt x="504" y="147"/>
                  <a:pt x="512" y="154"/>
                </a:cubicBezTo>
                <a:cubicBezTo>
                  <a:pt x="514" y="155"/>
                  <a:pt x="514" y="158"/>
                  <a:pt x="513" y="159"/>
                </a:cubicBezTo>
                <a:cubicBezTo>
                  <a:pt x="511" y="161"/>
                  <a:pt x="509" y="161"/>
                  <a:pt x="507" y="160"/>
                </a:cubicBezTo>
                <a:cubicBezTo>
                  <a:pt x="499" y="153"/>
                  <a:pt x="490" y="146"/>
                  <a:pt x="482" y="140"/>
                </a:cubicBezTo>
                <a:cubicBezTo>
                  <a:pt x="480" y="138"/>
                  <a:pt x="479" y="136"/>
                  <a:pt x="481" y="134"/>
                </a:cubicBezTo>
                <a:cubicBezTo>
                  <a:pt x="482" y="133"/>
                  <a:pt x="483" y="132"/>
                  <a:pt x="484" y="132"/>
                </a:cubicBezTo>
                <a:cubicBezTo>
                  <a:pt x="485" y="132"/>
                  <a:pt x="486" y="133"/>
                  <a:pt x="487" y="133"/>
                </a:cubicBezTo>
                <a:close/>
                <a:moveTo>
                  <a:pt x="537" y="175"/>
                </a:moveTo>
                <a:cubicBezTo>
                  <a:pt x="545" y="183"/>
                  <a:pt x="553" y="191"/>
                  <a:pt x="560" y="199"/>
                </a:cubicBezTo>
                <a:cubicBezTo>
                  <a:pt x="562" y="201"/>
                  <a:pt x="562" y="203"/>
                  <a:pt x="560" y="205"/>
                </a:cubicBezTo>
                <a:cubicBezTo>
                  <a:pt x="558" y="206"/>
                  <a:pt x="556" y="206"/>
                  <a:pt x="554" y="204"/>
                </a:cubicBezTo>
                <a:cubicBezTo>
                  <a:pt x="547" y="197"/>
                  <a:pt x="539" y="189"/>
                  <a:pt x="531" y="181"/>
                </a:cubicBezTo>
                <a:cubicBezTo>
                  <a:pt x="530" y="180"/>
                  <a:pt x="530" y="177"/>
                  <a:pt x="531" y="176"/>
                </a:cubicBezTo>
                <a:cubicBezTo>
                  <a:pt x="532" y="175"/>
                  <a:pt x="533" y="174"/>
                  <a:pt x="534" y="174"/>
                </a:cubicBezTo>
                <a:cubicBezTo>
                  <a:pt x="535" y="174"/>
                  <a:pt x="536" y="175"/>
                  <a:pt x="537" y="175"/>
                </a:cubicBezTo>
                <a:close/>
                <a:moveTo>
                  <a:pt x="582" y="224"/>
                </a:moveTo>
                <a:cubicBezTo>
                  <a:pt x="589" y="232"/>
                  <a:pt x="596" y="241"/>
                  <a:pt x="602" y="250"/>
                </a:cubicBezTo>
                <a:cubicBezTo>
                  <a:pt x="603" y="252"/>
                  <a:pt x="603" y="254"/>
                  <a:pt x="601" y="256"/>
                </a:cubicBezTo>
                <a:cubicBezTo>
                  <a:pt x="599" y="257"/>
                  <a:pt x="597" y="256"/>
                  <a:pt x="595" y="255"/>
                </a:cubicBezTo>
                <a:cubicBezTo>
                  <a:pt x="589" y="246"/>
                  <a:pt x="582" y="237"/>
                  <a:pt x="576" y="229"/>
                </a:cubicBezTo>
                <a:cubicBezTo>
                  <a:pt x="574" y="227"/>
                  <a:pt x="574" y="225"/>
                  <a:pt x="576" y="223"/>
                </a:cubicBezTo>
                <a:cubicBezTo>
                  <a:pt x="577" y="223"/>
                  <a:pt x="578" y="222"/>
                  <a:pt x="579" y="222"/>
                </a:cubicBezTo>
                <a:cubicBezTo>
                  <a:pt x="580" y="222"/>
                  <a:pt x="581" y="223"/>
                  <a:pt x="582" y="224"/>
                </a:cubicBezTo>
                <a:close/>
                <a:moveTo>
                  <a:pt x="620" y="277"/>
                </a:moveTo>
                <a:cubicBezTo>
                  <a:pt x="626" y="286"/>
                  <a:pt x="632" y="296"/>
                  <a:pt x="637" y="305"/>
                </a:cubicBezTo>
                <a:cubicBezTo>
                  <a:pt x="638" y="307"/>
                  <a:pt x="638" y="310"/>
                  <a:pt x="636" y="311"/>
                </a:cubicBezTo>
                <a:cubicBezTo>
                  <a:pt x="634" y="312"/>
                  <a:pt x="631" y="311"/>
                  <a:pt x="630" y="309"/>
                </a:cubicBezTo>
                <a:cubicBezTo>
                  <a:pt x="625" y="300"/>
                  <a:pt x="619" y="291"/>
                  <a:pt x="614" y="281"/>
                </a:cubicBezTo>
                <a:cubicBezTo>
                  <a:pt x="612" y="280"/>
                  <a:pt x="613" y="277"/>
                  <a:pt x="615" y="276"/>
                </a:cubicBezTo>
                <a:cubicBezTo>
                  <a:pt x="615" y="275"/>
                  <a:pt x="616" y="275"/>
                  <a:pt x="617" y="275"/>
                </a:cubicBezTo>
                <a:cubicBezTo>
                  <a:pt x="618" y="275"/>
                  <a:pt x="620" y="276"/>
                  <a:pt x="620" y="277"/>
                </a:cubicBezTo>
                <a:close/>
                <a:moveTo>
                  <a:pt x="652" y="335"/>
                </a:moveTo>
                <a:cubicBezTo>
                  <a:pt x="657" y="345"/>
                  <a:pt x="661" y="355"/>
                  <a:pt x="666" y="365"/>
                </a:cubicBezTo>
                <a:cubicBezTo>
                  <a:pt x="666" y="367"/>
                  <a:pt x="665" y="369"/>
                  <a:pt x="663" y="370"/>
                </a:cubicBezTo>
                <a:cubicBezTo>
                  <a:pt x="661" y="371"/>
                  <a:pt x="659" y="370"/>
                  <a:pt x="658" y="368"/>
                </a:cubicBezTo>
                <a:cubicBezTo>
                  <a:pt x="654" y="358"/>
                  <a:pt x="650" y="348"/>
                  <a:pt x="645" y="338"/>
                </a:cubicBezTo>
                <a:cubicBezTo>
                  <a:pt x="644" y="336"/>
                  <a:pt x="645" y="334"/>
                  <a:pt x="647" y="333"/>
                </a:cubicBezTo>
                <a:cubicBezTo>
                  <a:pt x="647" y="333"/>
                  <a:pt x="648" y="333"/>
                  <a:pt x="649" y="333"/>
                </a:cubicBezTo>
                <a:cubicBezTo>
                  <a:pt x="650" y="333"/>
                  <a:pt x="652" y="333"/>
                  <a:pt x="652" y="335"/>
                </a:cubicBezTo>
                <a:close/>
                <a:moveTo>
                  <a:pt x="677" y="396"/>
                </a:moveTo>
                <a:cubicBezTo>
                  <a:pt x="681" y="406"/>
                  <a:pt x="684" y="417"/>
                  <a:pt x="687" y="427"/>
                </a:cubicBezTo>
                <a:cubicBezTo>
                  <a:pt x="688" y="430"/>
                  <a:pt x="686" y="432"/>
                  <a:pt x="684" y="432"/>
                </a:cubicBezTo>
                <a:cubicBezTo>
                  <a:pt x="682" y="433"/>
                  <a:pt x="680" y="432"/>
                  <a:pt x="679" y="430"/>
                </a:cubicBezTo>
                <a:cubicBezTo>
                  <a:pt x="676" y="419"/>
                  <a:pt x="673" y="409"/>
                  <a:pt x="669" y="398"/>
                </a:cubicBezTo>
                <a:cubicBezTo>
                  <a:pt x="669" y="396"/>
                  <a:pt x="670" y="394"/>
                  <a:pt x="672" y="393"/>
                </a:cubicBezTo>
                <a:cubicBezTo>
                  <a:pt x="672" y="393"/>
                  <a:pt x="673" y="393"/>
                  <a:pt x="673" y="393"/>
                </a:cubicBezTo>
                <a:cubicBezTo>
                  <a:pt x="675" y="393"/>
                  <a:pt x="677" y="394"/>
                  <a:pt x="677" y="396"/>
                </a:cubicBezTo>
                <a:close/>
                <a:moveTo>
                  <a:pt x="695" y="459"/>
                </a:moveTo>
                <a:cubicBezTo>
                  <a:pt x="698" y="470"/>
                  <a:pt x="700" y="481"/>
                  <a:pt x="701" y="492"/>
                </a:cubicBezTo>
                <a:cubicBezTo>
                  <a:pt x="702" y="494"/>
                  <a:pt x="700" y="496"/>
                  <a:pt x="698" y="496"/>
                </a:cubicBezTo>
                <a:cubicBezTo>
                  <a:pt x="696" y="497"/>
                  <a:pt x="694" y="495"/>
                  <a:pt x="693" y="493"/>
                </a:cubicBezTo>
                <a:cubicBezTo>
                  <a:pt x="692" y="483"/>
                  <a:pt x="690" y="472"/>
                  <a:pt x="687" y="461"/>
                </a:cubicBezTo>
                <a:cubicBezTo>
                  <a:pt x="687" y="459"/>
                  <a:pt x="688" y="457"/>
                  <a:pt x="690" y="456"/>
                </a:cubicBezTo>
                <a:cubicBezTo>
                  <a:pt x="691" y="456"/>
                  <a:pt x="691" y="456"/>
                  <a:pt x="691" y="456"/>
                </a:cubicBezTo>
                <a:cubicBezTo>
                  <a:pt x="693" y="456"/>
                  <a:pt x="695" y="457"/>
                  <a:pt x="695" y="459"/>
                </a:cubicBezTo>
                <a:close/>
                <a:moveTo>
                  <a:pt x="706" y="525"/>
                </a:moveTo>
                <a:cubicBezTo>
                  <a:pt x="708" y="544"/>
                  <a:pt x="708" y="556"/>
                  <a:pt x="708" y="558"/>
                </a:cubicBezTo>
                <a:cubicBezTo>
                  <a:pt x="708" y="560"/>
                  <a:pt x="706" y="562"/>
                  <a:pt x="704" y="562"/>
                </a:cubicBezTo>
                <a:cubicBezTo>
                  <a:pt x="702" y="562"/>
                  <a:pt x="700" y="560"/>
                  <a:pt x="700" y="558"/>
                </a:cubicBezTo>
                <a:cubicBezTo>
                  <a:pt x="700" y="557"/>
                  <a:pt x="700" y="545"/>
                  <a:pt x="698" y="525"/>
                </a:cubicBezTo>
                <a:cubicBezTo>
                  <a:pt x="698" y="523"/>
                  <a:pt x="699" y="521"/>
                  <a:pt x="701" y="521"/>
                </a:cubicBezTo>
                <a:cubicBezTo>
                  <a:pt x="702" y="521"/>
                  <a:pt x="702" y="521"/>
                  <a:pt x="702" y="521"/>
                </a:cubicBezTo>
                <a:cubicBezTo>
                  <a:pt x="704" y="521"/>
                  <a:pt x="706" y="522"/>
                  <a:pt x="706" y="525"/>
                </a:cubicBezTo>
                <a:close/>
              </a:path>
            </a:pathLst>
          </a:custGeom>
          <a:solidFill>
            <a:srgbClr val="B154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8965337" y="1469950"/>
            <a:ext cx="6848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部门</a:t>
            </a:r>
            <a:r>
              <a:rPr lang="en-US" altLang="zh-CN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2</a:t>
            </a:r>
            <a:endParaRPr lang="zh-CN" altLang="en-US" sz="1600" b="1" dirty="0">
              <a:solidFill>
                <a:srgbClr val="7C7B8B"/>
              </a:solidFill>
              <a:latin typeface="Agency FB" panose="020B0503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590235" y="173624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083780" y="1469950"/>
            <a:ext cx="643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部门</a:t>
            </a:r>
            <a:r>
              <a:rPr lang="en-US" altLang="zh-CN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1</a:t>
            </a:r>
            <a:endParaRPr lang="zh-CN" altLang="en-US" sz="1600" b="1" dirty="0">
              <a:solidFill>
                <a:srgbClr val="7C7B8B"/>
              </a:solidFill>
              <a:latin typeface="Agency FB" panose="020B0503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466725" y="173624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960529" y="5160888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部门</a:t>
            </a:r>
            <a:r>
              <a:rPr lang="en-US" altLang="zh-CN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3</a:t>
            </a:r>
            <a:endParaRPr lang="zh-CN" altLang="en-US" sz="1600" b="1" dirty="0">
              <a:solidFill>
                <a:srgbClr val="7C7B8B"/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8590235" y="5427182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038896" y="5160888"/>
            <a:ext cx="688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部门</a:t>
            </a:r>
            <a:r>
              <a:rPr lang="en-US" altLang="zh-CN" sz="1600" b="1" dirty="0">
                <a:solidFill>
                  <a:srgbClr val="7C7B8B"/>
                </a:solidFill>
                <a:latin typeface="Agency FB" panose="020B0503020202020204" pitchFamily="34" charset="0"/>
              </a:rPr>
              <a:t>4</a:t>
            </a:r>
            <a:endParaRPr lang="zh-CN" altLang="en-US" sz="1600" b="1" dirty="0">
              <a:solidFill>
                <a:srgbClr val="7C7B8B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66725" y="5427182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41963" y="2647950"/>
            <a:ext cx="1512888" cy="1839913"/>
            <a:chOff x="5541963" y="2647950"/>
            <a:chExt cx="1512888" cy="1839913"/>
          </a:xfrm>
        </p:grpSpPr>
        <p:sp>
          <p:nvSpPr>
            <p:cNvPr id="36" name="Freeform 23"/>
            <p:cNvSpPr/>
            <p:nvPr/>
          </p:nvSpPr>
          <p:spPr bwMode="auto">
            <a:xfrm>
              <a:off x="5541963" y="2647950"/>
              <a:ext cx="1512888" cy="1627187"/>
            </a:xfrm>
            <a:custGeom>
              <a:avLst/>
              <a:gdLst>
                <a:gd name="T0" fmla="*/ 180 w 1081"/>
                <a:gd name="T1" fmla="*/ 1166 h 1166"/>
                <a:gd name="T2" fmla="*/ 430 w 1081"/>
                <a:gd name="T3" fmla="*/ 571 h 1166"/>
                <a:gd name="T4" fmla="*/ 242 w 1081"/>
                <a:gd name="T5" fmla="*/ 525 h 1166"/>
                <a:gd name="T6" fmla="*/ 62 w 1081"/>
                <a:gd name="T7" fmla="*/ 579 h 1166"/>
                <a:gd name="T8" fmla="*/ 18 w 1081"/>
                <a:gd name="T9" fmla="*/ 445 h 1166"/>
                <a:gd name="T10" fmla="*/ 232 w 1081"/>
                <a:gd name="T11" fmla="*/ 238 h 1166"/>
                <a:gd name="T12" fmla="*/ 252 w 1081"/>
                <a:gd name="T13" fmla="*/ 197 h 1166"/>
                <a:gd name="T14" fmla="*/ 305 w 1081"/>
                <a:gd name="T15" fmla="*/ 162 h 1166"/>
                <a:gd name="T16" fmla="*/ 339 w 1081"/>
                <a:gd name="T17" fmla="*/ 108 h 1166"/>
                <a:gd name="T18" fmla="*/ 408 w 1081"/>
                <a:gd name="T19" fmla="*/ 87 h 1166"/>
                <a:gd name="T20" fmla="*/ 408 w 1081"/>
                <a:gd name="T21" fmla="*/ 0 h 1166"/>
                <a:gd name="T22" fmla="*/ 520 w 1081"/>
                <a:gd name="T23" fmla="*/ 108 h 1166"/>
                <a:gd name="T24" fmla="*/ 813 w 1081"/>
                <a:gd name="T25" fmla="*/ 780 h 1166"/>
                <a:gd name="T26" fmla="*/ 780 w 1081"/>
                <a:gd name="T27" fmla="*/ 1166 h 1166"/>
                <a:gd name="T28" fmla="*/ 180 w 1081"/>
                <a:gd name="T29" fmla="*/ 1166 h 1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1" h="1166">
                  <a:moveTo>
                    <a:pt x="180" y="1166"/>
                  </a:moveTo>
                  <a:cubicBezTo>
                    <a:pt x="180" y="1166"/>
                    <a:pt x="128" y="815"/>
                    <a:pt x="430" y="571"/>
                  </a:cubicBezTo>
                  <a:cubicBezTo>
                    <a:pt x="370" y="581"/>
                    <a:pt x="278" y="548"/>
                    <a:pt x="242" y="525"/>
                  </a:cubicBezTo>
                  <a:cubicBezTo>
                    <a:pt x="229" y="553"/>
                    <a:pt x="123" y="625"/>
                    <a:pt x="62" y="579"/>
                  </a:cubicBezTo>
                  <a:cubicBezTo>
                    <a:pt x="0" y="532"/>
                    <a:pt x="3" y="472"/>
                    <a:pt x="18" y="445"/>
                  </a:cubicBezTo>
                  <a:cubicBezTo>
                    <a:pt x="43" y="422"/>
                    <a:pt x="232" y="238"/>
                    <a:pt x="232" y="238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39" y="108"/>
                    <a:pt x="339" y="108"/>
                    <a:pt x="339" y="108"/>
                  </a:cubicBezTo>
                  <a:cubicBezTo>
                    <a:pt x="408" y="87"/>
                    <a:pt x="408" y="87"/>
                    <a:pt x="408" y="87"/>
                  </a:cubicBezTo>
                  <a:cubicBezTo>
                    <a:pt x="408" y="0"/>
                    <a:pt x="408" y="0"/>
                    <a:pt x="408" y="0"/>
                  </a:cubicBezTo>
                  <a:cubicBezTo>
                    <a:pt x="520" y="108"/>
                    <a:pt x="520" y="108"/>
                    <a:pt x="520" y="108"/>
                  </a:cubicBezTo>
                  <a:cubicBezTo>
                    <a:pt x="520" y="108"/>
                    <a:pt x="1081" y="269"/>
                    <a:pt x="813" y="780"/>
                  </a:cubicBezTo>
                  <a:cubicBezTo>
                    <a:pt x="796" y="817"/>
                    <a:pt x="685" y="909"/>
                    <a:pt x="780" y="1166"/>
                  </a:cubicBezTo>
                  <a:cubicBezTo>
                    <a:pt x="742" y="1166"/>
                    <a:pt x="180" y="1166"/>
                    <a:pt x="180" y="1166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Rectangle 22"/>
            <p:cNvSpPr>
              <a:spLocks noChangeArrowheads="1"/>
            </p:cNvSpPr>
            <p:nvPr/>
          </p:nvSpPr>
          <p:spPr bwMode="auto">
            <a:xfrm>
              <a:off x="5686425" y="4275138"/>
              <a:ext cx="1035050" cy="212725"/>
            </a:xfrm>
            <a:prstGeom prst="rect">
              <a:avLst/>
            </a:pr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5879983" y="3614132"/>
              <a:ext cx="64793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34</a:t>
              </a:r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51" name="文本框 6"/>
          <p:cNvSpPr txBox="1">
            <a:spLocks noChangeArrowheads="1"/>
          </p:cNvSpPr>
          <p:nvPr/>
        </p:nvSpPr>
        <p:spPr bwMode="auto">
          <a:xfrm>
            <a:off x="5388113" y="331371"/>
            <a:ext cx="14157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部门所占比重</a:t>
            </a:r>
            <a:endParaRPr lang="zh-CN" altLang="en-US" sz="1600" dirty="0">
              <a:solidFill>
                <a:srgbClr val="76C3C0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531886" y="539120"/>
            <a:ext cx="51282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when he was a little boy ask the indulgence of the children who may read this book for</a:t>
            </a:r>
            <a:endParaRPr lang="zh-CN" altLang="en-US" sz="1050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37" name="图形 36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1908039" y="-1563763"/>
            <a:ext cx="3362054" cy="8423426"/>
          </a:xfrm>
          <a:prstGeom prst="rect">
            <a:avLst/>
          </a:prstGeom>
        </p:spPr>
      </p:pic>
      <p:pic>
        <p:nvPicPr>
          <p:cNvPr id="38" name="图形 37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10892227" y="-1563763"/>
            <a:ext cx="3362054" cy="84234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14000">
        <p15:prstTrans prst="drape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64" grpId="0"/>
      <p:bldP spid="65" grpId="0"/>
      <p:bldP spid="68" grpId="0"/>
      <p:bldP spid="69" grpId="0"/>
      <p:bldP spid="71" grpId="0"/>
      <p:bldP spid="72" grpId="0"/>
      <p:bldP spid="74" grpId="0"/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5610226" y="2093913"/>
            <a:ext cx="963613" cy="4762500"/>
          </a:xfrm>
          <a:custGeom>
            <a:avLst/>
            <a:gdLst>
              <a:gd name="T0" fmla="*/ 607 w 607"/>
              <a:gd name="T1" fmla="*/ 622 h 3000"/>
              <a:gd name="T2" fmla="*/ 454 w 607"/>
              <a:gd name="T3" fmla="*/ 311 h 3000"/>
              <a:gd name="T4" fmla="*/ 303 w 607"/>
              <a:gd name="T5" fmla="*/ 0 h 3000"/>
              <a:gd name="T6" fmla="*/ 151 w 607"/>
              <a:gd name="T7" fmla="*/ 311 h 3000"/>
              <a:gd name="T8" fmla="*/ 0 w 607"/>
              <a:gd name="T9" fmla="*/ 622 h 3000"/>
              <a:gd name="T10" fmla="*/ 139 w 607"/>
              <a:gd name="T11" fmla="*/ 622 h 3000"/>
              <a:gd name="T12" fmla="*/ 139 w 607"/>
              <a:gd name="T13" fmla="*/ 3000 h 3000"/>
              <a:gd name="T14" fmla="*/ 480 w 607"/>
              <a:gd name="T15" fmla="*/ 3000 h 3000"/>
              <a:gd name="T16" fmla="*/ 480 w 607"/>
              <a:gd name="T17" fmla="*/ 622 h 3000"/>
              <a:gd name="T18" fmla="*/ 607 w 607"/>
              <a:gd name="T19" fmla="*/ 622 h 3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07" h="3000">
                <a:moveTo>
                  <a:pt x="607" y="622"/>
                </a:moveTo>
                <a:lnTo>
                  <a:pt x="454" y="311"/>
                </a:lnTo>
                <a:lnTo>
                  <a:pt x="303" y="0"/>
                </a:lnTo>
                <a:lnTo>
                  <a:pt x="151" y="311"/>
                </a:lnTo>
                <a:lnTo>
                  <a:pt x="0" y="622"/>
                </a:lnTo>
                <a:lnTo>
                  <a:pt x="139" y="622"/>
                </a:lnTo>
                <a:lnTo>
                  <a:pt x="139" y="3000"/>
                </a:lnTo>
                <a:lnTo>
                  <a:pt x="480" y="3000"/>
                </a:lnTo>
                <a:lnTo>
                  <a:pt x="480" y="622"/>
                </a:lnTo>
                <a:lnTo>
                  <a:pt x="607" y="622"/>
                </a:lnTo>
                <a:close/>
              </a:path>
            </a:pathLst>
          </a:custGeom>
          <a:solidFill>
            <a:srgbClr val="E785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6"/>
          <p:cNvSpPr/>
          <p:nvPr/>
        </p:nvSpPr>
        <p:spPr bwMode="auto">
          <a:xfrm>
            <a:off x="6570663" y="3838575"/>
            <a:ext cx="1766888" cy="3017838"/>
          </a:xfrm>
          <a:custGeom>
            <a:avLst/>
            <a:gdLst>
              <a:gd name="T0" fmla="*/ 832 w 1155"/>
              <a:gd name="T1" fmla="*/ 158 h 1976"/>
              <a:gd name="T2" fmla="*/ 509 w 1155"/>
              <a:gd name="T3" fmla="*/ 0 h 1976"/>
              <a:gd name="T4" fmla="*/ 509 w 1155"/>
              <a:gd name="T5" fmla="*/ 139 h 1976"/>
              <a:gd name="T6" fmla="*/ 406 w 1155"/>
              <a:gd name="T7" fmla="*/ 139 h 1976"/>
              <a:gd name="T8" fmla="*/ 0 w 1155"/>
              <a:gd name="T9" fmla="*/ 544 h 1976"/>
              <a:gd name="T10" fmla="*/ 0 w 1155"/>
              <a:gd name="T11" fmla="*/ 1976 h 1976"/>
              <a:gd name="T12" fmla="*/ 354 w 1155"/>
              <a:gd name="T13" fmla="*/ 1976 h 1976"/>
              <a:gd name="T14" fmla="*/ 354 w 1155"/>
              <a:gd name="T15" fmla="*/ 544 h 1976"/>
              <a:gd name="T16" fmla="*/ 406 w 1155"/>
              <a:gd name="T17" fmla="*/ 492 h 1976"/>
              <a:gd name="T18" fmla="*/ 509 w 1155"/>
              <a:gd name="T19" fmla="*/ 492 h 1976"/>
              <a:gd name="T20" fmla="*/ 509 w 1155"/>
              <a:gd name="T21" fmla="*/ 630 h 1976"/>
              <a:gd name="T22" fmla="*/ 832 w 1155"/>
              <a:gd name="T23" fmla="*/ 473 h 1976"/>
              <a:gd name="T24" fmla="*/ 1155 w 1155"/>
              <a:gd name="T25" fmla="*/ 315 h 1976"/>
              <a:gd name="T26" fmla="*/ 832 w 1155"/>
              <a:gd name="T27" fmla="*/ 158 h 19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5" h="1976">
                <a:moveTo>
                  <a:pt x="832" y="158"/>
                </a:moveTo>
                <a:cubicBezTo>
                  <a:pt x="509" y="0"/>
                  <a:pt x="509" y="0"/>
                  <a:pt x="509" y="0"/>
                </a:cubicBezTo>
                <a:cubicBezTo>
                  <a:pt x="509" y="139"/>
                  <a:pt x="509" y="139"/>
                  <a:pt x="509" y="139"/>
                </a:cubicBezTo>
                <a:cubicBezTo>
                  <a:pt x="406" y="139"/>
                  <a:pt x="406" y="139"/>
                  <a:pt x="406" y="139"/>
                </a:cubicBezTo>
                <a:cubicBezTo>
                  <a:pt x="182" y="139"/>
                  <a:pt x="0" y="321"/>
                  <a:pt x="0" y="544"/>
                </a:cubicBezTo>
                <a:cubicBezTo>
                  <a:pt x="0" y="1976"/>
                  <a:pt x="0" y="1976"/>
                  <a:pt x="0" y="1976"/>
                </a:cubicBezTo>
                <a:cubicBezTo>
                  <a:pt x="354" y="1976"/>
                  <a:pt x="354" y="1976"/>
                  <a:pt x="354" y="1976"/>
                </a:cubicBezTo>
                <a:cubicBezTo>
                  <a:pt x="354" y="544"/>
                  <a:pt x="354" y="544"/>
                  <a:pt x="354" y="544"/>
                </a:cubicBezTo>
                <a:cubicBezTo>
                  <a:pt x="354" y="516"/>
                  <a:pt x="377" y="492"/>
                  <a:pt x="406" y="492"/>
                </a:cubicBezTo>
                <a:cubicBezTo>
                  <a:pt x="509" y="492"/>
                  <a:pt x="509" y="492"/>
                  <a:pt x="509" y="492"/>
                </a:cubicBezTo>
                <a:cubicBezTo>
                  <a:pt x="509" y="630"/>
                  <a:pt x="509" y="630"/>
                  <a:pt x="509" y="630"/>
                </a:cubicBezTo>
                <a:cubicBezTo>
                  <a:pt x="832" y="473"/>
                  <a:pt x="832" y="473"/>
                  <a:pt x="832" y="473"/>
                </a:cubicBezTo>
                <a:cubicBezTo>
                  <a:pt x="1155" y="315"/>
                  <a:pt x="1155" y="315"/>
                  <a:pt x="1155" y="315"/>
                </a:cubicBezTo>
                <a:lnTo>
                  <a:pt x="832" y="158"/>
                </a:lnTo>
                <a:close/>
              </a:path>
            </a:pathLst>
          </a:custGeom>
          <a:solidFill>
            <a:srgbClr val="79C6C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"/>
          <p:cNvSpPr/>
          <p:nvPr/>
        </p:nvSpPr>
        <p:spPr bwMode="auto">
          <a:xfrm>
            <a:off x="3854451" y="4748213"/>
            <a:ext cx="1774825" cy="2108200"/>
          </a:xfrm>
          <a:custGeom>
            <a:avLst/>
            <a:gdLst>
              <a:gd name="T0" fmla="*/ 755 w 1160"/>
              <a:gd name="T1" fmla="*/ 139 h 1380"/>
              <a:gd name="T2" fmla="*/ 646 w 1160"/>
              <a:gd name="T3" fmla="*/ 139 h 1380"/>
              <a:gd name="T4" fmla="*/ 646 w 1160"/>
              <a:gd name="T5" fmla="*/ 0 h 1380"/>
              <a:gd name="T6" fmla="*/ 323 w 1160"/>
              <a:gd name="T7" fmla="*/ 158 h 1380"/>
              <a:gd name="T8" fmla="*/ 0 w 1160"/>
              <a:gd name="T9" fmla="*/ 315 h 1380"/>
              <a:gd name="T10" fmla="*/ 323 w 1160"/>
              <a:gd name="T11" fmla="*/ 473 h 1380"/>
              <a:gd name="T12" fmla="*/ 646 w 1160"/>
              <a:gd name="T13" fmla="*/ 630 h 1380"/>
              <a:gd name="T14" fmla="*/ 646 w 1160"/>
              <a:gd name="T15" fmla="*/ 493 h 1380"/>
              <a:gd name="T16" fmla="*/ 755 w 1160"/>
              <a:gd name="T17" fmla="*/ 493 h 1380"/>
              <a:gd name="T18" fmla="*/ 807 w 1160"/>
              <a:gd name="T19" fmla="*/ 545 h 1380"/>
              <a:gd name="T20" fmla="*/ 807 w 1160"/>
              <a:gd name="T21" fmla="*/ 1380 h 1380"/>
              <a:gd name="T22" fmla="*/ 1160 w 1160"/>
              <a:gd name="T23" fmla="*/ 1380 h 1380"/>
              <a:gd name="T24" fmla="*/ 1160 w 1160"/>
              <a:gd name="T25" fmla="*/ 545 h 1380"/>
              <a:gd name="T26" fmla="*/ 755 w 1160"/>
              <a:gd name="T27" fmla="*/ 139 h 1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60" h="1380">
                <a:moveTo>
                  <a:pt x="755" y="139"/>
                </a:moveTo>
                <a:cubicBezTo>
                  <a:pt x="646" y="139"/>
                  <a:pt x="646" y="139"/>
                  <a:pt x="646" y="139"/>
                </a:cubicBezTo>
                <a:cubicBezTo>
                  <a:pt x="646" y="0"/>
                  <a:pt x="646" y="0"/>
                  <a:pt x="646" y="0"/>
                </a:cubicBezTo>
                <a:cubicBezTo>
                  <a:pt x="323" y="158"/>
                  <a:pt x="323" y="158"/>
                  <a:pt x="323" y="158"/>
                </a:cubicBezTo>
                <a:cubicBezTo>
                  <a:pt x="0" y="315"/>
                  <a:pt x="0" y="315"/>
                  <a:pt x="0" y="315"/>
                </a:cubicBezTo>
                <a:cubicBezTo>
                  <a:pt x="323" y="473"/>
                  <a:pt x="323" y="473"/>
                  <a:pt x="323" y="473"/>
                </a:cubicBezTo>
                <a:cubicBezTo>
                  <a:pt x="646" y="630"/>
                  <a:pt x="646" y="630"/>
                  <a:pt x="646" y="630"/>
                </a:cubicBezTo>
                <a:cubicBezTo>
                  <a:pt x="646" y="493"/>
                  <a:pt x="646" y="493"/>
                  <a:pt x="646" y="493"/>
                </a:cubicBezTo>
                <a:cubicBezTo>
                  <a:pt x="755" y="493"/>
                  <a:pt x="755" y="493"/>
                  <a:pt x="755" y="493"/>
                </a:cubicBezTo>
                <a:cubicBezTo>
                  <a:pt x="783" y="493"/>
                  <a:pt x="807" y="516"/>
                  <a:pt x="807" y="545"/>
                </a:cubicBezTo>
                <a:cubicBezTo>
                  <a:pt x="807" y="1380"/>
                  <a:pt x="807" y="1380"/>
                  <a:pt x="807" y="1380"/>
                </a:cubicBezTo>
                <a:cubicBezTo>
                  <a:pt x="1160" y="1380"/>
                  <a:pt x="1160" y="1380"/>
                  <a:pt x="1160" y="1380"/>
                </a:cubicBezTo>
                <a:cubicBezTo>
                  <a:pt x="1160" y="545"/>
                  <a:pt x="1160" y="545"/>
                  <a:pt x="1160" y="545"/>
                </a:cubicBezTo>
                <a:cubicBezTo>
                  <a:pt x="1160" y="321"/>
                  <a:pt x="978" y="139"/>
                  <a:pt x="755" y="139"/>
                </a:cubicBezTo>
                <a:close/>
              </a:path>
            </a:pathLst>
          </a:custGeom>
          <a:solidFill>
            <a:srgbClr val="B154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文本框 52"/>
          <p:cNvSpPr txBox="1"/>
          <p:nvPr/>
        </p:nvSpPr>
        <p:spPr>
          <a:xfrm>
            <a:off x="8337551" y="3898825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79C6C3"/>
                </a:solidFill>
                <a:latin typeface="Agency FB" panose="020B0503020202020204" pitchFamily="34" charset="0"/>
              </a:rPr>
              <a:t>项目</a:t>
            </a:r>
            <a:r>
              <a:rPr lang="en-US" altLang="zh-CN" sz="1600" b="1" dirty="0">
                <a:solidFill>
                  <a:srgbClr val="79C6C3"/>
                </a:solidFill>
                <a:latin typeface="Agency FB" panose="020B0503020202020204" pitchFamily="34" charset="0"/>
              </a:rPr>
              <a:t>3</a:t>
            </a:r>
            <a:endParaRPr lang="en-US" altLang="zh-CN" sz="1600" b="1" dirty="0">
              <a:solidFill>
                <a:srgbClr val="79C6C3"/>
              </a:solidFill>
              <a:latin typeface="Agency FB" panose="020B0503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337551" y="4165119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786608" y="4822750"/>
            <a:ext cx="643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B15462"/>
                </a:solidFill>
                <a:latin typeface="Agency FB" panose="020B0503020202020204" pitchFamily="34" charset="0"/>
              </a:rPr>
              <a:t>项目</a:t>
            </a:r>
            <a:r>
              <a:rPr lang="en-US" altLang="zh-CN" sz="1600" b="1" dirty="0">
                <a:solidFill>
                  <a:srgbClr val="B15462"/>
                </a:solidFill>
                <a:latin typeface="Agency FB" panose="020B0503020202020204" pitchFamily="34" charset="0"/>
              </a:rPr>
              <a:t>1</a:t>
            </a:r>
            <a:endParaRPr lang="en-US" altLang="zh-CN" sz="16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86333" y="508904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sp>
        <p:nvSpPr>
          <p:cNvPr id="58" name="Title 20"/>
          <p:cNvSpPr txBox="1"/>
          <p:nvPr/>
        </p:nvSpPr>
        <p:spPr>
          <a:xfrm>
            <a:off x="5255979" y="1233183"/>
            <a:ext cx="1816498" cy="269304"/>
          </a:xfrm>
          <a:prstGeom prst="rect">
            <a:avLst/>
          </a:prstGeom>
        </p:spPr>
        <p:txBody>
          <a:bodyPr vert="horz" wrap="square" lIns="45720" tIns="0" rIns="45720" bIns="22860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defTabSz="914400"/>
            <a:r>
              <a:rPr lang="zh-CN" altLang="en-US" sz="1600" b="1" dirty="0">
                <a:solidFill>
                  <a:srgbClr val="E78585"/>
                </a:solidFill>
                <a:latin typeface="Agency FB" panose="020B0503020202020204" pitchFamily="34" charset="0"/>
                <a:ea typeface="+mn-ea"/>
                <a:cs typeface="+mn-cs"/>
              </a:rPr>
              <a:t>项目</a:t>
            </a:r>
            <a:r>
              <a:rPr lang="en-US" altLang="zh-CN" sz="1600" b="1" dirty="0">
                <a:solidFill>
                  <a:srgbClr val="E78585"/>
                </a:solidFill>
                <a:latin typeface="Agency FB" panose="020B0503020202020204" pitchFamily="34" charset="0"/>
                <a:ea typeface="+mn-ea"/>
                <a:cs typeface="+mn-cs"/>
              </a:rPr>
              <a:t>2</a:t>
            </a:r>
            <a:endParaRPr lang="en-US" sz="1600" b="1" dirty="0">
              <a:solidFill>
                <a:srgbClr val="E78585"/>
              </a:solidFill>
              <a:latin typeface="Agency FB" panose="020B0503020202020204" pitchFamily="34" charset="0"/>
              <a:ea typeface="+mn-ea"/>
              <a:cs typeface="+mn-cs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186113" y="1512870"/>
            <a:ext cx="5811837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rgbClr val="76C3C0"/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rgbClr val="76C3C0"/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17" name="文本框 6"/>
            <p:cNvSpPr txBox="1">
              <a:spLocks noChangeArrowheads="1"/>
            </p:cNvSpPr>
            <p:nvPr/>
          </p:nvSpPr>
          <p:spPr bwMode="auto">
            <a:xfrm>
              <a:off x="5182929" y="331371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各大项目趋势数据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214704" y="34444"/>
            <a:ext cx="6805203" cy="6858001"/>
          </a:xfrm>
          <a:prstGeom prst="rect">
            <a:avLst/>
          </a:prstGeom>
        </p:spPr>
      </p:pic>
      <p:pic>
        <p:nvPicPr>
          <p:cNvPr id="23" name="图形 22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9397457" y="0"/>
            <a:ext cx="601464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6000">
        <p15:prstTrans prst="drap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 animBg="1"/>
      <p:bldP spid="53" grpId="0"/>
      <p:bldP spid="54" grpId="0"/>
      <p:bldP spid="56" grpId="0"/>
      <p:bldP spid="57" grpId="0"/>
      <p:bldP spid="58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317430" y="0"/>
            <a:ext cx="8634860" cy="6858001"/>
          </a:xfrm>
          <a:prstGeom prst="rect">
            <a:avLst/>
          </a:prstGeom>
        </p:spPr>
      </p:pic>
      <p:pic>
        <p:nvPicPr>
          <p:cNvPr id="24" name="图形 2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8788970" y="0"/>
            <a:ext cx="8634860" cy="6858001"/>
          </a:xfrm>
          <a:prstGeom prst="rect">
            <a:avLst/>
          </a:prstGeom>
        </p:spPr>
      </p:pic>
      <p:sp>
        <p:nvSpPr>
          <p:cNvPr id="26" name="等腰三角形 25"/>
          <p:cNvSpPr/>
          <p:nvPr/>
        </p:nvSpPr>
        <p:spPr>
          <a:xfrm>
            <a:off x="4482934" y="1727906"/>
            <a:ext cx="3135088" cy="2702662"/>
          </a:xfrm>
          <a:prstGeom prst="triangle">
            <a:avLst/>
          </a:prstGeom>
          <a:solidFill>
            <a:srgbClr val="76C3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4838343" y="2034291"/>
            <a:ext cx="2424274" cy="2089892"/>
          </a:xfrm>
          <a:prstGeom prst="triangle">
            <a:avLst/>
          </a:prstGeom>
          <a:solidFill>
            <a:srgbClr val="E7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5578764" y="2800743"/>
            <a:ext cx="943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rgbClr val="2F2F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8000" dirty="0">
              <a:solidFill>
                <a:srgbClr val="2F2F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2"/>
          <p:cNvSpPr/>
          <p:nvPr/>
        </p:nvSpPr>
        <p:spPr>
          <a:xfrm>
            <a:off x="4773221" y="1497421"/>
            <a:ext cx="2612571" cy="2274872"/>
          </a:xfrm>
          <a:custGeom>
            <a:avLst/>
            <a:gdLst>
              <a:gd name="connsiteX0" fmla="*/ 0 w 3599544"/>
              <a:gd name="connsiteY0" fmla="*/ 3103056 h 3103056"/>
              <a:gd name="connsiteX1" fmla="*/ 1799772 w 3599544"/>
              <a:gd name="connsiteY1" fmla="*/ 0 h 3103056"/>
              <a:gd name="connsiteX2" fmla="*/ 3599544 w 3599544"/>
              <a:gd name="connsiteY2" fmla="*/ 3103056 h 3103056"/>
              <a:gd name="connsiteX3" fmla="*/ 0 w 3599544"/>
              <a:gd name="connsiteY3" fmla="*/ 3103056 h 3103056"/>
              <a:gd name="connsiteX0-1" fmla="*/ 0 w 3599544"/>
              <a:gd name="connsiteY0-2" fmla="*/ 3103056 h 3103056"/>
              <a:gd name="connsiteX1-3" fmla="*/ 1799772 w 3599544"/>
              <a:gd name="connsiteY1-4" fmla="*/ 0 h 3103056"/>
              <a:gd name="connsiteX2-5" fmla="*/ 3135087 w 3599544"/>
              <a:gd name="connsiteY2-6" fmla="*/ 2274872 h 3103056"/>
              <a:gd name="connsiteX3-7" fmla="*/ 3599544 w 3599544"/>
              <a:gd name="connsiteY3-8" fmla="*/ 3103056 h 3103056"/>
              <a:gd name="connsiteX4" fmla="*/ 0 w 3599544"/>
              <a:gd name="connsiteY4" fmla="*/ 3103056 h 3103056"/>
              <a:gd name="connsiteX0-9" fmla="*/ 0 w 3599544"/>
              <a:gd name="connsiteY0-10" fmla="*/ 3103056 h 3103056"/>
              <a:gd name="connsiteX1-11" fmla="*/ 522516 w 3599544"/>
              <a:gd name="connsiteY1-12" fmla="*/ 2216815 h 3103056"/>
              <a:gd name="connsiteX2-13" fmla="*/ 1799772 w 3599544"/>
              <a:gd name="connsiteY2-14" fmla="*/ 0 h 3103056"/>
              <a:gd name="connsiteX3-15" fmla="*/ 3135087 w 3599544"/>
              <a:gd name="connsiteY3-16" fmla="*/ 2274872 h 3103056"/>
              <a:gd name="connsiteX4-17" fmla="*/ 3599544 w 3599544"/>
              <a:gd name="connsiteY4-18" fmla="*/ 3103056 h 3103056"/>
              <a:gd name="connsiteX5" fmla="*/ 0 w 3599544"/>
              <a:gd name="connsiteY5" fmla="*/ 3103056 h 3103056"/>
              <a:gd name="connsiteX0-19" fmla="*/ 3599544 w 3690984"/>
              <a:gd name="connsiteY0-20" fmla="*/ 3103056 h 3194496"/>
              <a:gd name="connsiteX1-21" fmla="*/ 0 w 3690984"/>
              <a:gd name="connsiteY1-22" fmla="*/ 3103056 h 3194496"/>
              <a:gd name="connsiteX2-23" fmla="*/ 522516 w 3690984"/>
              <a:gd name="connsiteY2-24" fmla="*/ 2216815 h 3194496"/>
              <a:gd name="connsiteX3-25" fmla="*/ 1799772 w 3690984"/>
              <a:gd name="connsiteY3-26" fmla="*/ 0 h 3194496"/>
              <a:gd name="connsiteX4-27" fmla="*/ 3135087 w 3690984"/>
              <a:gd name="connsiteY4-28" fmla="*/ 2274872 h 3194496"/>
              <a:gd name="connsiteX5-29" fmla="*/ 3690984 w 3690984"/>
              <a:gd name="connsiteY5-30" fmla="*/ 3194496 h 3194496"/>
              <a:gd name="connsiteX0-31" fmla="*/ 0 w 3690984"/>
              <a:gd name="connsiteY0-32" fmla="*/ 3103056 h 3194496"/>
              <a:gd name="connsiteX1-33" fmla="*/ 522516 w 3690984"/>
              <a:gd name="connsiteY1-34" fmla="*/ 2216815 h 3194496"/>
              <a:gd name="connsiteX2-35" fmla="*/ 1799772 w 3690984"/>
              <a:gd name="connsiteY2-36" fmla="*/ 0 h 3194496"/>
              <a:gd name="connsiteX3-37" fmla="*/ 3135087 w 3690984"/>
              <a:gd name="connsiteY3-38" fmla="*/ 2274872 h 3194496"/>
              <a:gd name="connsiteX4-39" fmla="*/ 3690984 w 3690984"/>
              <a:gd name="connsiteY4-40" fmla="*/ 3194496 h 3194496"/>
              <a:gd name="connsiteX0-41" fmla="*/ 0 w 3135087"/>
              <a:gd name="connsiteY0-42" fmla="*/ 3103056 h 3103056"/>
              <a:gd name="connsiteX1-43" fmla="*/ 522516 w 3135087"/>
              <a:gd name="connsiteY1-44" fmla="*/ 2216815 h 3103056"/>
              <a:gd name="connsiteX2-45" fmla="*/ 1799772 w 3135087"/>
              <a:gd name="connsiteY2-46" fmla="*/ 0 h 3103056"/>
              <a:gd name="connsiteX3-47" fmla="*/ 3135087 w 3135087"/>
              <a:gd name="connsiteY3-48" fmla="*/ 2274872 h 3103056"/>
              <a:gd name="connsiteX0-49" fmla="*/ 0 w 2612571"/>
              <a:gd name="connsiteY0-50" fmla="*/ 2216815 h 2274872"/>
              <a:gd name="connsiteX1-51" fmla="*/ 1277256 w 2612571"/>
              <a:gd name="connsiteY1-52" fmla="*/ 0 h 2274872"/>
              <a:gd name="connsiteX2-53" fmla="*/ 2612571 w 2612571"/>
              <a:gd name="connsiteY2-54" fmla="*/ 2274872 h 22748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12571" h="2274872">
                <a:moveTo>
                  <a:pt x="0" y="2216815"/>
                </a:moveTo>
                <a:lnTo>
                  <a:pt x="1277256" y="0"/>
                </a:lnTo>
                <a:lnTo>
                  <a:pt x="2612571" y="2274872"/>
                </a:lnTo>
              </a:path>
            </a:pathLst>
          </a:custGeom>
          <a:noFill/>
          <a:ln>
            <a:solidFill>
              <a:srgbClr val="E78585">
                <a:alpha val="6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5"/>
          <p:cNvSpPr>
            <a:spLocks noChangeArrowheads="1"/>
          </p:cNvSpPr>
          <p:nvPr/>
        </p:nvSpPr>
        <p:spPr bwMode="auto">
          <a:xfrm>
            <a:off x="5057898" y="4490688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人力资源报表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8"/>
          <p:cNvSpPr>
            <a:spLocks noChangeArrowheads="1"/>
          </p:cNvSpPr>
          <p:nvPr/>
        </p:nvSpPr>
        <p:spPr bwMode="auto">
          <a:xfrm>
            <a:off x="3777323" y="5006893"/>
            <a:ext cx="4637354" cy="353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 defTabSz="9118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 animBg="1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84" name="文本框 6"/>
            <p:cNvSpPr txBox="1">
              <a:spLocks noChangeArrowheads="1"/>
            </p:cNvSpPr>
            <p:nvPr/>
          </p:nvSpPr>
          <p:spPr bwMode="auto">
            <a:xfrm>
              <a:off x="5285522" y="331371"/>
              <a:ext cx="16209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各部门人力分配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057502" y="1342799"/>
            <a:ext cx="3657600" cy="881062"/>
            <a:chOff x="1057502" y="1342799"/>
            <a:chExt cx="3657600" cy="881062"/>
          </a:xfrm>
        </p:grpSpPr>
        <p:sp>
          <p:nvSpPr>
            <p:cNvPr id="7" name="Freeform 5"/>
            <p:cNvSpPr/>
            <p:nvPr/>
          </p:nvSpPr>
          <p:spPr bwMode="auto">
            <a:xfrm>
              <a:off x="1057502" y="1342799"/>
              <a:ext cx="3657600" cy="874712"/>
            </a:xfrm>
            <a:custGeom>
              <a:avLst/>
              <a:gdLst>
                <a:gd name="T0" fmla="*/ 2628 w 2628"/>
                <a:gd name="T1" fmla="*/ 27 h 630"/>
                <a:gd name="T2" fmla="*/ 2628 w 2628"/>
                <a:gd name="T3" fmla="*/ 514 h 630"/>
                <a:gd name="T4" fmla="*/ 2601 w 2628"/>
                <a:gd name="T5" fmla="*/ 541 h 630"/>
                <a:gd name="T6" fmla="*/ 624 w 2628"/>
                <a:gd name="T7" fmla="*/ 541 h 630"/>
                <a:gd name="T8" fmla="*/ 535 w 2628"/>
                <a:gd name="T9" fmla="*/ 630 h 630"/>
                <a:gd name="T10" fmla="*/ 466 w 2628"/>
                <a:gd name="T11" fmla="*/ 630 h 630"/>
                <a:gd name="T12" fmla="*/ 376 w 2628"/>
                <a:gd name="T13" fmla="*/ 541 h 630"/>
                <a:gd name="T14" fmla="*/ 27 w 2628"/>
                <a:gd name="T15" fmla="*/ 541 h 630"/>
                <a:gd name="T16" fmla="*/ 0 w 2628"/>
                <a:gd name="T17" fmla="*/ 514 h 630"/>
                <a:gd name="T18" fmla="*/ 0 w 2628"/>
                <a:gd name="T19" fmla="*/ 27 h 630"/>
                <a:gd name="T20" fmla="*/ 27 w 2628"/>
                <a:gd name="T21" fmla="*/ 0 h 630"/>
                <a:gd name="T22" fmla="*/ 2601 w 2628"/>
                <a:gd name="T23" fmla="*/ 0 h 630"/>
                <a:gd name="T24" fmla="*/ 2628 w 2628"/>
                <a:gd name="T25" fmla="*/ 27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28" h="630">
                  <a:moveTo>
                    <a:pt x="2628" y="27"/>
                  </a:moveTo>
                  <a:cubicBezTo>
                    <a:pt x="2628" y="514"/>
                    <a:pt x="2628" y="514"/>
                    <a:pt x="2628" y="514"/>
                  </a:cubicBezTo>
                  <a:cubicBezTo>
                    <a:pt x="2628" y="529"/>
                    <a:pt x="2616" y="541"/>
                    <a:pt x="2601" y="541"/>
                  </a:cubicBezTo>
                  <a:cubicBezTo>
                    <a:pt x="624" y="541"/>
                    <a:pt x="624" y="541"/>
                    <a:pt x="624" y="541"/>
                  </a:cubicBezTo>
                  <a:cubicBezTo>
                    <a:pt x="575" y="541"/>
                    <a:pt x="535" y="581"/>
                    <a:pt x="535" y="630"/>
                  </a:cubicBezTo>
                  <a:cubicBezTo>
                    <a:pt x="466" y="630"/>
                    <a:pt x="466" y="630"/>
                    <a:pt x="466" y="630"/>
                  </a:cubicBezTo>
                  <a:cubicBezTo>
                    <a:pt x="466" y="581"/>
                    <a:pt x="426" y="541"/>
                    <a:pt x="376" y="541"/>
                  </a:cubicBezTo>
                  <a:cubicBezTo>
                    <a:pt x="27" y="541"/>
                    <a:pt x="27" y="541"/>
                    <a:pt x="27" y="541"/>
                  </a:cubicBezTo>
                  <a:cubicBezTo>
                    <a:pt x="12" y="541"/>
                    <a:pt x="0" y="529"/>
                    <a:pt x="0" y="514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2601" y="0"/>
                    <a:pt x="2601" y="0"/>
                    <a:pt x="2601" y="0"/>
                  </a:cubicBezTo>
                  <a:cubicBezTo>
                    <a:pt x="2616" y="0"/>
                    <a:pt x="2628" y="12"/>
                    <a:pt x="2628" y="27"/>
                  </a:cubicBezTo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749652" y="1430111"/>
              <a:ext cx="0" cy="574675"/>
            </a:xfrm>
            <a:custGeom>
              <a:avLst/>
              <a:gdLst>
                <a:gd name="T0" fmla="*/ 0 h 414"/>
                <a:gd name="T1" fmla="*/ 1 h 414"/>
                <a:gd name="T2" fmla="*/ 1 h 414"/>
                <a:gd name="T3" fmla="*/ 414 h 414"/>
                <a:gd name="T4" fmla="*/ 414 h 414"/>
                <a:gd name="T5" fmla="*/ 414 h 414"/>
                <a:gd name="T6" fmla="*/ 414 h 414"/>
                <a:gd name="T7" fmla="*/ 1 h 414"/>
                <a:gd name="T8" fmla="*/ 0 h 4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414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1117827" y="1407886"/>
              <a:ext cx="631825" cy="619125"/>
            </a:xfrm>
            <a:custGeom>
              <a:avLst/>
              <a:gdLst>
                <a:gd name="T0" fmla="*/ 454 w 454"/>
                <a:gd name="T1" fmla="*/ 430 h 446"/>
                <a:gd name="T2" fmla="*/ 446 w 454"/>
                <a:gd name="T3" fmla="*/ 446 h 446"/>
                <a:gd name="T4" fmla="*/ 454 w 454"/>
                <a:gd name="T5" fmla="*/ 430 h 446"/>
                <a:gd name="T6" fmla="*/ 454 w 454"/>
                <a:gd name="T7" fmla="*/ 430 h 446"/>
                <a:gd name="T8" fmla="*/ 6 w 454"/>
                <a:gd name="T9" fmla="*/ 2 h 446"/>
                <a:gd name="T10" fmla="*/ 0 w 454"/>
                <a:gd name="T11" fmla="*/ 17 h 446"/>
                <a:gd name="T12" fmla="*/ 0 w 454"/>
                <a:gd name="T13" fmla="*/ 430 h 446"/>
                <a:gd name="T14" fmla="*/ 6 w 454"/>
                <a:gd name="T15" fmla="*/ 444 h 446"/>
                <a:gd name="T16" fmla="*/ 0 w 454"/>
                <a:gd name="T17" fmla="*/ 430 h 446"/>
                <a:gd name="T18" fmla="*/ 0 w 454"/>
                <a:gd name="T19" fmla="*/ 17 h 446"/>
                <a:gd name="T20" fmla="*/ 6 w 454"/>
                <a:gd name="T21" fmla="*/ 2 h 446"/>
                <a:gd name="T22" fmla="*/ 446 w 454"/>
                <a:gd name="T23" fmla="*/ 0 h 446"/>
                <a:gd name="T24" fmla="*/ 454 w 454"/>
                <a:gd name="T25" fmla="*/ 17 h 446"/>
                <a:gd name="T26" fmla="*/ 454 w 454"/>
                <a:gd name="T27" fmla="*/ 16 h 446"/>
                <a:gd name="T28" fmla="*/ 446 w 454"/>
                <a:gd name="T2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46">
                  <a:moveTo>
                    <a:pt x="454" y="430"/>
                  </a:moveTo>
                  <a:cubicBezTo>
                    <a:pt x="454" y="436"/>
                    <a:pt x="451" y="442"/>
                    <a:pt x="446" y="446"/>
                  </a:cubicBezTo>
                  <a:cubicBezTo>
                    <a:pt x="451" y="442"/>
                    <a:pt x="454" y="436"/>
                    <a:pt x="454" y="430"/>
                  </a:cubicBezTo>
                  <a:cubicBezTo>
                    <a:pt x="454" y="430"/>
                    <a:pt x="454" y="430"/>
                    <a:pt x="454" y="430"/>
                  </a:cubicBezTo>
                  <a:moveTo>
                    <a:pt x="6" y="2"/>
                  </a:moveTo>
                  <a:cubicBezTo>
                    <a:pt x="3" y="6"/>
                    <a:pt x="0" y="11"/>
                    <a:pt x="0" y="17"/>
                  </a:cubicBezTo>
                  <a:cubicBezTo>
                    <a:pt x="0" y="430"/>
                    <a:pt x="0" y="430"/>
                    <a:pt x="0" y="430"/>
                  </a:cubicBezTo>
                  <a:cubicBezTo>
                    <a:pt x="0" y="435"/>
                    <a:pt x="3" y="440"/>
                    <a:pt x="6" y="444"/>
                  </a:cubicBezTo>
                  <a:cubicBezTo>
                    <a:pt x="3" y="440"/>
                    <a:pt x="0" y="435"/>
                    <a:pt x="0" y="43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1"/>
                    <a:pt x="3" y="6"/>
                    <a:pt x="6" y="2"/>
                  </a:cubicBezTo>
                  <a:moveTo>
                    <a:pt x="446" y="0"/>
                  </a:moveTo>
                  <a:cubicBezTo>
                    <a:pt x="451" y="4"/>
                    <a:pt x="454" y="10"/>
                    <a:pt x="454" y="17"/>
                  </a:cubicBezTo>
                  <a:cubicBezTo>
                    <a:pt x="454" y="16"/>
                    <a:pt x="454" y="16"/>
                    <a:pt x="454" y="16"/>
                  </a:cubicBezTo>
                  <a:cubicBezTo>
                    <a:pt x="454" y="10"/>
                    <a:pt x="451" y="4"/>
                    <a:pt x="446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117827" y="1403124"/>
              <a:ext cx="631825" cy="630237"/>
            </a:xfrm>
            <a:custGeom>
              <a:avLst/>
              <a:gdLst>
                <a:gd name="T0" fmla="*/ 434 w 454"/>
                <a:gd name="T1" fmla="*/ 0 h 454"/>
                <a:gd name="T2" fmla="*/ 20 w 454"/>
                <a:gd name="T3" fmla="*/ 0 h 454"/>
                <a:gd name="T4" fmla="*/ 6 w 454"/>
                <a:gd name="T5" fmla="*/ 6 h 454"/>
                <a:gd name="T6" fmla="*/ 0 w 454"/>
                <a:gd name="T7" fmla="*/ 21 h 454"/>
                <a:gd name="T8" fmla="*/ 0 w 454"/>
                <a:gd name="T9" fmla="*/ 434 h 454"/>
                <a:gd name="T10" fmla="*/ 6 w 454"/>
                <a:gd name="T11" fmla="*/ 448 h 454"/>
                <a:gd name="T12" fmla="*/ 20 w 454"/>
                <a:gd name="T13" fmla="*/ 454 h 454"/>
                <a:gd name="T14" fmla="*/ 434 w 454"/>
                <a:gd name="T15" fmla="*/ 454 h 454"/>
                <a:gd name="T16" fmla="*/ 446 w 454"/>
                <a:gd name="T17" fmla="*/ 450 h 454"/>
                <a:gd name="T18" fmla="*/ 454 w 454"/>
                <a:gd name="T19" fmla="*/ 434 h 454"/>
                <a:gd name="T20" fmla="*/ 454 w 454"/>
                <a:gd name="T21" fmla="*/ 434 h 454"/>
                <a:gd name="T22" fmla="*/ 454 w 454"/>
                <a:gd name="T23" fmla="*/ 21 h 454"/>
                <a:gd name="T24" fmla="*/ 454 w 454"/>
                <a:gd name="T25" fmla="*/ 21 h 454"/>
                <a:gd name="T26" fmla="*/ 446 w 454"/>
                <a:gd name="T27" fmla="*/ 4 h 454"/>
                <a:gd name="T28" fmla="*/ 434 w 454"/>
                <a:gd name="T29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54">
                  <a:moveTo>
                    <a:pt x="43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3"/>
                    <a:pt x="6" y="6"/>
                  </a:cubicBezTo>
                  <a:cubicBezTo>
                    <a:pt x="3" y="10"/>
                    <a:pt x="0" y="15"/>
                    <a:pt x="0" y="21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39"/>
                    <a:pt x="3" y="444"/>
                    <a:pt x="6" y="448"/>
                  </a:cubicBezTo>
                  <a:cubicBezTo>
                    <a:pt x="10" y="452"/>
                    <a:pt x="15" y="454"/>
                    <a:pt x="20" y="454"/>
                  </a:cubicBezTo>
                  <a:cubicBezTo>
                    <a:pt x="434" y="454"/>
                    <a:pt x="434" y="454"/>
                    <a:pt x="434" y="454"/>
                  </a:cubicBezTo>
                  <a:cubicBezTo>
                    <a:pt x="438" y="454"/>
                    <a:pt x="442" y="452"/>
                    <a:pt x="446" y="450"/>
                  </a:cubicBezTo>
                  <a:cubicBezTo>
                    <a:pt x="451" y="446"/>
                    <a:pt x="454" y="440"/>
                    <a:pt x="454" y="434"/>
                  </a:cubicBezTo>
                  <a:cubicBezTo>
                    <a:pt x="454" y="434"/>
                    <a:pt x="454" y="434"/>
                    <a:pt x="454" y="434"/>
                  </a:cubicBezTo>
                  <a:cubicBezTo>
                    <a:pt x="454" y="21"/>
                    <a:pt x="454" y="21"/>
                    <a:pt x="454" y="21"/>
                  </a:cubicBezTo>
                  <a:cubicBezTo>
                    <a:pt x="454" y="21"/>
                    <a:pt x="454" y="21"/>
                    <a:pt x="454" y="21"/>
                  </a:cubicBezTo>
                  <a:cubicBezTo>
                    <a:pt x="454" y="14"/>
                    <a:pt x="451" y="8"/>
                    <a:pt x="446" y="4"/>
                  </a:cubicBezTo>
                  <a:cubicBezTo>
                    <a:pt x="442" y="2"/>
                    <a:pt x="438" y="0"/>
                    <a:pt x="434" y="0"/>
                  </a:cubicBezTo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168627" y="1453924"/>
              <a:ext cx="528638" cy="527050"/>
            </a:xfrm>
            <a:custGeom>
              <a:avLst/>
              <a:gdLst>
                <a:gd name="T0" fmla="*/ 0 w 380"/>
                <a:gd name="T1" fmla="*/ 367 h 380"/>
                <a:gd name="T2" fmla="*/ 0 w 380"/>
                <a:gd name="T3" fmla="*/ 14 h 380"/>
                <a:gd name="T4" fmla="*/ 14 w 380"/>
                <a:gd name="T5" fmla="*/ 0 h 380"/>
                <a:gd name="T6" fmla="*/ 366 w 380"/>
                <a:gd name="T7" fmla="*/ 0 h 380"/>
                <a:gd name="T8" fmla="*/ 380 w 380"/>
                <a:gd name="T9" fmla="*/ 14 h 380"/>
                <a:gd name="T10" fmla="*/ 380 w 380"/>
                <a:gd name="T11" fmla="*/ 367 h 380"/>
                <a:gd name="T12" fmla="*/ 366 w 380"/>
                <a:gd name="T13" fmla="*/ 380 h 380"/>
                <a:gd name="T14" fmla="*/ 14 w 380"/>
                <a:gd name="T15" fmla="*/ 380 h 380"/>
                <a:gd name="T16" fmla="*/ 0 w 380"/>
                <a:gd name="T17" fmla="*/ 36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80">
                  <a:moveTo>
                    <a:pt x="0" y="367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4" y="0"/>
                    <a:pt x="380" y="6"/>
                    <a:pt x="380" y="14"/>
                  </a:cubicBezTo>
                  <a:cubicBezTo>
                    <a:pt x="380" y="367"/>
                    <a:pt x="380" y="367"/>
                    <a:pt x="380" y="367"/>
                  </a:cubicBezTo>
                  <a:cubicBezTo>
                    <a:pt x="380" y="374"/>
                    <a:pt x="374" y="380"/>
                    <a:pt x="366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6" y="380"/>
                    <a:pt x="0" y="374"/>
                    <a:pt x="0" y="36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3962627" y="1509486"/>
              <a:ext cx="3175" cy="415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8" name="组合 87" descr="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"/>
            <p:cNvGrpSpPr/>
            <p:nvPr/>
          </p:nvGrpSpPr>
          <p:grpSpPr>
            <a:xfrm>
              <a:off x="1795357" y="1372513"/>
              <a:ext cx="2218765" cy="851348"/>
              <a:chOff x="3512695" y="1300951"/>
              <a:chExt cx="2218765" cy="851348"/>
            </a:xfrm>
          </p:grpSpPr>
          <p:sp>
            <p:nvSpPr>
              <p:cNvPr id="89" name="Text Placeholder 5"/>
              <p:cNvSpPr txBox="1"/>
              <p:nvPr/>
            </p:nvSpPr>
            <p:spPr>
              <a:xfrm>
                <a:off x="3721249" y="1537605"/>
                <a:ext cx="1801659" cy="6146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86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ipsum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dolor sit </a:t>
                </a:r>
                <a:r>
                  <a:rPr lang="id-ID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dudu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amet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,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consectetur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adipiscing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elit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. </a:t>
                </a:r>
                <a:endParaRPr lang="id-ID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0" name="TextBox 59"/>
              <p:cNvSpPr txBox="1"/>
              <p:nvPr/>
            </p:nvSpPr>
            <p:spPr>
              <a:xfrm>
                <a:off x="3512695" y="1300951"/>
                <a:ext cx="2218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1</a:t>
                </a:r>
                <a:endParaRPr lang="id-ID" sz="1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5" name="Freeform 110"/>
            <p:cNvSpPr>
              <a:spLocks noChangeArrowheads="1"/>
            </p:cNvSpPr>
            <p:nvPr/>
          </p:nvSpPr>
          <p:spPr bwMode="auto">
            <a:xfrm>
              <a:off x="1297640" y="1612655"/>
              <a:ext cx="279459" cy="226128"/>
            </a:xfrm>
            <a:custGeom>
              <a:avLst/>
              <a:gdLst>
                <a:gd name="T0" fmla="*/ 199860 w 462"/>
                <a:gd name="T1" fmla="*/ 4060 h 373"/>
                <a:gd name="T2" fmla="*/ 199860 w 462"/>
                <a:gd name="T3" fmla="*/ 4060 h 373"/>
                <a:gd name="T4" fmla="*/ 4051 w 462"/>
                <a:gd name="T5" fmla="*/ 72182 h 373"/>
                <a:gd name="T6" fmla="*/ 4051 w 462"/>
                <a:gd name="T7" fmla="*/ 76243 h 373"/>
                <a:gd name="T8" fmla="*/ 44113 w 462"/>
                <a:gd name="T9" fmla="*/ 96093 h 373"/>
                <a:gd name="T10" fmla="*/ 44113 w 462"/>
                <a:gd name="T11" fmla="*/ 96093 h 373"/>
                <a:gd name="T12" fmla="*/ 72021 w 462"/>
                <a:gd name="T13" fmla="*/ 103762 h 373"/>
                <a:gd name="T14" fmla="*/ 195358 w 462"/>
                <a:gd name="T15" fmla="*/ 15790 h 373"/>
                <a:gd name="T16" fmla="*/ 195358 w 462"/>
                <a:gd name="T17" fmla="*/ 15790 h 373"/>
                <a:gd name="T18" fmla="*/ 108032 w 462"/>
                <a:gd name="T19" fmla="*/ 111883 h 373"/>
                <a:gd name="T20" fmla="*/ 108032 w 462"/>
                <a:gd name="T21" fmla="*/ 111883 h 373"/>
                <a:gd name="T22" fmla="*/ 103981 w 462"/>
                <a:gd name="T23" fmla="*/ 115943 h 373"/>
                <a:gd name="T24" fmla="*/ 108032 w 462"/>
                <a:gd name="T25" fmla="*/ 120003 h 373"/>
                <a:gd name="T26" fmla="*/ 108032 w 462"/>
                <a:gd name="T27" fmla="*/ 120003 h 373"/>
                <a:gd name="T28" fmla="*/ 163399 w 462"/>
                <a:gd name="T29" fmla="*/ 152034 h 373"/>
                <a:gd name="T30" fmla="*/ 175552 w 462"/>
                <a:gd name="T31" fmla="*/ 147974 h 373"/>
                <a:gd name="T32" fmla="*/ 207512 w 462"/>
                <a:gd name="T33" fmla="*/ 8121 h 373"/>
                <a:gd name="T34" fmla="*/ 199860 w 462"/>
                <a:gd name="T35" fmla="*/ 4060 h 373"/>
                <a:gd name="T36" fmla="*/ 72021 w 462"/>
                <a:gd name="T37" fmla="*/ 163764 h 373"/>
                <a:gd name="T38" fmla="*/ 72021 w 462"/>
                <a:gd name="T39" fmla="*/ 163764 h 373"/>
                <a:gd name="T40" fmla="*/ 76073 w 462"/>
                <a:gd name="T41" fmla="*/ 167824 h 373"/>
                <a:gd name="T42" fmla="*/ 108032 w 462"/>
                <a:gd name="T43" fmla="*/ 139853 h 373"/>
                <a:gd name="T44" fmla="*/ 72021 w 462"/>
                <a:gd name="T45" fmla="*/ 120003 h 373"/>
                <a:gd name="T46" fmla="*/ 72021 w 462"/>
                <a:gd name="T47" fmla="*/ 163764 h 37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62" h="373">
                  <a:moveTo>
                    <a:pt x="444" y="9"/>
                  </a:moveTo>
                  <a:lnTo>
                    <a:pt x="444" y="9"/>
                  </a:lnTo>
                  <a:cubicBezTo>
                    <a:pt x="434" y="9"/>
                    <a:pt x="18" y="160"/>
                    <a:pt x="9" y="160"/>
                  </a:cubicBezTo>
                  <a:cubicBezTo>
                    <a:pt x="0" y="160"/>
                    <a:pt x="0" y="169"/>
                    <a:pt x="9" y="169"/>
                  </a:cubicBezTo>
                  <a:cubicBezTo>
                    <a:pt x="18" y="177"/>
                    <a:pt x="98" y="213"/>
                    <a:pt x="98" y="213"/>
                  </a:cubicBezTo>
                  <a:cubicBezTo>
                    <a:pt x="160" y="230"/>
                    <a:pt x="160" y="230"/>
                    <a:pt x="160" y="230"/>
                  </a:cubicBezTo>
                  <a:cubicBezTo>
                    <a:pt x="160" y="230"/>
                    <a:pt x="425" y="35"/>
                    <a:pt x="434" y="35"/>
                  </a:cubicBezTo>
                  <a:cubicBezTo>
                    <a:pt x="434" y="26"/>
                    <a:pt x="434" y="35"/>
                    <a:pt x="434" y="35"/>
                  </a:cubicBezTo>
                  <a:lnTo>
                    <a:pt x="240" y="248"/>
                  </a:lnTo>
                  <a:cubicBezTo>
                    <a:pt x="231" y="257"/>
                    <a:pt x="231" y="257"/>
                    <a:pt x="231" y="257"/>
                  </a:cubicBezTo>
                  <a:cubicBezTo>
                    <a:pt x="240" y="266"/>
                    <a:pt x="240" y="266"/>
                    <a:pt x="240" y="266"/>
                  </a:cubicBezTo>
                  <a:cubicBezTo>
                    <a:pt x="240" y="266"/>
                    <a:pt x="363" y="328"/>
                    <a:pt x="363" y="337"/>
                  </a:cubicBezTo>
                  <a:cubicBezTo>
                    <a:pt x="372" y="337"/>
                    <a:pt x="381" y="337"/>
                    <a:pt x="390" y="328"/>
                  </a:cubicBezTo>
                  <a:cubicBezTo>
                    <a:pt x="390" y="319"/>
                    <a:pt x="461" y="26"/>
                    <a:pt x="461" y="18"/>
                  </a:cubicBezTo>
                  <a:cubicBezTo>
                    <a:pt x="461" y="9"/>
                    <a:pt x="453" y="0"/>
                    <a:pt x="444" y="9"/>
                  </a:cubicBezTo>
                  <a:close/>
                  <a:moveTo>
                    <a:pt x="160" y="363"/>
                  </a:moveTo>
                  <a:lnTo>
                    <a:pt x="160" y="363"/>
                  </a:lnTo>
                  <a:cubicBezTo>
                    <a:pt x="160" y="372"/>
                    <a:pt x="160" y="372"/>
                    <a:pt x="169" y="372"/>
                  </a:cubicBezTo>
                  <a:cubicBezTo>
                    <a:pt x="169" y="363"/>
                    <a:pt x="240" y="310"/>
                    <a:pt x="240" y="310"/>
                  </a:cubicBezTo>
                  <a:cubicBezTo>
                    <a:pt x="160" y="266"/>
                    <a:pt x="160" y="266"/>
                    <a:pt x="160" y="266"/>
                  </a:cubicBezTo>
                  <a:lnTo>
                    <a:pt x="160" y="363"/>
                  </a:lnTo>
                  <a:close/>
                </a:path>
              </a:pathLst>
            </a:custGeom>
            <a:solidFill>
              <a:srgbClr val="B15462"/>
            </a:solidFill>
            <a:ln>
              <a:solidFill>
                <a:srgbClr val="B15462"/>
              </a:solidFill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4108435" y="1455838"/>
              <a:ext cx="444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57502" y="2217511"/>
            <a:ext cx="3657600" cy="1030065"/>
            <a:chOff x="1057502" y="2217511"/>
            <a:chExt cx="3657600" cy="1030065"/>
          </a:xfrm>
        </p:grpSpPr>
        <p:sp>
          <p:nvSpPr>
            <p:cNvPr id="8" name="Freeform 6"/>
            <p:cNvSpPr/>
            <p:nvPr/>
          </p:nvSpPr>
          <p:spPr bwMode="auto">
            <a:xfrm>
              <a:off x="1057502" y="2217511"/>
              <a:ext cx="3657600" cy="1001712"/>
            </a:xfrm>
            <a:custGeom>
              <a:avLst/>
              <a:gdLst>
                <a:gd name="T0" fmla="*/ 2601 w 2628"/>
                <a:gd name="T1" fmla="*/ 90 h 721"/>
                <a:gd name="T2" fmla="*/ 624 w 2628"/>
                <a:gd name="T3" fmla="*/ 90 h 721"/>
                <a:gd name="T4" fmla="*/ 535 w 2628"/>
                <a:gd name="T5" fmla="*/ 0 h 721"/>
                <a:gd name="T6" fmla="*/ 466 w 2628"/>
                <a:gd name="T7" fmla="*/ 0 h 721"/>
                <a:gd name="T8" fmla="*/ 377 w 2628"/>
                <a:gd name="T9" fmla="*/ 90 h 721"/>
                <a:gd name="T10" fmla="*/ 27 w 2628"/>
                <a:gd name="T11" fmla="*/ 90 h 721"/>
                <a:gd name="T12" fmla="*/ 0 w 2628"/>
                <a:gd name="T13" fmla="*/ 117 h 721"/>
                <a:gd name="T14" fmla="*/ 0 w 2628"/>
                <a:gd name="T15" fmla="*/ 117 h 721"/>
                <a:gd name="T16" fmla="*/ 0 w 2628"/>
                <a:gd name="T17" fmla="*/ 604 h 721"/>
                <a:gd name="T18" fmla="*/ 0 w 2628"/>
                <a:gd name="T19" fmla="*/ 604 h 721"/>
                <a:gd name="T20" fmla="*/ 27 w 2628"/>
                <a:gd name="T21" fmla="*/ 631 h 721"/>
                <a:gd name="T22" fmla="*/ 377 w 2628"/>
                <a:gd name="T23" fmla="*/ 631 h 721"/>
                <a:gd name="T24" fmla="*/ 466 w 2628"/>
                <a:gd name="T25" fmla="*/ 721 h 721"/>
                <a:gd name="T26" fmla="*/ 535 w 2628"/>
                <a:gd name="T27" fmla="*/ 721 h 721"/>
                <a:gd name="T28" fmla="*/ 624 w 2628"/>
                <a:gd name="T29" fmla="*/ 631 h 721"/>
                <a:gd name="T30" fmla="*/ 2601 w 2628"/>
                <a:gd name="T31" fmla="*/ 631 h 721"/>
                <a:gd name="T32" fmla="*/ 2628 w 2628"/>
                <a:gd name="T33" fmla="*/ 604 h 721"/>
                <a:gd name="T34" fmla="*/ 2628 w 2628"/>
                <a:gd name="T35" fmla="*/ 604 h 721"/>
                <a:gd name="T36" fmla="*/ 2628 w 2628"/>
                <a:gd name="T37" fmla="*/ 117 h 721"/>
                <a:gd name="T38" fmla="*/ 2628 w 2628"/>
                <a:gd name="T39" fmla="*/ 117 h 721"/>
                <a:gd name="T40" fmla="*/ 2601 w 2628"/>
                <a:gd name="T41" fmla="*/ 9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8" h="721">
                  <a:moveTo>
                    <a:pt x="2601" y="90"/>
                  </a:moveTo>
                  <a:cubicBezTo>
                    <a:pt x="624" y="90"/>
                    <a:pt x="624" y="90"/>
                    <a:pt x="624" y="90"/>
                  </a:cubicBezTo>
                  <a:cubicBezTo>
                    <a:pt x="575" y="90"/>
                    <a:pt x="535" y="49"/>
                    <a:pt x="535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66" y="49"/>
                    <a:pt x="426" y="90"/>
                    <a:pt x="377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12" y="90"/>
                    <a:pt x="0" y="102"/>
                    <a:pt x="0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0" y="619"/>
                    <a:pt x="12" y="631"/>
                    <a:pt x="27" y="631"/>
                  </a:cubicBezTo>
                  <a:cubicBezTo>
                    <a:pt x="377" y="631"/>
                    <a:pt x="377" y="631"/>
                    <a:pt x="377" y="631"/>
                  </a:cubicBezTo>
                  <a:cubicBezTo>
                    <a:pt x="426" y="631"/>
                    <a:pt x="466" y="671"/>
                    <a:pt x="466" y="721"/>
                  </a:cubicBezTo>
                  <a:cubicBezTo>
                    <a:pt x="535" y="721"/>
                    <a:pt x="535" y="721"/>
                    <a:pt x="535" y="721"/>
                  </a:cubicBezTo>
                  <a:cubicBezTo>
                    <a:pt x="535" y="671"/>
                    <a:pt x="575" y="631"/>
                    <a:pt x="624" y="631"/>
                  </a:cubicBezTo>
                  <a:cubicBezTo>
                    <a:pt x="2601" y="631"/>
                    <a:pt x="2601" y="631"/>
                    <a:pt x="2601" y="631"/>
                  </a:cubicBezTo>
                  <a:cubicBezTo>
                    <a:pt x="2616" y="631"/>
                    <a:pt x="2628" y="619"/>
                    <a:pt x="2628" y="604"/>
                  </a:cubicBezTo>
                  <a:cubicBezTo>
                    <a:pt x="2628" y="604"/>
                    <a:pt x="2628" y="604"/>
                    <a:pt x="2628" y="604"/>
                  </a:cubicBezTo>
                  <a:cubicBezTo>
                    <a:pt x="2628" y="117"/>
                    <a:pt x="2628" y="117"/>
                    <a:pt x="2628" y="117"/>
                  </a:cubicBezTo>
                  <a:cubicBezTo>
                    <a:pt x="2628" y="117"/>
                    <a:pt x="2628" y="117"/>
                    <a:pt x="2628" y="117"/>
                  </a:cubicBezTo>
                  <a:cubicBezTo>
                    <a:pt x="2628" y="102"/>
                    <a:pt x="2616" y="90"/>
                    <a:pt x="2601" y="90"/>
                  </a:cubicBezTo>
                </a:path>
              </a:pathLst>
            </a:custGeom>
            <a:solidFill>
              <a:srgbClr val="CBDB8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1749652" y="2431824"/>
              <a:ext cx="0" cy="573087"/>
            </a:xfrm>
            <a:custGeom>
              <a:avLst/>
              <a:gdLst>
                <a:gd name="T0" fmla="*/ 0 h 413"/>
                <a:gd name="T1" fmla="*/ 0 h 413"/>
                <a:gd name="T2" fmla="*/ 0 h 413"/>
                <a:gd name="T3" fmla="*/ 413 h 413"/>
                <a:gd name="T4" fmla="*/ 413 h 413"/>
                <a:gd name="T5" fmla="*/ 413 h 413"/>
                <a:gd name="T6" fmla="*/ 413 h 413"/>
                <a:gd name="T7" fmla="*/ 0 h 413"/>
                <a:gd name="T8" fmla="*/ 0 h 4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41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1117827" y="2409599"/>
              <a:ext cx="631825" cy="617537"/>
            </a:xfrm>
            <a:custGeom>
              <a:avLst/>
              <a:gdLst>
                <a:gd name="T0" fmla="*/ 454 w 454"/>
                <a:gd name="T1" fmla="*/ 429 h 445"/>
                <a:gd name="T2" fmla="*/ 446 w 454"/>
                <a:gd name="T3" fmla="*/ 445 h 445"/>
                <a:gd name="T4" fmla="*/ 454 w 454"/>
                <a:gd name="T5" fmla="*/ 429 h 445"/>
                <a:gd name="T6" fmla="*/ 454 w 454"/>
                <a:gd name="T7" fmla="*/ 429 h 445"/>
                <a:gd name="T8" fmla="*/ 6 w 454"/>
                <a:gd name="T9" fmla="*/ 2 h 445"/>
                <a:gd name="T10" fmla="*/ 0 w 454"/>
                <a:gd name="T11" fmla="*/ 16 h 445"/>
                <a:gd name="T12" fmla="*/ 0 w 454"/>
                <a:gd name="T13" fmla="*/ 429 h 445"/>
                <a:gd name="T14" fmla="*/ 6 w 454"/>
                <a:gd name="T15" fmla="*/ 443 h 445"/>
                <a:gd name="T16" fmla="*/ 0 w 454"/>
                <a:gd name="T17" fmla="*/ 429 h 445"/>
                <a:gd name="T18" fmla="*/ 0 w 454"/>
                <a:gd name="T19" fmla="*/ 16 h 445"/>
                <a:gd name="T20" fmla="*/ 6 w 454"/>
                <a:gd name="T21" fmla="*/ 2 h 445"/>
                <a:gd name="T22" fmla="*/ 446 w 454"/>
                <a:gd name="T23" fmla="*/ 0 h 445"/>
                <a:gd name="T24" fmla="*/ 454 w 454"/>
                <a:gd name="T25" fmla="*/ 16 h 445"/>
                <a:gd name="T26" fmla="*/ 454 w 454"/>
                <a:gd name="T27" fmla="*/ 16 h 445"/>
                <a:gd name="T28" fmla="*/ 446 w 454"/>
                <a:gd name="T2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45">
                  <a:moveTo>
                    <a:pt x="454" y="429"/>
                  </a:moveTo>
                  <a:cubicBezTo>
                    <a:pt x="454" y="436"/>
                    <a:pt x="451" y="441"/>
                    <a:pt x="446" y="445"/>
                  </a:cubicBezTo>
                  <a:cubicBezTo>
                    <a:pt x="451" y="442"/>
                    <a:pt x="454" y="436"/>
                    <a:pt x="454" y="429"/>
                  </a:cubicBezTo>
                  <a:cubicBezTo>
                    <a:pt x="454" y="429"/>
                    <a:pt x="454" y="429"/>
                    <a:pt x="454" y="429"/>
                  </a:cubicBezTo>
                  <a:moveTo>
                    <a:pt x="6" y="2"/>
                  </a:moveTo>
                  <a:cubicBezTo>
                    <a:pt x="3" y="5"/>
                    <a:pt x="0" y="10"/>
                    <a:pt x="0" y="16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35"/>
                    <a:pt x="3" y="440"/>
                    <a:pt x="6" y="443"/>
                  </a:cubicBezTo>
                  <a:cubicBezTo>
                    <a:pt x="3" y="440"/>
                    <a:pt x="0" y="435"/>
                    <a:pt x="0" y="4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0"/>
                    <a:pt x="3" y="5"/>
                    <a:pt x="6" y="2"/>
                  </a:cubicBezTo>
                  <a:moveTo>
                    <a:pt x="446" y="0"/>
                  </a:moveTo>
                  <a:cubicBezTo>
                    <a:pt x="451" y="3"/>
                    <a:pt x="454" y="9"/>
                    <a:pt x="454" y="16"/>
                  </a:cubicBezTo>
                  <a:cubicBezTo>
                    <a:pt x="454" y="16"/>
                    <a:pt x="454" y="16"/>
                    <a:pt x="454" y="16"/>
                  </a:cubicBezTo>
                  <a:cubicBezTo>
                    <a:pt x="454" y="9"/>
                    <a:pt x="451" y="3"/>
                    <a:pt x="446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1117827" y="2403249"/>
              <a:ext cx="631825" cy="630237"/>
            </a:xfrm>
            <a:custGeom>
              <a:avLst/>
              <a:gdLst>
                <a:gd name="T0" fmla="*/ 434 w 454"/>
                <a:gd name="T1" fmla="*/ 0 h 453"/>
                <a:gd name="T2" fmla="*/ 20 w 454"/>
                <a:gd name="T3" fmla="*/ 0 h 453"/>
                <a:gd name="T4" fmla="*/ 6 w 454"/>
                <a:gd name="T5" fmla="*/ 6 h 453"/>
                <a:gd name="T6" fmla="*/ 0 w 454"/>
                <a:gd name="T7" fmla="*/ 20 h 453"/>
                <a:gd name="T8" fmla="*/ 0 w 454"/>
                <a:gd name="T9" fmla="*/ 433 h 453"/>
                <a:gd name="T10" fmla="*/ 6 w 454"/>
                <a:gd name="T11" fmla="*/ 447 h 453"/>
                <a:gd name="T12" fmla="*/ 20 w 454"/>
                <a:gd name="T13" fmla="*/ 453 h 453"/>
                <a:gd name="T14" fmla="*/ 434 w 454"/>
                <a:gd name="T15" fmla="*/ 453 h 453"/>
                <a:gd name="T16" fmla="*/ 446 w 454"/>
                <a:gd name="T17" fmla="*/ 449 h 453"/>
                <a:gd name="T18" fmla="*/ 454 w 454"/>
                <a:gd name="T19" fmla="*/ 433 h 453"/>
                <a:gd name="T20" fmla="*/ 454 w 454"/>
                <a:gd name="T21" fmla="*/ 433 h 453"/>
                <a:gd name="T22" fmla="*/ 454 w 454"/>
                <a:gd name="T23" fmla="*/ 20 h 453"/>
                <a:gd name="T24" fmla="*/ 454 w 454"/>
                <a:gd name="T25" fmla="*/ 20 h 453"/>
                <a:gd name="T26" fmla="*/ 446 w 454"/>
                <a:gd name="T27" fmla="*/ 4 h 453"/>
                <a:gd name="T28" fmla="*/ 434 w 454"/>
                <a:gd name="T29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53">
                  <a:moveTo>
                    <a:pt x="43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2"/>
                    <a:pt x="6" y="6"/>
                  </a:cubicBezTo>
                  <a:cubicBezTo>
                    <a:pt x="3" y="9"/>
                    <a:pt x="0" y="14"/>
                    <a:pt x="0" y="20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0" y="439"/>
                    <a:pt x="3" y="444"/>
                    <a:pt x="6" y="447"/>
                  </a:cubicBezTo>
                  <a:cubicBezTo>
                    <a:pt x="10" y="451"/>
                    <a:pt x="15" y="453"/>
                    <a:pt x="20" y="453"/>
                  </a:cubicBezTo>
                  <a:cubicBezTo>
                    <a:pt x="434" y="453"/>
                    <a:pt x="434" y="453"/>
                    <a:pt x="434" y="453"/>
                  </a:cubicBezTo>
                  <a:cubicBezTo>
                    <a:pt x="438" y="453"/>
                    <a:pt x="442" y="452"/>
                    <a:pt x="446" y="449"/>
                  </a:cubicBezTo>
                  <a:cubicBezTo>
                    <a:pt x="451" y="445"/>
                    <a:pt x="454" y="440"/>
                    <a:pt x="454" y="433"/>
                  </a:cubicBezTo>
                  <a:cubicBezTo>
                    <a:pt x="454" y="433"/>
                    <a:pt x="454" y="433"/>
                    <a:pt x="454" y="433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13"/>
                    <a:pt x="451" y="7"/>
                    <a:pt x="446" y="4"/>
                  </a:cubicBezTo>
                  <a:cubicBezTo>
                    <a:pt x="442" y="1"/>
                    <a:pt x="438" y="0"/>
                    <a:pt x="434" y="0"/>
                  </a:cubicBezTo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1168627" y="2455636"/>
              <a:ext cx="528638" cy="525462"/>
            </a:xfrm>
            <a:custGeom>
              <a:avLst/>
              <a:gdLst>
                <a:gd name="T0" fmla="*/ 0 w 380"/>
                <a:gd name="T1" fmla="*/ 366 h 379"/>
                <a:gd name="T2" fmla="*/ 0 w 380"/>
                <a:gd name="T3" fmla="*/ 13 h 379"/>
                <a:gd name="T4" fmla="*/ 14 w 380"/>
                <a:gd name="T5" fmla="*/ 0 h 379"/>
                <a:gd name="T6" fmla="*/ 366 w 380"/>
                <a:gd name="T7" fmla="*/ 0 h 379"/>
                <a:gd name="T8" fmla="*/ 380 w 380"/>
                <a:gd name="T9" fmla="*/ 13 h 379"/>
                <a:gd name="T10" fmla="*/ 380 w 380"/>
                <a:gd name="T11" fmla="*/ 366 h 379"/>
                <a:gd name="T12" fmla="*/ 366 w 380"/>
                <a:gd name="T13" fmla="*/ 379 h 379"/>
                <a:gd name="T14" fmla="*/ 14 w 380"/>
                <a:gd name="T15" fmla="*/ 379 h 379"/>
                <a:gd name="T16" fmla="*/ 0 w 380"/>
                <a:gd name="T17" fmla="*/ 366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79">
                  <a:moveTo>
                    <a:pt x="0" y="366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4" y="0"/>
                    <a:pt x="380" y="6"/>
                    <a:pt x="380" y="13"/>
                  </a:cubicBezTo>
                  <a:cubicBezTo>
                    <a:pt x="380" y="366"/>
                    <a:pt x="380" y="366"/>
                    <a:pt x="380" y="366"/>
                  </a:cubicBezTo>
                  <a:cubicBezTo>
                    <a:pt x="380" y="373"/>
                    <a:pt x="374" y="379"/>
                    <a:pt x="366" y="379"/>
                  </a:cubicBezTo>
                  <a:cubicBezTo>
                    <a:pt x="14" y="379"/>
                    <a:pt x="14" y="379"/>
                    <a:pt x="14" y="379"/>
                  </a:cubicBezTo>
                  <a:cubicBezTo>
                    <a:pt x="6" y="379"/>
                    <a:pt x="0" y="373"/>
                    <a:pt x="0" y="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3962627" y="2509611"/>
              <a:ext cx="3175" cy="417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1" name="组合 90" descr="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"/>
            <p:cNvGrpSpPr/>
            <p:nvPr/>
          </p:nvGrpSpPr>
          <p:grpSpPr>
            <a:xfrm>
              <a:off x="1795357" y="2396228"/>
              <a:ext cx="2218765" cy="851348"/>
              <a:chOff x="3512695" y="1300951"/>
              <a:chExt cx="2218765" cy="851348"/>
            </a:xfrm>
          </p:grpSpPr>
          <p:sp>
            <p:nvSpPr>
              <p:cNvPr id="92" name="Text Placeholder 5"/>
              <p:cNvSpPr txBox="1"/>
              <p:nvPr/>
            </p:nvSpPr>
            <p:spPr>
              <a:xfrm>
                <a:off x="3721249" y="1537605"/>
                <a:ext cx="1801659" cy="6146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86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ipsum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dolor sit </a:t>
                </a:r>
                <a:r>
                  <a:rPr lang="id-ID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dudu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amet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,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consectetur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adipiscing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elit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. </a:t>
                </a:r>
                <a:endParaRPr lang="id-ID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3" name="TextBox 59"/>
              <p:cNvSpPr txBox="1"/>
              <p:nvPr/>
            </p:nvSpPr>
            <p:spPr>
              <a:xfrm>
                <a:off x="3512695" y="1300951"/>
                <a:ext cx="2218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2</a:t>
                </a:r>
                <a:endParaRPr lang="id-ID" sz="1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3" name="Freeform 3"/>
            <p:cNvSpPr>
              <a:spLocks noChangeArrowheads="1"/>
            </p:cNvSpPr>
            <p:nvPr/>
          </p:nvSpPr>
          <p:spPr bwMode="auto">
            <a:xfrm>
              <a:off x="1372568" y="2614624"/>
              <a:ext cx="149330" cy="241062"/>
            </a:xfrm>
            <a:custGeom>
              <a:avLst/>
              <a:gdLst>
                <a:gd name="T0" fmla="*/ 55786 w 249"/>
                <a:gd name="T1" fmla="*/ 0 h 400"/>
                <a:gd name="T2" fmla="*/ 55786 w 249"/>
                <a:gd name="T3" fmla="*/ 0 h 400"/>
                <a:gd name="T4" fmla="*/ 0 w 249"/>
                <a:gd name="T5" fmla="*/ 56059 h 400"/>
                <a:gd name="T6" fmla="*/ 55786 w 249"/>
                <a:gd name="T7" fmla="*/ 178940 h 400"/>
                <a:gd name="T8" fmla="*/ 110679 w 249"/>
                <a:gd name="T9" fmla="*/ 56059 h 400"/>
                <a:gd name="T10" fmla="*/ 55786 w 249"/>
                <a:gd name="T11" fmla="*/ 0 h 400"/>
                <a:gd name="T12" fmla="*/ 55786 w 249"/>
                <a:gd name="T13" fmla="*/ 87900 h 400"/>
                <a:gd name="T14" fmla="*/ 55786 w 249"/>
                <a:gd name="T15" fmla="*/ 87900 h 400"/>
                <a:gd name="T16" fmla="*/ 23653 w 249"/>
                <a:gd name="T17" fmla="*/ 56059 h 400"/>
                <a:gd name="T18" fmla="*/ 55786 w 249"/>
                <a:gd name="T19" fmla="*/ 24217 h 400"/>
                <a:gd name="T20" fmla="*/ 87026 w 249"/>
                <a:gd name="T21" fmla="*/ 56059 h 400"/>
                <a:gd name="T22" fmla="*/ 55786 w 249"/>
                <a:gd name="T23" fmla="*/ 87900 h 4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49" h="400">
                  <a:moveTo>
                    <a:pt x="125" y="0"/>
                  </a:moveTo>
                  <a:lnTo>
                    <a:pt x="125" y="0"/>
                  </a:lnTo>
                  <a:cubicBezTo>
                    <a:pt x="53" y="0"/>
                    <a:pt x="0" y="54"/>
                    <a:pt x="0" y="125"/>
                  </a:cubicBezTo>
                  <a:cubicBezTo>
                    <a:pt x="0" y="240"/>
                    <a:pt x="125" y="399"/>
                    <a:pt x="125" y="399"/>
                  </a:cubicBezTo>
                  <a:cubicBezTo>
                    <a:pt x="125" y="399"/>
                    <a:pt x="248" y="240"/>
                    <a:pt x="248" y="125"/>
                  </a:cubicBezTo>
                  <a:cubicBezTo>
                    <a:pt x="248" y="54"/>
                    <a:pt x="195" y="0"/>
                    <a:pt x="125" y="0"/>
                  </a:cubicBezTo>
                  <a:close/>
                  <a:moveTo>
                    <a:pt x="125" y="196"/>
                  </a:moveTo>
                  <a:lnTo>
                    <a:pt x="125" y="196"/>
                  </a:lnTo>
                  <a:cubicBezTo>
                    <a:pt x="88" y="196"/>
                    <a:pt x="53" y="160"/>
                    <a:pt x="53" y="125"/>
                  </a:cubicBezTo>
                  <a:cubicBezTo>
                    <a:pt x="53" y="89"/>
                    <a:pt x="88" y="54"/>
                    <a:pt x="125" y="54"/>
                  </a:cubicBezTo>
                  <a:cubicBezTo>
                    <a:pt x="159" y="54"/>
                    <a:pt x="195" y="89"/>
                    <a:pt x="195" y="125"/>
                  </a:cubicBezTo>
                  <a:cubicBezTo>
                    <a:pt x="195" y="160"/>
                    <a:pt x="159" y="196"/>
                    <a:pt x="125" y="196"/>
                  </a:cubicBezTo>
                  <a:close/>
                </a:path>
              </a:pathLst>
            </a:custGeom>
            <a:solidFill>
              <a:srgbClr val="CBDB83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4028742" y="2473545"/>
              <a:ext cx="548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57502" y="3219224"/>
            <a:ext cx="3657600" cy="1012367"/>
            <a:chOff x="1057502" y="3219224"/>
            <a:chExt cx="3657600" cy="1012367"/>
          </a:xfrm>
        </p:grpSpPr>
        <p:sp>
          <p:nvSpPr>
            <p:cNvPr id="9" name="Freeform 7"/>
            <p:cNvSpPr/>
            <p:nvPr/>
          </p:nvSpPr>
          <p:spPr bwMode="auto">
            <a:xfrm>
              <a:off x="1057502" y="3219224"/>
              <a:ext cx="3657600" cy="1000125"/>
            </a:xfrm>
            <a:custGeom>
              <a:avLst/>
              <a:gdLst>
                <a:gd name="T0" fmla="*/ 2601 w 2628"/>
                <a:gd name="T1" fmla="*/ 89 h 720"/>
                <a:gd name="T2" fmla="*/ 624 w 2628"/>
                <a:gd name="T3" fmla="*/ 89 h 720"/>
                <a:gd name="T4" fmla="*/ 535 w 2628"/>
                <a:gd name="T5" fmla="*/ 0 h 720"/>
                <a:gd name="T6" fmla="*/ 466 w 2628"/>
                <a:gd name="T7" fmla="*/ 0 h 720"/>
                <a:gd name="T8" fmla="*/ 377 w 2628"/>
                <a:gd name="T9" fmla="*/ 89 h 720"/>
                <a:gd name="T10" fmla="*/ 27 w 2628"/>
                <a:gd name="T11" fmla="*/ 89 h 720"/>
                <a:gd name="T12" fmla="*/ 0 w 2628"/>
                <a:gd name="T13" fmla="*/ 116 h 720"/>
                <a:gd name="T14" fmla="*/ 0 w 2628"/>
                <a:gd name="T15" fmla="*/ 116 h 720"/>
                <a:gd name="T16" fmla="*/ 0 w 2628"/>
                <a:gd name="T17" fmla="*/ 603 h 720"/>
                <a:gd name="T18" fmla="*/ 0 w 2628"/>
                <a:gd name="T19" fmla="*/ 603 h 720"/>
                <a:gd name="T20" fmla="*/ 27 w 2628"/>
                <a:gd name="T21" fmla="*/ 630 h 720"/>
                <a:gd name="T22" fmla="*/ 377 w 2628"/>
                <a:gd name="T23" fmla="*/ 630 h 720"/>
                <a:gd name="T24" fmla="*/ 466 w 2628"/>
                <a:gd name="T25" fmla="*/ 720 h 720"/>
                <a:gd name="T26" fmla="*/ 535 w 2628"/>
                <a:gd name="T27" fmla="*/ 720 h 720"/>
                <a:gd name="T28" fmla="*/ 624 w 2628"/>
                <a:gd name="T29" fmla="*/ 630 h 720"/>
                <a:gd name="T30" fmla="*/ 2601 w 2628"/>
                <a:gd name="T31" fmla="*/ 630 h 720"/>
                <a:gd name="T32" fmla="*/ 2628 w 2628"/>
                <a:gd name="T33" fmla="*/ 603 h 720"/>
                <a:gd name="T34" fmla="*/ 2628 w 2628"/>
                <a:gd name="T35" fmla="*/ 603 h 720"/>
                <a:gd name="T36" fmla="*/ 2628 w 2628"/>
                <a:gd name="T37" fmla="*/ 116 h 720"/>
                <a:gd name="T38" fmla="*/ 2628 w 2628"/>
                <a:gd name="T39" fmla="*/ 116 h 720"/>
                <a:gd name="T40" fmla="*/ 2601 w 2628"/>
                <a:gd name="T41" fmla="*/ 89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8" h="720">
                  <a:moveTo>
                    <a:pt x="2601" y="89"/>
                  </a:moveTo>
                  <a:cubicBezTo>
                    <a:pt x="624" y="89"/>
                    <a:pt x="624" y="89"/>
                    <a:pt x="624" y="89"/>
                  </a:cubicBezTo>
                  <a:cubicBezTo>
                    <a:pt x="575" y="89"/>
                    <a:pt x="535" y="49"/>
                    <a:pt x="535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66" y="49"/>
                    <a:pt x="426" y="89"/>
                    <a:pt x="37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2" y="89"/>
                    <a:pt x="0" y="101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03"/>
                    <a:pt x="0" y="603"/>
                    <a:pt x="0" y="603"/>
                  </a:cubicBezTo>
                  <a:cubicBezTo>
                    <a:pt x="0" y="618"/>
                    <a:pt x="12" y="630"/>
                    <a:pt x="27" y="630"/>
                  </a:cubicBezTo>
                  <a:cubicBezTo>
                    <a:pt x="377" y="630"/>
                    <a:pt x="377" y="630"/>
                    <a:pt x="377" y="630"/>
                  </a:cubicBezTo>
                  <a:cubicBezTo>
                    <a:pt x="426" y="631"/>
                    <a:pt x="466" y="671"/>
                    <a:pt x="466" y="720"/>
                  </a:cubicBezTo>
                  <a:cubicBezTo>
                    <a:pt x="535" y="720"/>
                    <a:pt x="535" y="720"/>
                    <a:pt x="535" y="720"/>
                  </a:cubicBezTo>
                  <a:cubicBezTo>
                    <a:pt x="535" y="671"/>
                    <a:pt x="575" y="631"/>
                    <a:pt x="624" y="630"/>
                  </a:cubicBezTo>
                  <a:cubicBezTo>
                    <a:pt x="2601" y="630"/>
                    <a:pt x="2601" y="630"/>
                    <a:pt x="2601" y="630"/>
                  </a:cubicBezTo>
                  <a:cubicBezTo>
                    <a:pt x="2616" y="630"/>
                    <a:pt x="2628" y="618"/>
                    <a:pt x="2628" y="603"/>
                  </a:cubicBezTo>
                  <a:cubicBezTo>
                    <a:pt x="2628" y="603"/>
                    <a:pt x="2628" y="603"/>
                    <a:pt x="2628" y="603"/>
                  </a:cubicBezTo>
                  <a:cubicBezTo>
                    <a:pt x="2628" y="116"/>
                    <a:pt x="2628" y="116"/>
                    <a:pt x="2628" y="116"/>
                  </a:cubicBezTo>
                  <a:cubicBezTo>
                    <a:pt x="2628" y="116"/>
                    <a:pt x="2628" y="116"/>
                    <a:pt x="2628" y="116"/>
                  </a:cubicBezTo>
                  <a:cubicBezTo>
                    <a:pt x="2628" y="101"/>
                    <a:pt x="2616" y="89"/>
                    <a:pt x="2601" y="89"/>
                  </a:cubicBezTo>
                </a:path>
              </a:pathLst>
            </a:custGeom>
            <a:solidFill>
              <a:srgbClr val="79C6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1749652" y="3431949"/>
              <a:ext cx="0" cy="574675"/>
            </a:xfrm>
            <a:custGeom>
              <a:avLst/>
              <a:gdLst>
                <a:gd name="T0" fmla="*/ 0 h 414"/>
                <a:gd name="T1" fmla="*/ 0 h 414"/>
                <a:gd name="T2" fmla="*/ 0 h 414"/>
                <a:gd name="T3" fmla="*/ 413 h 414"/>
                <a:gd name="T4" fmla="*/ 413 h 414"/>
                <a:gd name="T5" fmla="*/ 414 h 414"/>
                <a:gd name="T6" fmla="*/ 413 h 414"/>
                <a:gd name="T7" fmla="*/ 0 h 414"/>
                <a:gd name="T8" fmla="*/ 0 h 4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41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4"/>
                    <a:pt x="0" y="414"/>
                    <a:pt x="0" y="414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1117827" y="3409724"/>
              <a:ext cx="631825" cy="612775"/>
            </a:xfrm>
            <a:custGeom>
              <a:avLst/>
              <a:gdLst>
                <a:gd name="T0" fmla="*/ 454 w 454"/>
                <a:gd name="T1" fmla="*/ 429 h 441"/>
                <a:gd name="T2" fmla="*/ 450 w 454"/>
                <a:gd name="T3" fmla="*/ 441 h 441"/>
                <a:gd name="T4" fmla="*/ 454 w 454"/>
                <a:gd name="T5" fmla="*/ 430 h 441"/>
                <a:gd name="T6" fmla="*/ 454 w 454"/>
                <a:gd name="T7" fmla="*/ 429 h 441"/>
                <a:gd name="T8" fmla="*/ 6 w 454"/>
                <a:gd name="T9" fmla="*/ 2 h 441"/>
                <a:gd name="T10" fmla="*/ 0 w 454"/>
                <a:gd name="T11" fmla="*/ 16 h 441"/>
                <a:gd name="T12" fmla="*/ 0 w 454"/>
                <a:gd name="T13" fmla="*/ 429 h 441"/>
                <a:gd name="T14" fmla="*/ 0 w 454"/>
                <a:gd name="T15" fmla="*/ 429 h 441"/>
                <a:gd name="T16" fmla="*/ 0 w 454"/>
                <a:gd name="T17" fmla="*/ 16 h 441"/>
                <a:gd name="T18" fmla="*/ 6 w 454"/>
                <a:gd name="T19" fmla="*/ 2 h 441"/>
                <a:gd name="T20" fmla="*/ 446 w 454"/>
                <a:gd name="T21" fmla="*/ 0 h 441"/>
                <a:gd name="T22" fmla="*/ 454 w 454"/>
                <a:gd name="T23" fmla="*/ 16 h 441"/>
                <a:gd name="T24" fmla="*/ 454 w 454"/>
                <a:gd name="T25" fmla="*/ 16 h 441"/>
                <a:gd name="T26" fmla="*/ 446 w 454"/>
                <a:gd name="T27" fmla="*/ 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4" h="441">
                  <a:moveTo>
                    <a:pt x="454" y="429"/>
                  </a:moveTo>
                  <a:cubicBezTo>
                    <a:pt x="454" y="434"/>
                    <a:pt x="453" y="437"/>
                    <a:pt x="450" y="441"/>
                  </a:cubicBezTo>
                  <a:cubicBezTo>
                    <a:pt x="453" y="437"/>
                    <a:pt x="454" y="434"/>
                    <a:pt x="454" y="430"/>
                  </a:cubicBezTo>
                  <a:cubicBezTo>
                    <a:pt x="454" y="429"/>
                    <a:pt x="454" y="429"/>
                    <a:pt x="454" y="429"/>
                  </a:cubicBezTo>
                  <a:moveTo>
                    <a:pt x="6" y="2"/>
                  </a:moveTo>
                  <a:cubicBezTo>
                    <a:pt x="3" y="6"/>
                    <a:pt x="0" y="11"/>
                    <a:pt x="0" y="16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429"/>
                    <a:pt x="0" y="429"/>
                    <a:pt x="0" y="42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1"/>
                    <a:pt x="3" y="6"/>
                    <a:pt x="6" y="2"/>
                  </a:cubicBezTo>
                  <a:moveTo>
                    <a:pt x="446" y="0"/>
                  </a:moveTo>
                  <a:cubicBezTo>
                    <a:pt x="451" y="4"/>
                    <a:pt x="454" y="10"/>
                    <a:pt x="454" y="16"/>
                  </a:cubicBezTo>
                  <a:cubicBezTo>
                    <a:pt x="454" y="16"/>
                    <a:pt x="454" y="16"/>
                    <a:pt x="454" y="16"/>
                  </a:cubicBezTo>
                  <a:cubicBezTo>
                    <a:pt x="454" y="9"/>
                    <a:pt x="451" y="4"/>
                    <a:pt x="446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1117827" y="3403374"/>
              <a:ext cx="631825" cy="630237"/>
            </a:xfrm>
            <a:custGeom>
              <a:avLst/>
              <a:gdLst>
                <a:gd name="T0" fmla="*/ 434 w 454"/>
                <a:gd name="T1" fmla="*/ 0 h 453"/>
                <a:gd name="T2" fmla="*/ 20 w 454"/>
                <a:gd name="T3" fmla="*/ 0 h 453"/>
                <a:gd name="T4" fmla="*/ 6 w 454"/>
                <a:gd name="T5" fmla="*/ 6 h 453"/>
                <a:gd name="T6" fmla="*/ 0 w 454"/>
                <a:gd name="T7" fmla="*/ 20 h 453"/>
                <a:gd name="T8" fmla="*/ 0 w 454"/>
                <a:gd name="T9" fmla="*/ 433 h 453"/>
                <a:gd name="T10" fmla="*/ 20 w 454"/>
                <a:gd name="T11" fmla="*/ 453 h 453"/>
                <a:gd name="T12" fmla="*/ 434 w 454"/>
                <a:gd name="T13" fmla="*/ 453 h 453"/>
                <a:gd name="T14" fmla="*/ 450 w 454"/>
                <a:gd name="T15" fmla="*/ 445 h 453"/>
                <a:gd name="T16" fmla="*/ 454 w 454"/>
                <a:gd name="T17" fmla="*/ 433 h 453"/>
                <a:gd name="T18" fmla="*/ 454 w 454"/>
                <a:gd name="T19" fmla="*/ 433 h 453"/>
                <a:gd name="T20" fmla="*/ 454 w 454"/>
                <a:gd name="T21" fmla="*/ 20 h 453"/>
                <a:gd name="T22" fmla="*/ 454 w 454"/>
                <a:gd name="T23" fmla="*/ 20 h 453"/>
                <a:gd name="T24" fmla="*/ 446 w 454"/>
                <a:gd name="T25" fmla="*/ 4 h 453"/>
                <a:gd name="T26" fmla="*/ 434 w 454"/>
                <a:gd name="T27" fmla="*/ 0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4" h="453">
                  <a:moveTo>
                    <a:pt x="43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2"/>
                    <a:pt x="6" y="6"/>
                  </a:cubicBezTo>
                  <a:cubicBezTo>
                    <a:pt x="3" y="10"/>
                    <a:pt x="0" y="15"/>
                    <a:pt x="0" y="20"/>
                  </a:cubicBezTo>
                  <a:cubicBezTo>
                    <a:pt x="0" y="433"/>
                    <a:pt x="0" y="433"/>
                    <a:pt x="0" y="433"/>
                  </a:cubicBezTo>
                  <a:cubicBezTo>
                    <a:pt x="0" y="444"/>
                    <a:pt x="9" y="453"/>
                    <a:pt x="20" y="453"/>
                  </a:cubicBezTo>
                  <a:cubicBezTo>
                    <a:pt x="434" y="453"/>
                    <a:pt x="434" y="453"/>
                    <a:pt x="434" y="453"/>
                  </a:cubicBezTo>
                  <a:cubicBezTo>
                    <a:pt x="441" y="453"/>
                    <a:pt x="447" y="450"/>
                    <a:pt x="450" y="445"/>
                  </a:cubicBezTo>
                  <a:cubicBezTo>
                    <a:pt x="453" y="441"/>
                    <a:pt x="454" y="438"/>
                    <a:pt x="454" y="433"/>
                  </a:cubicBezTo>
                  <a:cubicBezTo>
                    <a:pt x="454" y="433"/>
                    <a:pt x="454" y="433"/>
                    <a:pt x="454" y="433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14"/>
                    <a:pt x="451" y="8"/>
                    <a:pt x="446" y="4"/>
                  </a:cubicBezTo>
                  <a:cubicBezTo>
                    <a:pt x="442" y="1"/>
                    <a:pt x="438" y="0"/>
                    <a:pt x="434" y="0"/>
                  </a:cubicBezTo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1168627" y="3455761"/>
              <a:ext cx="528638" cy="527050"/>
            </a:xfrm>
            <a:custGeom>
              <a:avLst/>
              <a:gdLst>
                <a:gd name="T0" fmla="*/ 0 w 380"/>
                <a:gd name="T1" fmla="*/ 366 h 380"/>
                <a:gd name="T2" fmla="*/ 0 w 380"/>
                <a:gd name="T3" fmla="*/ 13 h 380"/>
                <a:gd name="T4" fmla="*/ 14 w 380"/>
                <a:gd name="T5" fmla="*/ 0 h 380"/>
                <a:gd name="T6" fmla="*/ 366 w 380"/>
                <a:gd name="T7" fmla="*/ 0 h 380"/>
                <a:gd name="T8" fmla="*/ 380 w 380"/>
                <a:gd name="T9" fmla="*/ 13 h 380"/>
                <a:gd name="T10" fmla="*/ 380 w 380"/>
                <a:gd name="T11" fmla="*/ 366 h 380"/>
                <a:gd name="T12" fmla="*/ 366 w 380"/>
                <a:gd name="T13" fmla="*/ 380 h 380"/>
                <a:gd name="T14" fmla="*/ 14 w 380"/>
                <a:gd name="T15" fmla="*/ 380 h 380"/>
                <a:gd name="T16" fmla="*/ 0 w 380"/>
                <a:gd name="T17" fmla="*/ 36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80">
                  <a:moveTo>
                    <a:pt x="0" y="366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4" y="0"/>
                    <a:pt x="380" y="6"/>
                    <a:pt x="380" y="13"/>
                  </a:cubicBezTo>
                  <a:cubicBezTo>
                    <a:pt x="380" y="366"/>
                    <a:pt x="380" y="366"/>
                    <a:pt x="380" y="366"/>
                  </a:cubicBezTo>
                  <a:cubicBezTo>
                    <a:pt x="380" y="374"/>
                    <a:pt x="374" y="380"/>
                    <a:pt x="366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6" y="380"/>
                    <a:pt x="0" y="374"/>
                    <a:pt x="0" y="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solidFill>
                <a:srgbClr val="7C7B8B"/>
              </a:soli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7" name="Rectangle 75"/>
            <p:cNvSpPr>
              <a:spLocks noChangeArrowheads="1"/>
            </p:cNvSpPr>
            <p:nvPr/>
          </p:nvSpPr>
          <p:spPr bwMode="auto">
            <a:xfrm>
              <a:off x="3962627" y="3511324"/>
              <a:ext cx="3175" cy="415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4" name="组合 93" descr="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"/>
            <p:cNvGrpSpPr/>
            <p:nvPr/>
          </p:nvGrpSpPr>
          <p:grpSpPr>
            <a:xfrm>
              <a:off x="1809977" y="3380243"/>
              <a:ext cx="2218765" cy="851348"/>
              <a:chOff x="3512695" y="1300951"/>
              <a:chExt cx="2218765" cy="851348"/>
            </a:xfrm>
          </p:grpSpPr>
          <p:sp>
            <p:nvSpPr>
              <p:cNvPr id="95" name="Text Placeholder 5"/>
              <p:cNvSpPr txBox="1"/>
              <p:nvPr/>
            </p:nvSpPr>
            <p:spPr>
              <a:xfrm>
                <a:off x="3721249" y="1537605"/>
                <a:ext cx="1801659" cy="6146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86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ipsum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dolor sit </a:t>
                </a:r>
                <a:r>
                  <a:rPr lang="id-ID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dudu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amet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,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consectetur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adipiscing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elit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. </a:t>
                </a:r>
                <a:endParaRPr lang="id-ID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6" name="TextBox 59"/>
              <p:cNvSpPr txBox="1"/>
              <p:nvPr/>
            </p:nvSpPr>
            <p:spPr>
              <a:xfrm>
                <a:off x="3512695" y="1300951"/>
                <a:ext cx="2218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3</a:t>
                </a:r>
                <a:endParaRPr lang="id-ID" sz="1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4" name="Freeform 24"/>
            <p:cNvSpPr>
              <a:spLocks noChangeArrowheads="1"/>
            </p:cNvSpPr>
            <p:nvPr/>
          </p:nvSpPr>
          <p:spPr bwMode="auto">
            <a:xfrm>
              <a:off x="1287568" y="3593599"/>
              <a:ext cx="300794" cy="238928"/>
            </a:xfrm>
            <a:custGeom>
              <a:avLst/>
              <a:gdLst>
                <a:gd name="T0" fmla="*/ 111694 w 497"/>
                <a:gd name="T1" fmla="*/ 66842 h 399"/>
                <a:gd name="T2" fmla="*/ 111694 w 497"/>
                <a:gd name="T3" fmla="*/ 66842 h 399"/>
                <a:gd name="T4" fmla="*/ 79717 w 497"/>
                <a:gd name="T5" fmla="*/ 98481 h 399"/>
                <a:gd name="T6" fmla="*/ 111694 w 497"/>
                <a:gd name="T7" fmla="*/ 130119 h 399"/>
                <a:gd name="T8" fmla="*/ 143671 w 497"/>
                <a:gd name="T9" fmla="*/ 98481 h 399"/>
                <a:gd name="T10" fmla="*/ 111694 w 497"/>
                <a:gd name="T11" fmla="*/ 66842 h 399"/>
                <a:gd name="T12" fmla="*/ 199067 w 497"/>
                <a:gd name="T13" fmla="*/ 31193 h 399"/>
                <a:gd name="T14" fmla="*/ 199067 w 497"/>
                <a:gd name="T15" fmla="*/ 31193 h 399"/>
                <a:gd name="T16" fmla="*/ 175197 w 497"/>
                <a:gd name="T17" fmla="*/ 31193 h 399"/>
                <a:gd name="T18" fmla="*/ 163487 w 497"/>
                <a:gd name="T19" fmla="*/ 27182 h 399"/>
                <a:gd name="T20" fmla="*/ 159434 w 497"/>
                <a:gd name="T21" fmla="*/ 3565 h 399"/>
                <a:gd name="T22" fmla="*/ 147274 w 497"/>
                <a:gd name="T23" fmla="*/ 0 h 399"/>
                <a:gd name="T24" fmla="*/ 71610 w 497"/>
                <a:gd name="T25" fmla="*/ 0 h 399"/>
                <a:gd name="T26" fmla="*/ 63954 w 497"/>
                <a:gd name="T27" fmla="*/ 3565 h 399"/>
                <a:gd name="T28" fmla="*/ 55397 w 497"/>
                <a:gd name="T29" fmla="*/ 27182 h 399"/>
                <a:gd name="T30" fmla="*/ 47740 w 497"/>
                <a:gd name="T31" fmla="*/ 31193 h 399"/>
                <a:gd name="T32" fmla="*/ 23870 w 497"/>
                <a:gd name="T33" fmla="*/ 31193 h 399"/>
                <a:gd name="T34" fmla="*/ 0 w 497"/>
                <a:gd name="T35" fmla="*/ 54811 h 399"/>
                <a:gd name="T36" fmla="*/ 0 w 497"/>
                <a:gd name="T37" fmla="*/ 153737 h 399"/>
                <a:gd name="T38" fmla="*/ 23870 w 497"/>
                <a:gd name="T39" fmla="*/ 177354 h 399"/>
                <a:gd name="T40" fmla="*/ 199067 w 497"/>
                <a:gd name="T41" fmla="*/ 177354 h 399"/>
                <a:gd name="T42" fmla="*/ 223388 w 497"/>
                <a:gd name="T43" fmla="*/ 153737 h 399"/>
                <a:gd name="T44" fmla="*/ 223388 w 497"/>
                <a:gd name="T45" fmla="*/ 54811 h 399"/>
                <a:gd name="T46" fmla="*/ 199067 w 497"/>
                <a:gd name="T47" fmla="*/ 31193 h 399"/>
                <a:gd name="T48" fmla="*/ 111694 w 497"/>
                <a:gd name="T49" fmla="*/ 153737 h 399"/>
                <a:gd name="T50" fmla="*/ 111694 w 497"/>
                <a:gd name="T51" fmla="*/ 153737 h 399"/>
                <a:gd name="T52" fmla="*/ 55397 w 497"/>
                <a:gd name="T53" fmla="*/ 98481 h 399"/>
                <a:gd name="T54" fmla="*/ 111694 w 497"/>
                <a:gd name="T55" fmla="*/ 43225 h 399"/>
                <a:gd name="T56" fmla="*/ 167541 w 497"/>
                <a:gd name="T57" fmla="*/ 98481 h 399"/>
                <a:gd name="T58" fmla="*/ 111694 w 497"/>
                <a:gd name="T59" fmla="*/ 153737 h 399"/>
                <a:gd name="T60" fmla="*/ 191411 w 497"/>
                <a:gd name="T61" fmla="*/ 70853 h 399"/>
                <a:gd name="T62" fmla="*/ 191411 w 497"/>
                <a:gd name="T63" fmla="*/ 70853 h 399"/>
                <a:gd name="T64" fmla="*/ 183304 w 497"/>
                <a:gd name="T65" fmla="*/ 62832 h 399"/>
                <a:gd name="T66" fmla="*/ 191411 w 497"/>
                <a:gd name="T67" fmla="*/ 54811 h 399"/>
                <a:gd name="T68" fmla="*/ 199067 w 497"/>
                <a:gd name="T69" fmla="*/ 62832 h 399"/>
                <a:gd name="T70" fmla="*/ 191411 w 497"/>
                <a:gd name="T71" fmla="*/ 70853 h 39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97" h="399">
                  <a:moveTo>
                    <a:pt x="248" y="150"/>
                  </a:moveTo>
                  <a:lnTo>
                    <a:pt x="248" y="150"/>
                  </a:lnTo>
                  <a:cubicBezTo>
                    <a:pt x="203" y="150"/>
                    <a:pt x="177" y="176"/>
                    <a:pt x="177" y="221"/>
                  </a:cubicBezTo>
                  <a:cubicBezTo>
                    <a:pt x="177" y="266"/>
                    <a:pt x="203" y="292"/>
                    <a:pt x="248" y="292"/>
                  </a:cubicBezTo>
                  <a:cubicBezTo>
                    <a:pt x="292" y="292"/>
                    <a:pt x="319" y="266"/>
                    <a:pt x="319" y="221"/>
                  </a:cubicBezTo>
                  <a:cubicBezTo>
                    <a:pt x="319" y="176"/>
                    <a:pt x="292" y="150"/>
                    <a:pt x="248" y="150"/>
                  </a:cubicBezTo>
                  <a:close/>
                  <a:moveTo>
                    <a:pt x="442" y="70"/>
                  </a:moveTo>
                  <a:lnTo>
                    <a:pt x="442" y="70"/>
                  </a:lnTo>
                  <a:cubicBezTo>
                    <a:pt x="389" y="70"/>
                    <a:pt x="389" y="70"/>
                    <a:pt x="389" y="70"/>
                  </a:cubicBezTo>
                  <a:cubicBezTo>
                    <a:pt x="380" y="70"/>
                    <a:pt x="372" y="70"/>
                    <a:pt x="363" y="61"/>
                  </a:cubicBezTo>
                  <a:cubicBezTo>
                    <a:pt x="354" y="8"/>
                    <a:pt x="354" y="8"/>
                    <a:pt x="354" y="8"/>
                  </a:cubicBezTo>
                  <a:cubicBezTo>
                    <a:pt x="345" y="8"/>
                    <a:pt x="336" y="0"/>
                    <a:pt x="327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150" y="8"/>
                    <a:pt x="142" y="8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70"/>
                    <a:pt x="115" y="70"/>
                    <a:pt x="106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17" y="70"/>
                    <a:pt x="0" y="97"/>
                    <a:pt x="0" y="123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72"/>
                    <a:pt x="17" y="398"/>
                    <a:pt x="53" y="398"/>
                  </a:cubicBezTo>
                  <a:cubicBezTo>
                    <a:pt x="442" y="398"/>
                    <a:pt x="442" y="398"/>
                    <a:pt x="442" y="398"/>
                  </a:cubicBezTo>
                  <a:cubicBezTo>
                    <a:pt x="470" y="398"/>
                    <a:pt x="496" y="372"/>
                    <a:pt x="496" y="345"/>
                  </a:cubicBezTo>
                  <a:cubicBezTo>
                    <a:pt x="496" y="123"/>
                    <a:pt x="496" y="123"/>
                    <a:pt x="496" y="123"/>
                  </a:cubicBezTo>
                  <a:cubicBezTo>
                    <a:pt x="496" y="97"/>
                    <a:pt x="470" y="70"/>
                    <a:pt x="442" y="70"/>
                  </a:cubicBezTo>
                  <a:close/>
                  <a:moveTo>
                    <a:pt x="248" y="345"/>
                  </a:moveTo>
                  <a:lnTo>
                    <a:pt x="248" y="345"/>
                  </a:lnTo>
                  <a:cubicBezTo>
                    <a:pt x="177" y="345"/>
                    <a:pt x="123" y="292"/>
                    <a:pt x="123" y="221"/>
                  </a:cubicBezTo>
                  <a:cubicBezTo>
                    <a:pt x="123" y="150"/>
                    <a:pt x="177" y="97"/>
                    <a:pt x="248" y="97"/>
                  </a:cubicBezTo>
                  <a:cubicBezTo>
                    <a:pt x="319" y="97"/>
                    <a:pt x="372" y="150"/>
                    <a:pt x="372" y="221"/>
                  </a:cubicBezTo>
                  <a:cubicBezTo>
                    <a:pt x="372" y="292"/>
                    <a:pt x="319" y="345"/>
                    <a:pt x="248" y="345"/>
                  </a:cubicBezTo>
                  <a:close/>
                  <a:moveTo>
                    <a:pt x="425" y="159"/>
                  </a:moveTo>
                  <a:lnTo>
                    <a:pt x="425" y="159"/>
                  </a:lnTo>
                  <a:cubicBezTo>
                    <a:pt x="416" y="159"/>
                    <a:pt x="407" y="150"/>
                    <a:pt x="407" y="141"/>
                  </a:cubicBezTo>
                  <a:cubicBezTo>
                    <a:pt x="407" y="132"/>
                    <a:pt x="416" y="123"/>
                    <a:pt x="425" y="123"/>
                  </a:cubicBezTo>
                  <a:cubicBezTo>
                    <a:pt x="433" y="123"/>
                    <a:pt x="442" y="132"/>
                    <a:pt x="442" y="141"/>
                  </a:cubicBezTo>
                  <a:cubicBezTo>
                    <a:pt x="442" y="150"/>
                    <a:pt x="433" y="159"/>
                    <a:pt x="425" y="159"/>
                  </a:cubicBezTo>
                  <a:close/>
                </a:path>
              </a:pathLst>
            </a:custGeom>
            <a:solidFill>
              <a:srgbClr val="76C3C0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4056318" y="3476291"/>
              <a:ext cx="548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57502" y="4219349"/>
            <a:ext cx="3657600" cy="1035957"/>
            <a:chOff x="1057502" y="4219349"/>
            <a:chExt cx="3657600" cy="1035957"/>
          </a:xfrm>
        </p:grpSpPr>
        <p:sp>
          <p:nvSpPr>
            <p:cNvPr id="67" name="Freeform 65"/>
            <p:cNvSpPr/>
            <p:nvPr/>
          </p:nvSpPr>
          <p:spPr bwMode="auto">
            <a:xfrm>
              <a:off x="1057502" y="4219349"/>
              <a:ext cx="3657600" cy="1000125"/>
            </a:xfrm>
            <a:custGeom>
              <a:avLst/>
              <a:gdLst>
                <a:gd name="T0" fmla="*/ 2601 w 2628"/>
                <a:gd name="T1" fmla="*/ 90 h 720"/>
                <a:gd name="T2" fmla="*/ 624 w 2628"/>
                <a:gd name="T3" fmla="*/ 90 h 720"/>
                <a:gd name="T4" fmla="*/ 535 w 2628"/>
                <a:gd name="T5" fmla="*/ 0 h 720"/>
                <a:gd name="T6" fmla="*/ 466 w 2628"/>
                <a:gd name="T7" fmla="*/ 0 h 720"/>
                <a:gd name="T8" fmla="*/ 377 w 2628"/>
                <a:gd name="T9" fmla="*/ 90 h 720"/>
                <a:gd name="T10" fmla="*/ 27 w 2628"/>
                <a:gd name="T11" fmla="*/ 90 h 720"/>
                <a:gd name="T12" fmla="*/ 0 w 2628"/>
                <a:gd name="T13" fmla="*/ 116 h 720"/>
                <a:gd name="T14" fmla="*/ 0 w 2628"/>
                <a:gd name="T15" fmla="*/ 116 h 720"/>
                <a:gd name="T16" fmla="*/ 0 w 2628"/>
                <a:gd name="T17" fmla="*/ 604 h 720"/>
                <a:gd name="T18" fmla="*/ 0 w 2628"/>
                <a:gd name="T19" fmla="*/ 604 h 720"/>
                <a:gd name="T20" fmla="*/ 27 w 2628"/>
                <a:gd name="T21" fmla="*/ 630 h 720"/>
                <a:gd name="T22" fmla="*/ 377 w 2628"/>
                <a:gd name="T23" fmla="*/ 630 h 720"/>
                <a:gd name="T24" fmla="*/ 466 w 2628"/>
                <a:gd name="T25" fmla="*/ 720 h 720"/>
                <a:gd name="T26" fmla="*/ 535 w 2628"/>
                <a:gd name="T27" fmla="*/ 720 h 720"/>
                <a:gd name="T28" fmla="*/ 624 w 2628"/>
                <a:gd name="T29" fmla="*/ 630 h 720"/>
                <a:gd name="T30" fmla="*/ 2601 w 2628"/>
                <a:gd name="T31" fmla="*/ 630 h 720"/>
                <a:gd name="T32" fmla="*/ 2628 w 2628"/>
                <a:gd name="T33" fmla="*/ 604 h 720"/>
                <a:gd name="T34" fmla="*/ 2628 w 2628"/>
                <a:gd name="T35" fmla="*/ 604 h 720"/>
                <a:gd name="T36" fmla="*/ 2628 w 2628"/>
                <a:gd name="T37" fmla="*/ 116 h 720"/>
                <a:gd name="T38" fmla="*/ 2628 w 2628"/>
                <a:gd name="T39" fmla="*/ 116 h 720"/>
                <a:gd name="T40" fmla="*/ 2601 w 2628"/>
                <a:gd name="T41" fmla="*/ 9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8" h="720">
                  <a:moveTo>
                    <a:pt x="2601" y="90"/>
                  </a:moveTo>
                  <a:cubicBezTo>
                    <a:pt x="624" y="90"/>
                    <a:pt x="624" y="90"/>
                    <a:pt x="624" y="90"/>
                  </a:cubicBezTo>
                  <a:cubicBezTo>
                    <a:pt x="575" y="89"/>
                    <a:pt x="535" y="49"/>
                    <a:pt x="535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66" y="49"/>
                    <a:pt x="426" y="89"/>
                    <a:pt x="377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12" y="90"/>
                    <a:pt x="0" y="102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0" y="618"/>
                    <a:pt x="12" y="630"/>
                    <a:pt x="27" y="630"/>
                  </a:cubicBezTo>
                  <a:cubicBezTo>
                    <a:pt x="377" y="630"/>
                    <a:pt x="377" y="630"/>
                    <a:pt x="377" y="630"/>
                  </a:cubicBezTo>
                  <a:cubicBezTo>
                    <a:pt x="426" y="631"/>
                    <a:pt x="466" y="671"/>
                    <a:pt x="466" y="720"/>
                  </a:cubicBezTo>
                  <a:cubicBezTo>
                    <a:pt x="535" y="720"/>
                    <a:pt x="535" y="720"/>
                    <a:pt x="535" y="720"/>
                  </a:cubicBezTo>
                  <a:cubicBezTo>
                    <a:pt x="535" y="671"/>
                    <a:pt x="575" y="631"/>
                    <a:pt x="624" y="630"/>
                  </a:cubicBezTo>
                  <a:cubicBezTo>
                    <a:pt x="2601" y="630"/>
                    <a:pt x="2601" y="630"/>
                    <a:pt x="2601" y="630"/>
                  </a:cubicBezTo>
                  <a:cubicBezTo>
                    <a:pt x="2616" y="630"/>
                    <a:pt x="2628" y="618"/>
                    <a:pt x="2628" y="604"/>
                  </a:cubicBezTo>
                  <a:cubicBezTo>
                    <a:pt x="2628" y="604"/>
                    <a:pt x="2628" y="604"/>
                    <a:pt x="2628" y="604"/>
                  </a:cubicBezTo>
                  <a:cubicBezTo>
                    <a:pt x="2628" y="116"/>
                    <a:pt x="2628" y="116"/>
                    <a:pt x="2628" y="116"/>
                  </a:cubicBezTo>
                  <a:cubicBezTo>
                    <a:pt x="2628" y="116"/>
                    <a:pt x="2628" y="116"/>
                    <a:pt x="2628" y="116"/>
                  </a:cubicBezTo>
                  <a:cubicBezTo>
                    <a:pt x="2628" y="102"/>
                    <a:pt x="2616" y="90"/>
                    <a:pt x="2601" y="90"/>
                  </a:cubicBezTo>
                </a:path>
              </a:pathLst>
            </a:custGeom>
            <a:solidFill>
              <a:srgbClr val="6E74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6"/>
            <p:cNvSpPr>
              <a:spLocks noEditPoints="1"/>
            </p:cNvSpPr>
            <p:nvPr/>
          </p:nvSpPr>
          <p:spPr bwMode="auto">
            <a:xfrm>
              <a:off x="1144814" y="4432074"/>
              <a:ext cx="604838" cy="603250"/>
            </a:xfrm>
            <a:custGeom>
              <a:avLst/>
              <a:gdLst>
                <a:gd name="T0" fmla="*/ 414 w 434"/>
                <a:gd name="T1" fmla="*/ 434 h 434"/>
                <a:gd name="T2" fmla="*/ 0 w 434"/>
                <a:gd name="T3" fmla="*/ 434 h 434"/>
                <a:gd name="T4" fmla="*/ 0 w 434"/>
                <a:gd name="T5" fmla="*/ 434 h 434"/>
                <a:gd name="T6" fmla="*/ 414 w 434"/>
                <a:gd name="T7" fmla="*/ 434 h 434"/>
                <a:gd name="T8" fmla="*/ 414 w 434"/>
                <a:gd name="T9" fmla="*/ 434 h 434"/>
                <a:gd name="T10" fmla="*/ 434 w 434"/>
                <a:gd name="T11" fmla="*/ 0 h 434"/>
                <a:gd name="T12" fmla="*/ 434 w 434"/>
                <a:gd name="T13" fmla="*/ 0 h 434"/>
                <a:gd name="T14" fmla="*/ 434 w 434"/>
                <a:gd name="T15" fmla="*/ 0 h 434"/>
                <a:gd name="T16" fmla="*/ 434 w 434"/>
                <a:gd name="T17" fmla="*/ 414 h 434"/>
                <a:gd name="T18" fmla="*/ 434 w 434"/>
                <a:gd name="T19" fmla="*/ 414 h 434"/>
                <a:gd name="T20" fmla="*/ 434 w 434"/>
                <a:gd name="T21" fmla="*/ 414 h 434"/>
                <a:gd name="T22" fmla="*/ 434 w 434"/>
                <a:gd name="T23" fmla="*/ 414 h 434"/>
                <a:gd name="T24" fmla="*/ 434 w 434"/>
                <a:gd name="T25" fmla="*/ 0 h 434"/>
                <a:gd name="T26" fmla="*/ 434 w 434"/>
                <a:gd name="T27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34">
                  <a:moveTo>
                    <a:pt x="414" y="434"/>
                  </a:moveTo>
                  <a:cubicBezTo>
                    <a:pt x="0" y="434"/>
                    <a:pt x="0" y="434"/>
                    <a:pt x="0" y="43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414" y="434"/>
                    <a:pt x="414" y="434"/>
                    <a:pt x="414" y="434"/>
                  </a:cubicBezTo>
                  <a:cubicBezTo>
                    <a:pt x="414" y="434"/>
                    <a:pt x="414" y="434"/>
                    <a:pt x="414" y="434"/>
                  </a:cubicBezTo>
                  <a:moveTo>
                    <a:pt x="434" y="0"/>
                  </a:move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1117827" y="4416199"/>
              <a:ext cx="631825" cy="619125"/>
            </a:xfrm>
            <a:custGeom>
              <a:avLst/>
              <a:gdLst>
                <a:gd name="T0" fmla="*/ 0 w 454"/>
                <a:gd name="T1" fmla="*/ 11 h 445"/>
                <a:gd name="T2" fmla="*/ 0 w 454"/>
                <a:gd name="T3" fmla="*/ 11 h 445"/>
                <a:gd name="T4" fmla="*/ 0 w 454"/>
                <a:gd name="T5" fmla="*/ 425 h 445"/>
                <a:gd name="T6" fmla="*/ 20 w 454"/>
                <a:gd name="T7" fmla="*/ 445 h 445"/>
                <a:gd name="T8" fmla="*/ 434 w 454"/>
                <a:gd name="T9" fmla="*/ 445 h 445"/>
                <a:gd name="T10" fmla="*/ 454 w 454"/>
                <a:gd name="T11" fmla="*/ 425 h 445"/>
                <a:gd name="T12" fmla="*/ 454 w 454"/>
                <a:gd name="T13" fmla="*/ 425 h 445"/>
                <a:gd name="T14" fmla="*/ 434 w 454"/>
                <a:gd name="T15" fmla="*/ 445 h 445"/>
                <a:gd name="T16" fmla="*/ 20 w 454"/>
                <a:gd name="T17" fmla="*/ 445 h 445"/>
                <a:gd name="T18" fmla="*/ 0 w 454"/>
                <a:gd name="T19" fmla="*/ 425 h 445"/>
                <a:gd name="T20" fmla="*/ 0 w 454"/>
                <a:gd name="T21" fmla="*/ 11 h 445"/>
                <a:gd name="T22" fmla="*/ 450 w 454"/>
                <a:gd name="T23" fmla="*/ 0 h 445"/>
                <a:gd name="T24" fmla="*/ 454 w 454"/>
                <a:gd name="T25" fmla="*/ 11 h 445"/>
                <a:gd name="T26" fmla="*/ 454 w 454"/>
                <a:gd name="T27" fmla="*/ 11 h 445"/>
                <a:gd name="T28" fmla="*/ 450 w 454"/>
                <a:gd name="T29" fmla="*/ 0 h 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4" h="445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0" y="436"/>
                    <a:pt x="9" y="445"/>
                    <a:pt x="20" y="445"/>
                  </a:cubicBezTo>
                  <a:cubicBezTo>
                    <a:pt x="434" y="445"/>
                    <a:pt x="434" y="445"/>
                    <a:pt x="434" y="445"/>
                  </a:cubicBezTo>
                  <a:cubicBezTo>
                    <a:pt x="445" y="445"/>
                    <a:pt x="454" y="436"/>
                    <a:pt x="454" y="425"/>
                  </a:cubicBezTo>
                  <a:cubicBezTo>
                    <a:pt x="454" y="425"/>
                    <a:pt x="454" y="425"/>
                    <a:pt x="454" y="425"/>
                  </a:cubicBezTo>
                  <a:cubicBezTo>
                    <a:pt x="454" y="436"/>
                    <a:pt x="445" y="445"/>
                    <a:pt x="434" y="445"/>
                  </a:cubicBezTo>
                  <a:cubicBezTo>
                    <a:pt x="20" y="445"/>
                    <a:pt x="20" y="445"/>
                    <a:pt x="20" y="445"/>
                  </a:cubicBezTo>
                  <a:cubicBezTo>
                    <a:pt x="9" y="445"/>
                    <a:pt x="0" y="436"/>
                    <a:pt x="0" y="425"/>
                  </a:cubicBezTo>
                  <a:cubicBezTo>
                    <a:pt x="0" y="11"/>
                    <a:pt x="0" y="11"/>
                    <a:pt x="0" y="11"/>
                  </a:cubicBezTo>
                  <a:moveTo>
                    <a:pt x="450" y="0"/>
                  </a:moveTo>
                  <a:cubicBezTo>
                    <a:pt x="453" y="3"/>
                    <a:pt x="454" y="7"/>
                    <a:pt x="454" y="11"/>
                  </a:cubicBezTo>
                  <a:cubicBezTo>
                    <a:pt x="454" y="11"/>
                    <a:pt x="454" y="11"/>
                    <a:pt x="454" y="11"/>
                  </a:cubicBezTo>
                  <a:cubicBezTo>
                    <a:pt x="454" y="7"/>
                    <a:pt x="453" y="3"/>
                    <a:pt x="450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68"/>
            <p:cNvSpPr/>
            <p:nvPr/>
          </p:nvSpPr>
          <p:spPr bwMode="auto">
            <a:xfrm>
              <a:off x="1117827" y="4403499"/>
              <a:ext cx="631825" cy="631825"/>
            </a:xfrm>
            <a:custGeom>
              <a:avLst/>
              <a:gdLst>
                <a:gd name="T0" fmla="*/ 434 w 454"/>
                <a:gd name="T1" fmla="*/ 0 h 454"/>
                <a:gd name="T2" fmla="*/ 20 w 454"/>
                <a:gd name="T3" fmla="*/ 0 h 454"/>
                <a:gd name="T4" fmla="*/ 0 w 454"/>
                <a:gd name="T5" fmla="*/ 20 h 454"/>
                <a:gd name="T6" fmla="*/ 0 w 454"/>
                <a:gd name="T7" fmla="*/ 434 h 454"/>
                <a:gd name="T8" fmla="*/ 20 w 454"/>
                <a:gd name="T9" fmla="*/ 454 h 454"/>
                <a:gd name="T10" fmla="*/ 434 w 454"/>
                <a:gd name="T11" fmla="*/ 454 h 454"/>
                <a:gd name="T12" fmla="*/ 454 w 454"/>
                <a:gd name="T13" fmla="*/ 434 h 454"/>
                <a:gd name="T14" fmla="*/ 454 w 454"/>
                <a:gd name="T15" fmla="*/ 434 h 454"/>
                <a:gd name="T16" fmla="*/ 454 w 454"/>
                <a:gd name="T17" fmla="*/ 20 h 454"/>
                <a:gd name="T18" fmla="*/ 454 w 454"/>
                <a:gd name="T19" fmla="*/ 20 h 454"/>
                <a:gd name="T20" fmla="*/ 450 w 454"/>
                <a:gd name="T21" fmla="*/ 9 h 454"/>
                <a:gd name="T22" fmla="*/ 434 w 454"/>
                <a:gd name="T23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4" h="454">
                  <a:moveTo>
                    <a:pt x="43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45"/>
                    <a:pt x="9" y="454"/>
                    <a:pt x="20" y="454"/>
                  </a:cubicBezTo>
                  <a:cubicBezTo>
                    <a:pt x="434" y="454"/>
                    <a:pt x="434" y="454"/>
                    <a:pt x="434" y="454"/>
                  </a:cubicBezTo>
                  <a:cubicBezTo>
                    <a:pt x="445" y="454"/>
                    <a:pt x="454" y="445"/>
                    <a:pt x="454" y="434"/>
                  </a:cubicBezTo>
                  <a:cubicBezTo>
                    <a:pt x="454" y="434"/>
                    <a:pt x="454" y="434"/>
                    <a:pt x="454" y="434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16"/>
                    <a:pt x="453" y="12"/>
                    <a:pt x="450" y="9"/>
                  </a:cubicBezTo>
                  <a:cubicBezTo>
                    <a:pt x="447" y="4"/>
                    <a:pt x="441" y="0"/>
                    <a:pt x="434" y="0"/>
                  </a:cubicBezTo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1" name="Freeform 69"/>
            <p:cNvSpPr/>
            <p:nvPr/>
          </p:nvSpPr>
          <p:spPr bwMode="auto">
            <a:xfrm>
              <a:off x="1168627" y="4455886"/>
              <a:ext cx="528638" cy="527050"/>
            </a:xfrm>
            <a:custGeom>
              <a:avLst/>
              <a:gdLst>
                <a:gd name="T0" fmla="*/ 0 w 380"/>
                <a:gd name="T1" fmla="*/ 366 h 380"/>
                <a:gd name="T2" fmla="*/ 0 w 380"/>
                <a:gd name="T3" fmla="*/ 14 h 380"/>
                <a:gd name="T4" fmla="*/ 14 w 380"/>
                <a:gd name="T5" fmla="*/ 0 h 380"/>
                <a:gd name="T6" fmla="*/ 366 w 380"/>
                <a:gd name="T7" fmla="*/ 0 h 380"/>
                <a:gd name="T8" fmla="*/ 380 w 380"/>
                <a:gd name="T9" fmla="*/ 14 h 380"/>
                <a:gd name="T10" fmla="*/ 380 w 380"/>
                <a:gd name="T11" fmla="*/ 366 h 380"/>
                <a:gd name="T12" fmla="*/ 366 w 380"/>
                <a:gd name="T13" fmla="*/ 380 h 380"/>
                <a:gd name="T14" fmla="*/ 14 w 380"/>
                <a:gd name="T15" fmla="*/ 380 h 380"/>
                <a:gd name="T16" fmla="*/ 0 w 380"/>
                <a:gd name="T17" fmla="*/ 36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80">
                  <a:moveTo>
                    <a:pt x="0" y="366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4" y="0"/>
                    <a:pt x="380" y="6"/>
                    <a:pt x="380" y="14"/>
                  </a:cubicBezTo>
                  <a:cubicBezTo>
                    <a:pt x="380" y="366"/>
                    <a:pt x="380" y="366"/>
                    <a:pt x="380" y="366"/>
                  </a:cubicBezTo>
                  <a:cubicBezTo>
                    <a:pt x="380" y="374"/>
                    <a:pt x="374" y="380"/>
                    <a:pt x="366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6" y="380"/>
                    <a:pt x="0" y="374"/>
                    <a:pt x="0" y="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8" name="Rectangle 76"/>
            <p:cNvSpPr>
              <a:spLocks noChangeArrowheads="1"/>
            </p:cNvSpPr>
            <p:nvPr/>
          </p:nvSpPr>
          <p:spPr bwMode="auto">
            <a:xfrm>
              <a:off x="3962627" y="4511449"/>
              <a:ext cx="3175" cy="417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7" name="组合 96" descr="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"/>
            <p:cNvGrpSpPr/>
            <p:nvPr/>
          </p:nvGrpSpPr>
          <p:grpSpPr>
            <a:xfrm>
              <a:off x="1809977" y="4403958"/>
              <a:ext cx="2218765" cy="851348"/>
              <a:chOff x="3512695" y="1300951"/>
              <a:chExt cx="2218765" cy="851348"/>
            </a:xfrm>
          </p:grpSpPr>
          <p:sp>
            <p:nvSpPr>
              <p:cNvPr id="98" name="Text Placeholder 5"/>
              <p:cNvSpPr txBox="1"/>
              <p:nvPr/>
            </p:nvSpPr>
            <p:spPr>
              <a:xfrm>
                <a:off x="3721249" y="1537605"/>
                <a:ext cx="1801659" cy="6146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86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ipsum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dolor sit </a:t>
                </a:r>
                <a:r>
                  <a:rPr lang="id-ID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dudu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amet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,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consectetur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adipiscing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elit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. </a:t>
                </a:r>
                <a:endParaRPr lang="id-ID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99" name="TextBox 59"/>
              <p:cNvSpPr txBox="1"/>
              <p:nvPr/>
            </p:nvSpPr>
            <p:spPr>
              <a:xfrm>
                <a:off x="3512695" y="1300951"/>
                <a:ext cx="2218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4</a:t>
                </a:r>
                <a:endParaRPr lang="id-ID" sz="1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6" name="Freeform 116"/>
            <p:cNvSpPr>
              <a:spLocks noChangeArrowheads="1"/>
            </p:cNvSpPr>
            <p:nvPr/>
          </p:nvSpPr>
          <p:spPr bwMode="auto">
            <a:xfrm>
              <a:off x="1298549" y="4580748"/>
              <a:ext cx="268794" cy="277327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6E746F"/>
            </a:solidFill>
            <a:ln>
              <a:solidFill>
                <a:srgbClr val="6E746F"/>
              </a:solidFill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4023254" y="4449385"/>
              <a:ext cx="548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57502" y="5219474"/>
            <a:ext cx="3657600" cy="969245"/>
            <a:chOff x="1057502" y="5219474"/>
            <a:chExt cx="3657600" cy="969245"/>
          </a:xfrm>
        </p:grpSpPr>
        <p:sp>
          <p:nvSpPr>
            <p:cNvPr id="58" name="Freeform 56"/>
            <p:cNvSpPr/>
            <p:nvPr/>
          </p:nvSpPr>
          <p:spPr bwMode="auto">
            <a:xfrm>
              <a:off x="1057502" y="5219474"/>
              <a:ext cx="3657600" cy="876300"/>
            </a:xfrm>
            <a:custGeom>
              <a:avLst/>
              <a:gdLst>
                <a:gd name="T0" fmla="*/ 2628 w 2628"/>
                <a:gd name="T1" fmla="*/ 604 h 631"/>
                <a:gd name="T2" fmla="*/ 2628 w 2628"/>
                <a:gd name="T3" fmla="*/ 117 h 631"/>
                <a:gd name="T4" fmla="*/ 2601 w 2628"/>
                <a:gd name="T5" fmla="*/ 90 h 631"/>
                <a:gd name="T6" fmla="*/ 624 w 2628"/>
                <a:gd name="T7" fmla="*/ 90 h 631"/>
                <a:gd name="T8" fmla="*/ 535 w 2628"/>
                <a:gd name="T9" fmla="*/ 0 h 631"/>
                <a:gd name="T10" fmla="*/ 466 w 2628"/>
                <a:gd name="T11" fmla="*/ 0 h 631"/>
                <a:gd name="T12" fmla="*/ 376 w 2628"/>
                <a:gd name="T13" fmla="*/ 90 h 631"/>
                <a:gd name="T14" fmla="*/ 27 w 2628"/>
                <a:gd name="T15" fmla="*/ 90 h 631"/>
                <a:gd name="T16" fmla="*/ 0 w 2628"/>
                <a:gd name="T17" fmla="*/ 117 h 631"/>
                <a:gd name="T18" fmla="*/ 0 w 2628"/>
                <a:gd name="T19" fmla="*/ 604 h 631"/>
                <a:gd name="T20" fmla="*/ 27 w 2628"/>
                <a:gd name="T21" fmla="*/ 631 h 631"/>
                <a:gd name="T22" fmla="*/ 2601 w 2628"/>
                <a:gd name="T23" fmla="*/ 631 h 631"/>
                <a:gd name="T24" fmla="*/ 2628 w 2628"/>
                <a:gd name="T25" fmla="*/ 604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28" h="631">
                  <a:moveTo>
                    <a:pt x="2628" y="604"/>
                  </a:moveTo>
                  <a:cubicBezTo>
                    <a:pt x="2628" y="117"/>
                    <a:pt x="2628" y="117"/>
                    <a:pt x="2628" y="117"/>
                  </a:cubicBezTo>
                  <a:cubicBezTo>
                    <a:pt x="2628" y="102"/>
                    <a:pt x="2616" y="90"/>
                    <a:pt x="2601" y="90"/>
                  </a:cubicBezTo>
                  <a:cubicBezTo>
                    <a:pt x="624" y="90"/>
                    <a:pt x="624" y="90"/>
                    <a:pt x="624" y="90"/>
                  </a:cubicBezTo>
                  <a:cubicBezTo>
                    <a:pt x="575" y="90"/>
                    <a:pt x="535" y="49"/>
                    <a:pt x="535" y="0"/>
                  </a:cubicBezTo>
                  <a:cubicBezTo>
                    <a:pt x="466" y="0"/>
                    <a:pt x="466" y="0"/>
                    <a:pt x="466" y="0"/>
                  </a:cubicBezTo>
                  <a:cubicBezTo>
                    <a:pt x="466" y="49"/>
                    <a:pt x="426" y="90"/>
                    <a:pt x="376" y="90"/>
                  </a:cubicBezTo>
                  <a:cubicBezTo>
                    <a:pt x="27" y="90"/>
                    <a:pt x="27" y="90"/>
                    <a:pt x="27" y="90"/>
                  </a:cubicBezTo>
                  <a:cubicBezTo>
                    <a:pt x="12" y="90"/>
                    <a:pt x="0" y="102"/>
                    <a:pt x="0" y="117"/>
                  </a:cubicBezTo>
                  <a:cubicBezTo>
                    <a:pt x="0" y="604"/>
                    <a:pt x="0" y="604"/>
                    <a:pt x="0" y="604"/>
                  </a:cubicBezTo>
                  <a:cubicBezTo>
                    <a:pt x="0" y="619"/>
                    <a:pt x="12" y="631"/>
                    <a:pt x="27" y="631"/>
                  </a:cubicBezTo>
                  <a:cubicBezTo>
                    <a:pt x="2601" y="631"/>
                    <a:pt x="2601" y="631"/>
                    <a:pt x="2601" y="631"/>
                  </a:cubicBezTo>
                  <a:cubicBezTo>
                    <a:pt x="2616" y="631"/>
                    <a:pt x="2628" y="619"/>
                    <a:pt x="2628" y="604"/>
                  </a:cubicBezTo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57"/>
            <p:cNvSpPr>
              <a:spLocks noEditPoints="1"/>
            </p:cNvSpPr>
            <p:nvPr/>
          </p:nvSpPr>
          <p:spPr bwMode="auto">
            <a:xfrm>
              <a:off x="1144814" y="5432199"/>
              <a:ext cx="604838" cy="603250"/>
            </a:xfrm>
            <a:custGeom>
              <a:avLst/>
              <a:gdLst>
                <a:gd name="T0" fmla="*/ 414 w 434"/>
                <a:gd name="T1" fmla="*/ 434 h 434"/>
                <a:gd name="T2" fmla="*/ 0 w 434"/>
                <a:gd name="T3" fmla="*/ 434 h 434"/>
                <a:gd name="T4" fmla="*/ 0 w 434"/>
                <a:gd name="T5" fmla="*/ 434 h 434"/>
                <a:gd name="T6" fmla="*/ 414 w 434"/>
                <a:gd name="T7" fmla="*/ 434 h 434"/>
                <a:gd name="T8" fmla="*/ 414 w 434"/>
                <a:gd name="T9" fmla="*/ 434 h 434"/>
                <a:gd name="T10" fmla="*/ 434 w 434"/>
                <a:gd name="T11" fmla="*/ 0 h 434"/>
                <a:gd name="T12" fmla="*/ 434 w 434"/>
                <a:gd name="T13" fmla="*/ 1 h 434"/>
                <a:gd name="T14" fmla="*/ 434 w 434"/>
                <a:gd name="T15" fmla="*/ 1 h 434"/>
                <a:gd name="T16" fmla="*/ 434 w 434"/>
                <a:gd name="T17" fmla="*/ 414 h 434"/>
                <a:gd name="T18" fmla="*/ 434 w 434"/>
                <a:gd name="T19" fmla="*/ 414 h 434"/>
                <a:gd name="T20" fmla="*/ 434 w 434"/>
                <a:gd name="T21" fmla="*/ 414 h 434"/>
                <a:gd name="T22" fmla="*/ 434 w 434"/>
                <a:gd name="T23" fmla="*/ 414 h 434"/>
                <a:gd name="T24" fmla="*/ 434 w 434"/>
                <a:gd name="T25" fmla="*/ 1 h 434"/>
                <a:gd name="T26" fmla="*/ 434 w 434"/>
                <a:gd name="T27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34">
                  <a:moveTo>
                    <a:pt x="414" y="434"/>
                  </a:moveTo>
                  <a:cubicBezTo>
                    <a:pt x="0" y="434"/>
                    <a:pt x="0" y="434"/>
                    <a:pt x="0" y="434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414" y="434"/>
                    <a:pt x="414" y="434"/>
                    <a:pt x="414" y="434"/>
                  </a:cubicBezTo>
                  <a:cubicBezTo>
                    <a:pt x="414" y="434"/>
                    <a:pt x="414" y="434"/>
                    <a:pt x="414" y="434"/>
                  </a:cubicBezTo>
                  <a:moveTo>
                    <a:pt x="434" y="0"/>
                  </a:moveTo>
                  <a:cubicBezTo>
                    <a:pt x="434" y="1"/>
                    <a:pt x="434" y="1"/>
                    <a:pt x="434" y="1"/>
                  </a:cubicBezTo>
                  <a:cubicBezTo>
                    <a:pt x="434" y="1"/>
                    <a:pt x="434" y="1"/>
                    <a:pt x="434" y="1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414"/>
                    <a:pt x="434" y="414"/>
                    <a:pt x="434" y="414"/>
                  </a:cubicBezTo>
                  <a:cubicBezTo>
                    <a:pt x="434" y="1"/>
                    <a:pt x="434" y="1"/>
                    <a:pt x="434" y="1"/>
                  </a:cubicBezTo>
                  <a:cubicBezTo>
                    <a:pt x="434" y="1"/>
                    <a:pt x="434" y="1"/>
                    <a:pt x="434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1117827" y="5403624"/>
              <a:ext cx="631825" cy="631825"/>
            </a:xfrm>
            <a:custGeom>
              <a:avLst/>
              <a:gdLst>
                <a:gd name="T0" fmla="*/ 0 w 454"/>
                <a:gd name="T1" fmla="*/ 21 h 454"/>
                <a:gd name="T2" fmla="*/ 0 w 454"/>
                <a:gd name="T3" fmla="*/ 21 h 454"/>
                <a:gd name="T4" fmla="*/ 0 w 454"/>
                <a:gd name="T5" fmla="*/ 434 h 454"/>
                <a:gd name="T6" fmla="*/ 20 w 454"/>
                <a:gd name="T7" fmla="*/ 454 h 454"/>
                <a:gd name="T8" fmla="*/ 434 w 454"/>
                <a:gd name="T9" fmla="*/ 454 h 454"/>
                <a:gd name="T10" fmla="*/ 454 w 454"/>
                <a:gd name="T11" fmla="*/ 434 h 454"/>
                <a:gd name="T12" fmla="*/ 454 w 454"/>
                <a:gd name="T13" fmla="*/ 434 h 454"/>
                <a:gd name="T14" fmla="*/ 434 w 454"/>
                <a:gd name="T15" fmla="*/ 454 h 454"/>
                <a:gd name="T16" fmla="*/ 20 w 454"/>
                <a:gd name="T17" fmla="*/ 454 h 454"/>
                <a:gd name="T18" fmla="*/ 0 w 454"/>
                <a:gd name="T19" fmla="*/ 434 h 454"/>
                <a:gd name="T20" fmla="*/ 0 w 454"/>
                <a:gd name="T21" fmla="*/ 21 h 454"/>
                <a:gd name="T22" fmla="*/ 448 w 454"/>
                <a:gd name="T23" fmla="*/ 6 h 454"/>
                <a:gd name="T24" fmla="*/ 454 w 454"/>
                <a:gd name="T25" fmla="*/ 21 h 454"/>
                <a:gd name="T26" fmla="*/ 454 w 454"/>
                <a:gd name="T27" fmla="*/ 20 h 454"/>
                <a:gd name="T28" fmla="*/ 448 w 454"/>
                <a:gd name="T29" fmla="*/ 6 h 454"/>
                <a:gd name="T30" fmla="*/ 434 w 454"/>
                <a:gd name="T31" fmla="*/ 0 h 454"/>
                <a:gd name="T32" fmla="*/ 434 w 454"/>
                <a:gd name="T33" fmla="*/ 1 h 454"/>
                <a:gd name="T34" fmla="*/ 434 w 454"/>
                <a:gd name="T35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4" h="454"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45"/>
                    <a:pt x="9" y="454"/>
                    <a:pt x="20" y="454"/>
                  </a:cubicBezTo>
                  <a:cubicBezTo>
                    <a:pt x="434" y="454"/>
                    <a:pt x="434" y="454"/>
                    <a:pt x="434" y="454"/>
                  </a:cubicBezTo>
                  <a:cubicBezTo>
                    <a:pt x="445" y="454"/>
                    <a:pt x="454" y="445"/>
                    <a:pt x="454" y="434"/>
                  </a:cubicBezTo>
                  <a:cubicBezTo>
                    <a:pt x="454" y="434"/>
                    <a:pt x="454" y="434"/>
                    <a:pt x="454" y="434"/>
                  </a:cubicBezTo>
                  <a:cubicBezTo>
                    <a:pt x="454" y="445"/>
                    <a:pt x="445" y="454"/>
                    <a:pt x="434" y="454"/>
                  </a:cubicBezTo>
                  <a:cubicBezTo>
                    <a:pt x="20" y="454"/>
                    <a:pt x="20" y="454"/>
                    <a:pt x="20" y="454"/>
                  </a:cubicBezTo>
                  <a:cubicBezTo>
                    <a:pt x="9" y="454"/>
                    <a:pt x="0" y="445"/>
                    <a:pt x="0" y="434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448" y="6"/>
                  </a:moveTo>
                  <a:cubicBezTo>
                    <a:pt x="452" y="10"/>
                    <a:pt x="454" y="15"/>
                    <a:pt x="454" y="21"/>
                  </a:cubicBezTo>
                  <a:cubicBezTo>
                    <a:pt x="454" y="20"/>
                    <a:pt x="454" y="20"/>
                    <a:pt x="454" y="20"/>
                  </a:cubicBezTo>
                  <a:cubicBezTo>
                    <a:pt x="454" y="15"/>
                    <a:pt x="452" y="10"/>
                    <a:pt x="448" y="6"/>
                  </a:cubicBezTo>
                  <a:moveTo>
                    <a:pt x="434" y="0"/>
                  </a:moveTo>
                  <a:cubicBezTo>
                    <a:pt x="434" y="0"/>
                    <a:pt x="434" y="1"/>
                    <a:pt x="434" y="1"/>
                  </a:cubicBezTo>
                  <a:cubicBezTo>
                    <a:pt x="434" y="1"/>
                    <a:pt x="434" y="0"/>
                    <a:pt x="434" y="0"/>
                  </a:cubicBezTo>
                </a:path>
              </a:pathLst>
            </a:custGeom>
            <a:solidFill>
              <a:srgbClr val="868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59"/>
            <p:cNvSpPr/>
            <p:nvPr/>
          </p:nvSpPr>
          <p:spPr bwMode="auto">
            <a:xfrm>
              <a:off x="1117827" y="5403624"/>
              <a:ext cx="631825" cy="631825"/>
            </a:xfrm>
            <a:custGeom>
              <a:avLst/>
              <a:gdLst>
                <a:gd name="T0" fmla="*/ 434 w 454"/>
                <a:gd name="T1" fmla="*/ 0 h 454"/>
                <a:gd name="T2" fmla="*/ 20 w 454"/>
                <a:gd name="T3" fmla="*/ 0 h 454"/>
                <a:gd name="T4" fmla="*/ 0 w 454"/>
                <a:gd name="T5" fmla="*/ 21 h 454"/>
                <a:gd name="T6" fmla="*/ 0 w 454"/>
                <a:gd name="T7" fmla="*/ 434 h 454"/>
                <a:gd name="T8" fmla="*/ 20 w 454"/>
                <a:gd name="T9" fmla="*/ 454 h 454"/>
                <a:gd name="T10" fmla="*/ 434 w 454"/>
                <a:gd name="T11" fmla="*/ 454 h 454"/>
                <a:gd name="T12" fmla="*/ 454 w 454"/>
                <a:gd name="T13" fmla="*/ 434 h 454"/>
                <a:gd name="T14" fmla="*/ 454 w 454"/>
                <a:gd name="T15" fmla="*/ 434 h 454"/>
                <a:gd name="T16" fmla="*/ 454 w 454"/>
                <a:gd name="T17" fmla="*/ 21 h 454"/>
                <a:gd name="T18" fmla="*/ 454 w 454"/>
                <a:gd name="T19" fmla="*/ 21 h 454"/>
                <a:gd name="T20" fmla="*/ 448 w 454"/>
                <a:gd name="T21" fmla="*/ 6 h 454"/>
                <a:gd name="T22" fmla="*/ 434 w 454"/>
                <a:gd name="T23" fmla="*/ 1 h 454"/>
                <a:gd name="T24" fmla="*/ 434 w 454"/>
                <a:gd name="T25" fmla="*/ 0 h 454"/>
                <a:gd name="T26" fmla="*/ 434 w 454"/>
                <a:gd name="T27" fmla="*/ 0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54" h="454">
                  <a:moveTo>
                    <a:pt x="43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45"/>
                    <a:pt x="9" y="454"/>
                    <a:pt x="20" y="454"/>
                  </a:cubicBezTo>
                  <a:cubicBezTo>
                    <a:pt x="434" y="454"/>
                    <a:pt x="434" y="454"/>
                    <a:pt x="434" y="454"/>
                  </a:cubicBezTo>
                  <a:cubicBezTo>
                    <a:pt x="445" y="454"/>
                    <a:pt x="454" y="445"/>
                    <a:pt x="454" y="434"/>
                  </a:cubicBezTo>
                  <a:cubicBezTo>
                    <a:pt x="454" y="434"/>
                    <a:pt x="454" y="434"/>
                    <a:pt x="454" y="434"/>
                  </a:cubicBezTo>
                  <a:cubicBezTo>
                    <a:pt x="454" y="21"/>
                    <a:pt x="454" y="21"/>
                    <a:pt x="454" y="21"/>
                  </a:cubicBezTo>
                  <a:cubicBezTo>
                    <a:pt x="454" y="21"/>
                    <a:pt x="454" y="21"/>
                    <a:pt x="454" y="21"/>
                  </a:cubicBezTo>
                  <a:cubicBezTo>
                    <a:pt x="454" y="15"/>
                    <a:pt x="452" y="10"/>
                    <a:pt x="448" y="6"/>
                  </a:cubicBezTo>
                  <a:cubicBezTo>
                    <a:pt x="444" y="3"/>
                    <a:pt x="440" y="1"/>
                    <a:pt x="434" y="1"/>
                  </a:cubicBezTo>
                  <a:cubicBezTo>
                    <a:pt x="434" y="1"/>
                    <a:pt x="434" y="0"/>
                    <a:pt x="434" y="0"/>
                  </a:cubicBezTo>
                  <a:cubicBezTo>
                    <a:pt x="434" y="0"/>
                    <a:pt x="434" y="0"/>
                    <a:pt x="434" y="0"/>
                  </a:cubicBezTo>
                </a:path>
              </a:pathLst>
            </a:custGeom>
            <a:gradFill>
              <a:gsLst>
                <a:gs pos="22000">
                  <a:schemeClr val="bg1">
                    <a:alpha val="40000"/>
                  </a:schemeClr>
                </a:gs>
                <a:gs pos="50000">
                  <a:srgbClr val="FFFFFF">
                    <a:alpha val="10000"/>
                  </a:srgbClr>
                </a:gs>
                <a:gs pos="50000">
                  <a:schemeClr val="bg1">
                    <a:alpha val="20000"/>
                  </a:schemeClr>
                </a:gs>
                <a:gs pos="15000">
                  <a:schemeClr val="bg1">
                    <a:alpha val="87000"/>
                  </a:schemeClr>
                </a:gs>
              </a:gsLst>
              <a:lin ang="2700000" scaled="0"/>
            </a:gradFill>
            <a:ln>
              <a:gradFill>
                <a:gsLst>
                  <a:gs pos="75000">
                    <a:srgbClr val="F0F0F0"/>
                  </a:gs>
                  <a:gs pos="50000">
                    <a:srgbClr val="C8C8C8"/>
                  </a:gs>
                  <a:gs pos="25000">
                    <a:srgbClr val="F0F0F0"/>
                  </a:gs>
                  <a:gs pos="0">
                    <a:schemeClr val="bg1"/>
                  </a:gs>
                  <a:gs pos="100000">
                    <a:schemeClr val="bg1"/>
                  </a:gs>
                </a:gsLst>
                <a:lin ang="2700000" scaled="0"/>
              </a:gradFill>
            </a:ln>
            <a:effectLst>
              <a:outerShdw blurRad="228600" dist="88900" dir="2700000" algn="tl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2" name="Freeform 60"/>
            <p:cNvSpPr/>
            <p:nvPr/>
          </p:nvSpPr>
          <p:spPr bwMode="auto">
            <a:xfrm>
              <a:off x="1168627" y="5456011"/>
              <a:ext cx="528638" cy="527050"/>
            </a:xfrm>
            <a:custGeom>
              <a:avLst/>
              <a:gdLst>
                <a:gd name="T0" fmla="*/ 0 w 380"/>
                <a:gd name="T1" fmla="*/ 367 h 380"/>
                <a:gd name="T2" fmla="*/ 0 w 380"/>
                <a:gd name="T3" fmla="*/ 14 h 380"/>
                <a:gd name="T4" fmla="*/ 14 w 380"/>
                <a:gd name="T5" fmla="*/ 0 h 380"/>
                <a:gd name="T6" fmla="*/ 366 w 380"/>
                <a:gd name="T7" fmla="*/ 0 h 380"/>
                <a:gd name="T8" fmla="*/ 380 w 380"/>
                <a:gd name="T9" fmla="*/ 14 h 380"/>
                <a:gd name="T10" fmla="*/ 380 w 380"/>
                <a:gd name="T11" fmla="*/ 367 h 380"/>
                <a:gd name="T12" fmla="*/ 366 w 380"/>
                <a:gd name="T13" fmla="*/ 380 h 380"/>
                <a:gd name="T14" fmla="*/ 14 w 380"/>
                <a:gd name="T15" fmla="*/ 380 h 380"/>
                <a:gd name="T16" fmla="*/ 0 w 380"/>
                <a:gd name="T17" fmla="*/ 36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80">
                  <a:moveTo>
                    <a:pt x="0" y="367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4" y="0"/>
                    <a:pt x="380" y="6"/>
                    <a:pt x="380" y="14"/>
                  </a:cubicBezTo>
                  <a:cubicBezTo>
                    <a:pt x="380" y="367"/>
                    <a:pt x="380" y="367"/>
                    <a:pt x="380" y="367"/>
                  </a:cubicBezTo>
                  <a:cubicBezTo>
                    <a:pt x="380" y="374"/>
                    <a:pt x="374" y="380"/>
                    <a:pt x="366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6" y="380"/>
                    <a:pt x="0" y="374"/>
                    <a:pt x="0" y="36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9" name="Rectangle 77"/>
            <p:cNvSpPr>
              <a:spLocks noChangeArrowheads="1"/>
            </p:cNvSpPr>
            <p:nvPr/>
          </p:nvSpPr>
          <p:spPr bwMode="auto">
            <a:xfrm>
              <a:off x="3962627" y="5511574"/>
              <a:ext cx="3175" cy="417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00" name="组合 99" descr="e7d195523061f1c0e8da580c895714cc9e657dc935b73854DD54234BF92455C2409EC703713D08D418A918AD21FB4B97B212F83F8516769F1C595028FE6458DEA8E413C6E2511160CEE934C7F76380B4A00578EC6E9EBBA9A4FEE5006C8FAC68D7A4CC2746E302B66006A63835546A1AE8226B5983FB71D5985A2F619C85359FBED0EE25EFE053381143CD8CDAD48E43"/>
            <p:cNvGrpSpPr/>
            <p:nvPr/>
          </p:nvGrpSpPr>
          <p:grpSpPr>
            <a:xfrm>
              <a:off x="1781751" y="5337371"/>
              <a:ext cx="2218765" cy="851348"/>
              <a:chOff x="3512695" y="1300951"/>
              <a:chExt cx="2218765" cy="851348"/>
            </a:xfrm>
          </p:grpSpPr>
          <p:sp>
            <p:nvSpPr>
              <p:cNvPr id="101" name="Text Placeholder 5"/>
              <p:cNvSpPr txBox="1"/>
              <p:nvPr/>
            </p:nvSpPr>
            <p:spPr>
              <a:xfrm>
                <a:off x="3721249" y="1537605"/>
                <a:ext cx="1801659" cy="6146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86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ipsum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dolor sit </a:t>
                </a:r>
                <a:r>
                  <a:rPr lang="id-ID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dudu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amet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,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consectetur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adipiscing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elit</a:t>
                </a:r>
                <a:r>
                  <a:rPr lang="en-US" sz="1100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. </a:t>
                </a:r>
                <a:endParaRPr lang="id-ID" sz="1100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102" name="TextBox 59"/>
              <p:cNvSpPr txBox="1"/>
              <p:nvPr/>
            </p:nvSpPr>
            <p:spPr>
              <a:xfrm>
                <a:off x="3512695" y="1300951"/>
                <a:ext cx="22187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5</a:t>
                </a:r>
                <a:endParaRPr lang="id-ID" sz="1400" b="1" dirty="0">
                  <a:solidFill>
                    <a:schemeClr val="bg1"/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107" name="Freeform 145"/>
            <p:cNvSpPr>
              <a:spLocks noChangeArrowheads="1"/>
            </p:cNvSpPr>
            <p:nvPr/>
          </p:nvSpPr>
          <p:spPr bwMode="auto">
            <a:xfrm>
              <a:off x="1293229" y="5585139"/>
              <a:ext cx="268794" cy="268794"/>
            </a:xfrm>
            <a:custGeom>
              <a:avLst/>
              <a:gdLst>
                <a:gd name="T0" fmla="*/ 31535 w 444"/>
                <a:gd name="T1" fmla="*/ 179798 h 445"/>
                <a:gd name="T2" fmla="*/ 31535 w 444"/>
                <a:gd name="T3" fmla="*/ 179798 h 445"/>
                <a:gd name="T4" fmla="*/ 55863 w 444"/>
                <a:gd name="T5" fmla="*/ 199576 h 445"/>
                <a:gd name="T6" fmla="*/ 75685 w 444"/>
                <a:gd name="T7" fmla="*/ 179798 h 445"/>
                <a:gd name="T8" fmla="*/ 55863 w 444"/>
                <a:gd name="T9" fmla="*/ 155525 h 445"/>
                <a:gd name="T10" fmla="*/ 31535 w 444"/>
                <a:gd name="T11" fmla="*/ 179798 h 445"/>
                <a:gd name="T12" fmla="*/ 143712 w 444"/>
                <a:gd name="T13" fmla="*/ 179798 h 445"/>
                <a:gd name="T14" fmla="*/ 143712 w 444"/>
                <a:gd name="T15" fmla="*/ 179798 h 445"/>
                <a:gd name="T16" fmla="*/ 167589 w 444"/>
                <a:gd name="T17" fmla="*/ 199576 h 445"/>
                <a:gd name="T18" fmla="*/ 187861 w 444"/>
                <a:gd name="T19" fmla="*/ 179798 h 445"/>
                <a:gd name="T20" fmla="*/ 167589 w 444"/>
                <a:gd name="T21" fmla="*/ 155525 h 445"/>
                <a:gd name="T22" fmla="*/ 143712 w 444"/>
                <a:gd name="T23" fmla="*/ 179798 h 445"/>
                <a:gd name="T24" fmla="*/ 71631 w 444"/>
                <a:gd name="T25" fmla="*/ 127656 h 445"/>
                <a:gd name="T26" fmla="*/ 71631 w 444"/>
                <a:gd name="T27" fmla="*/ 127656 h 445"/>
                <a:gd name="T28" fmla="*/ 195520 w 444"/>
                <a:gd name="T29" fmla="*/ 91697 h 445"/>
                <a:gd name="T30" fmla="*/ 199574 w 444"/>
                <a:gd name="T31" fmla="*/ 84055 h 445"/>
                <a:gd name="T32" fmla="*/ 199574 w 444"/>
                <a:gd name="T33" fmla="*/ 24273 h 445"/>
                <a:gd name="T34" fmla="*/ 44150 w 444"/>
                <a:gd name="T35" fmla="*/ 24273 h 445"/>
                <a:gd name="T36" fmla="*/ 44150 w 444"/>
                <a:gd name="T37" fmla="*/ 4495 h 445"/>
                <a:gd name="T38" fmla="*/ 40095 w 444"/>
                <a:gd name="T39" fmla="*/ 0 h 445"/>
                <a:gd name="T40" fmla="*/ 4055 w 444"/>
                <a:gd name="T41" fmla="*/ 0 h 445"/>
                <a:gd name="T42" fmla="*/ 0 w 444"/>
                <a:gd name="T43" fmla="*/ 4495 h 445"/>
                <a:gd name="T44" fmla="*/ 0 w 444"/>
                <a:gd name="T45" fmla="*/ 24273 h 445"/>
                <a:gd name="T46" fmla="*/ 20273 w 444"/>
                <a:gd name="T47" fmla="*/ 24273 h 445"/>
                <a:gd name="T48" fmla="*/ 44150 w 444"/>
                <a:gd name="T49" fmla="*/ 123611 h 445"/>
                <a:gd name="T50" fmla="*/ 44150 w 444"/>
                <a:gd name="T51" fmla="*/ 135747 h 445"/>
                <a:gd name="T52" fmla="*/ 44150 w 444"/>
                <a:gd name="T53" fmla="*/ 151929 h 445"/>
                <a:gd name="T54" fmla="*/ 47754 w 444"/>
                <a:gd name="T55" fmla="*/ 155525 h 445"/>
                <a:gd name="T56" fmla="*/ 55863 w 444"/>
                <a:gd name="T57" fmla="*/ 155525 h 445"/>
                <a:gd name="T58" fmla="*/ 167589 w 444"/>
                <a:gd name="T59" fmla="*/ 155525 h 445"/>
                <a:gd name="T60" fmla="*/ 195520 w 444"/>
                <a:gd name="T61" fmla="*/ 155525 h 445"/>
                <a:gd name="T62" fmla="*/ 199574 w 444"/>
                <a:gd name="T63" fmla="*/ 151929 h 445"/>
                <a:gd name="T64" fmla="*/ 199574 w 444"/>
                <a:gd name="T65" fmla="*/ 135747 h 445"/>
                <a:gd name="T66" fmla="*/ 75685 w 444"/>
                <a:gd name="T67" fmla="*/ 135747 h 445"/>
                <a:gd name="T68" fmla="*/ 71631 w 444"/>
                <a:gd name="T69" fmla="*/ 127656 h 44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44" h="445">
                  <a:moveTo>
                    <a:pt x="70" y="400"/>
                  </a:moveTo>
                  <a:lnTo>
                    <a:pt x="70" y="400"/>
                  </a:lnTo>
                  <a:cubicBezTo>
                    <a:pt x="70" y="426"/>
                    <a:pt x="98" y="444"/>
                    <a:pt x="124" y="444"/>
                  </a:cubicBezTo>
                  <a:cubicBezTo>
                    <a:pt x="151" y="444"/>
                    <a:pt x="168" y="426"/>
                    <a:pt x="168" y="400"/>
                  </a:cubicBezTo>
                  <a:cubicBezTo>
                    <a:pt x="168" y="373"/>
                    <a:pt x="151" y="346"/>
                    <a:pt x="124" y="346"/>
                  </a:cubicBezTo>
                  <a:cubicBezTo>
                    <a:pt x="98" y="346"/>
                    <a:pt x="70" y="373"/>
                    <a:pt x="70" y="400"/>
                  </a:cubicBezTo>
                  <a:close/>
                  <a:moveTo>
                    <a:pt x="319" y="400"/>
                  </a:moveTo>
                  <a:lnTo>
                    <a:pt x="319" y="400"/>
                  </a:lnTo>
                  <a:cubicBezTo>
                    <a:pt x="319" y="426"/>
                    <a:pt x="345" y="444"/>
                    <a:pt x="372" y="444"/>
                  </a:cubicBezTo>
                  <a:cubicBezTo>
                    <a:pt x="399" y="444"/>
                    <a:pt x="417" y="426"/>
                    <a:pt x="417" y="400"/>
                  </a:cubicBezTo>
                  <a:cubicBezTo>
                    <a:pt x="417" y="373"/>
                    <a:pt x="399" y="346"/>
                    <a:pt x="372" y="346"/>
                  </a:cubicBezTo>
                  <a:cubicBezTo>
                    <a:pt x="345" y="346"/>
                    <a:pt x="319" y="373"/>
                    <a:pt x="319" y="400"/>
                  </a:cubicBezTo>
                  <a:close/>
                  <a:moveTo>
                    <a:pt x="159" y="284"/>
                  </a:moveTo>
                  <a:lnTo>
                    <a:pt x="159" y="284"/>
                  </a:lnTo>
                  <a:cubicBezTo>
                    <a:pt x="434" y="204"/>
                    <a:pt x="434" y="204"/>
                    <a:pt x="434" y="204"/>
                  </a:cubicBezTo>
                  <a:cubicBezTo>
                    <a:pt x="443" y="204"/>
                    <a:pt x="443" y="195"/>
                    <a:pt x="443" y="187"/>
                  </a:cubicBezTo>
                  <a:cubicBezTo>
                    <a:pt x="443" y="54"/>
                    <a:pt x="443" y="54"/>
                    <a:pt x="443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8" y="10"/>
                    <a:pt x="98" y="10"/>
                    <a:pt x="98" y="10"/>
                  </a:cubicBezTo>
                  <a:lnTo>
                    <a:pt x="89" y="0"/>
                  </a:ln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10"/>
                    <a:pt x="0" y="1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302"/>
                    <a:pt x="98" y="302"/>
                    <a:pt x="98" y="302"/>
                  </a:cubicBezTo>
                  <a:cubicBezTo>
                    <a:pt x="98" y="338"/>
                    <a:pt x="98" y="338"/>
                    <a:pt x="98" y="338"/>
                  </a:cubicBezTo>
                  <a:cubicBezTo>
                    <a:pt x="98" y="346"/>
                    <a:pt x="106" y="346"/>
                    <a:pt x="106" y="346"/>
                  </a:cubicBezTo>
                  <a:cubicBezTo>
                    <a:pt x="124" y="346"/>
                    <a:pt x="124" y="346"/>
                    <a:pt x="124" y="346"/>
                  </a:cubicBezTo>
                  <a:cubicBezTo>
                    <a:pt x="372" y="346"/>
                    <a:pt x="372" y="346"/>
                    <a:pt x="372" y="346"/>
                  </a:cubicBezTo>
                  <a:cubicBezTo>
                    <a:pt x="434" y="346"/>
                    <a:pt x="434" y="346"/>
                    <a:pt x="434" y="346"/>
                  </a:cubicBezTo>
                  <a:cubicBezTo>
                    <a:pt x="443" y="346"/>
                    <a:pt x="443" y="346"/>
                    <a:pt x="443" y="338"/>
                  </a:cubicBezTo>
                  <a:cubicBezTo>
                    <a:pt x="443" y="302"/>
                    <a:pt x="443" y="302"/>
                    <a:pt x="443" y="302"/>
                  </a:cubicBezTo>
                  <a:cubicBezTo>
                    <a:pt x="168" y="302"/>
                    <a:pt x="168" y="302"/>
                    <a:pt x="168" y="302"/>
                  </a:cubicBezTo>
                  <a:cubicBezTo>
                    <a:pt x="133" y="302"/>
                    <a:pt x="133" y="284"/>
                    <a:pt x="159" y="284"/>
                  </a:cubicBezTo>
                  <a:close/>
                </a:path>
              </a:pathLst>
            </a:custGeom>
            <a:solidFill>
              <a:srgbClr val="76B0AD"/>
            </a:solidFill>
            <a:ln>
              <a:solidFill>
                <a:srgbClr val="6E746F"/>
              </a:solidFill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4056318" y="5448330"/>
              <a:ext cx="54873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Agency FB" panose="020B0503020202020204" pitchFamily="34" charset="0"/>
                </a:rPr>
                <a:t>05</a:t>
              </a:r>
              <a:endParaRPr lang="zh-CN" altLang="en-US" sz="28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14" name="右大括号 113"/>
          <p:cNvSpPr/>
          <p:nvPr/>
        </p:nvSpPr>
        <p:spPr>
          <a:xfrm>
            <a:off x="5388050" y="1420025"/>
            <a:ext cx="791029" cy="4579937"/>
          </a:xfrm>
          <a:prstGeom prst="rightBrace">
            <a:avLst>
              <a:gd name="adj1" fmla="val 21609"/>
              <a:gd name="adj2" fmla="val 50000"/>
            </a:avLst>
          </a:prstGeom>
          <a:solidFill>
            <a:srgbClr val="F7F7F7"/>
          </a:solidFill>
          <a:ln w="25400">
            <a:solidFill>
              <a:srgbClr val="7C7B8B">
                <a:alpha val="5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>
            <a:off x="6575055" y="3131934"/>
            <a:ext cx="4883292" cy="1195910"/>
            <a:chOff x="6684594" y="3282747"/>
            <a:chExt cx="4883292" cy="1195910"/>
          </a:xfrm>
        </p:grpSpPr>
        <p:sp>
          <p:nvSpPr>
            <p:cNvPr id="115" name="TextBox 17"/>
            <p:cNvSpPr txBox="1"/>
            <p:nvPr/>
          </p:nvSpPr>
          <p:spPr>
            <a:xfrm>
              <a:off x="6684594" y="3675360"/>
              <a:ext cx="4883292" cy="803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Lorem Ipsum has been the industry's standard dummy text ever since the </a:t>
              </a:r>
              <a:r>
                <a:rPr lang="en-US" altLang="zh-CN" sz="1400" dirty="0" err="1">
                  <a:solidFill>
                    <a:srgbClr val="CBDB83"/>
                  </a:solidFill>
                  <a:latin typeface="Agency FB" panose="020B0503020202020204" pitchFamily="34" charset="0"/>
                </a:rPr>
                <a:t>1500s</a:t>
              </a:r>
              <a:r>
                <a:rPr lang="id-ID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. </a:t>
              </a:r>
              <a:r>
                <a:rPr lang="id-ID" altLang="zh-CN" sz="1400" b="1" dirty="0">
                  <a:solidFill>
                    <a:srgbClr val="CBDB83"/>
                  </a:solidFill>
                  <a:latin typeface="Agency FB" panose="020B0503020202020204" pitchFamily="34" charset="0"/>
                </a:rPr>
                <a:t>Fusce som libero topi </a:t>
              </a:r>
              <a:r>
                <a:rPr lang="id-ID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sombrero bikinan meksiko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 </a:t>
              </a:r>
              <a:r>
                <a:rPr lang="en-US" altLang="zh-CN" sz="1400" b="1" dirty="0">
                  <a:solidFill>
                    <a:srgbClr val="CBDB83"/>
                  </a:solidFill>
                  <a:latin typeface="Agency FB" panose="020B0503020202020204" pitchFamily="34" charset="0"/>
                </a:rPr>
                <a:t>when an unknown printer 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took a galley of type and scrambled it to make a type specimen book. </a:t>
              </a:r>
              <a:endParaRPr lang="id-ID" altLang="zh-CN" sz="1400" dirty="0">
                <a:solidFill>
                  <a:srgbClr val="CBDB8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6" name="TextBox 16"/>
            <p:cNvSpPr txBox="1"/>
            <p:nvPr/>
          </p:nvSpPr>
          <p:spPr>
            <a:xfrm>
              <a:off x="6684594" y="3282747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rgbClr val="7C7B8B"/>
                  </a:solidFill>
                  <a:latin typeface="Agency FB" panose="020B0503020202020204" pitchFamily="34" charset="0"/>
                </a:rPr>
                <a:t>人力资源情况总结</a:t>
              </a:r>
              <a:endParaRPr lang="id-ID" sz="2400" b="1" dirty="0">
                <a:solidFill>
                  <a:srgbClr val="7C7B8B"/>
                </a:solidFill>
                <a:latin typeface="Agency FB" panose="020B0503020202020204" pitchFamily="34" charset="0"/>
              </a:endParaRPr>
            </a:p>
          </p:txBody>
        </p:sp>
      </p:grpSp>
      <p:pic>
        <p:nvPicPr>
          <p:cNvPr id="64" name="图形 6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8750628" y="-48758"/>
            <a:ext cx="863486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6000">
        <p15:prstTrans prst="drap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29187" y="1182688"/>
            <a:ext cx="2333625" cy="5318768"/>
            <a:chOff x="4929187" y="1182688"/>
            <a:chExt cx="2333625" cy="5318768"/>
          </a:xfrm>
        </p:grpSpPr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4932572" y="5345644"/>
              <a:ext cx="2325163" cy="1155812"/>
            </a:xfrm>
            <a:prstGeom prst="rect">
              <a:avLst/>
            </a:prstGeom>
            <a:solidFill>
              <a:srgbClr val="6E74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4932572" y="2138814"/>
              <a:ext cx="2325163" cy="1033969"/>
            </a:xfrm>
            <a:prstGeom prst="rect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932572" y="1182688"/>
              <a:ext cx="2325163" cy="915511"/>
            </a:xfrm>
            <a:prstGeom prst="rect">
              <a:avLst/>
            </a:pr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4932572" y="3204936"/>
              <a:ext cx="2325163" cy="2110246"/>
            </a:xfrm>
            <a:prstGeom prst="rect">
              <a:avLst/>
            </a:prstGeom>
            <a:solidFill>
              <a:srgbClr val="79C6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5203333" y="2201428"/>
              <a:ext cx="1751488" cy="3685739"/>
            </a:xfrm>
            <a:custGeom>
              <a:avLst/>
              <a:gdLst>
                <a:gd name="T0" fmla="*/ 235 w 976"/>
                <a:gd name="T1" fmla="*/ 2 h 2061"/>
                <a:gd name="T2" fmla="*/ 727 w 976"/>
                <a:gd name="T3" fmla="*/ 0 h 2061"/>
                <a:gd name="T4" fmla="*/ 976 w 976"/>
                <a:gd name="T5" fmla="*/ 203 h 2061"/>
                <a:gd name="T6" fmla="*/ 976 w 976"/>
                <a:gd name="T7" fmla="*/ 210 h 2061"/>
                <a:gd name="T8" fmla="*/ 976 w 976"/>
                <a:gd name="T9" fmla="*/ 241 h 2061"/>
                <a:gd name="T10" fmla="*/ 976 w 976"/>
                <a:gd name="T11" fmla="*/ 927 h 2061"/>
                <a:gd name="T12" fmla="*/ 895 w 976"/>
                <a:gd name="T13" fmla="*/ 1009 h 2061"/>
                <a:gd name="T14" fmla="*/ 814 w 976"/>
                <a:gd name="T15" fmla="*/ 927 h 2061"/>
                <a:gd name="T16" fmla="*/ 814 w 976"/>
                <a:gd name="T17" fmla="*/ 333 h 2061"/>
                <a:gd name="T18" fmla="*/ 745 w 976"/>
                <a:gd name="T19" fmla="*/ 333 h 2061"/>
                <a:gd name="T20" fmla="*/ 745 w 976"/>
                <a:gd name="T21" fmla="*/ 903 h 2061"/>
                <a:gd name="T22" fmla="*/ 743 w 976"/>
                <a:gd name="T23" fmla="*/ 925 h 2061"/>
                <a:gd name="T24" fmla="*/ 743 w 976"/>
                <a:gd name="T25" fmla="*/ 1943 h 2061"/>
                <a:gd name="T26" fmla="*/ 630 w 976"/>
                <a:gd name="T27" fmla="*/ 2061 h 2061"/>
                <a:gd name="T28" fmla="*/ 517 w 976"/>
                <a:gd name="T29" fmla="*/ 1943 h 2061"/>
                <a:gd name="T30" fmla="*/ 517 w 976"/>
                <a:gd name="T31" fmla="*/ 1045 h 2061"/>
                <a:gd name="T32" fmla="*/ 461 w 976"/>
                <a:gd name="T33" fmla="*/ 1045 h 2061"/>
                <a:gd name="T34" fmla="*/ 461 w 976"/>
                <a:gd name="T35" fmla="*/ 1943 h 2061"/>
                <a:gd name="T36" fmla="*/ 348 w 976"/>
                <a:gd name="T37" fmla="*/ 2061 h 2061"/>
                <a:gd name="T38" fmla="*/ 235 w 976"/>
                <a:gd name="T39" fmla="*/ 1943 h 2061"/>
                <a:gd name="T40" fmla="*/ 235 w 976"/>
                <a:gd name="T41" fmla="*/ 903 h 2061"/>
                <a:gd name="T42" fmla="*/ 235 w 976"/>
                <a:gd name="T43" fmla="*/ 896 h 2061"/>
                <a:gd name="T44" fmla="*/ 235 w 976"/>
                <a:gd name="T45" fmla="*/ 333 h 2061"/>
                <a:gd name="T46" fmla="*/ 174 w 976"/>
                <a:gd name="T47" fmla="*/ 333 h 2061"/>
                <a:gd name="T48" fmla="*/ 174 w 976"/>
                <a:gd name="T49" fmla="*/ 927 h 2061"/>
                <a:gd name="T50" fmla="*/ 87 w 976"/>
                <a:gd name="T51" fmla="*/ 1009 h 2061"/>
                <a:gd name="T52" fmla="*/ 0 w 976"/>
                <a:gd name="T53" fmla="*/ 927 h 2061"/>
                <a:gd name="T54" fmla="*/ 0 w 976"/>
                <a:gd name="T55" fmla="*/ 241 h 2061"/>
                <a:gd name="T56" fmla="*/ 0 w 976"/>
                <a:gd name="T57" fmla="*/ 210 h 2061"/>
                <a:gd name="T58" fmla="*/ 0 w 976"/>
                <a:gd name="T59" fmla="*/ 193 h 2061"/>
                <a:gd name="T60" fmla="*/ 235 w 976"/>
                <a:gd name="T61" fmla="*/ 2 h 2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6" h="2061">
                  <a:moveTo>
                    <a:pt x="235" y="2"/>
                  </a:moveTo>
                  <a:cubicBezTo>
                    <a:pt x="727" y="0"/>
                    <a:pt x="727" y="0"/>
                    <a:pt x="727" y="0"/>
                  </a:cubicBezTo>
                  <a:cubicBezTo>
                    <a:pt x="909" y="5"/>
                    <a:pt x="976" y="152"/>
                    <a:pt x="976" y="203"/>
                  </a:cubicBezTo>
                  <a:cubicBezTo>
                    <a:pt x="976" y="210"/>
                    <a:pt x="976" y="210"/>
                    <a:pt x="976" y="210"/>
                  </a:cubicBezTo>
                  <a:cubicBezTo>
                    <a:pt x="976" y="241"/>
                    <a:pt x="976" y="241"/>
                    <a:pt x="976" y="241"/>
                  </a:cubicBezTo>
                  <a:cubicBezTo>
                    <a:pt x="976" y="927"/>
                    <a:pt x="976" y="927"/>
                    <a:pt x="976" y="927"/>
                  </a:cubicBezTo>
                  <a:cubicBezTo>
                    <a:pt x="976" y="972"/>
                    <a:pt x="940" y="1009"/>
                    <a:pt x="895" y="1009"/>
                  </a:cubicBezTo>
                  <a:cubicBezTo>
                    <a:pt x="851" y="1009"/>
                    <a:pt x="814" y="972"/>
                    <a:pt x="814" y="927"/>
                  </a:cubicBezTo>
                  <a:cubicBezTo>
                    <a:pt x="814" y="333"/>
                    <a:pt x="814" y="333"/>
                    <a:pt x="814" y="333"/>
                  </a:cubicBezTo>
                  <a:cubicBezTo>
                    <a:pt x="745" y="333"/>
                    <a:pt x="745" y="333"/>
                    <a:pt x="745" y="333"/>
                  </a:cubicBezTo>
                  <a:cubicBezTo>
                    <a:pt x="745" y="903"/>
                    <a:pt x="745" y="903"/>
                    <a:pt x="745" y="903"/>
                  </a:cubicBezTo>
                  <a:cubicBezTo>
                    <a:pt x="745" y="911"/>
                    <a:pt x="744" y="918"/>
                    <a:pt x="743" y="925"/>
                  </a:cubicBezTo>
                  <a:cubicBezTo>
                    <a:pt x="743" y="1943"/>
                    <a:pt x="743" y="1943"/>
                    <a:pt x="743" y="1943"/>
                  </a:cubicBezTo>
                  <a:cubicBezTo>
                    <a:pt x="743" y="2008"/>
                    <a:pt x="693" y="2061"/>
                    <a:pt x="630" y="2061"/>
                  </a:cubicBezTo>
                  <a:cubicBezTo>
                    <a:pt x="568" y="2061"/>
                    <a:pt x="517" y="2008"/>
                    <a:pt x="517" y="1943"/>
                  </a:cubicBezTo>
                  <a:cubicBezTo>
                    <a:pt x="517" y="1045"/>
                    <a:pt x="517" y="1045"/>
                    <a:pt x="517" y="1045"/>
                  </a:cubicBezTo>
                  <a:cubicBezTo>
                    <a:pt x="461" y="1045"/>
                    <a:pt x="461" y="1045"/>
                    <a:pt x="461" y="1045"/>
                  </a:cubicBezTo>
                  <a:cubicBezTo>
                    <a:pt x="461" y="1943"/>
                    <a:pt x="461" y="1943"/>
                    <a:pt x="461" y="1943"/>
                  </a:cubicBezTo>
                  <a:cubicBezTo>
                    <a:pt x="461" y="2008"/>
                    <a:pt x="411" y="2061"/>
                    <a:pt x="348" y="2061"/>
                  </a:cubicBezTo>
                  <a:cubicBezTo>
                    <a:pt x="286" y="2061"/>
                    <a:pt x="235" y="2008"/>
                    <a:pt x="235" y="1943"/>
                  </a:cubicBezTo>
                  <a:cubicBezTo>
                    <a:pt x="235" y="903"/>
                    <a:pt x="235" y="903"/>
                    <a:pt x="235" y="903"/>
                  </a:cubicBezTo>
                  <a:cubicBezTo>
                    <a:pt x="235" y="896"/>
                    <a:pt x="235" y="896"/>
                    <a:pt x="235" y="896"/>
                  </a:cubicBezTo>
                  <a:cubicBezTo>
                    <a:pt x="235" y="333"/>
                    <a:pt x="235" y="333"/>
                    <a:pt x="235" y="333"/>
                  </a:cubicBezTo>
                  <a:cubicBezTo>
                    <a:pt x="174" y="333"/>
                    <a:pt x="174" y="333"/>
                    <a:pt x="174" y="333"/>
                  </a:cubicBezTo>
                  <a:cubicBezTo>
                    <a:pt x="174" y="927"/>
                    <a:pt x="174" y="927"/>
                    <a:pt x="174" y="927"/>
                  </a:cubicBezTo>
                  <a:cubicBezTo>
                    <a:pt x="174" y="972"/>
                    <a:pt x="135" y="1009"/>
                    <a:pt x="87" y="1009"/>
                  </a:cubicBezTo>
                  <a:cubicBezTo>
                    <a:pt x="39" y="1009"/>
                    <a:pt x="0" y="972"/>
                    <a:pt x="0" y="927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31"/>
                    <a:pt x="81" y="2"/>
                    <a:pt x="235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5733010" y="1333298"/>
              <a:ext cx="698903" cy="69721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15"/>
            <p:cNvSpPr>
              <a:spLocks noChangeArrowheads="1"/>
            </p:cNvSpPr>
            <p:nvPr/>
          </p:nvSpPr>
          <p:spPr bwMode="auto">
            <a:xfrm>
              <a:off x="4929187" y="5315183"/>
              <a:ext cx="2333625" cy="321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7534275" y="1645946"/>
            <a:ext cx="809625" cy="0"/>
          </a:xfrm>
          <a:prstGeom prst="line">
            <a:avLst/>
          </a:prstGeom>
          <a:ln w="12700">
            <a:solidFill>
              <a:srgbClr val="6E74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8567393" y="883813"/>
            <a:ext cx="705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B15462"/>
                </a:solidFill>
                <a:latin typeface="Agency FB" panose="020B0503020202020204" pitchFamily="34" charset="0"/>
              </a:rPr>
              <a:t>15</a:t>
            </a:r>
            <a:r>
              <a:rPr lang="en-US" altLang="zh-CN" sz="2000" b="1" dirty="0">
                <a:solidFill>
                  <a:srgbClr val="B15462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508883" y="1459844"/>
            <a:ext cx="3236913" cy="717700"/>
            <a:chOff x="8561660" y="1461086"/>
            <a:chExt cx="3236913" cy="717700"/>
          </a:xfrm>
        </p:grpSpPr>
        <p:sp>
          <p:nvSpPr>
            <p:cNvPr id="34" name="文本框 33"/>
            <p:cNvSpPr txBox="1"/>
            <p:nvPr/>
          </p:nvSpPr>
          <p:spPr>
            <a:xfrm>
              <a:off x="8561660" y="1461086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561660" y="1727380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400" dirty="0" err="1">
                  <a:solidFill>
                    <a:srgbClr val="CBDB83"/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 clever slogan or </a:t>
              </a:r>
              <a:r>
                <a:rPr lang="en-US" altLang="zh-CN" sz="1400" dirty="0" err="1">
                  <a:solidFill>
                    <a:srgbClr val="CBDB83"/>
                  </a:solidFill>
                  <a:latin typeface="Agency FB" panose="020B0503020202020204" pitchFamily="34" charset="0"/>
                </a:rPr>
                <a:t>eg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 in this you</a:t>
              </a:r>
              <a:endParaRPr lang="en-US" altLang="zh-CN" sz="1400" dirty="0">
                <a:solidFill>
                  <a:srgbClr val="CBDB83"/>
                </a:solidFill>
                <a:latin typeface="Agency FB" panose="020B0503020202020204" pitchFamily="34" charset="0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3743325" y="2642717"/>
            <a:ext cx="809625" cy="0"/>
          </a:xfrm>
          <a:prstGeom prst="line">
            <a:avLst/>
          </a:prstGeom>
          <a:ln w="12700">
            <a:solidFill>
              <a:srgbClr val="6E74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2967767" y="1879052"/>
            <a:ext cx="71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 b="1" dirty="0">
                <a:solidFill>
                  <a:srgbClr val="E78585"/>
                </a:solidFill>
                <a:latin typeface="Agency FB" panose="020B0503020202020204" pitchFamily="34" charset="0"/>
              </a:rPr>
              <a:t>18</a:t>
            </a:r>
            <a:r>
              <a:rPr lang="en-US" altLang="zh-CN" sz="2000" b="1" dirty="0">
                <a:solidFill>
                  <a:srgbClr val="E78585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rgbClr val="E78585"/>
              </a:solidFill>
              <a:latin typeface="Agency FB" panose="020B0503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20362" y="2455083"/>
            <a:ext cx="3241131" cy="717700"/>
            <a:chOff x="8561660" y="1461086"/>
            <a:chExt cx="3241131" cy="717700"/>
          </a:xfrm>
        </p:grpSpPr>
        <p:sp>
          <p:nvSpPr>
            <p:cNvPr id="41" name="文本框 40"/>
            <p:cNvSpPr txBox="1"/>
            <p:nvPr/>
          </p:nvSpPr>
          <p:spPr>
            <a:xfrm>
              <a:off x="10742885" y="1461086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b="1" dirty="0">
                  <a:solidFill>
                    <a:srgbClr val="E78585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E78585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561660" y="1727380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400" dirty="0" err="1">
                  <a:solidFill>
                    <a:srgbClr val="CBDB83"/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400" dirty="0">
                <a:solidFill>
                  <a:srgbClr val="CBDB83"/>
                </a:solidFill>
                <a:latin typeface="Agency FB" panose="020B0503020202020204" pitchFamily="34" charset="0"/>
              </a:endParaRPr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7526271" y="4191133"/>
            <a:ext cx="809625" cy="0"/>
          </a:xfrm>
          <a:prstGeom prst="line">
            <a:avLst/>
          </a:prstGeom>
          <a:ln w="12700">
            <a:solidFill>
              <a:srgbClr val="6E74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8502482" y="3429000"/>
            <a:ext cx="8194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76B0AD"/>
                </a:solidFill>
                <a:latin typeface="Agency FB" panose="020B0503020202020204" pitchFamily="34" charset="0"/>
              </a:rPr>
              <a:t>45</a:t>
            </a:r>
            <a:r>
              <a:rPr lang="en-US" altLang="zh-CN" sz="2000" b="1" dirty="0">
                <a:solidFill>
                  <a:srgbClr val="76B0AD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rgbClr val="76B0AD"/>
              </a:solidFill>
              <a:latin typeface="Agency FB" panose="020B0503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500879" y="4005031"/>
            <a:ext cx="3236913" cy="717700"/>
            <a:chOff x="8561660" y="1461086"/>
            <a:chExt cx="3236913" cy="717700"/>
          </a:xfrm>
        </p:grpSpPr>
        <p:sp>
          <p:nvSpPr>
            <p:cNvPr id="47" name="文本框 46"/>
            <p:cNvSpPr txBox="1"/>
            <p:nvPr/>
          </p:nvSpPr>
          <p:spPr>
            <a:xfrm>
              <a:off x="8561660" y="1461086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76B0AD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76B0AD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561660" y="1727380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400" dirty="0" err="1">
                  <a:solidFill>
                    <a:srgbClr val="CBDB83"/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400" dirty="0">
                <a:solidFill>
                  <a:srgbClr val="CBDB83"/>
                </a:solidFill>
                <a:latin typeface="Agency FB" panose="020B0503020202020204" pitchFamily="34" charset="0"/>
              </a:endParaRPr>
            </a:p>
          </p:txBody>
        </p:sp>
      </p:grpSp>
      <p:cxnSp>
        <p:nvCxnSpPr>
          <p:cNvPr id="49" name="直接连接符 48"/>
          <p:cNvCxnSpPr/>
          <p:nvPr/>
        </p:nvCxnSpPr>
        <p:spPr>
          <a:xfrm>
            <a:off x="3801237" y="5887167"/>
            <a:ext cx="809625" cy="0"/>
          </a:xfrm>
          <a:prstGeom prst="line">
            <a:avLst/>
          </a:prstGeom>
          <a:ln w="12700">
            <a:solidFill>
              <a:srgbClr val="6E74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3040106" y="5123502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4000" b="1" dirty="0">
                <a:solidFill>
                  <a:srgbClr val="76C3C0"/>
                </a:solidFill>
                <a:latin typeface="Agency FB" panose="020B0503020202020204" pitchFamily="34" charset="0"/>
              </a:rPr>
              <a:t>12</a:t>
            </a:r>
            <a:r>
              <a:rPr lang="en-US" altLang="zh-CN" sz="2000" b="1" dirty="0">
                <a:solidFill>
                  <a:srgbClr val="76C3C0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78274" y="5699533"/>
            <a:ext cx="3241131" cy="717700"/>
            <a:chOff x="8561660" y="1461086"/>
            <a:chExt cx="3241131" cy="717700"/>
          </a:xfrm>
        </p:grpSpPr>
        <p:sp>
          <p:nvSpPr>
            <p:cNvPr id="61" name="文本框 60"/>
            <p:cNvSpPr txBox="1"/>
            <p:nvPr/>
          </p:nvSpPr>
          <p:spPr>
            <a:xfrm>
              <a:off x="10742885" y="1461086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b="1" dirty="0">
                  <a:solidFill>
                    <a:srgbClr val="76C3C0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76C3C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8561660" y="1727380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400" dirty="0" err="1">
                  <a:solidFill>
                    <a:srgbClr val="CBDB83"/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400" dirty="0">
                  <a:solidFill>
                    <a:srgbClr val="CBDB83"/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400" dirty="0">
                <a:solidFill>
                  <a:srgbClr val="CBDB83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52" name="文本框 6"/>
            <p:cNvSpPr txBox="1">
              <a:spLocks noChangeArrowheads="1"/>
            </p:cNvSpPr>
            <p:nvPr/>
          </p:nvSpPr>
          <p:spPr bwMode="auto">
            <a:xfrm>
              <a:off x="5388113" y="331371"/>
              <a:ext cx="14157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招聘情况概述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pic>
        <p:nvPicPr>
          <p:cNvPr id="38" name="图形 37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6341264" y="-1"/>
            <a:ext cx="8634860" cy="6858001"/>
          </a:xfrm>
          <a:prstGeom prst="rect">
            <a:avLst/>
          </a:prstGeom>
        </p:spPr>
      </p:pic>
      <p:pic>
        <p:nvPicPr>
          <p:cNvPr id="44" name="图形 4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10044476" y="-2"/>
            <a:ext cx="863486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drap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5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9120187" y="2079938"/>
            <a:ext cx="1185863" cy="3016250"/>
            <a:chOff x="9061450" y="1920876"/>
            <a:chExt cx="1185863" cy="3016250"/>
          </a:xfrm>
          <a:solidFill>
            <a:srgbClr val="76C3C0"/>
          </a:solidFill>
        </p:grpSpPr>
        <p:sp>
          <p:nvSpPr>
            <p:cNvPr id="7" name="Freeform 5"/>
            <p:cNvSpPr/>
            <p:nvPr/>
          </p:nvSpPr>
          <p:spPr bwMode="auto">
            <a:xfrm>
              <a:off x="9061450" y="2435226"/>
              <a:ext cx="1185863" cy="2501900"/>
            </a:xfrm>
            <a:custGeom>
              <a:avLst/>
              <a:gdLst>
                <a:gd name="T0" fmla="*/ 401 w 528"/>
                <a:gd name="T1" fmla="*/ 1 h 1116"/>
                <a:gd name="T2" fmla="*/ 135 w 528"/>
                <a:gd name="T3" fmla="*/ 0 h 1116"/>
                <a:gd name="T4" fmla="*/ 0 w 528"/>
                <a:gd name="T5" fmla="*/ 110 h 1116"/>
                <a:gd name="T6" fmla="*/ 0 w 528"/>
                <a:gd name="T7" fmla="*/ 114 h 1116"/>
                <a:gd name="T8" fmla="*/ 0 w 528"/>
                <a:gd name="T9" fmla="*/ 131 h 1116"/>
                <a:gd name="T10" fmla="*/ 0 w 528"/>
                <a:gd name="T11" fmla="*/ 502 h 1116"/>
                <a:gd name="T12" fmla="*/ 44 w 528"/>
                <a:gd name="T13" fmla="*/ 546 h 1116"/>
                <a:gd name="T14" fmla="*/ 87 w 528"/>
                <a:gd name="T15" fmla="*/ 502 h 1116"/>
                <a:gd name="T16" fmla="*/ 87 w 528"/>
                <a:gd name="T17" fmla="*/ 181 h 1116"/>
                <a:gd name="T18" fmla="*/ 125 w 528"/>
                <a:gd name="T19" fmla="*/ 181 h 1116"/>
                <a:gd name="T20" fmla="*/ 125 w 528"/>
                <a:gd name="T21" fmla="*/ 489 h 1116"/>
                <a:gd name="T22" fmla="*/ 126 w 528"/>
                <a:gd name="T23" fmla="*/ 501 h 1116"/>
                <a:gd name="T24" fmla="*/ 126 w 528"/>
                <a:gd name="T25" fmla="*/ 1052 h 1116"/>
                <a:gd name="T26" fmla="*/ 187 w 528"/>
                <a:gd name="T27" fmla="*/ 1116 h 1116"/>
                <a:gd name="T28" fmla="*/ 248 w 528"/>
                <a:gd name="T29" fmla="*/ 1052 h 1116"/>
                <a:gd name="T30" fmla="*/ 248 w 528"/>
                <a:gd name="T31" fmla="*/ 566 h 1116"/>
                <a:gd name="T32" fmla="*/ 279 w 528"/>
                <a:gd name="T33" fmla="*/ 566 h 1116"/>
                <a:gd name="T34" fmla="*/ 279 w 528"/>
                <a:gd name="T35" fmla="*/ 1052 h 1116"/>
                <a:gd name="T36" fmla="*/ 340 w 528"/>
                <a:gd name="T37" fmla="*/ 1116 h 1116"/>
                <a:gd name="T38" fmla="*/ 401 w 528"/>
                <a:gd name="T39" fmla="*/ 1052 h 1116"/>
                <a:gd name="T40" fmla="*/ 401 w 528"/>
                <a:gd name="T41" fmla="*/ 489 h 1116"/>
                <a:gd name="T42" fmla="*/ 401 w 528"/>
                <a:gd name="T43" fmla="*/ 486 h 1116"/>
                <a:gd name="T44" fmla="*/ 401 w 528"/>
                <a:gd name="T45" fmla="*/ 181 h 1116"/>
                <a:gd name="T46" fmla="*/ 434 w 528"/>
                <a:gd name="T47" fmla="*/ 181 h 1116"/>
                <a:gd name="T48" fmla="*/ 434 w 528"/>
                <a:gd name="T49" fmla="*/ 502 h 1116"/>
                <a:gd name="T50" fmla="*/ 481 w 528"/>
                <a:gd name="T51" fmla="*/ 546 h 1116"/>
                <a:gd name="T52" fmla="*/ 528 w 528"/>
                <a:gd name="T53" fmla="*/ 502 h 1116"/>
                <a:gd name="T54" fmla="*/ 528 w 528"/>
                <a:gd name="T55" fmla="*/ 131 h 1116"/>
                <a:gd name="T56" fmla="*/ 528 w 528"/>
                <a:gd name="T57" fmla="*/ 114 h 1116"/>
                <a:gd name="T58" fmla="*/ 528 w 528"/>
                <a:gd name="T59" fmla="*/ 105 h 1116"/>
                <a:gd name="T60" fmla="*/ 401 w 528"/>
                <a:gd name="T61" fmla="*/ 1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8" h="1116">
                  <a:moveTo>
                    <a:pt x="401" y="1"/>
                  </a:moveTo>
                  <a:cubicBezTo>
                    <a:pt x="135" y="0"/>
                    <a:pt x="135" y="0"/>
                    <a:pt x="135" y="0"/>
                  </a:cubicBezTo>
                  <a:cubicBezTo>
                    <a:pt x="36" y="3"/>
                    <a:pt x="0" y="82"/>
                    <a:pt x="0" y="11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502"/>
                    <a:pt x="0" y="502"/>
                    <a:pt x="0" y="502"/>
                  </a:cubicBezTo>
                  <a:cubicBezTo>
                    <a:pt x="0" y="527"/>
                    <a:pt x="19" y="546"/>
                    <a:pt x="44" y="546"/>
                  </a:cubicBezTo>
                  <a:cubicBezTo>
                    <a:pt x="68" y="546"/>
                    <a:pt x="87" y="527"/>
                    <a:pt x="87" y="502"/>
                  </a:cubicBezTo>
                  <a:cubicBezTo>
                    <a:pt x="87" y="181"/>
                    <a:pt x="87" y="181"/>
                    <a:pt x="87" y="181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25" y="489"/>
                    <a:pt x="125" y="489"/>
                    <a:pt x="125" y="489"/>
                  </a:cubicBezTo>
                  <a:cubicBezTo>
                    <a:pt x="125" y="493"/>
                    <a:pt x="125" y="497"/>
                    <a:pt x="126" y="501"/>
                  </a:cubicBezTo>
                  <a:cubicBezTo>
                    <a:pt x="126" y="1052"/>
                    <a:pt x="126" y="1052"/>
                    <a:pt x="126" y="1052"/>
                  </a:cubicBezTo>
                  <a:cubicBezTo>
                    <a:pt x="126" y="1088"/>
                    <a:pt x="153" y="1116"/>
                    <a:pt x="187" y="1116"/>
                  </a:cubicBezTo>
                  <a:cubicBezTo>
                    <a:pt x="221" y="1116"/>
                    <a:pt x="248" y="1088"/>
                    <a:pt x="248" y="1052"/>
                  </a:cubicBezTo>
                  <a:cubicBezTo>
                    <a:pt x="248" y="566"/>
                    <a:pt x="248" y="566"/>
                    <a:pt x="248" y="566"/>
                  </a:cubicBezTo>
                  <a:cubicBezTo>
                    <a:pt x="279" y="566"/>
                    <a:pt x="279" y="566"/>
                    <a:pt x="279" y="566"/>
                  </a:cubicBezTo>
                  <a:cubicBezTo>
                    <a:pt x="279" y="1052"/>
                    <a:pt x="279" y="1052"/>
                    <a:pt x="279" y="1052"/>
                  </a:cubicBezTo>
                  <a:cubicBezTo>
                    <a:pt x="279" y="1088"/>
                    <a:pt x="306" y="1116"/>
                    <a:pt x="340" y="1116"/>
                  </a:cubicBezTo>
                  <a:cubicBezTo>
                    <a:pt x="374" y="1116"/>
                    <a:pt x="401" y="1088"/>
                    <a:pt x="401" y="1052"/>
                  </a:cubicBezTo>
                  <a:cubicBezTo>
                    <a:pt x="401" y="489"/>
                    <a:pt x="401" y="489"/>
                    <a:pt x="401" y="489"/>
                  </a:cubicBezTo>
                  <a:cubicBezTo>
                    <a:pt x="401" y="486"/>
                    <a:pt x="401" y="486"/>
                    <a:pt x="401" y="486"/>
                  </a:cubicBezTo>
                  <a:cubicBezTo>
                    <a:pt x="401" y="181"/>
                    <a:pt x="401" y="181"/>
                    <a:pt x="401" y="181"/>
                  </a:cubicBezTo>
                  <a:cubicBezTo>
                    <a:pt x="434" y="181"/>
                    <a:pt x="434" y="181"/>
                    <a:pt x="434" y="181"/>
                  </a:cubicBezTo>
                  <a:cubicBezTo>
                    <a:pt x="434" y="502"/>
                    <a:pt x="434" y="502"/>
                    <a:pt x="434" y="502"/>
                  </a:cubicBezTo>
                  <a:cubicBezTo>
                    <a:pt x="434" y="527"/>
                    <a:pt x="455" y="546"/>
                    <a:pt x="481" y="546"/>
                  </a:cubicBezTo>
                  <a:cubicBezTo>
                    <a:pt x="507" y="546"/>
                    <a:pt x="528" y="527"/>
                    <a:pt x="528" y="502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14"/>
                    <a:pt x="528" y="114"/>
                    <a:pt x="528" y="114"/>
                  </a:cubicBezTo>
                  <a:cubicBezTo>
                    <a:pt x="528" y="105"/>
                    <a:pt x="528" y="105"/>
                    <a:pt x="528" y="105"/>
                  </a:cubicBezTo>
                  <a:cubicBezTo>
                    <a:pt x="528" y="71"/>
                    <a:pt x="484" y="1"/>
                    <a:pt x="401" y="1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9417050" y="1920876"/>
              <a:ext cx="474663" cy="473075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00250" y="2079938"/>
            <a:ext cx="1184275" cy="3016250"/>
            <a:chOff x="1941513" y="1920876"/>
            <a:chExt cx="1184275" cy="3016250"/>
          </a:xfrm>
          <a:solidFill>
            <a:srgbClr val="7C7B8B"/>
          </a:solidFill>
        </p:grpSpPr>
        <p:sp>
          <p:nvSpPr>
            <p:cNvPr id="12" name="Freeform 7"/>
            <p:cNvSpPr/>
            <p:nvPr/>
          </p:nvSpPr>
          <p:spPr bwMode="auto">
            <a:xfrm>
              <a:off x="1941513" y="2435226"/>
              <a:ext cx="1184275" cy="2501900"/>
            </a:xfrm>
            <a:custGeom>
              <a:avLst/>
              <a:gdLst>
                <a:gd name="T0" fmla="*/ 401 w 528"/>
                <a:gd name="T1" fmla="*/ 1 h 1116"/>
                <a:gd name="T2" fmla="*/ 135 w 528"/>
                <a:gd name="T3" fmla="*/ 0 h 1116"/>
                <a:gd name="T4" fmla="*/ 0 w 528"/>
                <a:gd name="T5" fmla="*/ 110 h 1116"/>
                <a:gd name="T6" fmla="*/ 0 w 528"/>
                <a:gd name="T7" fmla="*/ 114 h 1116"/>
                <a:gd name="T8" fmla="*/ 0 w 528"/>
                <a:gd name="T9" fmla="*/ 131 h 1116"/>
                <a:gd name="T10" fmla="*/ 0 w 528"/>
                <a:gd name="T11" fmla="*/ 502 h 1116"/>
                <a:gd name="T12" fmla="*/ 43 w 528"/>
                <a:gd name="T13" fmla="*/ 546 h 1116"/>
                <a:gd name="T14" fmla="*/ 87 w 528"/>
                <a:gd name="T15" fmla="*/ 502 h 1116"/>
                <a:gd name="T16" fmla="*/ 87 w 528"/>
                <a:gd name="T17" fmla="*/ 181 h 1116"/>
                <a:gd name="T18" fmla="*/ 125 w 528"/>
                <a:gd name="T19" fmla="*/ 181 h 1116"/>
                <a:gd name="T20" fmla="*/ 125 w 528"/>
                <a:gd name="T21" fmla="*/ 489 h 1116"/>
                <a:gd name="T22" fmla="*/ 126 w 528"/>
                <a:gd name="T23" fmla="*/ 501 h 1116"/>
                <a:gd name="T24" fmla="*/ 126 w 528"/>
                <a:gd name="T25" fmla="*/ 1052 h 1116"/>
                <a:gd name="T26" fmla="*/ 187 w 528"/>
                <a:gd name="T27" fmla="*/ 1116 h 1116"/>
                <a:gd name="T28" fmla="*/ 248 w 528"/>
                <a:gd name="T29" fmla="*/ 1052 h 1116"/>
                <a:gd name="T30" fmla="*/ 248 w 528"/>
                <a:gd name="T31" fmla="*/ 566 h 1116"/>
                <a:gd name="T32" fmla="*/ 279 w 528"/>
                <a:gd name="T33" fmla="*/ 566 h 1116"/>
                <a:gd name="T34" fmla="*/ 279 w 528"/>
                <a:gd name="T35" fmla="*/ 1052 h 1116"/>
                <a:gd name="T36" fmla="*/ 340 w 528"/>
                <a:gd name="T37" fmla="*/ 1116 h 1116"/>
                <a:gd name="T38" fmla="*/ 401 w 528"/>
                <a:gd name="T39" fmla="*/ 1052 h 1116"/>
                <a:gd name="T40" fmla="*/ 401 w 528"/>
                <a:gd name="T41" fmla="*/ 489 h 1116"/>
                <a:gd name="T42" fmla="*/ 401 w 528"/>
                <a:gd name="T43" fmla="*/ 486 h 1116"/>
                <a:gd name="T44" fmla="*/ 401 w 528"/>
                <a:gd name="T45" fmla="*/ 181 h 1116"/>
                <a:gd name="T46" fmla="*/ 434 w 528"/>
                <a:gd name="T47" fmla="*/ 181 h 1116"/>
                <a:gd name="T48" fmla="*/ 434 w 528"/>
                <a:gd name="T49" fmla="*/ 502 h 1116"/>
                <a:gd name="T50" fmla="*/ 481 w 528"/>
                <a:gd name="T51" fmla="*/ 546 h 1116"/>
                <a:gd name="T52" fmla="*/ 528 w 528"/>
                <a:gd name="T53" fmla="*/ 502 h 1116"/>
                <a:gd name="T54" fmla="*/ 528 w 528"/>
                <a:gd name="T55" fmla="*/ 131 h 1116"/>
                <a:gd name="T56" fmla="*/ 528 w 528"/>
                <a:gd name="T57" fmla="*/ 114 h 1116"/>
                <a:gd name="T58" fmla="*/ 528 w 528"/>
                <a:gd name="T59" fmla="*/ 105 h 1116"/>
                <a:gd name="T60" fmla="*/ 401 w 528"/>
                <a:gd name="T61" fmla="*/ 1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8" h="1116">
                  <a:moveTo>
                    <a:pt x="401" y="1"/>
                  </a:moveTo>
                  <a:cubicBezTo>
                    <a:pt x="135" y="0"/>
                    <a:pt x="135" y="0"/>
                    <a:pt x="135" y="0"/>
                  </a:cubicBezTo>
                  <a:cubicBezTo>
                    <a:pt x="36" y="3"/>
                    <a:pt x="0" y="82"/>
                    <a:pt x="0" y="11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502"/>
                    <a:pt x="0" y="502"/>
                    <a:pt x="0" y="502"/>
                  </a:cubicBezTo>
                  <a:cubicBezTo>
                    <a:pt x="0" y="527"/>
                    <a:pt x="19" y="546"/>
                    <a:pt x="43" y="546"/>
                  </a:cubicBezTo>
                  <a:cubicBezTo>
                    <a:pt x="68" y="546"/>
                    <a:pt x="87" y="527"/>
                    <a:pt x="87" y="502"/>
                  </a:cubicBezTo>
                  <a:cubicBezTo>
                    <a:pt x="87" y="181"/>
                    <a:pt x="87" y="181"/>
                    <a:pt x="87" y="181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25" y="489"/>
                    <a:pt x="125" y="489"/>
                    <a:pt x="125" y="489"/>
                  </a:cubicBezTo>
                  <a:cubicBezTo>
                    <a:pt x="125" y="493"/>
                    <a:pt x="125" y="497"/>
                    <a:pt x="126" y="501"/>
                  </a:cubicBezTo>
                  <a:cubicBezTo>
                    <a:pt x="126" y="1052"/>
                    <a:pt x="126" y="1052"/>
                    <a:pt x="126" y="1052"/>
                  </a:cubicBezTo>
                  <a:cubicBezTo>
                    <a:pt x="126" y="1088"/>
                    <a:pt x="153" y="1116"/>
                    <a:pt x="187" y="1116"/>
                  </a:cubicBezTo>
                  <a:cubicBezTo>
                    <a:pt x="221" y="1116"/>
                    <a:pt x="248" y="1088"/>
                    <a:pt x="248" y="1052"/>
                  </a:cubicBezTo>
                  <a:cubicBezTo>
                    <a:pt x="248" y="566"/>
                    <a:pt x="248" y="566"/>
                    <a:pt x="248" y="566"/>
                  </a:cubicBezTo>
                  <a:cubicBezTo>
                    <a:pt x="279" y="566"/>
                    <a:pt x="279" y="566"/>
                    <a:pt x="279" y="566"/>
                  </a:cubicBezTo>
                  <a:cubicBezTo>
                    <a:pt x="279" y="1052"/>
                    <a:pt x="279" y="1052"/>
                    <a:pt x="279" y="1052"/>
                  </a:cubicBezTo>
                  <a:cubicBezTo>
                    <a:pt x="279" y="1088"/>
                    <a:pt x="306" y="1116"/>
                    <a:pt x="340" y="1116"/>
                  </a:cubicBezTo>
                  <a:cubicBezTo>
                    <a:pt x="373" y="1116"/>
                    <a:pt x="401" y="1088"/>
                    <a:pt x="401" y="1052"/>
                  </a:cubicBezTo>
                  <a:cubicBezTo>
                    <a:pt x="401" y="489"/>
                    <a:pt x="401" y="489"/>
                    <a:pt x="401" y="489"/>
                  </a:cubicBezTo>
                  <a:cubicBezTo>
                    <a:pt x="401" y="486"/>
                    <a:pt x="401" y="486"/>
                    <a:pt x="401" y="486"/>
                  </a:cubicBezTo>
                  <a:cubicBezTo>
                    <a:pt x="401" y="181"/>
                    <a:pt x="401" y="181"/>
                    <a:pt x="401" y="181"/>
                  </a:cubicBezTo>
                  <a:cubicBezTo>
                    <a:pt x="434" y="181"/>
                    <a:pt x="434" y="181"/>
                    <a:pt x="434" y="181"/>
                  </a:cubicBezTo>
                  <a:cubicBezTo>
                    <a:pt x="434" y="502"/>
                    <a:pt x="434" y="502"/>
                    <a:pt x="434" y="502"/>
                  </a:cubicBezTo>
                  <a:cubicBezTo>
                    <a:pt x="434" y="527"/>
                    <a:pt x="455" y="546"/>
                    <a:pt x="481" y="546"/>
                  </a:cubicBezTo>
                  <a:cubicBezTo>
                    <a:pt x="507" y="546"/>
                    <a:pt x="528" y="527"/>
                    <a:pt x="528" y="502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14"/>
                    <a:pt x="528" y="114"/>
                    <a:pt x="528" y="114"/>
                  </a:cubicBezTo>
                  <a:cubicBezTo>
                    <a:pt x="528" y="105"/>
                    <a:pt x="528" y="105"/>
                    <a:pt x="528" y="105"/>
                  </a:cubicBezTo>
                  <a:cubicBezTo>
                    <a:pt x="528" y="71"/>
                    <a:pt x="484" y="1"/>
                    <a:pt x="40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2295525" y="1920876"/>
              <a:ext cx="474663" cy="4730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53075" y="2079938"/>
            <a:ext cx="1184275" cy="3016250"/>
            <a:chOff x="5553075" y="2079938"/>
            <a:chExt cx="1184275" cy="3016250"/>
          </a:xfrm>
        </p:grpSpPr>
        <p:grpSp>
          <p:nvGrpSpPr>
            <p:cNvPr id="31" name="组合 30"/>
            <p:cNvGrpSpPr/>
            <p:nvPr/>
          </p:nvGrpSpPr>
          <p:grpSpPr>
            <a:xfrm>
              <a:off x="5553075" y="3588063"/>
              <a:ext cx="1184275" cy="1508125"/>
              <a:chOff x="5494338" y="3429001"/>
              <a:chExt cx="1184275" cy="1508125"/>
            </a:xfrm>
            <a:solidFill>
              <a:srgbClr val="E78585"/>
            </a:solidFill>
          </p:grpSpPr>
          <p:sp>
            <p:nvSpPr>
              <p:cNvPr id="14" name="Freeform 9"/>
              <p:cNvSpPr/>
              <p:nvPr/>
            </p:nvSpPr>
            <p:spPr bwMode="auto">
              <a:xfrm>
                <a:off x="5494338" y="3429001"/>
                <a:ext cx="195263" cy="230188"/>
              </a:xfrm>
              <a:custGeom>
                <a:avLst/>
                <a:gdLst>
                  <a:gd name="T0" fmla="*/ 0 w 87"/>
                  <a:gd name="T1" fmla="*/ 59 h 103"/>
                  <a:gd name="T2" fmla="*/ 43 w 87"/>
                  <a:gd name="T3" fmla="*/ 103 h 103"/>
                  <a:gd name="T4" fmla="*/ 87 w 87"/>
                  <a:gd name="T5" fmla="*/ 59 h 103"/>
                  <a:gd name="T6" fmla="*/ 87 w 87"/>
                  <a:gd name="T7" fmla="*/ 0 h 103"/>
                  <a:gd name="T8" fmla="*/ 0 w 87"/>
                  <a:gd name="T9" fmla="*/ 0 h 103"/>
                  <a:gd name="T10" fmla="*/ 0 w 87"/>
                  <a:gd name="T11" fmla="*/ 5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103">
                    <a:moveTo>
                      <a:pt x="0" y="59"/>
                    </a:moveTo>
                    <a:cubicBezTo>
                      <a:pt x="0" y="84"/>
                      <a:pt x="19" y="103"/>
                      <a:pt x="43" y="103"/>
                    </a:cubicBezTo>
                    <a:cubicBezTo>
                      <a:pt x="68" y="103"/>
                      <a:pt x="87" y="84"/>
                      <a:pt x="87" y="59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9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0"/>
              <p:cNvSpPr/>
              <p:nvPr/>
            </p:nvSpPr>
            <p:spPr bwMode="auto">
              <a:xfrm>
                <a:off x="5775325" y="3429001"/>
                <a:ext cx="619125" cy="1508125"/>
              </a:xfrm>
              <a:custGeom>
                <a:avLst/>
                <a:gdLst>
                  <a:gd name="T0" fmla="*/ 0 w 276"/>
                  <a:gd name="T1" fmla="*/ 46 h 673"/>
                  <a:gd name="T2" fmla="*/ 1 w 276"/>
                  <a:gd name="T3" fmla="*/ 58 h 673"/>
                  <a:gd name="T4" fmla="*/ 1 w 276"/>
                  <a:gd name="T5" fmla="*/ 609 h 673"/>
                  <a:gd name="T6" fmla="*/ 62 w 276"/>
                  <a:gd name="T7" fmla="*/ 673 h 673"/>
                  <a:gd name="T8" fmla="*/ 123 w 276"/>
                  <a:gd name="T9" fmla="*/ 609 h 673"/>
                  <a:gd name="T10" fmla="*/ 123 w 276"/>
                  <a:gd name="T11" fmla="*/ 123 h 673"/>
                  <a:gd name="T12" fmla="*/ 154 w 276"/>
                  <a:gd name="T13" fmla="*/ 123 h 673"/>
                  <a:gd name="T14" fmla="*/ 154 w 276"/>
                  <a:gd name="T15" fmla="*/ 609 h 673"/>
                  <a:gd name="T16" fmla="*/ 215 w 276"/>
                  <a:gd name="T17" fmla="*/ 673 h 673"/>
                  <a:gd name="T18" fmla="*/ 276 w 276"/>
                  <a:gd name="T19" fmla="*/ 609 h 673"/>
                  <a:gd name="T20" fmla="*/ 276 w 276"/>
                  <a:gd name="T21" fmla="*/ 46 h 673"/>
                  <a:gd name="T22" fmla="*/ 276 w 276"/>
                  <a:gd name="T23" fmla="*/ 43 h 673"/>
                  <a:gd name="T24" fmla="*/ 276 w 276"/>
                  <a:gd name="T25" fmla="*/ 0 h 673"/>
                  <a:gd name="T26" fmla="*/ 0 w 276"/>
                  <a:gd name="T27" fmla="*/ 0 h 673"/>
                  <a:gd name="T28" fmla="*/ 0 w 276"/>
                  <a:gd name="T29" fmla="*/ 46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76" h="673">
                    <a:moveTo>
                      <a:pt x="0" y="46"/>
                    </a:moveTo>
                    <a:cubicBezTo>
                      <a:pt x="0" y="50"/>
                      <a:pt x="0" y="54"/>
                      <a:pt x="1" y="58"/>
                    </a:cubicBezTo>
                    <a:cubicBezTo>
                      <a:pt x="1" y="609"/>
                      <a:pt x="1" y="609"/>
                      <a:pt x="1" y="609"/>
                    </a:cubicBezTo>
                    <a:cubicBezTo>
                      <a:pt x="1" y="645"/>
                      <a:pt x="28" y="673"/>
                      <a:pt x="62" y="673"/>
                    </a:cubicBezTo>
                    <a:cubicBezTo>
                      <a:pt x="96" y="673"/>
                      <a:pt x="123" y="645"/>
                      <a:pt x="123" y="609"/>
                    </a:cubicBezTo>
                    <a:cubicBezTo>
                      <a:pt x="123" y="123"/>
                      <a:pt x="123" y="123"/>
                      <a:pt x="123" y="123"/>
                    </a:cubicBezTo>
                    <a:cubicBezTo>
                      <a:pt x="154" y="123"/>
                      <a:pt x="154" y="123"/>
                      <a:pt x="154" y="123"/>
                    </a:cubicBezTo>
                    <a:cubicBezTo>
                      <a:pt x="154" y="609"/>
                      <a:pt x="154" y="609"/>
                      <a:pt x="154" y="609"/>
                    </a:cubicBezTo>
                    <a:cubicBezTo>
                      <a:pt x="154" y="645"/>
                      <a:pt x="181" y="673"/>
                      <a:pt x="215" y="673"/>
                    </a:cubicBezTo>
                    <a:cubicBezTo>
                      <a:pt x="248" y="673"/>
                      <a:pt x="276" y="645"/>
                      <a:pt x="276" y="609"/>
                    </a:cubicBezTo>
                    <a:cubicBezTo>
                      <a:pt x="276" y="46"/>
                      <a:pt x="276" y="46"/>
                      <a:pt x="276" y="46"/>
                    </a:cubicBezTo>
                    <a:cubicBezTo>
                      <a:pt x="276" y="43"/>
                      <a:pt x="276" y="43"/>
                      <a:pt x="276" y="43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11"/>
              <p:cNvSpPr/>
              <p:nvPr/>
            </p:nvSpPr>
            <p:spPr bwMode="auto">
              <a:xfrm>
                <a:off x="6469063" y="3429001"/>
                <a:ext cx="209550" cy="230188"/>
              </a:xfrm>
              <a:custGeom>
                <a:avLst/>
                <a:gdLst>
                  <a:gd name="T0" fmla="*/ 0 w 94"/>
                  <a:gd name="T1" fmla="*/ 0 h 103"/>
                  <a:gd name="T2" fmla="*/ 0 w 94"/>
                  <a:gd name="T3" fmla="*/ 59 h 103"/>
                  <a:gd name="T4" fmla="*/ 47 w 94"/>
                  <a:gd name="T5" fmla="*/ 103 h 103"/>
                  <a:gd name="T6" fmla="*/ 94 w 94"/>
                  <a:gd name="T7" fmla="*/ 59 h 103"/>
                  <a:gd name="T8" fmla="*/ 94 w 94"/>
                  <a:gd name="T9" fmla="*/ 0 h 103"/>
                  <a:gd name="T10" fmla="*/ 0 w 94"/>
                  <a:gd name="T11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4" h="103">
                    <a:moveTo>
                      <a:pt x="0" y="0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0" y="84"/>
                      <a:pt x="21" y="103"/>
                      <a:pt x="47" y="103"/>
                    </a:cubicBezTo>
                    <a:cubicBezTo>
                      <a:pt x="73" y="103"/>
                      <a:pt x="94" y="84"/>
                      <a:pt x="94" y="59"/>
                    </a:cubicBezTo>
                    <a:cubicBezTo>
                      <a:pt x="94" y="0"/>
                      <a:pt x="94" y="0"/>
                      <a:pt x="9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5553075" y="2079938"/>
              <a:ext cx="1184275" cy="1508125"/>
              <a:chOff x="5494338" y="1920876"/>
              <a:chExt cx="1184275" cy="1508125"/>
            </a:xfrm>
            <a:solidFill>
              <a:srgbClr val="7C7B8B"/>
            </a:solidFill>
          </p:grpSpPr>
          <p:sp>
            <p:nvSpPr>
              <p:cNvPr id="17" name="Freeform 12"/>
              <p:cNvSpPr/>
              <p:nvPr/>
            </p:nvSpPr>
            <p:spPr bwMode="auto">
              <a:xfrm>
                <a:off x="5494338" y="2435226"/>
                <a:ext cx="1184275" cy="993775"/>
              </a:xfrm>
              <a:custGeom>
                <a:avLst/>
                <a:gdLst>
                  <a:gd name="T0" fmla="*/ 528 w 528"/>
                  <a:gd name="T1" fmla="*/ 131 h 443"/>
                  <a:gd name="T2" fmla="*/ 528 w 528"/>
                  <a:gd name="T3" fmla="*/ 114 h 443"/>
                  <a:gd name="T4" fmla="*/ 528 w 528"/>
                  <a:gd name="T5" fmla="*/ 105 h 443"/>
                  <a:gd name="T6" fmla="*/ 401 w 528"/>
                  <a:gd name="T7" fmla="*/ 1 h 443"/>
                  <a:gd name="T8" fmla="*/ 135 w 528"/>
                  <a:gd name="T9" fmla="*/ 0 h 443"/>
                  <a:gd name="T10" fmla="*/ 0 w 528"/>
                  <a:gd name="T11" fmla="*/ 110 h 443"/>
                  <a:gd name="T12" fmla="*/ 0 w 528"/>
                  <a:gd name="T13" fmla="*/ 114 h 443"/>
                  <a:gd name="T14" fmla="*/ 0 w 528"/>
                  <a:gd name="T15" fmla="*/ 131 h 443"/>
                  <a:gd name="T16" fmla="*/ 0 w 528"/>
                  <a:gd name="T17" fmla="*/ 443 h 443"/>
                  <a:gd name="T18" fmla="*/ 87 w 528"/>
                  <a:gd name="T19" fmla="*/ 443 h 443"/>
                  <a:gd name="T20" fmla="*/ 87 w 528"/>
                  <a:gd name="T21" fmla="*/ 181 h 443"/>
                  <a:gd name="T22" fmla="*/ 125 w 528"/>
                  <a:gd name="T23" fmla="*/ 181 h 443"/>
                  <a:gd name="T24" fmla="*/ 125 w 528"/>
                  <a:gd name="T25" fmla="*/ 443 h 443"/>
                  <a:gd name="T26" fmla="*/ 401 w 528"/>
                  <a:gd name="T27" fmla="*/ 443 h 443"/>
                  <a:gd name="T28" fmla="*/ 401 w 528"/>
                  <a:gd name="T29" fmla="*/ 181 h 443"/>
                  <a:gd name="T30" fmla="*/ 434 w 528"/>
                  <a:gd name="T31" fmla="*/ 181 h 443"/>
                  <a:gd name="T32" fmla="*/ 434 w 528"/>
                  <a:gd name="T33" fmla="*/ 443 h 443"/>
                  <a:gd name="T34" fmla="*/ 528 w 528"/>
                  <a:gd name="T35" fmla="*/ 443 h 443"/>
                  <a:gd name="T36" fmla="*/ 528 w 528"/>
                  <a:gd name="T37" fmla="*/ 131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8" h="443">
                    <a:moveTo>
                      <a:pt x="528" y="131"/>
                    </a:moveTo>
                    <a:cubicBezTo>
                      <a:pt x="528" y="114"/>
                      <a:pt x="528" y="114"/>
                      <a:pt x="528" y="114"/>
                    </a:cubicBezTo>
                    <a:cubicBezTo>
                      <a:pt x="528" y="105"/>
                      <a:pt x="528" y="105"/>
                      <a:pt x="528" y="105"/>
                    </a:cubicBezTo>
                    <a:cubicBezTo>
                      <a:pt x="528" y="71"/>
                      <a:pt x="484" y="1"/>
                      <a:pt x="401" y="1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36" y="3"/>
                      <a:pt x="0" y="82"/>
                      <a:pt x="0" y="11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443"/>
                      <a:pt x="0" y="443"/>
                      <a:pt x="0" y="443"/>
                    </a:cubicBezTo>
                    <a:cubicBezTo>
                      <a:pt x="87" y="443"/>
                      <a:pt x="87" y="443"/>
                      <a:pt x="87" y="443"/>
                    </a:cubicBezTo>
                    <a:cubicBezTo>
                      <a:pt x="87" y="181"/>
                      <a:pt x="87" y="181"/>
                      <a:pt x="87" y="181"/>
                    </a:cubicBezTo>
                    <a:cubicBezTo>
                      <a:pt x="125" y="181"/>
                      <a:pt x="125" y="181"/>
                      <a:pt x="125" y="181"/>
                    </a:cubicBezTo>
                    <a:cubicBezTo>
                      <a:pt x="125" y="443"/>
                      <a:pt x="125" y="443"/>
                      <a:pt x="125" y="443"/>
                    </a:cubicBezTo>
                    <a:cubicBezTo>
                      <a:pt x="401" y="443"/>
                      <a:pt x="401" y="443"/>
                      <a:pt x="401" y="443"/>
                    </a:cubicBezTo>
                    <a:cubicBezTo>
                      <a:pt x="401" y="181"/>
                      <a:pt x="401" y="181"/>
                      <a:pt x="401" y="181"/>
                    </a:cubicBezTo>
                    <a:cubicBezTo>
                      <a:pt x="434" y="181"/>
                      <a:pt x="434" y="181"/>
                      <a:pt x="434" y="181"/>
                    </a:cubicBezTo>
                    <a:cubicBezTo>
                      <a:pt x="434" y="443"/>
                      <a:pt x="434" y="443"/>
                      <a:pt x="434" y="443"/>
                    </a:cubicBezTo>
                    <a:cubicBezTo>
                      <a:pt x="528" y="443"/>
                      <a:pt x="528" y="443"/>
                      <a:pt x="528" y="443"/>
                    </a:cubicBezTo>
                    <a:lnTo>
                      <a:pt x="528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Oval 13"/>
              <p:cNvSpPr>
                <a:spLocks noChangeArrowheads="1"/>
              </p:cNvSpPr>
              <p:nvPr/>
            </p:nvSpPr>
            <p:spPr bwMode="auto">
              <a:xfrm>
                <a:off x="5848350" y="1920876"/>
                <a:ext cx="476250" cy="473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337425" y="2079938"/>
            <a:ext cx="1184275" cy="3016250"/>
            <a:chOff x="7337425" y="2079938"/>
            <a:chExt cx="1184275" cy="3016250"/>
          </a:xfrm>
        </p:grpSpPr>
        <p:sp>
          <p:nvSpPr>
            <p:cNvPr id="20" name="Freeform 15"/>
            <p:cNvSpPr/>
            <p:nvPr/>
          </p:nvSpPr>
          <p:spPr bwMode="auto">
            <a:xfrm>
              <a:off x="7337425" y="2805425"/>
              <a:ext cx="1184275" cy="2290763"/>
            </a:xfrm>
            <a:custGeom>
              <a:avLst/>
              <a:gdLst>
                <a:gd name="T0" fmla="*/ 3 w 528"/>
                <a:gd name="T1" fmla="*/ 0 h 1022"/>
                <a:gd name="T2" fmla="*/ 0 w 528"/>
                <a:gd name="T3" fmla="*/ 16 h 1022"/>
                <a:gd name="T4" fmla="*/ 0 w 528"/>
                <a:gd name="T5" fmla="*/ 20 h 1022"/>
                <a:gd name="T6" fmla="*/ 0 w 528"/>
                <a:gd name="T7" fmla="*/ 37 h 1022"/>
                <a:gd name="T8" fmla="*/ 0 w 528"/>
                <a:gd name="T9" fmla="*/ 408 h 1022"/>
                <a:gd name="T10" fmla="*/ 44 w 528"/>
                <a:gd name="T11" fmla="*/ 452 h 1022"/>
                <a:gd name="T12" fmla="*/ 87 w 528"/>
                <a:gd name="T13" fmla="*/ 408 h 1022"/>
                <a:gd name="T14" fmla="*/ 87 w 528"/>
                <a:gd name="T15" fmla="*/ 87 h 1022"/>
                <a:gd name="T16" fmla="*/ 125 w 528"/>
                <a:gd name="T17" fmla="*/ 87 h 1022"/>
                <a:gd name="T18" fmla="*/ 125 w 528"/>
                <a:gd name="T19" fmla="*/ 395 h 1022"/>
                <a:gd name="T20" fmla="*/ 126 w 528"/>
                <a:gd name="T21" fmla="*/ 407 h 1022"/>
                <a:gd name="T22" fmla="*/ 126 w 528"/>
                <a:gd name="T23" fmla="*/ 958 h 1022"/>
                <a:gd name="T24" fmla="*/ 187 w 528"/>
                <a:gd name="T25" fmla="*/ 1022 h 1022"/>
                <a:gd name="T26" fmla="*/ 248 w 528"/>
                <a:gd name="T27" fmla="*/ 958 h 1022"/>
                <a:gd name="T28" fmla="*/ 248 w 528"/>
                <a:gd name="T29" fmla="*/ 472 h 1022"/>
                <a:gd name="T30" fmla="*/ 279 w 528"/>
                <a:gd name="T31" fmla="*/ 472 h 1022"/>
                <a:gd name="T32" fmla="*/ 279 w 528"/>
                <a:gd name="T33" fmla="*/ 958 h 1022"/>
                <a:gd name="T34" fmla="*/ 340 w 528"/>
                <a:gd name="T35" fmla="*/ 1022 h 1022"/>
                <a:gd name="T36" fmla="*/ 401 w 528"/>
                <a:gd name="T37" fmla="*/ 958 h 1022"/>
                <a:gd name="T38" fmla="*/ 401 w 528"/>
                <a:gd name="T39" fmla="*/ 395 h 1022"/>
                <a:gd name="T40" fmla="*/ 401 w 528"/>
                <a:gd name="T41" fmla="*/ 392 h 1022"/>
                <a:gd name="T42" fmla="*/ 401 w 528"/>
                <a:gd name="T43" fmla="*/ 87 h 1022"/>
                <a:gd name="T44" fmla="*/ 434 w 528"/>
                <a:gd name="T45" fmla="*/ 87 h 1022"/>
                <a:gd name="T46" fmla="*/ 434 w 528"/>
                <a:gd name="T47" fmla="*/ 408 h 1022"/>
                <a:gd name="T48" fmla="*/ 481 w 528"/>
                <a:gd name="T49" fmla="*/ 452 h 1022"/>
                <a:gd name="T50" fmla="*/ 528 w 528"/>
                <a:gd name="T51" fmla="*/ 408 h 1022"/>
                <a:gd name="T52" fmla="*/ 528 w 528"/>
                <a:gd name="T53" fmla="*/ 37 h 1022"/>
                <a:gd name="T54" fmla="*/ 528 w 528"/>
                <a:gd name="T55" fmla="*/ 20 h 1022"/>
                <a:gd name="T56" fmla="*/ 528 w 528"/>
                <a:gd name="T57" fmla="*/ 11 h 1022"/>
                <a:gd name="T58" fmla="*/ 527 w 528"/>
                <a:gd name="T59" fmla="*/ 0 h 1022"/>
                <a:gd name="T60" fmla="*/ 3 w 528"/>
                <a:gd name="T61" fmla="*/ 0 h 10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8" h="1022">
                  <a:moveTo>
                    <a:pt x="3" y="0"/>
                  </a:moveTo>
                  <a:cubicBezTo>
                    <a:pt x="1" y="6"/>
                    <a:pt x="0" y="12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08"/>
                    <a:pt x="0" y="408"/>
                    <a:pt x="0" y="408"/>
                  </a:cubicBezTo>
                  <a:cubicBezTo>
                    <a:pt x="0" y="433"/>
                    <a:pt x="19" y="452"/>
                    <a:pt x="44" y="452"/>
                  </a:cubicBezTo>
                  <a:cubicBezTo>
                    <a:pt x="68" y="452"/>
                    <a:pt x="87" y="433"/>
                    <a:pt x="87" y="408"/>
                  </a:cubicBezTo>
                  <a:cubicBezTo>
                    <a:pt x="87" y="87"/>
                    <a:pt x="87" y="87"/>
                    <a:pt x="87" y="87"/>
                  </a:cubicBezTo>
                  <a:cubicBezTo>
                    <a:pt x="125" y="87"/>
                    <a:pt x="125" y="87"/>
                    <a:pt x="125" y="87"/>
                  </a:cubicBezTo>
                  <a:cubicBezTo>
                    <a:pt x="125" y="395"/>
                    <a:pt x="125" y="395"/>
                    <a:pt x="125" y="395"/>
                  </a:cubicBezTo>
                  <a:cubicBezTo>
                    <a:pt x="125" y="399"/>
                    <a:pt x="125" y="403"/>
                    <a:pt x="126" y="407"/>
                  </a:cubicBezTo>
                  <a:cubicBezTo>
                    <a:pt x="126" y="958"/>
                    <a:pt x="126" y="958"/>
                    <a:pt x="126" y="958"/>
                  </a:cubicBezTo>
                  <a:cubicBezTo>
                    <a:pt x="126" y="994"/>
                    <a:pt x="153" y="1022"/>
                    <a:pt x="187" y="1022"/>
                  </a:cubicBezTo>
                  <a:cubicBezTo>
                    <a:pt x="221" y="1022"/>
                    <a:pt x="248" y="994"/>
                    <a:pt x="248" y="958"/>
                  </a:cubicBezTo>
                  <a:cubicBezTo>
                    <a:pt x="248" y="472"/>
                    <a:pt x="248" y="472"/>
                    <a:pt x="248" y="472"/>
                  </a:cubicBezTo>
                  <a:cubicBezTo>
                    <a:pt x="279" y="472"/>
                    <a:pt x="279" y="472"/>
                    <a:pt x="279" y="472"/>
                  </a:cubicBezTo>
                  <a:cubicBezTo>
                    <a:pt x="279" y="958"/>
                    <a:pt x="279" y="958"/>
                    <a:pt x="279" y="958"/>
                  </a:cubicBezTo>
                  <a:cubicBezTo>
                    <a:pt x="279" y="994"/>
                    <a:pt x="306" y="1022"/>
                    <a:pt x="340" y="1022"/>
                  </a:cubicBezTo>
                  <a:cubicBezTo>
                    <a:pt x="374" y="1022"/>
                    <a:pt x="401" y="994"/>
                    <a:pt x="401" y="958"/>
                  </a:cubicBezTo>
                  <a:cubicBezTo>
                    <a:pt x="401" y="395"/>
                    <a:pt x="401" y="395"/>
                    <a:pt x="401" y="395"/>
                  </a:cubicBezTo>
                  <a:cubicBezTo>
                    <a:pt x="401" y="392"/>
                    <a:pt x="401" y="392"/>
                    <a:pt x="401" y="392"/>
                  </a:cubicBezTo>
                  <a:cubicBezTo>
                    <a:pt x="401" y="87"/>
                    <a:pt x="401" y="87"/>
                    <a:pt x="401" y="87"/>
                  </a:cubicBezTo>
                  <a:cubicBezTo>
                    <a:pt x="434" y="87"/>
                    <a:pt x="434" y="87"/>
                    <a:pt x="434" y="87"/>
                  </a:cubicBezTo>
                  <a:cubicBezTo>
                    <a:pt x="434" y="408"/>
                    <a:pt x="434" y="408"/>
                    <a:pt x="434" y="408"/>
                  </a:cubicBezTo>
                  <a:cubicBezTo>
                    <a:pt x="434" y="433"/>
                    <a:pt x="455" y="452"/>
                    <a:pt x="481" y="452"/>
                  </a:cubicBezTo>
                  <a:cubicBezTo>
                    <a:pt x="507" y="452"/>
                    <a:pt x="528" y="433"/>
                    <a:pt x="528" y="408"/>
                  </a:cubicBezTo>
                  <a:cubicBezTo>
                    <a:pt x="528" y="37"/>
                    <a:pt x="528" y="37"/>
                    <a:pt x="528" y="37"/>
                  </a:cubicBezTo>
                  <a:cubicBezTo>
                    <a:pt x="528" y="20"/>
                    <a:pt x="528" y="20"/>
                    <a:pt x="528" y="20"/>
                  </a:cubicBezTo>
                  <a:cubicBezTo>
                    <a:pt x="528" y="11"/>
                    <a:pt x="528" y="11"/>
                    <a:pt x="528" y="11"/>
                  </a:cubicBezTo>
                  <a:cubicBezTo>
                    <a:pt x="528" y="7"/>
                    <a:pt x="528" y="4"/>
                    <a:pt x="527" y="0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7343775" y="2079938"/>
              <a:ext cx="1176338" cy="725488"/>
              <a:chOff x="7285038" y="1920876"/>
              <a:chExt cx="1176338" cy="725488"/>
            </a:xfrm>
            <a:solidFill>
              <a:srgbClr val="7C7B8B"/>
            </a:solidFill>
          </p:grpSpPr>
          <p:sp>
            <p:nvSpPr>
              <p:cNvPr id="19" name="Freeform 14"/>
              <p:cNvSpPr/>
              <p:nvPr/>
            </p:nvSpPr>
            <p:spPr bwMode="auto">
              <a:xfrm>
                <a:off x="7285038" y="2435226"/>
                <a:ext cx="1176338" cy="211138"/>
              </a:xfrm>
              <a:custGeom>
                <a:avLst/>
                <a:gdLst>
                  <a:gd name="T0" fmla="*/ 398 w 524"/>
                  <a:gd name="T1" fmla="*/ 1 h 94"/>
                  <a:gd name="T2" fmla="*/ 132 w 524"/>
                  <a:gd name="T3" fmla="*/ 0 h 94"/>
                  <a:gd name="T4" fmla="*/ 0 w 524"/>
                  <a:gd name="T5" fmla="*/ 94 h 94"/>
                  <a:gd name="T6" fmla="*/ 524 w 524"/>
                  <a:gd name="T7" fmla="*/ 94 h 94"/>
                  <a:gd name="T8" fmla="*/ 398 w 524"/>
                  <a:gd name="T9" fmla="*/ 1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4" h="94">
                    <a:moveTo>
                      <a:pt x="398" y="1"/>
                    </a:moveTo>
                    <a:cubicBezTo>
                      <a:pt x="132" y="0"/>
                      <a:pt x="132" y="0"/>
                      <a:pt x="132" y="0"/>
                    </a:cubicBezTo>
                    <a:cubicBezTo>
                      <a:pt x="49" y="2"/>
                      <a:pt x="10" y="59"/>
                      <a:pt x="0" y="94"/>
                    </a:cubicBezTo>
                    <a:cubicBezTo>
                      <a:pt x="524" y="94"/>
                      <a:pt x="524" y="94"/>
                      <a:pt x="524" y="94"/>
                    </a:cubicBezTo>
                    <a:cubicBezTo>
                      <a:pt x="516" y="58"/>
                      <a:pt x="473" y="1"/>
                      <a:pt x="39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Oval 16"/>
              <p:cNvSpPr>
                <a:spLocks noChangeArrowheads="1"/>
              </p:cNvSpPr>
              <p:nvPr/>
            </p:nvSpPr>
            <p:spPr bwMode="auto">
              <a:xfrm>
                <a:off x="7632700" y="1920876"/>
                <a:ext cx="476250" cy="473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770312" y="2079938"/>
            <a:ext cx="1184275" cy="3013075"/>
            <a:chOff x="3770312" y="2079938"/>
            <a:chExt cx="1184275" cy="3013075"/>
          </a:xfrm>
        </p:grpSpPr>
        <p:grpSp>
          <p:nvGrpSpPr>
            <p:cNvPr id="30" name="组合 29"/>
            <p:cNvGrpSpPr/>
            <p:nvPr/>
          </p:nvGrpSpPr>
          <p:grpSpPr>
            <a:xfrm>
              <a:off x="4047096" y="4342125"/>
              <a:ext cx="615950" cy="750888"/>
              <a:chOff x="3994150" y="4186238"/>
              <a:chExt cx="615950" cy="750888"/>
            </a:xfrm>
            <a:solidFill>
              <a:srgbClr val="B15462"/>
            </a:solidFill>
          </p:grpSpPr>
          <p:sp>
            <p:nvSpPr>
              <p:cNvPr id="22" name="Freeform 17"/>
              <p:cNvSpPr/>
              <p:nvPr/>
            </p:nvSpPr>
            <p:spPr bwMode="auto">
              <a:xfrm>
                <a:off x="3994150" y="4186238"/>
                <a:ext cx="273050" cy="750888"/>
              </a:xfrm>
              <a:custGeom>
                <a:avLst/>
                <a:gdLst>
                  <a:gd name="T0" fmla="*/ 0 w 122"/>
                  <a:gd name="T1" fmla="*/ 271 h 335"/>
                  <a:gd name="T2" fmla="*/ 61 w 122"/>
                  <a:gd name="T3" fmla="*/ 335 h 335"/>
                  <a:gd name="T4" fmla="*/ 122 w 122"/>
                  <a:gd name="T5" fmla="*/ 271 h 335"/>
                  <a:gd name="T6" fmla="*/ 122 w 122"/>
                  <a:gd name="T7" fmla="*/ 0 h 335"/>
                  <a:gd name="T8" fmla="*/ 0 w 122"/>
                  <a:gd name="T9" fmla="*/ 0 h 335"/>
                  <a:gd name="T10" fmla="*/ 0 w 122"/>
                  <a:gd name="T11" fmla="*/ 271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335">
                    <a:moveTo>
                      <a:pt x="0" y="271"/>
                    </a:moveTo>
                    <a:cubicBezTo>
                      <a:pt x="0" y="307"/>
                      <a:pt x="27" y="335"/>
                      <a:pt x="61" y="335"/>
                    </a:cubicBezTo>
                    <a:cubicBezTo>
                      <a:pt x="95" y="335"/>
                      <a:pt x="122" y="307"/>
                      <a:pt x="122" y="271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71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8"/>
              <p:cNvSpPr/>
              <p:nvPr/>
            </p:nvSpPr>
            <p:spPr bwMode="auto">
              <a:xfrm>
                <a:off x="4337050" y="4186238"/>
                <a:ext cx="273050" cy="750888"/>
              </a:xfrm>
              <a:custGeom>
                <a:avLst/>
                <a:gdLst>
                  <a:gd name="T0" fmla="*/ 0 w 122"/>
                  <a:gd name="T1" fmla="*/ 0 h 335"/>
                  <a:gd name="T2" fmla="*/ 0 w 122"/>
                  <a:gd name="T3" fmla="*/ 271 h 335"/>
                  <a:gd name="T4" fmla="*/ 61 w 122"/>
                  <a:gd name="T5" fmla="*/ 335 h 335"/>
                  <a:gd name="T6" fmla="*/ 122 w 122"/>
                  <a:gd name="T7" fmla="*/ 271 h 335"/>
                  <a:gd name="T8" fmla="*/ 122 w 122"/>
                  <a:gd name="T9" fmla="*/ 0 h 335"/>
                  <a:gd name="T10" fmla="*/ 0 w 122"/>
                  <a:gd name="T11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2" h="335">
                    <a:moveTo>
                      <a:pt x="0" y="0"/>
                    </a:moveTo>
                    <a:cubicBezTo>
                      <a:pt x="0" y="271"/>
                      <a:pt x="0" y="271"/>
                      <a:pt x="0" y="271"/>
                    </a:cubicBezTo>
                    <a:cubicBezTo>
                      <a:pt x="0" y="307"/>
                      <a:pt x="27" y="335"/>
                      <a:pt x="61" y="335"/>
                    </a:cubicBezTo>
                    <a:cubicBezTo>
                      <a:pt x="94" y="335"/>
                      <a:pt x="122" y="307"/>
                      <a:pt x="122" y="271"/>
                    </a:cubicBezTo>
                    <a:cubicBezTo>
                      <a:pt x="122" y="0"/>
                      <a:pt x="122" y="0"/>
                      <a:pt x="1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770312" y="2079938"/>
              <a:ext cx="1184275" cy="2265363"/>
              <a:chOff x="3711575" y="1920876"/>
              <a:chExt cx="1184275" cy="2265363"/>
            </a:xfrm>
            <a:solidFill>
              <a:srgbClr val="7C7B8B"/>
            </a:solidFill>
          </p:grpSpPr>
          <p:sp>
            <p:nvSpPr>
              <p:cNvPr id="24" name="Freeform 19"/>
              <p:cNvSpPr/>
              <p:nvPr/>
            </p:nvSpPr>
            <p:spPr bwMode="auto">
              <a:xfrm>
                <a:off x="3711575" y="2435226"/>
                <a:ext cx="1184275" cy="1751013"/>
              </a:xfrm>
              <a:custGeom>
                <a:avLst/>
                <a:gdLst>
                  <a:gd name="T0" fmla="*/ 401 w 528"/>
                  <a:gd name="T1" fmla="*/ 489 h 781"/>
                  <a:gd name="T2" fmla="*/ 401 w 528"/>
                  <a:gd name="T3" fmla="*/ 486 h 781"/>
                  <a:gd name="T4" fmla="*/ 401 w 528"/>
                  <a:gd name="T5" fmla="*/ 181 h 781"/>
                  <a:gd name="T6" fmla="*/ 434 w 528"/>
                  <a:gd name="T7" fmla="*/ 181 h 781"/>
                  <a:gd name="T8" fmla="*/ 434 w 528"/>
                  <a:gd name="T9" fmla="*/ 502 h 781"/>
                  <a:gd name="T10" fmla="*/ 481 w 528"/>
                  <a:gd name="T11" fmla="*/ 546 h 781"/>
                  <a:gd name="T12" fmla="*/ 528 w 528"/>
                  <a:gd name="T13" fmla="*/ 502 h 781"/>
                  <a:gd name="T14" fmla="*/ 528 w 528"/>
                  <a:gd name="T15" fmla="*/ 131 h 781"/>
                  <a:gd name="T16" fmla="*/ 528 w 528"/>
                  <a:gd name="T17" fmla="*/ 114 h 781"/>
                  <a:gd name="T18" fmla="*/ 528 w 528"/>
                  <a:gd name="T19" fmla="*/ 105 h 781"/>
                  <a:gd name="T20" fmla="*/ 401 w 528"/>
                  <a:gd name="T21" fmla="*/ 1 h 781"/>
                  <a:gd name="T22" fmla="*/ 135 w 528"/>
                  <a:gd name="T23" fmla="*/ 0 h 781"/>
                  <a:gd name="T24" fmla="*/ 0 w 528"/>
                  <a:gd name="T25" fmla="*/ 110 h 781"/>
                  <a:gd name="T26" fmla="*/ 0 w 528"/>
                  <a:gd name="T27" fmla="*/ 114 h 781"/>
                  <a:gd name="T28" fmla="*/ 0 w 528"/>
                  <a:gd name="T29" fmla="*/ 131 h 781"/>
                  <a:gd name="T30" fmla="*/ 0 w 528"/>
                  <a:gd name="T31" fmla="*/ 502 h 781"/>
                  <a:gd name="T32" fmla="*/ 43 w 528"/>
                  <a:gd name="T33" fmla="*/ 546 h 781"/>
                  <a:gd name="T34" fmla="*/ 87 w 528"/>
                  <a:gd name="T35" fmla="*/ 502 h 781"/>
                  <a:gd name="T36" fmla="*/ 87 w 528"/>
                  <a:gd name="T37" fmla="*/ 181 h 781"/>
                  <a:gd name="T38" fmla="*/ 125 w 528"/>
                  <a:gd name="T39" fmla="*/ 181 h 781"/>
                  <a:gd name="T40" fmla="*/ 125 w 528"/>
                  <a:gd name="T41" fmla="*/ 489 h 781"/>
                  <a:gd name="T42" fmla="*/ 126 w 528"/>
                  <a:gd name="T43" fmla="*/ 501 h 781"/>
                  <a:gd name="T44" fmla="*/ 126 w 528"/>
                  <a:gd name="T45" fmla="*/ 781 h 781"/>
                  <a:gd name="T46" fmla="*/ 248 w 528"/>
                  <a:gd name="T47" fmla="*/ 781 h 781"/>
                  <a:gd name="T48" fmla="*/ 248 w 528"/>
                  <a:gd name="T49" fmla="*/ 566 h 781"/>
                  <a:gd name="T50" fmla="*/ 279 w 528"/>
                  <a:gd name="T51" fmla="*/ 566 h 781"/>
                  <a:gd name="T52" fmla="*/ 279 w 528"/>
                  <a:gd name="T53" fmla="*/ 781 h 781"/>
                  <a:gd name="T54" fmla="*/ 401 w 528"/>
                  <a:gd name="T55" fmla="*/ 781 h 781"/>
                  <a:gd name="T56" fmla="*/ 401 w 528"/>
                  <a:gd name="T57" fmla="*/ 489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28" h="781">
                    <a:moveTo>
                      <a:pt x="401" y="489"/>
                    </a:moveTo>
                    <a:cubicBezTo>
                      <a:pt x="401" y="486"/>
                      <a:pt x="401" y="486"/>
                      <a:pt x="401" y="486"/>
                    </a:cubicBezTo>
                    <a:cubicBezTo>
                      <a:pt x="401" y="181"/>
                      <a:pt x="401" y="181"/>
                      <a:pt x="401" y="181"/>
                    </a:cubicBezTo>
                    <a:cubicBezTo>
                      <a:pt x="434" y="181"/>
                      <a:pt x="434" y="181"/>
                      <a:pt x="434" y="181"/>
                    </a:cubicBezTo>
                    <a:cubicBezTo>
                      <a:pt x="434" y="502"/>
                      <a:pt x="434" y="502"/>
                      <a:pt x="434" y="502"/>
                    </a:cubicBezTo>
                    <a:cubicBezTo>
                      <a:pt x="434" y="527"/>
                      <a:pt x="455" y="546"/>
                      <a:pt x="481" y="546"/>
                    </a:cubicBezTo>
                    <a:cubicBezTo>
                      <a:pt x="507" y="546"/>
                      <a:pt x="528" y="527"/>
                      <a:pt x="528" y="502"/>
                    </a:cubicBezTo>
                    <a:cubicBezTo>
                      <a:pt x="528" y="131"/>
                      <a:pt x="528" y="131"/>
                      <a:pt x="528" y="131"/>
                    </a:cubicBezTo>
                    <a:cubicBezTo>
                      <a:pt x="528" y="114"/>
                      <a:pt x="528" y="114"/>
                      <a:pt x="528" y="114"/>
                    </a:cubicBezTo>
                    <a:cubicBezTo>
                      <a:pt x="528" y="105"/>
                      <a:pt x="528" y="105"/>
                      <a:pt x="528" y="105"/>
                    </a:cubicBezTo>
                    <a:cubicBezTo>
                      <a:pt x="528" y="71"/>
                      <a:pt x="484" y="1"/>
                      <a:pt x="401" y="1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36" y="3"/>
                      <a:pt x="0" y="82"/>
                      <a:pt x="0" y="11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502"/>
                      <a:pt x="0" y="502"/>
                      <a:pt x="0" y="502"/>
                    </a:cubicBezTo>
                    <a:cubicBezTo>
                      <a:pt x="0" y="527"/>
                      <a:pt x="19" y="546"/>
                      <a:pt x="43" y="546"/>
                    </a:cubicBezTo>
                    <a:cubicBezTo>
                      <a:pt x="68" y="546"/>
                      <a:pt x="87" y="527"/>
                      <a:pt x="87" y="502"/>
                    </a:cubicBezTo>
                    <a:cubicBezTo>
                      <a:pt x="87" y="181"/>
                      <a:pt x="87" y="181"/>
                      <a:pt x="87" y="181"/>
                    </a:cubicBezTo>
                    <a:cubicBezTo>
                      <a:pt x="125" y="181"/>
                      <a:pt x="125" y="181"/>
                      <a:pt x="125" y="181"/>
                    </a:cubicBezTo>
                    <a:cubicBezTo>
                      <a:pt x="125" y="489"/>
                      <a:pt x="125" y="489"/>
                      <a:pt x="125" y="489"/>
                    </a:cubicBezTo>
                    <a:cubicBezTo>
                      <a:pt x="125" y="493"/>
                      <a:pt x="125" y="497"/>
                      <a:pt x="126" y="501"/>
                    </a:cubicBezTo>
                    <a:cubicBezTo>
                      <a:pt x="126" y="781"/>
                      <a:pt x="126" y="781"/>
                      <a:pt x="126" y="781"/>
                    </a:cubicBezTo>
                    <a:cubicBezTo>
                      <a:pt x="248" y="781"/>
                      <a:pt x="248" y="781"/>
                      <a:pt x="248" y="781"/>
                    </a:cubicBezTo>
                    <a:cubicBezTo>
                      <a:pt x="248" y="566"/>
                      <a:pt x="248" y="566"/>
                      <a:pt x="248" y="566"/>
                    </a:cubicBezTo>
                    <a:cubicBezTo>
                      <a:pt x="279" y="566"/>
                      <a:pt x="279" y="566"/>
                      <a:pt x="279" y="566"/>
                    </a:cubicBezTo>
                    <a:cubicBezTo>
                      <a:pt x="279" y="781"/>
                      <a:pt x="279" y="781"/>
                      <a:pt x="279" y="781"/>
                    </a:cubicBezTo>
                    <a:cubicBezTo>
                      <a:pt x="401" y="781"/>
                      <a:pt x="401" y="781"/>
                      <a:pt x="401" y="781"/>
                    </a:cubicBezTo>
                    <a:lnTo>
                      <a:pt x="401" y="4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Oval 20"/>
              <p:cNvSpPr>
                <a:spLocks noChangeArrowheads="1"/>
              </p:cNvSpPr>
              <p:nvPr/>
            </p:nvSpPr>
            <p:spPr bwMode="auto">
              <a:xfrm>
                <a:off x="4065588" y="1920876"/>
                <a:ext cx="473075" cy="4730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2124619" y="1072793"/>
            <a:ext cx="1059906" cy="965870"/>
            <a:chOff x="1251485" y="3242956"/>
            <a:chExt cx="1059906" cy="965870"/>
          </a:xfrm>
        </p:grpSpPr>
        <p:sp>
          <p:nvSpPr>
            <p:cNvPr id="73" name="文本框 72"/>
            <p:cNvSpPr txBox="1"/>
            <p:nvPr/>
          </p:nvSpPr>
          <p:spPr>
            <a:xfrm>
              <a:off x="1485523" y="3242956"/>
              <a:ext cx="59182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0</a:t>
              </a: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251485" y="3870272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865834" y="1072793"/>
            <a:ext cx="1059906" cy="965870"/>
            <a:chOff x="1251485" y="3242956"/>
            <a:chExt cx="1059906" cy="965870"/>
          </a:xfrm>
        </p:grpSpPr>
        <p:sp>
          <p:nvSpPr>
            <p:cNvPr id="87" name="文本框 86"/>
            <p:cNvSpPr txBox="1"/>
            <p:nvPr/>
          </p:nvSpPr>
          <p:spPr>
            <a:xfrm>
              <a:off x="1378122" y="3242956"/>
              <a:ext cx="8066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25</a:t>
              </a:r>
              <a:r>
                <a:rPr lang="en-US" altLang="zh-CN" sz="20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251485" y="3870272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647894" y="1008479"/>
            <a:ext cx="1059906" cy="965870"/>
            <a:chOff x="1251485" y="3242956"/>
            <a:chExt cx="1059906" cy="965870"/>
          </a:xfrm>
        </p:grpSpPr>
        <p:sp>
          <p:nvSpPr>
            <p:cNvPr id="90" name="文本框 89"/>
            <p:cNvSpPr txBox="1"/>
            <p:nvPr/>
          </p:nvSpPr>
          <p:spPr>
            <a:xfrm>
              <a:off x="1369305" y="3242956"/>
              <a:ext cx="82426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E78585"/>
                  </a:solidFill>
                  <a:latin typeface="Agency FB" panose="020B0503020202020204" pitchFamily="34" charset="0"/>
                </a:rPr>
                <a:t>50</a:t>
              </a:r>
              <a:r>
                <a:rPr lang="en-US" altLang="zh-CN" sz="2000" b="1" dirty="0">
                  <a:solidFill>
                    <a:srgbClr val="E78585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E78585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1251485" y="3870272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E78585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E78585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7399609" y="1072793"/>
            <a:ext cx="1059906" cy="965870"/>
            <a:chOff x="1251485" y="3242956"/>
            <a:chExt cx="1059906" cy="965870"/>
          </a:xfrm>
        </p:grpSpPr>
        <p:sp>
          <p:nvSpPr>
            <p:cNvPr id="93" name="文本框 92"/>
            <p:cNvSpPr txBox="1"/>
            <p:nvPr/>
          </p:nvSpPr>
          <p:spPr>
            <a:xfrm>
              <a:off x="1378122" y="3242956"/>
              <a:ext cx="8066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75</a:t>
              </a:r>
              <a:r>
                <a:rPr lang="en-US" altLang="zh-CN" sz="20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92D05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1251485" y="3870272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92D050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151324" y="1008479"/>
            <a:ext cx="1059906" cy="965870"/>
            <a:chOff x="1251485" y="3242956"/>
            <a:chExt cx="1059906" cy="965870"/>
          </a:xfrm>
        </p:grpSpPr>
        <p:sp>
          <p:nvSpPr>
            <p:cNvPr id="96" name="文本框 95"/>
            <p:cNvSpPr txBox="1"/>
            <p:nvPr/>
          </p:nvSpPr>
          <p:spPr>
            <a:xfrm>
              <a:off x="1305988" y="3242956"/>
              <a:ext cx="9509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76C3C0"/>
                  </a:solidFill>
                  <a:latin typeface="Agency FB" panose="020B0503020202020204" pitchFamily="34" charset="0"/>
                </a:rPr>
                <a:t>100</a:t>
              </a:r>
              <a:r>
                <a:rPr lang="en-US" altLang="zh-CN" sz="2000" b="1" dirty="0">
                  <a:solidFill>
                    <a:srgbClr val="76C3C0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76C3C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1251485" y="3870272"/>
              <a:ext cx="10599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>
                  <a:solidFill>
                    <a:srgbClr val="76C3C0"/>
                  </a:solidFill>
                  <a:latin typeface="Agency FB" panose="020B0503020202020204" pitchFamily="34" charset="0"/>
                </a:rPr>
                <a:t>WEB CODING</a:t>
              </a:r>
              <a:endParaRPr lang="zh-CN" altLang="en-US" sz="1600" b="1" dirty="0">
                <a:solidFill>
                  <a:srgbClr val="76C3C0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77173" y="5372138"/>
            <a:ext cx="10801346" cy="888607"/>
            <a:chOff x="695326" y="1339657"/>
            <a:chExt cx="10801346" cy="888607"/>
          </a:xfrm>
        </p:grpSpPr>
        <p:sp>
          <p:nvSpPr>
            <p:cNvPr id="99" name="TextBox 17"/>
            <p:cNvSpPr txBox="1"/>
            <p:nvPr/>
          </p:nvSpPr>
          <p:spPr>
            <a:xfrm>
              <a:off x="695326" y="1661955"/>
              <a:ext cx="10801346" cy="5663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0000"/>
                </a:lnSpc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Lorem Ipsum has been the industry's standard dummy text ever since the </a:t>
              </a:r>
              <a:r>
                <a:rPr lang="en-US" altLang="zh-CN" sz="14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1500s</a:t>
              </a:r>
              <a:r>
                <a:rPr lang="id-ID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. Fusce som libero topi sombrero bikinan meksiko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 when an unknown printer took a galley of type and scrambled it to make a type specimen book. </a:t>
              </a:r>
              <a:endParaRPr lang="id-ID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0" name="TextBox 16"/>
            <p:cNvSpPr txBox="1"/>
            <p:nvPr/>
          </p:nvSpPr>
          <p:spPr>
            <a:xfrm>
              <a:off x="5507779" y="133965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情况总结</a:t>
              </a:r>
              <a:endParaRPr lang="id-ID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48" name="文本框 6"/>
            <p:cNvSpPr txBox="1">
              <a:spLocks noChangeArrowheads="1"/>
            </p:cNvSpPr>
            <p:nvPr/>
          </p:nvSpPr>
          <p:spPr bwMode="auto">
            <a:xfrm>
              <a:off x="5388113" y="331371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实习人员情况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6000">
        <p15:prstTrans prst="drape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81062" y="2005013"/>
            <a:ext cx="10429875" cy="3136900"/>
            <a:chOff x="881062" y="2005013"/>
            <a:chExt cx="10429875" cy="3136900"/>
          </a:xfrm>
        </p:grpSpPr>
        <p:sp>
          <p:nvSpPr>
            <p:cNvPr id="5" name="Freeform 5"/>
            <p:cNvSpPr/>
            <p:nvPr/>
          </p:nvSpPr>
          <p:spPr bwMode="auto">
            <a:xfrm>
              <a:off x="1250950" y="2595563"/>
              <a:ext cx="9558338" cy="2436813"/>
            </a:xfrm>
            <a:custGeom>
              <a:avLst/>
              <a:gdLst>
                <a:gd name="T0" fmla="*/ 4083 w 4092"/>
                <a:gd name="T1" fmla="*/ 1044 h 1044"/>
                <a:gd name="T2" fmla="*/ 3336 w 4092"/>
                <a:gd name="T3" fmla="*/ 297 h 1044"/>
                <a:gd name="T4" fmla="*/ 3238 w 4092"/>
                <a:gd name="T5" fmla="*/ 256 h 1044"/>
                <a:gd name="T6" fmla="*/ 3141 w 4092"/>
                <a:gd name="T7" fmla="*/ 297 h 1044"/>
                <a:gd name="T8" fmla="*/ 3013 w 4092"/>
                <a:gd name="T9" fmla="*/ 424 h 1044"/>
                <a:gd name="T10" fmla="*/ 2907 w 4092"/>
                <a:gd name="T11" fmla="*/ 468 h 1044"/>
                <a:gd name="T12" fmla="*/ 2800 w 4092"/>
                <a:gd name="T13" fmla="*/ 424 h 1044"/>
                <a:gd name="T14" fmla="*/ 2444 w 4092"/>
                <a:gd name="T15" fmla="*/ 67 h 1044"/>
                <a:gd name="T16" fmla="*/ 2248 w 4092"/>
                <a:gd name="T17" fmla="*/ 67 h 1044"/>
                <a:gd name="T18" fmla="*/ 1405 w 4092"/>
                <a:gd name="T19" fmla="*/ 911 h 1044"/>
                <a:gd name="T20" fmla="*/ 1299 w 4092"/>
                <a:gd name="T21" fmla="*/ 955 h 1044"/>
                <a:gd name="T22" fmla="*/ 1192 w 4092"/>
                <a:gd name="T23" fmla="*/ 911 h 1044"/>
                <a:gd name="T24" fmla="*/ 568 w 4092"/>
                <a:gd name="T25" fmla="*/ 286 h 1044"/>
                <a:gd name="T26" fmla="*/ 470 w 4092"/>
                <a:gd name="T27" fmla="*/ 246 h 1044"/>
                <a:gd name="T28" fmla="*/ 373 w 4092"/>
                <a:gd name="T29" fmla="*/ 286 h 1044"/>
                <a:gd name="T30" fmla="*/ 9 w 4092"/>
                <a:gd name="T31" fmla="*/ 650 h 1044"/>
                <a:gd name="T32" fmla="*/ 0 w 4092"/>
                <a:gd name="T33" fmla="*/ 641 h 1044"/>
                <a:gd name="T34" fmla="*/ 364 w 4092"/>
                <a:gd name="T35" fmla="*/ 277 h 1044"/>
                <a:gd name="T36" fmla="*/ 470 w 4092"/>
                <a:gd name="T37" fmla="*/ 233 h 1044"/>
                <a:gd name="T38" fmla="*/ 577 w 4092"/>
                <a:gd name="T39" fmla="*/ 277 h 1044"/>
                <a:gd name="T40" fmla="*/ 1201 w 4092"/>
                <a:gd name="T41" fmla="*/ 902 h 1044"/>
                <a:gd name="T42" fmla="*/ 1299 w 4092"/>
                <a:gd name="T43" fmla="*/ 942 h 1044"/>
                <a:gd name="T44" fmla="*/ 1397 w 4092"/>
                <a:gd name="T45" fmla="*/ 902 h 1044"/>
                <a:gd name="T46" fmla="*/ 2240 w 4092"/>
                <a:gd name="T47" fmla="*/ 59 h 1044"/>
                <a:gd name="T48" fmla="*/ 2453 w 4092"/>
                <a:gd name="T49" fmla="*/ 59 h 1044"/>
                <a:gd name="T50" fmla="*/ 2809 w 4092"/>
                <a:gd name="T51" fmla="*/ 415 h 1044"/>
                <a:gd name="T52" fmla="*/ 2907 w 4092"/>
                <a:gd name="T53" fmla="*/ 456 h 1044"/>
                <a:gd name="T54" fmla="*/ 3004 w 4092"/>
                <a:gd name="T55" fmla="*/ 415 h 1044"/>
                <a:gd name="T56" fmla="*/ 3132 w 4092"/>
                <a:gd name="T57" fmla="*/ 288 h 1044"/>
                <a:gd name="T58" fmla="*/ 3238 w 4092"/>
                <a:gd name="T59" fmla="*/ 244 h 1044"/>
                <a:gd name="T60" fmla="*/ 3345 w 4092"/>
                <a:gd name="T61" fmla="*/ 288 h 1044"/>
                <a:gd name="T62" fmla="*/ 4092 w 4092"/>
                <a:gd name="T63" fmla="*/ 1035 h 1044"/>
                <a:gd name="T64" fmla="*/ 4083 w 4092"/>
                <a:gd name="T65" fmla="*/ 1044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92" h="1044">
                  <a:moveTo>
                    <a:pt x="4083" y="1044"/>
                  </a:moveTo>
                  <a:cubicBezTo>
                    <a:pt x="3336" y="297"/>
                    <a:pt x="3336" y="297"/>
                    <a:pt x="3336" y="297"/>
                  </a:cubicBezTo>
                  <a:cubicBezTo>
                    <a:pt x="3310" y="270"/>
                    <a:pt x="3275" y="256"/>
                    <a:pt x="3238" y="256"/>
                  </a:cubicBezTo>
                  <a:cubicBezTo>
                    <a:pt x="3202" y="256"/>
                    <a:pt x="3167" y="270"/>
                    <a:pt x="3141" y="297"/>
                  </a:cubicBezTo>
                  <a:cubicBezTo>
                    <a:pt x="3013" y="424"/>
                    <a:pt x="3013" y="424"/>
                    <a:pt x="3013" y="424"/>
                  </a:cubicBezTo>
                  <a:cubicBezTo>
                    <a:pt x="2985" y="453"/>
                    <a:pt x="2947" y="468"/>
                    <a:pt x="2907" y="468"/>
                  </a:cubicBezTo>
                  <a:cubicBezTo>
                    <a:pt x="2867" y="468"/>
                    <a:pt x="2829" y="453"/>
                    <a:pt x="2800" y="424"/>
                  </a:cubicBezTo>
                  <a:cubicBezTo>
                    <a:pt x="2444" y="67"/>
                    <a:pt x="2444" y="67"/>
                    <a:pt x="2444" y="67"/>
                  </a:cubicBezTo>
                  <a:cubicBezTo>
                    <a:pt x="2390" y="14"/>
                    <a:pt x="2302" y="14"/>
                    <a:pt x="2248" y="67"/>
                  </a:cubicBezTo>
                  <a:cubicBezTo>
                    <a:pt x="1405" y="911"/>
                    <a:pt x="1405" y="911"/>
                    <a:pt x="1405" y="911"/>
                  </a:cubicBezTo>
                  <a:cubicBezTo>
                    <a:pt x="1377" y="939"/>
                    <a:pt x="1339" y="955"/>
                    <a:pt x="1299" y="955"/>
                  </a:cubicBezTo>
                  <a:cubicBezTo>
                    <a:pt x="1259" y="955"/>
                    <a:pt x="1221" y="939"/>
                    <a:pt x="1192" y="911"/>
                  </a:cubicBezTo>
                  <a:cubicBezTo>
                    <a:pt x="568" y="286"/>
                    <a:pt x="568" y="286"/>
                    <a:pt x="568" y="286"/>
                  </a:cubicBezTo>
                  <a:cubicBezTo>
                    <a:pt x="542" y="260"/>
                    <a:pt x="507" y="246"/>
                    <a:pt x="470" y="246"/>
                  </a:cubicBezTo>
                  <a:cubicBezTo>
                    <a:pt x="433" y="246"/>
                    <a:pt x="399" y="260"/>
                    <a:pt x="373" y="286"/>
                  </a:cubicBezTo>
                  <a:cubicBezTo>
                    <a:pt x="9" y="650"/>
                    <a:pt x="9" y="650"/>
                    <a:pt x="9" y="650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364" y="277"/>
                    <a:pt x="364" y="277"/>
                    <a:pt x="364" y="277"/>
                  </a:cubicBezTo>
                  <a:cubicBezTo>
                    <a:pt x="392" y="249"/>
                    <a:pt x="430" y="233"/>
                    <a:pt x="470" y="233"/>
                  </a:cubicBezTo>
                  <a:cubicBezTo>
                    <a:pt x="510" y="233"/>
                    <a:pt x="548" y="249"/>
                    <a:pt x="577" y="277"/>
                  </a:cubicBezTo>
                  <a:cubicBezTo>
                    <a:pt x="1201" y="902"/>
                    <a:pt x="1201" y="902"/>
                    <a:pt x="1201" y="902"/>
                  </a:cubicBezTo>
                  <a:cubicBezTo>
                    <a:pt x="1227" y="928"/>
                    <a:pt x="1262" y="942"/>
                    <a:pt x="1299" y="942"/>
                  </a:cubicBezTo>
                  <a:cubicBezTo>
                    <a:pt x="1336" y="942"/>
                    <a:pt x="1370" y="928"/>
                    <a:pt x="1397" y="902"/>
                  </a:cubicBezTo>
                  <a:cubicBezTo>
                    <a:pt x="2240" y="59"/>
                    <a:pt x="2240" y="59"/>
                    <a:pt x="2240" y="59"/>
                  </a:cubicBezTo>
                  <a:cubicBezTo>
                    <a:pt x="2298" y="0"/>
                    <a:pt x="2394" y="0"/>
                    <a:pt x="2453" y="59"/>
                  </a:cubicBezTo>
                  <a:cubicBezTo>
                    <a:pt x="2809" y="415"/>
                    <a:pt x="2809" y="415"/>
                    <a:pt x="2809" y="415"/>
                  </a:cubicBezTo>
                  <a:cubicBezTo>
                    <a:pt x="2835" y="441"/>
                    <a:pt x="2870" y="456"/>
                    <a:pt x="2907" y="456"/>
                  </a:cubicBezTo>
                  <a:cubicBezTo>
                    <a:pt x="2944" y="456"/>
                    <a:pt x="2978" y="441"/>
                    <a:pt x="3004" y="415"/>
                  </a:cubicBezTo>
                  <a:cubicBezTo>
                    <a:pt x="3132" y="288"/>
                    <a:pt x="3132" y="288"/>
                    <a:pt x="3132" y="288"/>
                  </a:cubicBezTo>
                  <a:cubicBezTo>
                    <a:pt x="3160" y="259"/>
                    <a:pt x="3198" y="244"/>
                    <a:pt x="3238" y="244"/>
                  </a:cubicBezTo>
                  <a:cubicBezTo>
                    <a:pt x="3279" y="244"/>
                    <a:pt x="3316" y="259"/>
                    <a:pt x="3345" y="288"/>
                  </a:cubicBezTo>
                  <a:cubicBezTo>
                    <a:pt x="4092" y="1035"/>
                    <a:pt x="4092" y="1035"/>
                    <a:pt x="4092" y="1035"/>
                  </a:cubicBezTo>
                  <a:lnTo>
                    <a:pt x="4083" y="1044"/>
                  </a:lnTo>
                  <a:close/>
                </a:path>
              </a:pathLst>
            </a:custGeom>
            <a:solidFill>
              <a:srgbClr val="CBDB8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1139825" y="3978275"/>
              <a:ext cx="242888" cy="242888"/>
            </a:xfrm>
            <a:prstGeom prst="ellipse">
              <a:avLst/>
            </a:pr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881062" y="4325938"/>
              <a:ext cx="763588" cy="760413"/>
            </a:xfrm>
            <a:prstGeom prst="ellipse">
              <a:avLst/>
            </a:pr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305425" y="3868738"/>
              <a:ext cx="1025525" cy="1022350"/>
            </a:xfrm>
            <a:prstGeom prst="ellipse">
              <a:avLst/>
            </a:prstGeom>
            <a:solidFill>
              <a:srgbClr val="79C6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10288587" y="3471863"/>
              <a:ext cx="1022350" cy="1022350"/>
            </a:xfrm>
            <a:prstGeom prst="ellipse">
              <a:avLst/>
            </a:pr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306762" y="2930525"/>
              <a:ext cx="792163" cy="792163"/>
            </a:xfrm>
            <a:prstGeom prst="ellipse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8080375" y="2005013"/>
              <a:ext cx="792163" cy="793750"/>
            </a:xfrm>
            <a:prstGeom prst="ellipse">
              <a:avLst/>
            </a:pr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Oval 12"/>
            <p:cNvSpPr>
              <a:spLocks noChangeArrowheads="1"/>
            </p:cNvSpPr>
            <p:nvPr/>
          </p:nvSpPr>
          <p:spPr bwMode="auto">
            <a:xfrm>
              <a:off x="3559175" y="4221163"/>
              <a:ext cx="242888" cy="239713"/>
            </a:xfrm>
            <a:prstGeom prst="ellipse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13"/>
            <p:cNvSpPr>
              <a:spLocks noChangeArrowheads="1"/>
            </p:cNvSpPr>
            <p:nvPr/>
          </p:nvSpPr>
          <p:spPr bwMode="auto">
            <a:xfrm>
              <a:off x="5699125" y="3295650"/>
              <a:ext cx="239713" cy="242888"/>
            </a:xfrm>
            <a:prstGeom prst="ellipse">
              <a:avLst/>
            </a:prstGeom>
            <a:solidFill>
              <a:srgbClr val="79C6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Oval 14"/>
            <p:cNvSpPr>
              <a:spLocks noChangeArrowheads="1"/>
            </p:cNvSpPr>
            <p:nvPr/>
          </p:nvSpPr>
          <p:spPr bwMode="auto">
            <a:xfrm>
              <a:off x="8353425" y="3265488"/>
              <a:ext cx="242888" cy="242888"/>
            </a:xfrm>
            <a:prstGeom prst="ellipse">
              <a:avLst/>
            </a:pr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Oval 15"/>
            <p:cNvSpPr>
              <a:spLocks noChangeArrowheads="1"/>
            </p:cNvSpPr>
            <p:nvPr/>
          </p:nvSpPr>
          <p:spPr bwMode="auto">
            <a:xfrm>
              <a:off x="10677525" y="4902200"/>
              <a:ext cx="242888" cy="239713"/>
            </a:xfrm>
            <a:prstGeom prst="ellipse">
              <a:avLst/>
            </a:pr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5"/>
            <p:cNvSpPr>
              <a:spLocks noChangeArrowheads="1"/>
            </p:cNvSpPr>
            <p:nvPr/>
          </p:nvSpPr>
          <p:spPr bwMode="auto">
            <a:xfrm>
              <a:off x="8339138" y="2246755"/>
              <a:ext cx="312895" cy="310266"/>
            </a:xfrm>
            <a:custGeom>
              <a:avLst/>
              <a:gdLst>
                <a:gd name="T0" fmla="*/ 96495 w 417"/>
                <a:gd name="T1" fmla="*/ 0 h 417"/>
                <a:gd name="T2" fmla="*/ 96495 w 417"/>
                <a:gd name="T3" fmla="*/ 0 h 417"/>
                <a:gd name="T4" fmla="*/ 0 w 417"/>
                <a:gd name="T5" fmla="*/ 91641 h 417"/>
                <a:gd name="T6" fmla="*/ 96495 w 417"/>
                <a:gd name="T7" fmla="*/ 186876 h 417"/>
                <a:gd name="T8" fmla="*/ 188459 w 417"/>
                <a:gd name="T9" fmla="*/ 91641 h 417"/>
                <a:gd name="T10" fmla="*/ 96495 w 417"/>
                <a:gd name="T11" fmla="*/ 0 h 417"/>
                <a:gd name="T12" fmla="*/ 116428 w 417"/>
                <a:gd name="T13" fmla="*/ 91641 h 417"/>
                <a:gd name="T14" fmla="*/ 116428 w 417"/>
                <a:gd name="T15" fmla="*/ 91641 h 417"/>
                <a:gd name="T16" fmla="*/ 148593 w 417"/>
                <a:gd name="T17" fmla="*/ 127579 h 417"/>
                <a:gd name="T18" fmla="*/ 128659 w 417"/>
                <a:gd name="T19" fmla="*/ 147344 h 417"/>
                <a:gd name="T20" fmla="*/ 96495 w 417"/>
                <a:gd name="T21" fmla="*/ 111407 h 417"/>
                <a:gd name="T22" fmla="*/ 59799 w 417"/>
                <a:gd name="T23" fmla="*/ 147344 h 417"/>
                <a:gd name="T24" fmla="*/ 39866 w 417"/>
                <a:gd name="T25" fmla="*/ 127579 h 417"/>
                <a:gd name="T26" fmla="*/ 76108 w 417"/>
                <a:gd name="T27" fmla="*/ 91641 h 417"/>
                <a:gd name="T28" fmla="*/ 39866 w 417"/>
                <a:gd name="T29" fmla="*/ 60196 h 417"/>
                <a:gd name="T30" fmla="*/ 59799 w 417"/>
                <a:gd name="T31" fmla="*/ 39981 h 417"/>
                <a:gd name="T32" fmla="*/ 96495 w 417"/>
                <a:gd name="T33" fmla="*/ 71426 h 417"/>
                <a:gd name="T34" fmla="*/ 128659 w 417"/>
                <a:gd name="T35" fmla="*/ 39981 h 417"/>
                <a:gd name="T36" fmla="*/ 148593 w 417"/>
                <a:gd name="T37" fmla="*/ 60196 h 417"/>
                <a:gd name="T38" fmla="*/ 116428 w 417"/>
                <a:gd name="T39" fmla="*/ 91641 h 41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17" h="417">
                  <a:moveTo>
                    <a:pt x="213" y="0"/>
                  </a:moveTo>
                  <a:lnTo>
                    <a:pt x="213" y="0"/>
                  </a:lnTo>
                  <a:cubicBezTo>
                    <a:pt x="97" y="0"/>
                    <a:pt x="0" y="89"/>
                    <a:pt x="0" y="204"/>
                  </a:cubicBezTo>
                  <a:cubicBezTo>
                    <a:pt x="0" y="319"/>
                    <a:pt x="97" y="416"/>
                    <a:pt x="213" y="416"/>
                  </a:cubicBezTo>
                  <a:cubicBezTo>
                    <a:pt x="328" y="416"/>
                    <a:pt x="416" y="319"/>
                    <a:pt x="416" y="204"/>
                  </a:cubicBezTo>
                  <a:cubicBezTo>
                    <a:pt x="416" y="89"/>
                    <a:pt x="328" y="0"/>
                    <a:pt x="213" y="0"/>
                  </a:cubicBezTo>
                  <a:close/>
                  <a:moveTo>
                    <a:pt x="257" y="204"/>
                  </a:moveTo>
                  <a:lnTo>
                    <a:pt x="257" y="204"/>
                  </a:lnTo>
                  <a:cubicBezTo>
                    <a:pt x="328" y="284"/>
                    <a:pt x="328" y="284"/>
                    <a:pt x="328" y="284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88" y="284"/>
                    <a:pt x="88" y="284"/>
                    <a:pt x="88" y="28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213" y="159"/>
                    <a:pt x="213" y="159"/>
                    <a:pt x="213" y="159"/>
                  </a:cubicBezTo>
                  <a:cubicBezTo>
                    <a:pt x="284" y="89"/>
                    <a:pt x="284" y="89"/>
                    <a:pt x="284" y="89"/>
                  </a:cubicBezTo>
                  <a:cubicBezTo>
                    <a:pt x="328" y="134"/>
                    <a:pt x="328" y="134"/>
                    <a:pt x="328" y="134"/>
                  </a:cubicBezTo>
                  <a:lnTo>
                    <a:pt x="257" y="20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3" name="Freeform 29"/>
            <p:cNvSpPr>
              <a:spLocks noChangeArrowheads="1"/>
            </p:cNvSpPr>
            <p:nvPr/>
          </p:nvSpPr>
          <p:spPr bwMode="auto">
            <a:xfrm>
              <a:off x="10584564" y="3778740"/>
              <a:ext cx="428810" cy="442423"/>
            </a:xfrm>
            <a:custGeom>
              <a:avLst/>
              <a:gdLst>
                <a:gd name="T0" fmla="*/ 111726 w 444"/>
                <a:gd name="T1" fmla="*/ 150538 h 462"/>
                <a:gd name="T2" fmla="*/ 111726 w 444"/>
                <a:gd name="T3" fmla="*/ 150538 h 462"/>
                <a:gd name="T4" fmla="*/ 144162 w 444"/>
                <a:gd name="T5" fmla="*/ 114802 h 462"/>
                <a:gd name="T6" fmla="*/ 199574 w 444"/>
                <a:gd name="T7" fmla="*/ 31716 h 462"/>
                <a:gd name="T8" fmla="*/ 191916 w 444"/>
                <a:gd name="T9" fmla="*/ 23675 h 462"/>
                <a:gd name="T10" fmla="*/ 155875 w 444"/>
                <a:gd name="T11" fmla="*/ 23675 h 462"/>
                <a:gd name="T12" fmla="*/ 100013 w 444"/>
                <a:gd name="T13" fmla="*/ 0 h 462"/>
                <a:gd name="T14" fmla="*/ 44150 w 444"/>
                <a:gd name="T15" fmla="*/ 23675 h 462"/>
                <a:gd name="T16" fmla="*/ 8109 w 444"/>
                <a:gd name="T17" fmla="*/ 23675 h 462"/>
                <a:gd name="T18" fmla="*/ 0 w 444"/>
                <a:gd name="T19" fmla="*/ 31716 h 462"/>
                <a:gd name="T20" fmla="*/ 55863 w 444"/>
                <a:gd name="T21" fmla="*/ 114802 h 462"/>
                <a:gd name="T22" fmla="*/ 87849 w 444"/>
                <a:gd name="T23" fmla="*/ 150538 h 462"/>
                <a:gd name="T24" fmla="*/ 87849 w 444"/>
                <a:gd name="T25" fmla="*/ 166172 h 462"/>
                <a:gd name="T26" fmla="*/ 48204 w 444"/>
                <a:gd name="T27" fmla="*/ 185827 h 462"/>
                <a:gd name="T28" fmla="*/ 100013 w 444"/>
                <a:gd name="T29" fmla="*/ 205928 h 462"/>
                <a:gd name="T30" fmla="*/ 147766 w 444"/>
                <a:gd name="T31" fmla="*/ 185827 h 462"/>
                <a:gd name="T32" fmla="*/ 111726 w 444"/>
                <a:gd name="T33" fmla="*/ 166172 h 462"/>
                <a:gd name="T34" fmla="*/ 111726 w 444"/>
                <a:gd name="T35" fmla="*/ 150538 h 462"/>
                <a:gd name="T36" fmla="*/ 144162 w 444"/>
                <a:gd name="T37" fmla="*/ 94700 h 462"/>
                <a:gd name="T38" fmla="*/ 144162 w 444"/>
                <a:gd name="T39" fmla="*/ 94700 h 462"/>
                <a:gd name="T40" fmla="*/ 155875 w 444"/>
                <a:gd name="T41" fmla="*/ 39756 h 462"/>
                <a:gd name="T42" fmla="*/ 183807 w 444"/>
                <a:gd name="T43" fmla="*/ 39756 h 462"/>
                <a:gd name="T44" fmla="*/ 144162 w 444"/>
                <a:gd name="T45" fmla="*/ 94700 h 462"/>
                <a:gd name="T46" fmla="*/ 100013 w 444"/>
                <a:gd name="T47" fmla="*/ 16081 h 462"/>
                <a:gd name="T48" fmla="*/ 100013 w 444"/>
                <a:gd name="T49" fmla="*/ 16081 h 462"/>
                <a:gd name="T50" fmla="*/ 144162 w 444"/>
                <a:gd name="T51" fmla="*/ 31716 h 462"/>
                <a:gd name="T52" fmla="*/ 100013 w 444"/>
                <a:gd name="T53" fmla="*/ 51370 h 462"/>
                <a:gd name="T54" fmla="*/ 55863 w 444"/>
                <a:gd name="T55" fmla="*/ 31716 h 462"/>
                <a:gd name="T56" fmla="*/ 100013 w 444"/>
                <a:gd name="T57" fmla="*/ 16081 h 462"/>
                <a:gd name="T58" fmla="*/ 16218 w 444"/>
                <a:gd name="T59" fmla="*/ 39756 h 462"/>
                <a:gd name="T60" fmla="*/ 16218 w 444"/>
                <a:gd name="T61" fmla="*/ 39756 h 462"/>
                <a:gd name="T62" fmla="*/ 44150 w 444"/>
                <a:gd name="T63" fmla="*/ 39756 h 462"/>
                <a:gd name="T64" fmla="*/ 55863 w 444"/>
                <a:gd name="T65" fmla="*/ 94700 h 462"/>
                <a:gd name="T66" fmla="*/ 16218 w 444"/>
                <a:gd name="T67" fmla="*/ 39756 h 46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4" name="Freeform 70"/>
            <p:cNvSpPr>
              <a:spLocks noChangeArrowheads="1"/>
            </p:cNvSpPr>
            <p:nvPr/>
          </p:nvSpPr>
          <p:spPr bwMode="auto">
            <a:xfrm>
              <a:off x="3569911" y="3203069"/>
              <a:ext cx="300792" cy="268794"/>
            </a:xfrm>
            <a:custGeom>
              <a:avLst/>
              <a:gdLst>
                <a:gd name="T0" fmla="*/ 63953 w 497"/>
                <a:gd name="T1" fmla="*/ 123611 h 445"/>
                <a:gd name="T2" fmla="*/ 63953 w 497"/>
                <a:gd name="T3" fmla="*/ 123611 h 445"/>
                <a:gd name="T4" fmla="*/ 63953 w 497"/>
                <a:gd name="T5" fmla="*/ 56187 h 445"/>
                <a:gd name="T6" fmla="*/ 23870 w 497"/>
                <a:gd name="T7" fmla="*/ 56187 h 445"/>
                <a:gd name="T8" fmla="*/ 0 w 497"/>
                <a:gd name="T9" fmla="*/ 80010 h 445"/>
                <a:gd name="T10" fmla="*/ 0 w 497"/>
                <a:gd name="T11" fmla="*/ 143389 h 445"/>
                <a:gd name="T12" fmla="*/ 23870 w 497"/>
                <a:gd name="T13" fmla="*/ 167661 h 445"/>
                <a:gd name="T14" fmla="*/ 31977 w 497"/>
                <a:gd name="T15" fmla="*/ 167661 h 445"/>
                <a:gd name="T16" fmla="*/ 31977 w 497"/>
                <a:gd name="T17" fmla="*/ 199576 h 445"/>
                <a:gd name="T18" fmla="*/ 68007 w 497"/>
                <a:gd name="T19" fmla="*/ 167661 h 445"/>
                <a:gd name="T20" fmla="*/ 123403 w 497"/>
                <a:gd name="T21" fmla="*/ 167661 h 445"/>
                <a:gd name="T22" fmla="*/ 143670 w 497"/>
                <a:gd name="T23" fmla="*/ 143389 h 445"/>
                <a:gd name="T24" fmla="*/ 143670 w 497"/>
                <a:gd name="T25" fmla="*/ 123611 h 445"/>
                <a:gd name="T26" fmla="*/ 143670 w 497"/>
                <a:gd name="T27" fmla="*/ 123611 h 445"/>
                <a:gd name="T28" fmla="*/ 63953 w 497"/>
                <a:gd name="T29" fmla="*/ 123611 h 445"/>
                <a:gd name="T30" fmla="*/ 199517 w 497"/>
                <a:gd name="T31" fmla="*/ 0 h 445"/>
                <a:gd name="T32" fmla="*/ 199517 w 497"/>
                <a:gd name="T33" fmla="*/ 0 h 445"/>
                <a:gd name="T34" fmla="*/ 99533 w 497"/>
                <a:gd name="T35" fmla="*/ 0 h 445"/>
                <a:gd name="T36" fmla="*/ 79717 w 497"/>
                <a:gd name="T37" fmla="*/ 24273 h 445"/>
                <a:gd name="T38" fmla="*/ 79717 w 497"/>
                <a:gd name="T39" fmla="*/ 111475 h 445"/>
                <a:gd name="T40" fmla="*/ 155830 w 497"/>
                <a:gd name="T41" fmla="*/ 111475 h 445"/>
                <a:gd name="T42" fmla="*/ 191410 w 497"/>
                <a:gd name="T43" fmla="*/ 143389 h 445"/>
                <a:gd name="T44" fmla="*/ 191410 w 497"/>
                <a:gd name="T45" fmla="*/ 111475 h 445"/>
                <a:gd name="T46" fmla="*/ 199517 w 497"/>
                <a:gd name="T47" fmla="*/ 111475 h 445"/>
                <a:gd name="T48" fmla="*/ 223387 w 497"/>
                <a:gd name="T49" fmla="*/ 87651 h 445"/>
                <a:gd name="T50" fmla="*/ 223387 w 497"/>
                <a:gd name="T51" fmla="*/ 24273 h 445"/>
                <a:gd name="T52" fmla="*/ 199517 w 497"/>
                <a:gd name="T53" fmla="*/ 0 h 44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5" name="Freeform 102"/>
            <p:cNvSpPr>
              <a:spLocks noChangeArrowheads="1"/>
            </p:cNvSpPr>
            <p:nvPr/>
          </p:nvSpPr>
          <p:spPr bwMode="auto">
            <a:xfrm>
              <a:off x="1127027" y="4571747"/>
              <a:ext cx="298660" cy="268794"/>
            </a:xfrm>
            <a:custGeom>
              <a:avLst/>
              <a:gdLst>
                <a:gd name="T0" fmla="*/ 35703 w 498"/>
                <a:gd name="T1" fmla="*/ 67874 h 445"/>
                <a:gd name="T2" fmla="*/ 35703 w 498"/>
                <a:gd name="T3" fmla="*/ 67874 h 445"/>
                <a:gd name="T4" fmla="*/ 63372 w 498"/>
                <a:gd name="T5" fmla="*/ 75965 h 445"/>
                <a:gd name="T6" fmla="*/ 67389 w 498"/>
                <a:gd name="T7" fmla="*/ 75965 h 445"/>
                <a:gd name="T8" fmla="*/ 87026 w 498"/>
                <a:gd name="T9" fmla="*/ 60232 h 445"/>
                <a:gd name="T10" fmla="*/ 87026 w 498"/>
                <a:gd name="T11" fmla="*/ 56187 h 445"/>
                <a:gd name="T12" fmla="*/ 79439 w 498"/>
                <a:gd name="T13" fmla="*/ 48096 h 445"/>
                <a:gd name="T14" fmla="*/ 122728 w 498"/>
                <a:gd name="T15" fmla="*/ 4495 h 445"/>
                <a:gd name="T16" fmla="*/ 87026 w 498"/>
                <a:gd name="T17" fmla="*/ 0 h 445"/>
                <a:gd name="T18" fmla="*/ 47753 w 498"/>
                <a:gd name="T19" fmla="*/ 24273 h 445"/>
                <a:gd name="T20" fmla="*/ 32133 w 498"/>
                <a:gd name="T21" fmla="*/ 36409 h 445"/>
                <a:gd name="T22" fmla="*/ 23653 w 498"/>
                <a:gd name="T23" fmla="*/ 52141 h 445"/>
                <a:gd name="T24" fmla="*/ 8033 w 498"/>
                <a:gd name="T25" fmla="*/ 56187 h 445"/>
                <a:gd name="T26" fmla="*/ 0 w 498"/>
                <a:gd name="T27" fmla="*/ 64278 h 445"/>
                <a:gd name="T28" fmla="*/ 0 w 498"/>
                <a:gd name="T29" fmla="*/ 67874 h 445"/>
                <a:gd name="T30" fmla="*/ 16066 w 498"/>
                <a:gd name="T31" fmla="*/ 84055 h 445"/>
                <a:gd name="T32" fmla="*/ 23653 w 498"/>
                <a:gd name="T33" fmla="*/ 88101 h 445"/>
                <a:gd name="T34" fmla="*/ 32133 w 498"/>
                <a:gd name="T35" fmla="*/ 80010 h 445"/>
                <a:gd name="T36" fmla="*/ 35703 w 498"/>
                <a:gd name="T37" fmla="*/ 67874 h 445"/>
                <a:gd name="T38" fmla="*/ 99075 w 498"/>
                <a:gd name="T39" fmla="*/ 71919 h 445"/>
                <a:gd name="T40" fmla="*/ 99075 w 498"/>
                <a:gd name="T41" fmla="*/ 71919 h 445"/>
                <a:gd name="T42" fmla="*/ 95059 w 498"/>
                <a:gd name="T43" fmla="*/ 71919 h 445"/>
                <a:gd name="T44" fmla="*/ 79439 w 498"/>
                <a:gd name="T45" fmla="*/ 84055 h 445"/>
                <a:gd name="T46" fmla="*/ 75422 w 498"/>
                <a:gd name="T47" fmla="*/ 91697 h 445"/>
                <a:gd name="T48" fmla="*/ 170035 w 498"/>
                <a:gd name="T49" fmla="*/ 195530 h 445"/>
                <a:gd name="T50" fmla="*/ 178068 w 498"/>
                <a:gd name="T51" fmla="*/ 195530 h 445"/>
                <a:gd name="T52" fmla="*/ 190117 w 498"/>
                <a:gd name="T53" fmla="*/ 187439 h 445"/>
                <a:gd name="T54" fmla="*/ 190117 w 498"/>
                <a:gd name="T55" fmla="*/ 179798 h 445"/>
                <a:gd name="T56" fmla="*/ 99075 w 498"/>
                <a:gd name="T57" fmla="*/ 71919 h 445"/>
                <a:gd name="T58" fmla="*/ 221804 w 498"/>
                <a:gd name="T59" fmla="*/ 28318 h 445"/>
                <a:gd name="T60" fmla="*/ 221804 w 498"/>
                <a:gd name="T61" fmla="*/ 28318 h 445"/>
                <a:gd name="T62" fmla="*/ 213771 w 498"/>
                <a:gd name="T63" fmla="*/ 24273 h 445"/>
                <a:gd name="T64" fmla="*/ 205737 w 498"/>
                <a:gd name="T65" fmla="*/ 40005 h 445"/>
                <a:gd name="T66" fmla="*/ 182084 w 498"/>
                <a:gd name="T67" fmla="*/ 48096 h 445"/>
                <a:gd name="T68" fmla="*/ 178068 w 498"/>
                <a:gd name="T69" fmla="*/ 28318 h 445"/>
                <a:gd name="T70" fmla="*/ 186101 w 498"/>
                <a:gd name="T71" fmla="*/ 8540 h 445"/>
                <a:gd name="T72" fmla="*/ 182084 w 498"/>
                <a:gd name="T73" fmla="*/ 4495 h 445"/>
                <a:gd name="T74" fmla="*/ 150398 w 498"/>
                <a:gd name="T75" fmla="*/ 32364 h 445"/>
                <a:gd name="T76" fmla="*/ 142365 w 498"/>
                <a:gd name="T77" fmla="*/ 67874 h 445"/>
                <a:gd name="T78" fmla="*/ 126745 w 498"/>
                <a:gd name="T79" fmla="*/ 84055 h 445"/>
                <a:gd name="T80" fmla="*/ 142365 w 498"/>
                <a:gd name="T81" fmla="*/ 103833 h 445"/>
                <a:gd name="T82" fmla="*/ 162448 w 498"/>
                <a:gd name="T83" fmla="*/ 84055 h 445"/>
                <a:gd name="T84" fmla="*/ 182084 w 498"/>
                <a:gd name="T85" fmla="*/ 80010 h 445"/>
                <a:gd name="T86" fmla="*/ 217787 w 498"/>
                <a:gd name="T87" fmla="*/ 64278 h 445"/>
                <a:gd name="T88" fmla="*/ 221804 w 498"/>
                <a:gd name="T89" fmla="*/ 28318 h 445"/>
                <a:gd name="T90" fmla="*/ 32133 w 498"/>
                <a:gd name="T91" fmla="*/ 179798 h 445"/>
                <a:gd name="T92" fmla="*/ 32133 w 498"/>
                <a:gd name="T93" fmla="*/ 179798 h 445"/>
                <a:gd name="T94" fmla="*/ 32133 w 498"/>
                <a:gd name="T95" fmla="*/ 187439 h 445"/>
                <a:gd name="T96" fmla="*/ 39719 w 498"/>
                <a:gd name="T97" fmla="*/ 199576 h 445"/>
                <a:gd name="T98" fmla="*/ 47753 w 498"/>
                <a:gd name="T99" fmla="*/ 195530 h 445"/>
                <a:gd name="T100" fmla="*/ 103092 w 498"/>
                <a:gd name="T101" fmla="*/ 143838 h 445"/>
                <a:gd name="T102" fmla="*/ 87026 w 498"/>
                <a:gd name="T103" fmla="*/ 123611 h 445"/>
                <a:gd name="T104" fmla="*/ 32133 w 498"/>
                <a:gd name="T105" fmla="*/ 179798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498" h="445">
                  <a:moveTo>
                    <a:pt x="80" y="151"/>
                  </a:moveTo>
                  <a:lnTo>
                    <a:pt x="80" y="151"/>
                  </a:lnTo>
                  <a:cubicBezTo>
                    <a:pt x="97" y="134"/>
                    <a:pt x="116" y="143"/>
                    <a:pt x="142" y="169"/>
                  </a:cubicBezTo>
                  <a:cubicBezTo>
                    <a:pt x="151" y="178"/>
                    <a:pt x="151" y="169"/>
                    <a:pt x="151" y="169"/>
                  </a:cubicBezTo>
                  <a:cubicBezTo>
                    <a:pt x="160" y="169"/>
                    <a:pt x="186" y="134"/>
                    <a:pt x="195" y="134"/>
                  </a:cubicBezTo>
                  <a:cubicBezTo>
                    <a:pt x="195" y="134"/>
                    <a:pt x="195" y="134"/>
                    <a:pt x="195" y="125"/>
                  </a:cubicBezTo>
                  <a:cubicBezTo>
                    <a:pt x="186" y="125"/>
                    <a:pt x="178" y="116"/>
                    <a:pt x="178" y="107"/>
                  </a:cubicBezTo>
                  <a:cubicBezTo>
                    <a:pt x="133" y="45"/>
                    <a:pt x="301" y="10"/>
                    <a:pt x="275" y="10"/>
                  </a:cubicBezTo>
                  <a:cubicBezTo>
                    <a:pt x="257" y="0"/>
                    <a:pt x="204" y="0"/>
                    <a:pt x="195" y="0"/>
                  </a:cubicBezTo>
                  <a:cubicBezTo>
                    <a:pt x="169" y="10"/>
                    <a:pt x="125" y="36"/>
                    <a:pt x="107" y="54"/>
                  </a:cubicBezTo>
                  <a:cubicBezTo>
                    <a:pt x="80" y="72"/>
                    <a:pt x="72" y="81"/>
                    <a:pt x="72" y="81"/>
                  </a:cubicBezTo>
                  <a:cubicBezTo>
                    <a:pt x="62" y="89"/>
                    <a:pt x="72" y="107"/>
                    <a:pt x="53" y="116"/>
                  </a:cubicBezTo>
                  <a:cubicBezTo>
                    <a:pt x="36" y="125"/>
                    <a:pt x="27" y="116"/>
                    <a:pt x="18" y="125"/>
                  </a:cubicBezTo>
                  <a:cubicBezTo>
                    <a:pt x="18" y="134"/>
                    <a:pt x="9" y="134"/>
                    <a:pt x="0" y="143"/>
                  </a:cubicBezTo>
                  <a:lnTo>
                    <a:pt x="0" y="151"/>
                  </a:lnTo>
                  <a:lnTo>
                    <a:pt x="36" y="187"/>
                  </a:lnTo>
                  <a:cubicBezTo>
                    <a:pt x="36" y="196"/>
                    <a:pt x="44" y="196"/>
                    <a:pt x="53" y="196"/>
                  </a:cubicBezTo>
                  <a:cubicBezTo>
                    <a:pt x="53" y="187"/>
                    <a:pt x="62" y="178"/>
                    <a:pt x="72" y="178"/>
                  </a:cubicBezTo>
                  <a:cubicBezTo>
                    <a:pt x="72" y="178"/>
                    <a:pt x="72" y="151"/>
                    <a:pt x="80" y="151"/>
                  </a:cubicBezTo>
                  <a:close/>
                  <a:moveTo>
                    <a:pt x="222" y="160"/>
                  </a:moveTo>
                  <a:lnTo>
                    <a:pt x="222" y="160"/>
                  </a:lnTo>
                  <a:cubicBezTo>
                    <a:pt x="213" y="160"/>
                    <a:pt x="213" y="160"/>
                    <a:pt x="213" y="160"/>
                  </a:cubicBezTo>
                  <a:cubicBezTo>
                    <a:pt x="178" y="187"/>
                    <a:pt x="178" y="187"/>
                    <a:pt x="178" y="187"/>
                  </a:cubicBezTo>
                  <a:cubicBezTo>
                    <a:pt x="169" y="196"/>
                    <a:pt x="169" y="196"/>
                    <a:pt x="169" y="204"/>
                  </a:cubicBezTo>
                  <a:cubicBezTo>
                    <a:pt x="381" y="435"/>
                    <a:pt x="381" y="435"/>
                    <a:pt x="381" y="435"/>
                  </a:cubicBezTo>
                  <a:cubicBezTo>
                    <a:pt x="381" y="444"/>
                    <a:pt x="391" y="444"/>
                    <a:pt x="399" y="435"/>
                  </a:cubicBezTo>
                  <a:cubicBezTo>
                    <a:pt x="426" y="417"/>
                    <a:pt x="426" y="417"/>
                    <a:pt x="426" y="417"/>
                  </a:cubicBezTo>
                  <a:cubicBezTo>
                    <a:pt x="426" y="408"/>
                    <a:pt x="426" y="400"/>
                    <a:pt x="426" y="400"/>
                  </a:cubicBezTo>
                  <a:lnTo>
                    <a:pt x="222" y="160"/>
                  </a:lnTo>
                  <a:close/>
                  <a:moveTo>
                    <a:pt x="497" y="63"/>
                  </a:moveTo>
                  <a:lnTo>
                    <a:pt x="497" y="63"/>
                  </a:lnTo>
                  <a:cubicBezTo>
                    <a:pt x="488" y="45"/>
                    <a:pt x="488" y="54"/>
                    <a:pt x="479" y="54"/>
                  </a:cubicBezTo>
                  <a:cubicBezTo>
                    <a:pt x="479" y="63"/>
                    <a:pt x="461" y="81"/>
                    <a:pt x="461" y="89"/>
                  </a:cubicBezTo>
                  <a:cubicBezTo>
                    <a:pt x="452" y="107"/>
                    <a:pt x="435" y="125"/>
                    <a:pt x="408" y="107"/>
                  </a:cubicBezTo>
                  <a:cubicBezTo>
                    <a:pt x="381" y="81"/>
                    <a:pt x="391" y="72"/>
                    <a:pt x="399" y="63"/>
                  </a:cubicBezTo>
                  <a:cubicBezTo>
                    <a:pt x="399" y="54"/>
                    <a:pt x="417" y="28"/>
                    <a:pt x="417" y="19"/>
                  </a:cubicBezTo>
                  <a:cubicBezTo>
                    <a:pt x="426" y="19"/>
                    <a:pt x="417" y="10"/>
                    <a:pt x="408" y="10"/>
                  </a:cubicBezTo>
                  <a:cubicBezTo>
                    <a:pt x="399" y="19"/>
                    <a:pt x="346" y="36"/>
                    <a:pt x="337" y="72"/>
                  </a:cubicBezTo>
                  <a:cubicBezTo>
                    <a:pt x="328" y="98"/>
                    <a:pt x="346" y="125"/>
                    <a:pt x="319" y="151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319" y="231"/>
                    <a:pt x="319" y="231"/>
                    <a:pt x="319" y="231"/>
                  </a:cubicBezTo>
                  <a:cubicBezTo>
                    <a:pt x="364" y="187"/>
                    <a:pt x="364" y="187"/>
                    <a:pt x="364" y="187"/>
                  </a:cubicBezTo>
                  <a:cubicBezTo>
                    <a:pt x="372" y="178"/>
                    <a:pt x="391" y="169"/>
                    <a:pt x="408" y="178"/>
                  </a:cubicBezTo>
                  <a:cubicBezTo>
                    <a:pt x="452" y="187"/>
                    <a:pt x="470" y="169"/>
                    <a:pt x="488" y="143"/>
                  </a:cubicBezTo>
                  <a:cubicBezTo>
                    <a:pt x="497" y="116"/>
                    <a:pt x="497" y="72"/>
                    <a:pt x="497" y="63"/>
                  </a:cubicBezTo>
                  <a:close/>
                  <a:moveTo>
                    <a:pt x="72" y="400"/>
                  </a:moveTo>
                  <a:lnTo>
                    <a:pt x="72" y="400"/>
                  </a:lnTo>
                  <a:cubicBezTo>
                    <a:pt x="62" y="408"/>
                    <a:pt x="62" y="417"/>
                    <a:pt x="72" y="417"/>
                  </a:cubicBezTo>
                  <a:cubicBezTo>
                    <a:pt x="89" y="444"/>
                    <a:pt x="89" y="444"/>
                    <a:pt x="89" y="444"/>
                  </a:cubicBezTo>
                  <a:cubicBezTo>
                    <a:pt x="97" y="444"/>
                    <a:pt x="107" y="444"/>
                    <a:pt x="107" y="435"/>
                  </a:cubicBezTo>
                  <a:cubicBezTo>
                    <a:pt x="231" y="320"/>
                    <a:pt x="231" y="320"/>
                    <a:pt x="231" y="320"/>
                  </a:cubicBezTo>
                  <a:cubicBezTo>
                    <a:pt x="195" y="275"/>
                    <a:pt x="195" y="275"/>
                    <a:pt x="195" y="275"/>
                  </a:cubicBezTo>
                  <a:lnTo>
                    <a:pt x="72" y="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56" name="Freeform 119"/>
            <p:cNvSpPr>
              <a:spLocks noChangeArrowheads="1"/>
            </p:cNvSpPr>
            <p:nvPr/>
          </p:nvSpPr>
          <p:spPr bwMode="auto">
            <a:xfrm>
              <a:off x="5653390" y="4225166"/>
              <a:ext cx="387842" cy="346581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862012" y="5328370"/>
            <a:ext cx="643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B15462"/>
                </a:solidFill>
                <a:latin typeface="Agency FB" panose="020B0503020202020204" pitchFamily="34" charset="0"/>
              </a:rPr>
              <a:t>步骤</a:t>
            </a:r>
            <a:r>
              <a:rPr lang="en-US" altLang="zh-CN" sz="1600" b="1" dirty="0">
                <a:solidFill>
                  <a:srgbClr val="B15462"/>
                </a:solidFill>
                <a:latin typeface="Agency FB" panose="020B0503020202020204" pitchFamily="34" charset="0"/>
              </a:rPr>
              <a:t>1</a:t>
            </a:r>
            <a:endParaRPr lang="zh-CN" altLang="en-US" sz="16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862012" y="559466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5415120" y="5141913"/>
            <a:ext cx="6896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rgbClr val="79C6C3"/>
                </a:solidFill>
                <a:latin typeface="Agency FB" panose="020B0503020202020204" pitchFamily="34" charset="0"/>
              </a:rPr>
              <a:t>步骤</a:t>
            </a:r>
            <a:r>
              <a:rPr lang="en-US" altLang="zh-CN" sz="1600" b="1" dirty="0">
                <a:solidFill>
                  <a:srgbClr val="79C6C3"/>
                </a:solidFill>
                <a:latin typeface="Agency FB" panose="020B0503020202020204" pitchFamily="34" charset="0"/>
              </a:rPr>
              <a:t>3</a:t>
            </a:r>
            <a:endParaRPr lang="zh-CN" altLang="en-US" sz="1600" b="1" dirty="0">
              <a:solidFill>
                <a:srgbClr val="79C6C3"/>
              </a:solidFill>
              <a:latin typeface="Agency FB" panose="020B0503020202020204" pitchFamily="34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415120" y="5408207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456439" y="2020990"/>
            <a:ext cx="6848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E78585"/>
                </a:solidFill>
                <a:latin typeface="Agency FB" panose="020B0503020202020204" pitchFamily="34" charset="0"/>
              </a:rPr>
              <a:t>步骤</a:t>
            </a:r>
            <a:r>
              <a:rPr lang="en-US" altLang="zh-CN" sz="1600" b="1" dirty="0">
                <a:solidFill>
                  <a:srgbClr val="E78585"/>
                </a:solidFill>
                <a:latin typeface="Agency FB" panose="020B0503020202020204" pitchFamily="34" charset="0"/>
              </a:rPr>
              <a:t>2</a:t>
            </a:r>
            <a:endParaRPr lang="zh-CN" altLang="en-US" sz="1600" b="1" dirty="0">
              <a:solidFill>
                <a:srgbClr val="E78585"/>
              </a:solidFill>
              <a:latin typeface="Agency FB" panose="020B0503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81062" y="228728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225561" y="1191980"/>
            <a:ext cx="6880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76B0AD"/>
                </a:solidFill>
                <a:latin typeface="Agency FB" panose="020B0503020202020204" pitchFamily="34" charset="0"/>
              </a:rPr>
              <a:t>步骤</a:t>
            </a:r>
            <a:r>
              <a:rPr lang="en-US" altLang="zh-CN" sz="1600" b="1" dirty="0">
                <a:solidFill>
                  <a:srgbClr val="76B0AD"/>
                </a:solidFill>
                <a:latin typeface="Agency FB" panose="020B0503020202020204" pitchFamily="34" charset="0"/>
              </a:rPr>
              <a:t>4</a:t>
            </a:r>
            <a:endParaRPr lang="zh-CN" altLang="en-US" sz="1600" b="1" dirty="0">
              <a:solidFill>
                <a:srgbClr val="76B0AD"/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653390" y="145827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4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3" name="Text Placeholder 5"/>
          <p:cNvSpPr txBox="1"/>
          <p:nvPr/>
        </p:nvSpPr>
        <p:spPr>
          <a:xfrm>
            <a:off x="9905564" y="2845827"/>
            <a:ext cx="1801659" cy="6146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4" name="TextBox 59"/>
          <p:cNvSpPr txBox="1"/>
          <p:nvPr/>
        </p:nvSpPr>
        <p:spPr>
          <a:xfrm>
            <a:off x="9697010" y="2609173"/>
            <a:ext cx="2218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C7B8B"/>
                </a:solidFill>
                <a:latin typeface="Agency FB" panose="020B0503020202020204" pitchFamily="34" charset="0"/>
                <a:cs typeface="+mn-ea"/>
                <a:sym typeface="+mn-lt"/>
              </a:rPr>
              <a:t>步骤</a:t>
            </a:r>
            <a:r>
              <a:rPr lang="en-US" altLang="zh-CN" sz="1400" b="1" dirty="0">
                <a:solidFill>
                  <a:srgbClr val="7C7B8B"/>
                </a:solidFill>
                <a:latin typeface="Agency FB" panose="020B0503020202020204" pitchFamily="34" charset="0"/>
                <a:cs typeface="+mn-ea"/>
                <a:sym typeface="+mn-lt"/>
              </a:rPr>
              <a:t>5</a:t>
            </a:r>
            <a:endParaRPr lang="id-ID" sz="1400" b="1" dirty="0">
              <a:solidFill>
                <a:srgbClr val="7C7B8B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5" name="文本框 6"/>
          <p:cNvSpPr txBox="1">
            <a:spLocks noChangeArrowheads="1"/>
          </p:cNvSpPr>
          <p:nvPr/>
        </p:nvSpPr>
        <p:spPr bwMode="auto">
          <a:xfrm>
            <a:off x="5255065" y="331371"/>
            <a:ext cx="16818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人事部发展计划</a:t>
            </a:r>
            <a:endParaRPr lang="zh-CN" altLang="en-US" sz="1600" dirty="0">
              <a:solidFill>
                <a:srgbClr val="76C3C0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531886" y="539120"/>
            <a:ext cx="51282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when he was a little boy ask the indulgence of the children who may read this book for</a:t>
            </a:r>
            <a:endParaRPr lang="zh-CN" altLang="en-US" sz="1050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10000">
        <p15:prstTrans prst="drap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0" grpId="0"/>
      <p:bldP spid="63" grpId="0"/>
      <p:bldP spid="64" grpId="0"/>
      <p:bldP spid="68" grpId="0"/>
      <p:bldP spid="69" grpId="0"/>
      <p:bldP spid="71" grpId="0"/>
      <p:bldP spid="72" grpId="0"/>
      <p:bldP spid="73" grpId="0"/>
      <p:bldP spid="7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317430" y="0"/>
            <a:ext cx="8634860" cy="6858001"/>
          </a:xfrm>
          <a:prstGeom prst="rect">
            <a:avLst/>
          </a:prstGeom>
        </p:spPr>
      </p:pic>
      <p:pic>
        <p:nvPicPr>
          <p:cNvPr id="24" name="图形 2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8788970" y="0"/>
            <a:ext cx="8634860" cy="6858001"/>
          </a:xfrm>
          <a:prstGeom prst="rect">
            <a:avLst/>
          </a:prstGeom>
        </p:spPr>
      </p:pic>
      <p:sp>
        <p:nvSpPr>
          <p:cNvPr id="26" name="等腰三角形 25"/>
          <p:cNvSpPr/>
          <p:nvPr/>
        </p:nvSpPr>
        <p:spPr>
          <a:xfrm>
            <a:off x="4482934" y="1727906"/>
            <a:ext cx="3135088" cy="2702662"/>
          </a:xfrm>
          <a:prstGeom prst="triangle">
            <a:avLst/>
          </a:prstGeom>
          <a:solidFill>
            <a:srgbClr val="76C3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4838343" y="2034291"/>
            <a:ext cx="2424274" cy="2089892"/>
          </a:xfrm>
          <a:prstGeom prst="triangle">
            <a:avLst/>
          </a:prstGeom>
          <a:solidFill>
            <a:srgbClr val="E7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5578764" y="2800743"/>
            <a:ext cx="943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rgbClr val="2F2F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8000" dirty="0">
              <a:solidFill>
                <a:srgbClr val="2F2F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2"/>
          <p:cNvSpPr/>
          <p:nvPr/>
        </p:nvSpPr>
        <p:spPr>
          <a:xfrm>
            <a:off x="4773221" y="1497421"/>
            <a:ext cx="2612571" cy="2274872"/>
          </a:xfrm>
          <a:custGeom>
            <a:avLst/>
            <a:gdLst>
              <a:gd name="connsiteX0" fmla="*/ 0 w 3599544"/>
              <a:gd name="connsiteY0" fmla="*/ 3103056 h 3103056"/>
              <a:gd name="connsiteX1" fmla="*/ 1799772 w 3599544"/>
              <a:gd name="connsiteY1" fmla="*/ 0 h 3103056"/>
              <a:gd name="connsiteX2" fmla="*/ 3599544 w 3599544"/>
              <a:gd name="connsiteY2" fmla="*/ 3103056 h 3103056"/>
              <a:gd name="connsiteX3" fmla="*/ 0 w 3599544"/>
              <a:gd name="connsiteY3" fmla="*/ 3103056 h 3103056"/>
              <a:gd name="connsiteX0-1" fmla="*/ 0 w 3599544"/>
              <a:gd name="connsiteY0-2" fmla="*/ 3103056 h 3103056"/>
              <a:gd name="connsiteX1-3" fmla="*/ 1799772 w 3599544"/>
              <a:gd name="connsiteY1-4" fmla="*/ 0 h 3103056"/>
              <a:gd name="connsiteX2-5" fmla="*/ 3135087 w 3599544"/>
              <a:gd name="connsiteY2-6" fmla="*/ 2274872 h 3103056"/>
              <a:gd name="connsiteX3-7" fmla="*/ 3599544 w 3599544"/>
              <a:gd name="connsiteY3-8" fmla="*/ 3103056 h 3103056"/>
              <a:gd name="connsiteX4" fmla="*/ 0 w 3599544"/>
              <a:gd name="connsiteY4" fmla="*/ 3103056 h 3103056"/>
              <a:gd name="connsiteX0-9" fmla="*/ 0 w 3599544"/>
              <a:gd name="connsiteY0-10" fmla="*/ 3103056 h 3103056"/>
              <a:gd name="connsiteX1-11" fmla="*/ 522516 w 3599544"/>
              <a:gd name="connsiteY1-12" fmla="*/ 2216815 h 3103056"/>
              <a:gd name="connsiteX2-13" fmla="*/ 1799772 w 3599544"/>
              <a:gd name="connsiteY2-14" fmla="*/ 0 h 3103056"/>
              <a:gd name="connsiteX3-15" fmla="*/ 3135087 w 3599544"/>
              <a:gd name="connsiteY3-16" fmla="*/ 2274872 h 3103056"/>
              <a:gd name="connsiteX4-17" fmla="*/ 3599544 w 3599544"/>
              <a:gd name="connsiteY4-18" fmla="*/ 3103056 h 3103056"/>
              <a:gd name="connsiteX5" fmla="*/ 0 w 3599544"/>
              <a:gd name="connsiteY5" fmla="*/ 3103056 h 3103056"/>
              <a:gd name="connsiteX0-19" fmla="*/ 3599544 w 3690984"/>
              <a:gd name="connsiteY0-20" fmla="*/ 3103056 h 3194496"/>
              <a:gd name="connsiteX1-21" fmla="*/ 0 w 3690984"/>
              <a:gd name="connsiteY1-22" fmla="*/ 3103056 h 3194496"/>
              <a:gd name="connsiteX2-23" fmla="*/ 522516 w 3690984"/>
              <a:gd name="connsiteY2-24" fmla="*/ 2216815 h 3194496"/>
              <a:gd name="connsiteX3-25" fmla="*/ 1799772 w 3690984"/>
              <a:gd name="connsiteY3-26" fmla="*/ 0 h 3194496"/>
              <a:gd name="connsiteX4-27" fmla="*/ 3135087 w 3690984"/>
              <a:gd name="connsiteY4-28" fmla="*/ 2274872 h 3194496"/>
              <a:gd name="connsiteX5-29" fmla="*/ 3690984 w 3690984"/>
              <a:gd name="connsiteY5-30" fmla="*/ 3194496 h 3194496"/>
              <a:gd name="connsiteX0-31" fmla="*/ 0 w 3690984"/>
              <a:gd name="connsiteY0-32" fmla="*/ 3103056 h 3194496"/>
              <a:gd name="connsiteX1-33" fmla="*/ 522516 w 3690984"/>
              <a:gd name="connsiteY1-34" fmla="*/ 2216815 h 3194496"/>
              <a:gd name="connsiteX2-35" fmla="*/ 1799772 w 3690984"/>
              <a:gd name="connsiteY2-36" fmla="*/ 0 h 3194496"/>
              <a:gd name="connsiteX3-37" fmla="*/ 3135087 w 3690984"/>
              <a:gd name="connsiteY3-38" fmla="*/ 2274872 h 3194496"/>
              <a:gd name="connsiteX4-39" fmla="*/ 3690984 w 3690984"/>
              <a:gd name="connsiteY4-40" fmla="*/ 3194496 h 3194496"/>
              <a:gd name="connsiteX0-41" fmla="*/ 0 w 3135087"/>
              <a:gd name="connsiteY0-42" fmla="*/ 3103056 h 3103056"/>
              <a:gd name="connsiteX1-43" fmla="*/ 522516 w 3135087"/>
              <a:gd name="connsiteY1-44" fmla="*/ 2216815 h 3103056"/>
              <a:gd name="connsiteX2-45" fmla="*/ 1799772 w 3135087"/>
              <a:gd name="connsiteY2-46" fmla="*/ 0 h 3103056"/>
              <a:gd name="connsiteX3-47" fmla="*/ 3135087 w 3135087"/>
              <a:gd name="connsiteY3-48" fmla="*/ 2274872 h 3103056"/>
              <a:gd name="connsiteX0-49" fmla="*/ 0 w 2612571"/>
              <a:gd name="connsiteY0-50" fmla="*/ 2216815 h 2274872"/>
              <a:gd name="connsiteX1-51" fmla="*/ 1277256 w 2612571"/>
              <a:gd name="connsiteY1-52" fmla="*/ 0 h 2274872"/>
              <a:gd name="connsiteX2-53" fmla="*/ 2612571 w 2612571"/>
              <a:gd name="connsiteY2-54" fmla="*/ 2274872 h 22748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12571" h="2274872">
                <a:moveTo>
                  <a:pt x="0" y="2216815"/>
                </a:moveTo>
                <a:lnTo>
                  <a:pt x="1277256" y="0"/>
                </a:lnTo>
                <a:lnTo>
                  <a:pt x="2612571" y="2274872"/>
                </a:lnTo>
              </a:path>
            </a:pathLst>
          </a:custGeom>
          <a:noFill/>
          <a:ln>
            <a:solidFill>
              <a:srgbClr val="E78585">
                <a:alpha val="6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5"/>
          <p:cNvSpPr>
            <a:spLocks noChangeArrowheads="1"/>
          </p:cNvSpPr>
          <p:nvPr/>
        </p:nvSpPr>
        <p:spPr bwMode="auto">
          <a:xfrm>
            <a:off x="5057898" y="4490688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市场数据统计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8"/>
          <p:cNvSpPr>
            <a:spLocks noChangeArrowheads="1"/>
          </p:cNvSpPr>
          <p:nvPr/>
        </p:nvSpPr>
        <p:spPr bwMode="auto">
          <a:xfrm>
            <a:off x="3777323" y="5006893"/>
            <a:ext cx="4637354" cy="353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 defTabSz="9118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 animBg="1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2792889" y="3042748"/>
            <a:ext cx="17306" cy="1858645"/>
          </a:xfrm>
          <a:prstGeom prst="rect">
            <a:avLst/>
          </a:prstGeom>
          <a:solidFill>
            <a:srgbClr val="B1546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493752" y="2517711"/>
            <a:ext cx="20767" cy="2936796"/>
          </a:xfrm>
          <a:prstGeom prst="rect">
            <a:avLst/>
          </a:prstGeom>
          <a:solidFill>
            <a:srgbClr val="E7858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5599892" y="3634607"/>
            <a:ext cx="20767" cy="1266786"/>
          </a:xfrm>
          <a:prstGeom prst="rect">
            <a:avLst/>
          </a:prstGeom>
          <a:solidFill>
            <a:srgbClr val="CBDB8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7993286" y="2961410"/>
            <a:ext cx="17306" cy="2678940"/>
          </a:xfrm>
          <a:prstGeom prst="rect">
            <a:avLst/>
          </a:prstGeom>
          <a:solidFill>
            <a:srgbClr val="76B0A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Rectangle 9"/>
          <p:cNvSpPr>
            <a:spLocks noChangeArrowheads="1"/>
          </p:cNvSpPr>
          <p:nvPr/>
        </p:nvSpPr>
        <p:spPr bwMode="auto">
          <a:xfrm>
            <a:off x="9791361" y="3669218"/>
            <a:ext cx="17306" cy="1349854"/>
          </a:xfrm>
          <a:prstGeom prst="rect">
            <a:avLst/>
          </a:prstGeom>
          <a:solidFill>
            <a:srgbClr val="7C7B8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1687047" y="1924792"/>
            <a:ext cx="2228989" cy="2227258"/>
          </a:xfrm>
          <a:prstGeom prst="ellipse">
            <a:avLst/>
          </a:prstGeom>
          <a:solidFill>
            <a:srgbClr val="B1546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8" name="Freeform 11"/>
          <p:cNvSpPr/>
          <p:nvPr/>
        </p:nvSpPr>
        <p:spPr bwMode="auto">
          <a:xfrm>
            <a:off x="3350136" y="1192755"/>
            <a:ext cx="2298212" cy="2293020"/>
          </a:xfrm>
          <a:custGeom>
            <a:avLst/>
            <a:gdLst>
              <a:gd name="T0" fmla="*/ 790 w 1145"/>
              <a:gd name="T1" fmla="*/ 119 h 1144"/>
              <a:gd name="T2" fmla="*/ 1025 w 1145"/>
              <a:gd name="T3" fmla="*/ 789 h 1144"/>
              <a:gd name="T4" fmla="*/ 355 w 1145"/>
              <a:gd name="T5" fmla="*/ 1024 h 1144"/>
              <a:gd name="T6" fmla="*/ 120 w 1145"/>
              <a:gd name="T7" fmla="*/ 355 h 1144"/>
              <a:gd name="T8" fmla="*/ 790 w 1145"/>
              <a:gd name="T9" fmla="*/ 119 h 1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5" h="1144">
                <a:moveTo>
                  <a:pt x="790" y="119"/>
                </a:moveTo>
                <a:cubicBezTo>
                  <a:pt x="1040" y="239"/>
                  <a:pt x="1145" y="539"/>
                  <a:pt x="1025" y="789"/>
                </a:cubicBezTo>
                <a:cubicBezTo>
                  <a:pt x="905" y="1039"/>
                  <a:pt x="605" y="1144"/>
                  <a:pt x="355" y="1024"/>
                </a:cubicBezTo>
                <a:cubicBezTo>
                  <a:pt x="105" y="904"/>
                  <a:pt x="0" y="605"/>
                  <a:pt x="120" y="355"/>
                </a:cubicBezTo>
                <a:cubicBezTo>
                  <a:pt x="240" y="105"/>
                  <a:pt x="540" y="0"/>
                  <a:pt x="790" y="119"/>
                </a:cubicBezTo>
                <a:close/>
              </a:path>
            </a:pathLst>
          </a:custGeom>
          <a:solidFill>
            <a:srgbClr val="E7858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Oval 12"/>
          <p:cNvSpPr>
            <a:spLocks noChangeArrowheads="1"/>
          </p:cNvSpPr>
          <p:nvPr/>
        </p:nvSpPr>
        <p:spPr bwMode="auto">
          <a:xfrm>
            <a:off x="4741524" y="2800466"/>
            <a:ext cx="1718468" cy="1718467"/>
          </a:xfrm>
          <a:prstGeom prst="ellipse">
            <a:avLst/>
          </a:prstGeom>
          <a:solidFill>
            <a:srgbClr val="CBDB8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6174445" y="1139108"/>
            <a:ext cx="3649797" cy="3644605"/>
          </a:xfrm>
          <a:prstGeom prst="ellipse">
            <a:avLst/>
          </a:prstGeom>
          <a:solidFill>
            <a:srgbClr val="76B0A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Oval 14"/>
          <p:cNvSpPr>
            <a:spLocks noChangeArrowheads="1"/>
          </p:cNvSpPr>
          <p:nvPr/>
        </p:nvSpPr>
        <p:spPr bwMode="auto">
          <a:xfrm>
            <a:off x="8939915" y="2826424"/>
            <a:ext cx="1720198" cy="1718467"/>
          </a:xfrm>
          <a:prstGeom prst="ellipse">
            <a:avLst/>
          </a:prstGeom>
          <a:solidFill>
            <a:srgbClr val="7C7B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Text Placeholder 5"/>
          <p:cNvSpPr txBox="1"/>
          <p:nvPr/>
        </p:nvSpPr>
        <p:spPr>
          <a:xfrm>
            <a:off x="1788371" y="5192473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1561020" y="4934489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B15462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B15462"/>
                </a:solidFill>
                <a:latin typeface="Agency FB" panose="020B0503020202020204" pitchFamily="34" charset="0"/>
                <a:cs typeface="+mn-ea"/>
                <a:sym typeface="+mn-lt"/>
              </a:rPr>
              <a:t>1</a:t>
            </a:r>
            <a:endParaRPr lang="id-ID" sz="1400" b="1" dirty="0">
              <a:solidFill>
                <a:srgbClr val="B15462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2" name="Text Placeholder 5"/>
          <p:cNvSpPr txBox="1"/>
          <p:nvPr/>
        </p:nvSpPr>
        <p:spPr>
          <a:xfrm>
            <a:off x="4661747" y="5162105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5" name="TextBox 59"/>
          <p:cNvSpPr txBox="1"/>
          <p:nvPr/>
        </p:nvSpPr>
        <p:spPr>
          <a:xfrm>
            <a:off x="4434396" y="4904121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3</a:t>
            </a:r>
            <a:endParaRPr lang="id-ID" sz="1400" b="1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5" name="Text Placeholder 5"/>
          <p:cNvSpPr txBox="1"/>
          <p:nvPr/>
        </p:nvSpPr>
        <p:spPr>
          <a:xfrm>
            <a:off x="3511730" y="5900868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6" name="TextBox 59"/>
          <p:cNvSpPr txBox="1"/>
          <p:nvPr/>
        </p:nvSpPr>
        <p:spPr>
          <a:xfrm>
            <a:off x="3284379" y="5642884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78585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E78585"/>
                </a:solidFill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id-ID" sz="1400" b="1" dirty="0">
              <a:solidFill>
                <a:srgbClr val="E78585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8" name="Text Placeholder 5"/>
          <p:cNvSpPr txBox="1"/>
          <p:nvPr/>
        </p:nvSpPr>
        <p:spPr>
          <a:xfrm>
            <a:off x="7011265" y="5955444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79" name="TextBox 59"/>
          <p:cNvSpPr txBox="1"/>
          <p:nvPr/>
        </p:nvSpPr>
        <p:spPr>
          <a:xfrm>
            <a:off x="6783914" y="5697460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4</a:t>
            </a:r>
            <a:endParaRPr lang="id-ID" sz="1400" b="1" dirty="0">
              <a:solidFill>
                <a:srgbClr val="76B0AD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1" name="Text Placeholder 5"/>
          <p:cNvSpPr txBox="1"/>
          <p:nvPr/>
        </p:nvSpPr>
        <p:spPr>
          <a:xfrm>
            <a:off x="8814472" y="5322051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2" name="TextBox 59"/>
          <p:cNvSpPr txBox="1"/>
          <p:nvPr/>
        </p:nvSpPr>
        <p:spPr>
          <a:xfrm>
            <a:off x="8587121" y="5064067"/>
            <a:ext cx="2418743" cy="307777"/>
          </a:xfrm>
          <a:prstGeom prst="rect">
            <a:avLst/>
          </a:prstGeom>
          <a:solidFill>
            <a:srgbClr val="F7F7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C7B8B"/>
                </a:solidFill>
                <a:latin typeface="Agency FB" panose="020B0503020202020204" pitchFamily="34" charset="0"/>
                <a:cs typeface="+mn-ea"/>
                <a:sym typeface="+mn-lt"/>
              </a:rPr>
              <a:t>比重</a:t>
            </a:r>
            <a:r>
              <a:rPr lang="en-US" altLang="zh-CN" sz="1400" b="1" dirty="0">
                <a:solidFill>
                  <a:srgbClr val="7C7B8B"/>
                </a:solidFill>
                <a:latin typeface="Agency FB" panose="020B0503020202020204" pitchFamily="34" charset="0"/>
                <a:cs typeface="+mn-ea"/>
                <a:sym typeface="+mn-lt"/>
              </a:rPr>
              <a:t>5</a:t>
            </a:r>
            <a:endParaRPr lang="id-ID" sz="1400" b="1" dirty="0">
              <a:solidFill>
                <a:srgbClr val="7C7B8B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448720" y="2775965"/>
            <a:ext cx="705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15</a:t>
            </a:r>
            <a:r>
              <a:rPr lang="en-US" altLang="zh-CN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198039" y="1919466"/>
            <a:ext cx="705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17</a:t>
            </a:r>
            <a:r>
              <a:rPr lang="en-US" altLang="zh-CN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305051" y="3294468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12</a:t>
            </a:r>
            <a:r>
              <a:rPr lang="en-US" altLang="zh-CN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7559663" y="2485924"/>
            <a:ext cx="10887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dirty="0">
                <a:solidFill>
                  <a:schemeClr val="bg1"/>
                </a:solidFill>
                <a:latin typeface="Agency FB" panose="020B0503020202020204" pitchFamily="34" charset="0"/>
              </a:rPr>
              <a:t>46</a:t>
            </a:r>
            <a:r>
              <a:rPr lang="en-US" altLang="zh-CN" sz="3200" b="1" dirty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9531715" y="3315275"/>
            <a:ext cx="7056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gency FB" panose="020B0503020202020204" pitchFamily="34" charset="0"/>
              </a:rPr>
              <a:t>14</a:t>
            </a:r>
            <a:r>
              <a:rPr lang="en-US" altLang="zh-CN" sz="2000" b="1" dirty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4000" b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46" name="文本框 6"/>
            <p:cNvSpPr txBox="1">
              <a:spLocks noChangeArrowheads="1"/>
            </p:cNvSpPr>
            <p:nvPr/>
          </p:nvSpPr>
          <p:spPr bwMode="auto">
            <a:xfrm>
              <a:off x="5388113" y="331371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市场比重情况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14000">
        <p15:prstTrans prst="drape"/>
      </p:transition>
    </mc:Choice>
    <mc:Fallback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57" grpId="0"/>
      <p:bldP spid="59" grpId="0"/>
      <p:bldP spid="62" grpId="0"/>
      <p:bldP spid="65" grpId="0"/>
      <p:bldP spid="75" grpId="0"/>
      <p:bldP spid="76" grpId="0"/>
      <p:bldP spid="78" grpId="0"/>
      <p:bldP spid="79" grpId="0"/>
      <p:bldP spid="81" grpId="0"/>
      <p:bldP spid="82" grpId="0" animBg="1"/>
      <p:bldP spid="83" grpId="0"/>
      <p:bldP spid="86" grpId="0"/>
      <p:bldP spid="87" grpId="0"/>
      <p:bldP spid="88" grpId="0"/>
      <p:bldP spid="8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组合 142" descr="e7d195523061f1c0e8da580c895714cc9e657dc935b73854DD54234BF92455C2409EC703713D08D418A918AD21FB4B97B212F83F8516769F1C595028FE6458DEA8E413C6E2511160CEE934C7F76380B4A00578EC6E9EBBA911572A246CADA33ACA9FAAE9147933AF195F36316C0CB9761EE7A149D8E9F9512F495DFA7C32A2D4B93A57429B4AB89B47BAE3EBABE7668D"/>
          <p:cNvGrpSpPr/>
          <p:nvPr/>
        </p:nvGrpSpPr>
        <p:grpSpPr>
          <a:xfrm>
            <a:off x="-36662764" y="-8445927"/>
            <a:ext cx="9683977" cy="5314376"/>
            <a:chOff x="1939925" y="1522413"/>
            <a:chExt cx="8070851" cy="4429124"/>
          </a:xfrm>
          <a:solidFill>
            <a:schemeClr val="tx1">
              <a:lumMod val="50000"/>
              <a:lumOff val="50000"/>
              <a:alpha val="5000"/>
            </a:schemeClr>
          </a:solidFill>
        </p:grpSpPr>
        <p:sp>
          <p:nvSpPr>
            <p:cNvPr id="144" name="Freeform 5"/>
            <p:cNvSpPr/>
            <p:nvPr/>
          </p:nvSpPr>
          <p:spPr bwMode="auto">
            <a:xfrm>
              <a:off x="8262938" y="4638675"/>
              <a:ext cx="917575" cy="765175"/>
            </a:xfrm>
            <a:custGeom>
              <a:avLst/>
              <a:gdLst>
                <a:gd name="T0" fmla="*/ 270 w 272"/>
                <a:gd name="T1" fmla="*/ 127 h 227"/>
                <a:gd name="T2" fmla="*/ 268 w 272"/>
                <a:gd name="T3" fmla="*/ 113 h 227"/>
                <a:gd name="T4" fmla="*/ 247 w 272"/>
                <a:gd name="T5" fmla="*/ 93 h 227"/>
                <a:gd name="T6" fmla="*/ 243 w 272"/>
                <a:gd name="T7" fmla="*/ 77 h 227"/>
                <a:gd name="T8" fmla="*/ 225 w 272"/>
                <a:gd name="T9" fmla="*/ 63 h 227"/>
                <a:gd name="T10" fmla="*/ 221 w 272"/>
                <a:gd name="T11" fmla="*/ 51 h 227"/>
                <a:gd name="T12" fmla="*/ 217 w 272"/>
                <a:gd name="T13" fmla="*/ 32 h 227"/>
                <a:gd name="T14" fmla="*/ 208 w 272"/>
                <a:gd name="T15" fmla="*/ 31 h 227"/>
                <a:gd name="T16" fmla="*/ 203 w 272"/>
                <a:gd name="T17" fmla="*/ 13 h 227"/>
                <a:gd name="T18" fmla="*/ 199 w 272"/>
                <a:gd name="T19" fmla="*/ 1 h 227"/>
                <a:gd name="T20" fmla="*/ 196 w 272"/>
                <a:gd name="T21" fmla="*/ 8 h 227"/>
                <a:gd name="T22" fmla="*/ 192 w 272"/>
                <a:gd name="T23" fmla="*/ 18 h 227"/>
                <a:gd name="T24" fmla="*/ 190 w 272"/>
                <a:gd name="T25" fmla="*/ 47 h 227"/>
                <a:gd name="T26" fmla="*/ 181 w 272"/>
                <a:gd name="T27" fmla="*/ 54 h 227"/>
                <a:gd name="T28" fmla="*/ 169 w 272"/>
                <a:gd name="T29" fmla="*/ 45 h 227"/>
                <a:gd name="T30" fmla="*/ 154 w 272"/>
                <a:gd name="T31" fmla="*/ 35 h 227"/>
                <a:gd name="T32" fmla="*/ 154 w 272"/>
                <a:gd name="T33" fmla="*/ 25 h 227"/>
                <a:gd name="T34" fmla="*/ 159 w 272"/>
                <a:gd name="T35" fmla="*/ 13 h 227"/>
                <a:gd name="T36" fmla="*/ 147 w 272"/>
                <a:gd name="T37" fmla="*/ 11 h 227"/>
                <a:gd name="T38" fmla="*/ 134 w 272"/>
                <a:gd name="T39" fmla="*/ 12 h 227"/>
                <a:gd name="T40" fmla="*/ 121 w 272"/>
                <a:gd name="T41" fmla="*/ 16 h 227"/>
                <a:gd name="T42" fmla="*/ 113 w 272"/>
                <a:gd name="T43" fmla="*/ 31 h 227"/>
                <a:gd name="T44" fmla="*/ 106 w 272"/>
                <a:gd name="T45" fmla="*/ 31 h 227"/>
                <a:gd name="T46" fmla="*/ 92 w 272"/>
                <a:gd name="T47" fmla="*/ 25 h 227"/>
                <a:gd name="T48" fmla="*/ 81 w 272"/>
                <a:gd name="T49" fmla="*/ 36 h 227"/>
                <a:gd name="T50" fmla="*/ 74 w 272"/>
                <a:gd name="T51" fmla="*/ 48 h 227"/>
                <a:gd name="T52" fmla="*/ 65 w 272"/>
                <a:gd name="T53" fmla="*/ 49 h 227"/>
                <a:gd name="T54" fmla="*/ 56 w 272"/>
                <a:gd name="T55" fmla="*/ 66 h 227"/>
                <a:gd name="T56" fmla="*/ 45 w 272"/>
                <a:gd name="T57" fmla="*/ 72 h 227"/>
                <a:gd name="T58" fmla="*/ 30 w 272"/>
                <a:gd name="T59" fmla="*/ 76 h 227"/>
                <a:gd name="T60" fmla="*/ 14 w 272"/>
                <a:gd name="T61" fmla="*/ 86 h 227"/>
                <a:gd name="T62" fmla="*/ 5 w 272"/>
                <a:gd name="T63" fmla="*/ 101 h 227"/>
                <a:gd name="T64" fmla="*/ 8 w 272"/>
                <a:gd name="T65" fmla="*/ 117 h 227"/>
                <a:gd name="T66" fmla="*/ 3 w 272"/>
                <a:gd name="T67" fmla="*/ 122 h 227"/>
                <a:gd name="T68" fmla="*/ 8 w 272"/>
                <a:gd name="T69" fmla="*/ 133 h 227"/>
                <a:gd name="T70" fmla="*/ 14 w 272"/>
                <a:gd name="T71" fmla="*/ 149 h 227"/>
                <a:gd name="T72" fmla="*/ 21 w 272"/>
                <a:gd name="T73" fmla="*/ 171 h 227"/>
                <a:gd name="T74" fmla="*/ 14 w 272"/>
                <a:gd name="T75" fmla="*/ 185 h 227"/>
                <a:gd name="T76" fmla="*/ 28 w 272"/>
                <a:gd name="T77" fmla="*/ 193 h 227"/>
                <a:gd name="T78" fmla="*/ 50 w 272"/>
                <a:gd name="T79" fmla="*/ 183 h 227"/>
                <a:gd name="T80" fmla="*/ 64 w 272"/>
                <a:gd name="T81" fmla="*/ 184 h 227"/>
                <a:gd name="T82" fmla="*/ 79 w 272"/>
                <a:gd name="T83" fmla="*/ 175 h 227"/>
                <a:gd name="T84" fmla="*/ 91 w 272"/>
                <a:gd name="T85" fmla="*/ 171 h 227"/>
                <a:gd name="T86" fmla="*/ 118 w 272"/>
                <a:gd name="T87" fmla="*/ 164 h 227"/>
                <a:gd name="T88" fmla="*/ 138 w 272"/>
                <a:gd name="T89" fmla="*/ 170 h 227"/>
                <a:gd name="T90" fmla="*/ 152 w 272"/>
                <a:gd name="T91" fmla="*/ 191 h 227"/>
                <a:gd name="T92" fmla="*/ 167 w 272"/>
                <a:gd name="T93" fmla="*/ 177 h 227"/>
                <a:gd name="T94" fmla="*/ 168 w 272"/>
                <a:gd name="T95" fmla="*/ 189 h 227"/>
                <a:gd name="T96" fmla="*/ 175 w 272"/>
                <a:gd name="T97" fmla="*/ 197 h 227"/>
                <a:gd name="T98" fmla="*/ 180 w 272"/>
                <a:gd name="T99" fmla="*/ 211 h 227"/>
                <a:gd name="T100" fmla="*/ 193 w 272"/>
                <a:gd name="T101" fmla="*/ 221 h 227"/>
                <a:gd name="T102" fmla="*/ 210 w 272"/>
                <a:gd name="T103" fmla="*/ 221 h 227"/>
                <a:gd name="T104" fmla="*/ 220 w 272"/>
                <a:gd name="T105" fmla="*/ 225 h 227"/>
                <a:gd name="T106" fmla="*/ 232 w 272"/>
                <a:gd name="T107" fmla="*/ 220 h 227"/>
                <a:gd name="T108" fmla="*/ 247 w 272"/>
                <a:gd name="T109" fmla="*/ 217 h 227"/>
                <a:gd name="T110" fmla="*/ 250 w 272"/>
                <a:gd name="T111" fmla="*/ 201 h 227"/>
                <a:gd name="T112" fmla="*/ 258 w 272"/>
                <a:gd name="T113" fmla="*/ 182 h 227"/>
                <a:gd name="T114" fmla="*/ 269 w 272"/>
                <a:gd name="T115" fmla="*/ 162 h 227"/>
                <a:gd name="T116" fmla="*/ 271 w 272"/>
                <a:gd name="T117" fmla="*/ 141 h 227"/>
                <a:gd name="T118" fmla="*/ 270 w 272"/>
                <a:gd name="T119" fmla="*/ 1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2" h="227">
                  <a:moveTo>
                    <a:pt x="270" y="127"/>
                  </a:moveTo>
                  <a:cubicBezTo>
                    <a:pt x="268" y="123"/>
                    <a:pt x="270" y="118"/>
                    <a:pt x="268" y="113"/>
                  </a:cubicBezTo>
                  <a:cubicBezTo>
                    <a:pt x="265" y="109"/>
                    <a:pt x="250" y="95"/>
                    <a:pt x="247" y="93"/>
                  </a:cubicBezTo>
                  <a:cubicBezTo>
                    <a:pt x="244" y="90"/>
                    <a:pt x="244" y="83"/>
                    <a:pt x="243" y="77"/>
                  </a:cubicBezTo>
                  <a:cubicBezTo>
                    <a:pt x="242" y="71"/>
                    <a:pt x="229" y="67"/>
                    <a:pt x="225" y="63"/>
                  </a:cubicBezTo>
                  <a:cubicBezTo>
                    <a:pt x="221" y="59"/>
                    <a:pt x="224" y="56"/>
                    <a:pt x="221" y="51"/>
                  </a:cubicBezTo>
                  <a:cubicBezTo>
                    <a:pt x="219" y="47"/>
                    <a:pt x="220" y="37"/>
                    <a:pt x="217" y="32"/>
                  </a:cubicBezTo>
                  <a:cubicBezTo>
                    <a:pt x="214" y="27"/>
                    <a:pt x="210" y="31"/>
                    <a:pt x="208" y="31"/>
                  </a:cubicBezTo>
                  <a:cubicBezTo>
                    <a:pt x="206" y="30"/>
                    <a:pt x="206" y="17"/>
                    <a:pt x="203" y="13"/>
                  </a:cubicBezTo>
                  <a:cubicBezTo>
                    <a:pt x="200" y="8"/>
                    <a:pt x="200" y="3"/>
                    <a:pt x="199" y="1"/>
                  </a:cubicBezTo>
                  <a:cubicBezTo>
                    <a:pt x="197" y="0"/>
                    <a:pt x="196" y="6"/>
                    <a:pt x="196" y="8"/>
                  </a:cubicBezTo>
                  <a:cubicBezTo>
                    <a:pt x="196" y="10"/>
                    <a:pt x="195" y="14"/>
                    <a:pt x="192" y="18"/>
                  </a:cubicBezTo>
                  <a:cubicBezTo>
                    <a:pt x="190" y="21"/>
                    <a:pt x="191" y="40"/>
                    <a:pt x="190" y="47"/>
                  </a:cubicBezTo>
                  <a:cubicBezTo>
                    <a:pt x="188" y="55"/>
                    <a:pt x="185" y="55"/>
                    <a:pt x="181" y="54"/>
                  </a:cubicBezTo>
                  <a:cubicBezTo>
                    <a:pt x="177" y="54"/>
                    <a:pt x="173" y="47"/>
                    <a:pt x="169" y="45"/>
                  </a:cubicBezTo>
                  <a:cubicBezTo>
                    <a:pt x="166" y="43"/>
                    <a:pt x="158" y="39"/>
                    <a:pt x="154" y="35"/>
                  </a:cubicBezTo>
                  <a:cubicBezTo>
                    <a:pt x="149" y="32"/>
                    <a:pt x="152" y="27"/>
                    <a:pt x="154" y="25"/>
                  </a:cubicBezTo>
                  <a:cubicBezTo>
                    <a:pt x="157" y="24"/>
                    <a:pt x="160" y="16"/>
                    <a:pt x="159" y="13"/>
                  </a:cubicBezTo>
                  <a:cubicBezTo>
                    <a:pt x="158" y="11"/>
                    <a:pt x="150" y="11"/>
                    <a:pt x="147" y="11"/>
                  </a:cubicBezTo>
                  <a:cubicBezTo>
                    <a:pt x="144" y="10"/>
                    <a:pt x="137" y="8"/>
                    <a:pt x="134" y="12"/>
                  </a:cubicBezTo>
                  <a:cubicBezTo>
                    <a:pt x="131" y="16"/>
                    <a:pt x="125" y="15"/>
                    <a:pt x="121" y="16"/>
                  </a:cubicBezTo>
                  <a:cubicBezTo>
                    <a:pt x="116" y="17"/>
                    <a:pt x="115" y="27"/>
                    <a:pt x="113" y="31"/>
                  </a:cubicBezTo>
                  <a:cubicBezTo>
                    <a:pt x="112" y="35"/>
                    <a:pt x="109" y="32"/>
                    <a:pt x="106" y="31"/>
                  </a:cubicBezTo>
                  <a:cubicBezTo>
                    <a:pt x="103" y="31"/>
                    <a:pt x="95" y="25"/>
                    <a:pt x="92" y="25"/>
                  </a:cubicBezTo>
                  <a:cubicBezTo>
                    <a:pt x="89" y="24"/>
                    <a:pt x="84" y="34"/>
                    <a:pt x="81" y="36"/>
                  </a:cubicBezTo>
                  <a:cubicBezTo>
                    <a:pt x="77" y="39"/>
                    <a:pt x="77" y="44"/>
                    <a:pt x="74" y="48"/>
                  </a:cubicBezTo>
                  <a:cubicBezTo>
                    <a:pt x="71" y="52"/>
                    <a:pt x="67" y="47"/>
                    <a:pt x="65" y="49"/>
                  </a:cubicBezTo>
                  <a:cubicBezTo>
                    <a:pt x="62" y="51"/>
                    <a:pt x="59" y="63"/>
                    <a:pt x="56" y="66"/>
                  </a:cubicBezTo>
                  <a:cubicBezTo>
                    <a:pt x="53" y="69"/>
                    <a:pt x="49" y="71"/>
                    <a:pt x="45" y="72"/>
                  </a:cubicBezTo>
                  <a:cubicBezTo>
                    <a:pt x="41" y="74"/>
                    <a:pt x="33" y="76"/>
                    <a:pt x="30" y="76"/>
                  </a:cubicBezTo>
                  <a:cubicBezTo>
                    <a:pt x="27" y="76"/>
                    <a:pt x="19" y="85"/>
                    <a:pt x="14" y="86"/>
                  </a:cubicBezTo>
                  <a:cubicBezTo>
                    <a:pt x="12" y="87"/>
                    <a:pt x="7" y="96"/>
                    <a:pt x="5" y="101"/>
                  </a:cubicBezTo>
                  <a:cubicBezTo>
                    <a:pt x="3" y="106"/>
                    <a:pt x="8" y="114"/>
                    <a:pt x="8" y="117"/>
                  </a:cubicBezTo>
                  <a:cubicBezTo>
                    <a:pt x="9" y="119"/>
                    <a:pt x="5" y="120"/>
                    <a:pt x="3" y="122"/>
                  </a:cubicBezTo>
                  <a:cubicBezTo>
                    <a:pt x="0" y="124"/>
                    <a:pt x="5" y="130"/>
                    <a:pt x="8" y="133"/>
                  </a:cubicBezTo>
                  <a:cubicBezTo>
                    <a:pt x="10" y="137"/>
                    <a:pt x="15" y="145"/>
                    <a:pt x="14" y="149"/>
                  </a:cubicBezTo>
                  <a:cubicBezTo>
                    <a:pt x="13" y="153"/>
                    <a:pt x="19" y="168"/>
                    <a:pt x="21" y="171"/>
                  </a:cubicBezTo>
                  <a:cubicBezTo>
                    <a:pt x="22" y="173"/>
                    <a:pt x="16" y="180"/>
                    <a:pt x="14" y="185"/>
                  </a:cubicBezTo>
                  <a:cubicBezTo>
                    <a:pt x="12" y="190"/>
                    <a:pt x="23" y="191"/>
                    <a:pt x="28" y="193"/>
                  </a:cubicBezTo>
                  <a:cubicBezTo>
                    <a:pt x="32" y="195"/>
                    <a:pt x="46" y="186"/>
                    <a:pt x="50" y="183"/>
                  </a:cubicBezTo>
                  <a:cubicBezTo>
                    <a:pt x="54" y="180"/>
                    <a:pt x="59" y="181"/>
                    <a:pt x="64" y="184"/>
                  </a:cubicBezTo>
                  <a:cubicBezTo>
                    <a:pt x="70" y="188"/>
                    <a:pt x="75" y="181"/>
                    <a:pt x="79" y="175"/>
                  </a:cubicBezTo>
                  <a:cubicBezTo>
                    <a:pt x="83" y="169"/>
                    <a:pt x="87" y="170"/>
                    <a:pt x="91" y="171"/>
                  </a:cubicBezTo>
                  <a:cubicBezTo>
                    <a:pt x="95" y="172"/>
                    <a:pt x="115" y="164"/>
                    <a:pt x="118" y="164"/>
                  </a:cubicBezTo>
                  <a:cubicBezTo>
                    <a:pt x="122" y="164"/>
                    <a:pt x="134" y="167"/>
                    <a:pt x="138" y="170"/>
                  </a:cubicBezTo>
                  <a:cubicBezTo>
                    <a:pt x="141" y="173"/>
                    <a:pt x="150" y="188"/>
                    <a:pt x="152" y="191"/>
                  </a:cubicBezTo>
                  <a:cubicBezTo>
                    <a:pt x="154" y="194"/>
                    <a:pt x="164" y="179"/>
                    <a:pt x="167" y="177"/>
                  </a:cubicBezTo>
                  <a:cubicBezTo>
                    <a:pt x="170" y="175"/>
                    <a:pt x="167" y="187"/>
                    <a:pt x="168" y="189"/>
                  </a:cubicBezTo>
                  <a:cubicBezTo>
                    <a:pt x="168" y="190"/>
                    <a:pt x="171" y="194"/>
                    <a:pt x="175" y="197"/>
                  </a:cubicBezTo>
                  <a:cubicBezTo>
                    <a:pt x="178" y="200"/>
                    <a:pt x="180" y="206"/>
                    <a:pt x="180" y="211"/>
                  </a:cubicBezTo>
                  <a:cubicBezTo>
                    <a:pt x="180" y="215"/>
                    <a:pt x="188" y="217"/>
                    <a:pt x="193" y="221"/>
                  </a:cubicBezTo>
                  <a:cubicBezTo>
                    <a:pt x="199" y="225"/>
                    <a:pt x="208" y="223"/>
                    <a:pt x="210" y="221"/>
                  </a:cubicBezTo>
                  <a:cubicBezTo>
                    <a:pt x="213" y="219"/>
                    <a:pt x="217" y="223"/>
                    <a:pt x="220" y="225"/>
                  </a:cubicBezTo>
                  <a:cubicBezTo>
                    <a:pt x="223" y="227"/>
                    <a:pt x="228" y="224"/>
                    <a:pt x="232" y="220"/>
                  </a:cubicBezTo>
                  <a:cubicBezTo>
                    <a:pt x="237" y="215"/>
                    <a:pt x="244" y="217"/>
                    <a:pt x="247" y="217"/>
                  </a:cubicBezTo>
                  <a:cubicBezTo>
                    <a:pt x="250" y="216"/>
                    <a:pt x="250" y="203"/>
                    <a:pt x="250" y="201"/>
                  </a:cubicBezTo>
                  <a:cubicBezTo>
                    <a:pt x="251" y="198"/>
                    <a:pt x="256" y="187"/>
                    <a:pt x="258" y="182"/>
                  </a:cubicBezTo>
                  <a:cubicBezTo>
                    <a:pt x="260" y="176"/>
                    <a:pt x="266" y="165"/>
                    <a:pt x="269" y="162"/>
                  </a:cubicBezTo>
                  <a:cubicBezTo>
                    <a:pt x="271" y="159"/>
                    <a:pt x="272" y="147"/>
                    <a:pt x="271" y="141"/>
                  </a:cubicBezTo>
                  <a:cubicBezTo>
                    <a:pt x="270" y="135"/>
                    <a:pt x="271" y="131"/>
                    <a:pt x="270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"/>
            <p:cNvSpPr/>
            <p:nvPr/>
          </p:nvSpPr>
          <p:spPr bwMode="auto">
            <a:xfrm>
              <a:off x="8977313" y="5448300"/>
              <a:ext cx="95250" cy="98425"/>
            </a:xfrm>
            <a:custGeom>
              <a:avLst/>
              <a:gdLst>
                <a:gd name="T0" fmla="*/ 23 w 28"/>
                <a:gd name="T1" fmla="*/ 3 h 29"/>
                <a:gd name="T2" fmla="*/ 15 w 28"/>
                <a:gd name="T3" fmla="*/ 5 h 29"/>
                <a:gd name="T4" fmla="*/ 8 w 28"/>
                <a:gd name="T5" fmla="*/ 4 h 29"/>
                <a:gd name="T6" fmla="*/ 1 w 28"/>
                <a:gd name="T7" fmla="*/ 4 h 29"/>
                <a:gd name="T8" fmla="*/ 2 w 28"/>
                <a:gd name="T9" fmla="*/ 10 h 29"/>
                <a:gd name="T10" fmla="*/ 5 w 28"/>
                <a:gd name="T11" fmla="*/ 17 h 29"/>
                <a:gd name="T12" fmla="*/ 11 w 28"/>
                <a:gd name="T13" fmla="*/ 26 h 29"/>
                <a:gd name="T14" fmla="*/ 18 w 28"/>
                <a:gd name="T15" fmla="*/ 26 h 29"/>
                <a:gd name="T16" fmla="*/ 26 w 28"/>
                <a:gd name="T17" fmla="*/ 14 h 29"/>
                <a:gd name="T18" fmla="*/ 23 w 28"/>
                <a:gd name="T1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9">
                  <a:moveTo>
                    <a:pt x="23" y="3"/>
                  </a:moveTo>
                  <a:cubicBezTo>
                    <a:pt x="21" y="0"/>
                    <a:pt x="17" y="4"/>
                    <a:pt x="15" y="5"/>
                  </a:cubicBezTo>
                  <a:cubicBezTo>
                    <a:pt x="13" y="7"/>
                    <a:pt x="9" y="5"/>
                    <a:pt x="8" y="4"/>
                  </a:cubicBezTo>
                  <a:cubicBezTo>
                    <a:pt x="6" y="3"/>
                    <a:pt x="3" y="1"/>
                    <a:pt x="1" y="4"/>
                  </a:cubicBezTo>
                  <a:cubicBezTo>
                    <a:pt x="0" y="5"/>
                    <a:pt x="0" y="9"/>
                    <a:pt x="2" y="10"/>
                  </a:cubicBezTo>
                  <a:cubicBezTo>
                    <a:pt x="4" y="12"/>
                    <a:pt x="5" y="15"/>
                    <a:pt x="5" y="17"/>
                  </a:cubicBezTo>
                  <a:cubicBezTo>
                    <a:pt x="6" y="19"/>
                    <a:pt x="9" y="23"/>
                    <a:pt x="11" y="26"/>
                  </a:cubicBezTo>
                  <a:cubicBezTo>
                    <a:pt x="14" y="29"/>
                    <a:pt x="17" y="28"/>
                    <a:pt x="18" y="26"/>
                  </a:cubicBezTo>
                  <a:cubicBezTo>
                    <a:pt x="20" y="24"/>
                    <a:pt x="23" y="18"/>
                    <a:pt x="26" y="14"/>
                  </a:cubicBezTo>
                  <a:cubicBezTo>
                    <a:pt x="28" y="11"/>
                    <a:pt x="26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7"/>
            <p:cNvSpPr/>
            <p:nvPr/>
          </p:nvSpPr>
          <p:spPr bwMode="auto">
            <a:xfrm>
              <a:off x="9477375" y="5445125"/>
              <a:ext cx="168275" cy="195262"/>
            </a:xfrm>
            <a:custGeom>
              <a:avLst/>
              <a:gdLst>
                <a:gd name="T0" fmla="*/ 45 w 50"/>
                <a:gd name="T1" fmla="*/ 6 h 58"/>
                <a:gd name="T2" fmla="*/ 41 w 50"/>
                <a:gd name="T3" fmla="*/ 1 h 58"/>
                <a:gd name="T4" fmla="*/ 36 w 50"/>
                <a:gd name="T5" fmla="*/ 9 h 58"/>
                <a:gd name="T6" fmla="*/ 32 w 50"/>
                <a:gd name="T7" fmla="*/ 13 h 58"/>
                <a:gd name="T8" fmla="*/ 26 w 50"/>
                <a:gd name="T9" fmla="*/ 24 h 58"/>
                <a:gd name="T10" fmla="*/ 20 w 50"/>
                <a:gd name="T11" fmla="*/ 29 h 58"/>
                <a:gd name="T12" fmla="*/ 12 w 50"/>
                <a:gd name="T13" fmla="*/ 32 h 58"/>
                <a:gd name="T14" fmla="*/ 6 w 50"/>
                <a:gd name="T15" fmla="*/ 40 h 58"/>
                <a:gd name="T16" fmla="*/ 0 w 50"/>
                <a:gd name="T17" fmla="*/ 49 h 58"/>
                <a:gd name="T18" fmla="*/ 4 w 50"/>
                <a:gd name="T19" fmla="*/ 52 h 58"/>
                <a:gd name="T20" fmla="*/ 13 w 50"/>
                <a:gd name="T21" fmla="*/ 55 h 58"/>
                <a:gd name="T22" fmla="*/ 21 w 50"/>
                <a:gd name="T23" fmla="*/ 54 h 58"/>
                <a:gd name="T24" fmla="*/ 30 w 50"/>
                <a:gd name="T25" fmla="*/ 39 h 58"/>
                <a:gd name="T26" fmla="*/ 36 w 50"/>
                <a:gd name="T27" fmla="*/ 34 h 58"/>
                <a:gd name="T28" fmla="*/ 41 w 50"/>
                <a:gd name="T29" fmla="*/ 29 h 58"/>
                <a:gd name="T30" fmla="*/ 46 w 50"/>
                <a:gd name="T31" fmla="*/ 21 h 58"/>
                <a:gd name="T32" fmla="*/ 50 w 50"/>
                <a:gd name="T33" fmla="*/ 9 h 58"/>
                <a:gd name="T34" fmla="*/ 45 w 50"/>
                <a:gd name="T35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8">
                  <a:moveTo>
                    <a:pt x="45" y="6"/>
                  </a:moveTo>
                  <a:cubicBezTo>
                    <a:pt x="43" y="7"/>
                    <a:pt x="43" y="3"/>
                    <a:pt x="41" y="1"/>
                  </a:cubicBezTo>
                  <a:cubicBezTo>
                    <a:pt x="39" y="0"/>
                    <a:pt x="37" y="6"/>
                    <a:pt x="36" y="9"/>
                  </a:cubicBezTo>
                  <a:cubicBezTo>
                    <a:pt x="35" y="11"/>
                    <a:pt x="33" y="11"/>
                    <a:pt x="32" y="13"/>
                  </a:cubicBezTo>
                  <a:cubicBezTo>
                    <a:pt x="31" y="15"/>
                    <a:pt x="28" y="22"/>
                    <a:pt x="26" y="24"/>
                  </a:cubicBezTo>
                  <a:cubicBezTo>
                    <a:pt x="25" y="26"/>
                    <a:pt x="22" y="28"/>
                    <a:pt x="20" y="29"/>
                  </a:cubicBezTo>
                  <a:cubicBezTo>
                    <a:pt x="19" y="30"/>
                    <a:pt x="15" y="31"/>
                    <a:pt x="12" y="32"/>
                  </a:cubicBezTo>
                  <a:cubicBezTo>
                    <a:pt x="10" y="33"/>
                    <a:pt x="8" y="38"/>
                    <a:pt x="6" y="40"/>
                  </a:cubicBezTo>
                  <a:cubicBezTo>
                    <a:pt x="5" y="41"/>
                    <a:pt x="1" y="47"/>
                    <a:pt x="0" y="49"/>
                  </a:cubicBezTo>
                  <a:cubicBezTo>
                    <a:pt x="0" y="50"/>
                    <a:pt x="2" y="53"/>
                    <a:pt x="4" y="52"/>
                  </a:cubicBezTo>
                  <a:cubicBezTo>
                    <a:pt x="6" y="52"/>
                    <a:pt x="9" y="52"/>
                    <a:pt x="13" y="55"/>
                  </a:cubicBezTo>
                  <a:cubicBezTo>
                    <a:pt x="17" y="58"/>
                    <a:pt x="18" y="55"/>
                    <a:pt x="21" y="54"/>
                  </a:cubicBezTo>
                  <a:cubicBezTo>
                    <a:pt x="24" y="53"/>
                    <a:pt x="30" y="42"/>
                    <a:pt x="30" y="39"/>
                  </a:cubicBezTo>
                  <a:cubicBezTo>
                    <a:pt x="31" y="35"/>
                    <a:pt x="32" y="36"/>
                    <a:pt x="36" y="34"/>
                  </a:cubicBezTo>
                  <a:cubicBezTo>
                    <a:pt x="40" y="32"/>
                    <a:pt x="39" y="32"/>
                    <a:pt x="41" y="29"/>
                  </a:cubicBezTo>
                  <a:cubicBezTo>
                    <a:pt x="42" y="27"/>
                    <a:pt x="43" y="25"/>
                    <a:pt x="46" y="21"/>
                  </a:cubicBezTo>
                  <a:cubicBezTo>
                    <a:pt x="49" y="16"/>
                    <a:pt x="50" y="12"/>
                    <a:pt x="50" y="9"/>
                  </a:cubicBezTo>
                  <a:cubicBezTo>
                    <a:pt x="50" y="7"/>
                    <a:pt x="48" y="6"/>
                    <a:pt x="4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8"/>
            <p:cNvSpPr/>
            <p:nvPr/>
          </p:nvSpPr>
          <p:spPr bwMode="auto">
            <a:xfrm>
              <a:off x="9615488" y="5273675"/>
              <a:ext cx="128588" cy="211137"/>
            </a:xfrm>
            <a:custGeom>
              <a:avLst/>
              <a:gdLst>
                <a:gd name="T0" fmla="*/ 31 w 38"/>
                <a:gd name="T1" fmla="*/ 29 h 63"/>
                <a:gd name="T2" fmla="*/ 24 w 38"/>
                <a:gd name="T3" fmla="*/ 29 h 63"/>
                <a:gd name="T4" fmla="*/ 22 w 38"/>
                <a:gd name="T5" fmla="*/ 20 h 63"/>
                <a:gd name="T6" fmla="*/ 17 w 38"/>
                <a:gd name="T7" fmla="*/ 22 h 63"/>
                <a:gd name="T8" fmla="*/ 14 w 38"/>
                <a:gd name="T9" fmla="*/ 13 h 63"/>
                <a:gd name="T10" fmla="*/ 9 w 38"/>
                <a:gd name="T11" fmla="*/ 5 h 63"/>
                <a:gd name="T12" fmla="*/ 2 w 38"/>
                <a:gd name="T13" fmla="*/ 1 h 63"/>
                <a:gd name="T14" fmla="*/ 2 w 38"/>
                <a:gd name="T15" fmla="*/ 5 h 63"/>
                <a:gd name="T16" fmla="*/ 6 w 38"/>
                <a:gd name="T17" fmla="*/ 10 h 63"/>
                <a:gd name="T18" fmla="*/ 10 w 38"/>
                <a:gd name="T19" fmla="*/ 18 h 63"/>
                <a:gd name="T20" fmla="*/ 15 w 38"/>
                <a:gd name="T21" fmla="*/ 29 h 63"/>
                <a:gd name="T22" fmla="*/ 12 w 38"/>
                <a:gd name="T23" fmla="*/ 37 h 63"/>
                <a:gd name="T24" fmla="*/ 7 w 38"/>
                <a:gd name="T25" fmla="*/ 43 h 63"/>
                <a:gd name="T26" fmla="*/ 14 w 38"/>
                <a:gd name="T27" fmla="*/ 47 h 63"/>
                <a:gd name="T28" fmla="*/ 16 w 38"/>
                <a:gd name="T29" fmla="*/ 53 h 63"/>
                <a:gd name="T30" fmla="*/ 17 w 38"/>
                <a:gd name="T31" fmla="*/ 61 h 63"/>
                <a:gd name="T32" fmla="*/ 23 w 38"/>
                <a:gd name="T33" fmla="*/ 56 h 63"/>
                <a:gd name="T34" fmla="*/ 28 w 38"/>
                <a:gd name="T35" fmla="*/ 49 h 63"/>
                <a:gd name="T36" fmla="*/ 29 w 38"/>
                <a:gd name="T37" fmla="*/ 40 h 63"/>
                <a:gd name="T38" fmla="*/ 36 w 38"/>
                <a:gd name="T39" fmla="*/ 38 h 63"/>
                <a:gd name="T40" fmla="*/ 38 w 38"/>
                <a:gd name="T41" fmla="*/ 28 h 63"/>
                <a:gd name="T42" fmla="*/ 31 w 38"/>
                <a:gd name="T43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63">
                  <a:moveTo>
                    <a:pt x="31" y="29"/>
                  </a:moveTo>
                  <a:cubicBezTo>
                    <a:pt x="30" y="29"/>
                    <a:pt x="26" y="30"/>
                    <a:pt x="24" y="29"/>
                  </a:cubicBezTo>
                  <a:cubicBezTo>
                    <a:pt x="21" y="29"/>
                    <a:pt x="22" y="23"/>
                    <a:pt x="22" y="20"/>
                  </a:cubicBezTo>
                  <a:cubicBezTo>
                    <a:pt x="22" y="18"/>
                    <a:pt x="19" y="21"/>
                    <a:pt x="17" y="22"/>
                  </a:cubicBezTo>
                  <a:cubicBezTo>
                    <a:pt x="15" y="23"/>
                    <a:pt x="14" y="17"/>
                    <a:pt x="14" y="13"/>
                  </a:cubicBezTo>
                  <a:cubicBezTo>
                    <a:pt x="13" y="8"/>
                    <a:pt x="11" y="6"/>
                    <a:pt x="9" y="5"/>
                  </a:cubicBezTo>
                  <a:cubicBezTo>
                    <a:pt x="7" y="4"/>
                    <a:pt x="4" y="2"/>
                    <a:pt x="2" y="1"/>
                  </a:cubicBezTo>
                  <a:cubicBezTo>
                    <a:pt x="1" y="0"/>
                    <a:pt x="0" y="3"/>
                    <a:pt x="2" y="5"/>
                  </a:cubicBezTo>
                  <a:cubicBezTo>
                    <a:pt x="4" y="7"/>
                    <a:pt x="5" y="8"/>
                    <a:pt x="6" y="10"/>
                  </a:cubicBezTo>
                  <a:cubicBezTo>
                    <a:pt x="6" y="11"/>
                    <a:pt x="8" y="17"/>
                    <a:pt x="10" y="18"/>
                  </a:cubicBezTo>
                  <a:cubicBezTo>
                    <a:pt x="12" y="19"/>
                    <a:pt x="15" y="28"/>
                    <a:pt x="15" y="29"/>
                  </a:cubicBezTo>
                  <a:cubicBezTo>
                    <a:pt x="15" y="31"/>
                    <a:pt x="13" y="37"/>
                    <a:pt x="12" y="37"/>
                  </a:cubicBezTo>
                  <a:cubicBezTo>
                    <a:pt x="11" y="38"/>
                    <a:pt x="7" y="41"/>
                    <a:pt x="7" y="43"/>
                  </a:cubicBezTo>
                  <a:cubicBezTo>
                    <a:pt x="7" y="43"/>
                    <a:pt x="12" y="46"/>
                    <a:pt x="14" y="47"/>
                  </a:cubicBezTo>
                  <a:cubicBezTo>
                    <a:pt x="16" y="48"/>
                    <a:pt x="17" y="50"/>
                    <a:pt x="16" y="53"/>
                  </a:cubicBezTo>
                  <a:cubicBezTo>
                    <a:pt x="15" y="56"/>
                    <a:pt x="15" y="60"/>
                    <a:pt x="17" y="61"/>
                  </a:cubicBezTo>
                  <a:cubicBezTo>
                    <a:pt x="19" y="63"/>
                    <a:pt x="21" y="58"/>
                    <a:pt x="23" y="56"/>
                  </a:cubicBezTo>
                  <a:cubicBezTo>
                    <a:pt x="25" y="53"/>
                    <a:pt x="26" y="52"/>
                    <a:pt x="28" y="49"/>
                  </a:cubicBezTo>
                  <a:cubicBezTo>
                    <a:pt x="30" y="46"/>
                    <a:pt x="28" y="43"/>
                    <a:pt x="29" y="40"/>
                  </a:cubicBezTo>
                  <a:cubicBezTo>
                    <a:pt x="30" y="38"/>
                    <a:pt x="34" y="40"/>
                    <a:pt x="36" y="38"/>
                  </a:cubicBezTo>
                  <a:cubicBezTo>
                    <a:pt x="37" y="36"/>
                    <a:pt x="38" y="31"/>
                    <a:pt x="38" y="28"/>
                  </a:cubicBezTo>
                  <a:cubicBezTo>
                    <a:pt x="38" y="24"/>
                    <a:pt x="33" y="28"/>
                    <a:pt x="3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9"/>
            <p:cNvSpPr/>
            <p:nvPr/>
          </p:nvSpPr>
          <p:spPr bwMode="auto">
            <a:xfrm>
              <a:off x="1939925" y="2152650"/>
              <a:ext cx="2994025" cy="3798887"/>
            </a:xfrm>
            <a:custGeom>
              <a:avLst/>
              <a:gdLst>
                <a:gd name="T0" fmla="*/ 816 w 887"/>
                <a:gd name="T1" fmla="*/ 669 h 1126"/>
                <a:gd name="T2" fmla="*/ 776 w 887"/>
                <a:gd name="T3" fmla="*/ 632 h 1126"/>
                <a:gd name="T4" fmla="*/ 689 w 887"/>
                <a:gd name="T5" fmla="*/ 579 h 1126"/>
                <a:gd name="T6" fmla="*/ 642 w 887"/>
                <a:gd name="T7" fmla="*/ 566 h 1126"/>
                <a:gd name="T8" fmla="*/ 580 w 887"/>
                <a:gd name="T9" fmla="*/ 591 h 1126"/>
                <a:gd name="T10" fmla="*/ 523 w 887"/>
                <a:gd name="T11" fmla="*/ 537 h 1126"/>
                <a:gd name="T12" fmla="*/ 511 w 887"/>
                <a:gd name="T13" fmla="*/ 515 h 1126"/>
                <a:gd name="T14" fmla="*/ 465 w 887"/>
                <a:gd name="T15" fmla="*/ 468 h 1126"/>
                <a:gd name="T16" fmla="*/ 519 w 887"/>
                <a:gd name="T17" fmla="*/ 427 h 1126"/>
                <a:gd name="T18" fmla="*/ 578 w 887"/>
                <a:gd name="T19" fmla="*/ 467 h 1126"/>
                <a:gd name="T20" fmla="*/ 612 w 887"/>
                <a:gd name="T21" fmla="*/ 386 h 1126"/>
                <a:gd name="T22" fmla="*/ 649 w 887"/>
                <a:gd name="T23" fmla="*/ 328 h 1126"/>
                <a:gd name="T24" fmla="*/ 684 w 887"/>
                <a:gd name="T25" fmla="*/ 260 h 1126"/>
                <a:gd name="T26" fmla="*/ 738 w 887"/>
                <a:gd name="T27" fmla="*/ 237 h 1126"/>
                <a:gd name="T28" fmla="*/ 688 w 887"/>
                <a:gd name="T29" fmla="*/ 149 h 1126"/>
                <a:gd name="T30" fmla="*/ 642 w 887"/>
                <a:gd name="T31" fmla="*/ 130 h 1126"/>
                <a:gd name="T32" fmla="*/ 602 w 887"/>
                <a:gd name="T33" fmla="*/ 168 h 1126"/>
                <a:gd name="T34" fmla="*/ 574 w 887"/>
                <a:gd name="T35" fmla="*/ 229 h 1126"/>
                <a:gd name="T36" fmla="*/ 504 w 887"/>
                <a:gd name="T37" fmla="*/ 182 h 1126"/>
                <a:gd name="T38" fmla="*/ 515 w 887"/>
                <a:gd name="T39" fmla="*/ 106 h 1126"/>
                <a:gd name="T40" fmla="*/ 542 w 887"/>
                <a:gd name="T41" fmla="*/ 77 h 1126"/>
                <a:gd name="T42" fmla="*/ 578 w 887"/>
                <a:gd name="T43" fmla="*/ 43 h 1126"/>
                <a:gd name="T44" fmla="*/ 530 w 887"/>
                <a:gd name="T45" fmla="*/ 57 h 1126"/>
                <a:gd name="T46" fmla="*/ 502 w 887"/>
                <a:gd name="T47" fmla="*/ 17 h 1126"/>
                <a:gd name="T48" fmla="*/ 464 w 887"/>
                <a:gd name="T49" fmla="*/ 53 h 1126"/>
                <a:gd name="T50" fmla="*/ 375 w 887"/>
                <a:gd name="T51" fmla="*/ 55 h 1126"/>
                <a:gd name="T52" fmla="*/ 290 w 887"/>
                <a:gd name="T53" fmla="*/ 27 h 1126"/>
                <a:gd name="T54" fmla="*/ 177 w 887"/>
                <a:gd name="T55" fmla="*/ 30 h 1126"/>
                <a:gd name="T56" fmla="*/ 67 w 887"/>
                <a:gd name="T57" fmla="*/ 14 h 1126"/>
                <a:gd name="T58" fmla="*/ 7 w 887"/>
                <a:gd name="T59" fmla="*/ 50 h 1126"/>
                <a:gd name="T60" fmla="*/ 17 w 887"/>
                <a:gd name="T61" fmla="*/ 72 h 1126"/>
                <a:gd name="T62" fmla="*/ 43 w 887"/>
                <a:gd name="T63" fmla="*/ 106 h 1126"/>
                <a:gd name="T64" fmla="*/ 35 w 887"/>
                <a:gd name="T65" fmla="*/ 147 h 1126"/>
                <a:gd name="T66" fmla="*/ 42 w 887"/>
                <a:gd name="T67" fmla="*/ 191 h 1126"/>
                <a:gd name="T68" fmla="*/ 95 w 887"/>
                <a:gd name="T69" fmla="*/ 153 h 1126"/>
                <a:gd name="T70" fmla="*/ 127 w 887"/>
                <a:gd name="T71" fmla="*/ 141 h 1126"/>
                <a:gd name="T72" fmla="*/ 242 w 887"/>
                <a:gd name="T73" fmla="*/ 194 h 1126"/>
                <a:gd name="T74" fmla="*/ 279 w 887"/>
                <a:gd name="T75" fmla="*/ 249 h 1126"/>
                <a:gd name="T76" fmla="*/ 288 w 887"/>
                <a:gd name="T77" fmla="*/ 341 h 1126"/>
                <a:gd name="T78" fmla="*/ 356 w 887"/>
                <a:gd name="T79" fmla="*/ 442 h 1126"/>
                <a:gd name="T80" fmla="*/ 386 w 887"/>
                <a:gd name="T81" fmla="*/ 477 h 1126"/>
                <a:gd name="T82" fmla="*/ 365 w 887"/>
                <a:gd name="T83" fmla="*/ 426 h 1126"/>
                <a:gd name="T84" fmla="*/ 414 w 887"/>
                <a:gd name="T85" fmla="*/ 497 h 1126"/>
                <a:gd name="T86" fmla="*/ 502 w 887"/>
                <a:gd name="T87" fmla="*/ 551 h 1126"/>
                <a:gd name="T88" fmla="*/ 583 w 887"/>
                <a:gd name="T89" fmla="*/ 605 h 1126"/>
                <a:gd name="T90" fmla="*/ 583 w 887"/>
                <a:gd name="T91" fmla="*/ 679 h 1126"/>
                <a:gd name="T92" fmla="*/ 627 w 887"/>
                <a:gd name="T93" fmla="*/ 779 h 1126"/>
                <a:gd name="T94" fmla="*/ 628 w 887"/>
                <a:gd name="T95" fmla="*/ 955 h 1126"/>
                <a:gd name="T96" fmla="*/ 636 w 887"/>
                <a:gd name="T97" fmla="*/ 1089 h 1126"/>
                <a:gd name="T98" fmla="*/ 663 w 887"/>
                <a:gd name="T99" fmla="*/ 1065 h 1126"/>
                <a:gd name="T100" fmla="*/ 687 w 887"/>
                <a:gd name="T101" fmla="*/ 1000 h 1126"/>
                <a:gd name="T102" fmla="*/ 736 w 887"/>
                <a:gd name="T103" fmla="*/ 939 h 1126"/>
                <a:gd name="T104" fmla="*/ 795 w 887"/>
                <a:gd name="T105" fmla="*/ 860 h 1126"/>
                <a:gd name="T106" fmla="*/ 857 w 887"/>
                <a:gd name="T107" fmla="*/ 794 h 1126"/>
                <a:gd name="T108" fmla="*/ 885 w 887"/>
                <a:gd name="T109" fmla="*/ 702 h 1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7" h="1126">
                  <a:moveTo>
                    <a:pt x="876" y="697"/>
                  </a:moveTo>
                  <a:cubicBezTo>
                    <a:pt x="872" y="698"/>
                    <a:pt x="867" y="692"/>
                    <a:pt x="862" y="686"/>
                  </a:cubicBezTo>
                  <a:cubicBezTo>
                    <a:pt x="857" y="680"/>
                    <a:pt x="852" y="680"/>
                    <a:pt x="848" y="680"/>
                  </a:cubicBezTo>
                  <a:cubicBezTo>
                    <a:pt x="843" y="681"/>
                    <a:pt x="841" y="680"/>
                    <a:pt x="838" y="678"/>
                  </a:cubicBezTo>
                  <a:cubicBezTo>
                    <a:pt x="835" y="676"/>
                    <a:pt x="823" y="680"/>
                    <a:pt x="823" y="680"/>
                  </a:cubicBezTo>
                  <a:cubicBezTo>
                    <a:pt x="823" y="680"/>
                    <a:pt x="818" y="669"/>
                    <a:pt x="816" y="669"/>
                  </a:cubicBezTo>
                  <a:cubicBezTo>
                    <a:pt x="814" y="669"/>
                    <a:pt x="808" y="665"/>
                    <a:pt x="805" y="664"/>
                  </a:cubicBezTo>
                  <a:cubicBezTo>
                    <a:pt x="803" y="663"/>
                    <a:pt x="795" y="671"/>
                    <a:pt x="795" y="671"/>
                  </a:cubicBezTo>
                  <a:cubicBezTo>
                    <a:pt x="795" y="671"/>
                    <a:pt x="796" y="665"/>
                    <a:pt x="796" y="663"/>
                  </a:cubicBezTo>
                  <a:cubicBezTo>
                    <a:pt x="796" y="660"/>
                    <a:pt x="788" y="659"/>
                    <a:pt x="783" y="656"/>
                  </a:cubicBezTo>
                  <a:cubicBezTo>
                    <a:pt x="778" y="653"/>
                    <a:pt x="783" y="646"/>
                    <a:pt x="784" y="643"/>
                  </a:cubicBezTo>
                  <a:cubicBezTo>
                    <a:pt x="784" y="639"/>
                    <a:pt x="781" y="635"/>
                    <a:pt x="776" y="632"/>
                  </a:cubicBezTo>
                  <a:cubicBezTo>
                    <a:pt x="771" y="628"/>
                    <a:pt x="768" y="619"/>
                    <a:pt x="765" y="616"/>
                  </a:cubicBezTo>
                  <a:cubicBezTo>
                    <a:pt x="762" y="612"/>
                    <a:pt x="752" y="616"/>
                    <a:pt x="747" y="617"/>
                  </a:cubicBezTo>
                  <a:cubicBezTo>
                    <a:pt x="742" y="618"/>
                    <a:pt x="734" y="612"/>
                    <a:pt x="734" y="609"/>
                  </a:cubicBezTo>
                  <a:cubicBezTo>
                    <a:pt x="733" y="605"/>
                    <a:pt x="730" y="600"/>
                    <a:pt x="725" y="598"/>
                  </a:cubicBezTo>
                  <a:cubicBezTo>
                    <a:pt x="721" y="596"/>
                    <a:pt x="715" y="593"/>
                    <a:pt x="714" y="591"/>
                  </a:cubicBezTo>
                  <a:cubicBezTo>
                    <a:pt x="712" y="588"/>
                    <a:pt x="693" y="580"/>
                    <a:pt x="689" y="579"/>
                  </a:cubicBezTo>
                  <a:cubicBezTo>
                    <a:pt x="684" y="578"/>
                    <a:pt x="680" y="576"/>
                    <a:pt x="673" y="580"/>
                  </a:cubicBezTo>
                  <a:cubicBezTo>
                    <a:pt x="667" y="583"/>
                    <a:pt x="663" y="578"/>
                    <a:pt x="661" y="574"/>
                  </a:cubicBezTo>
                  <a:cubicBezTo>
                    <a:pt x="658" y="569"/>
                    <a:pt x="650" y="574"/>
                    <a:pt x="647" y="577"/>
                  </a:cubicBezTo>
                  <a:cubicBezTo>
                    <a:pt x="643" y="580"/>
                    <a:pt x="646" y="587"/>
                    <a:pt x="643" y="589"/>
                  </a:cubicBezTo>
                  <a:cubicBezTo>
                    <a:pt x="640" y="592"/>
                    <a:pt x="640" y="575"/>
                    <a:pt x="640" y="575"/>
                  </a:cubicBezTo>
                  <a:cubicBezTo>
                    <a:pt x="640" y="575"/>
                    <a:pt x="644" y="566"/>
                    <a:pt x="642" y="566"/>
                  </a:cubicBezTo>
                  <a:cubicBezTo>
                    <a:pt x="639" y="566"/>
                    <a:pt x="634" y="569"/>
                    <a:pt x="632" y="573"/>
                  </a:cubicBezTo>
                  <a:cubicBezTo>
                    <a:pt x="629" y="576"/>
                    <a:pt x="621" y="576"/>
                    <a:pt x="618" y="577"/>
                  </a:cubicBezTo>
                  <a:cubicBezTo>
                    <a:pt x="614" y="578"/>
                    <a:pt x="611" y="587"/>
                    <a:pt x="610" y="590"/>
                  </a:cubicBezTo>
                  <a:cubicBezTo>
                    <a:pt x="610" y="593"/>
                    <a:pt x="606" y="597"/>
                    <a:pt x="604" y="598"/>
                  </a:cubicBezTo>
                  <a:cubicBezTo>
                    <a:pt x="601" y="598"/>
                    <a:pt x="597" y="588"/>
                    <a:pt x="594" y="586"/>
                  </a:cubicBezTo>
                  <a:cubicBezTo>
                    <a:pt x="591" y="584"/>
                    <a:pt x="585" y="589"/>
                    <a:pt x="580" y="591"/>
                  </a:cubicBezTo>
                  <a:cubicBezTo>
                    <a:pt x="576" y="594"/>
                    <a:pt x="572" y="588"/>
                    <a:pt x="568" y="585"/>
                  </a:cubicBezTo>
                  <a:cubicBezTo>
                    <a:pt x="565" y="583"/>
                    <a:pt x="561" y="576"/>
                    <a:pt x="560" y="570"/>
                  </a:cubicBezTo>
                  <a:cubicBezTo>
                    <a:pt x="558" y="564"/>
                    <a:pt x="563" y="554"/>
                    <a:pt x="563" y="550"/>
                  </a:cubicBezTo>
                  <a:cubicBezTo>
                    <a:pt x="563" y="546"/>
                    <a:pt x="558" y="540"/>
                    <a:pt x="556" y="538"/>
                  </a:cubicBezTo>
                  <a:cubicBezTo>
                    <a:pt x="553" y="537"/>
                    <a:pt x="544" y="540"/>
                    <a:pt x="540" y="541"/>
                  </a:cubicBezTo>
                  <a:cubicBezTo>
                    <a:pt x="536" y="542"/>
                    <a:pt x="524" y="540"/>
                    <a:pt x="523" y="537"/>
                  </a:cubicBezTo>
                  <a:cubicBezTo>
                    <a:pt x="521" y="535"/>
                    <a:pt x="529" y="528"/>
                    <a:pt x="530" y="524"/>
                  </a:cubicBezTo>
                  <a:cubicBezTo>
                    <a:pt x="532" y="521"/>
                    <a:pt x="532" y="516"/>
                    <a:pt x="534" y="511"/>
                  </a:cubicBezTo>
                  <a:cubicBezTo>
                    <a:pt x="535" y="506"/>
                    <a:pt x="541" y="497"/>
                    <a:pt x="541" y="497"/>
                  </a:cubicBezTo>
                  <a:cubicBezTo>
                    <a:pt x="541" y="497"/>
                    <a:pt x="534" y="495"/>
                    <a:pt x="531" y="496"/>
                  </a:cubicBezTo>
                  <a:cubicBezTo>
                    <a:pt x="528" y="497"/>
                    <a:pt x="518" y="499"/>
                    <a:pt x="517" y="502"/>
                  </a:cubicBezTo>
                  <a:cubicBezTo>
                    <a:pt x="516" y="505"/>
                    <a:pt x="516" y="512"/>
                    <a:pt x="511" y="515"/>
                  </a:cubicBezTo>
                  <a:cubicBezTo>
                    <a:pt x="506" y="518"/>
                    <a:pt x="500" y="518"/>
                    <a:pt x="495" y="521"/>
                  </a:cubicBezTo>
                  <a:cubicBezTo>
                    <a:pt x="490" y="523"/>
                    <a:pt x="479" y="517"/>
                    <a:pt x="478" y="515"/>
                  </a:cubicBezTo>
                  <a:cubicBezTo>
                    <a:pt x="478" y="513"/>
                    <a:pt x="472" y="505"/>
                    <a:pt x="469" y="501"/>
                  </a:cubicBezTo>
                  <a:cubicBezTo>
                    <a:pt x="466" y="496"/>
                    <a:pt x="466" y="494"/>
                    <a:pt x="467" y="487"/>
                  </a:cubicBezTo>
                  <a:cubicBezTo>
                    <a:pt x="469" y="480"/>
                    <a:pt x="467" y="473"/>
                    <a:pt x="467" y="473"/>
                  </a:cubicBezTo>
                  <a:cubicBezTo>
                    <a:pt x="465" y="468"/>
                    <a:pt x="465" y="468"/>
                    <a:pt x="465" y="468"/>
                  </a:cubicBezTo>
                  <a:cubicBezTo>
                    <a:pt x="465" y="468"/>
                    <a:pt x="467" y="448"/>
                    <a:pt x="471" y="447"/>
                  </a:cubicBezTo>
                  <a:cubicBezTo>
                    <a:pt x="474" y="447"/>
                    <a:pt x="480" y="440"/>
                    <a:pt x="483" y="436"/>
                  </a:cubicBezTo>
                  <a:cubicBezTo>
                    <a:pt x="487" y="433"/>
                    <a:pt x="494" y="431"/>
                    <a:pt x="499" y="431"/>
                  </a:cubicBezTo>
                  <a:cubicBezTo>
                    <a:pt x="504" y="431"/>
                    <a:pt x="507" y="431"/>
                    <a:pt x="510" y="434"/>
                  </a:cubicBezTo>
                  <a:cubicBezTo>
                    <a:pt x="514" y="436"/>
                    <a:pt x="516" y="436"/>
                    <a:pt x="519" y="435"/>
                  </a:cubicBezTo>
                  <a:cubicBezTo>
                    <a:pt x="522" y="434"/>
                    <a:pt x="519" y="427"/>
                    <a:pt x="519" y="427"/>
                  </a:cubicBezTo>
                  <a:cubicBezTo>
                    <a:pt x="519" y="427"/>
                    <a:pt x="534" y="426"/>
                    <a:pt x="539" y="425"/>
                  </a:cubicBezTo>
                  <a:cubicBezTo>
                    <a:pt x="544" y="424"/>
                    <a:pt x="545" y="425"/>
                    <a:pt x="547" y="427"/>
                  </a:cubicBezTo>
                  <a:cubicBezTo>
                    <a:pt x="549" y="429"/>
                    <a:pt x="554" y="432"/>
                    <a:pt x="557" y="430"/>
                  </a:cubicBezTo>
                  <a:cubicBezTo>
                    <a:pt x="560" y="428"/>
                    <a:pt x="564" y="432"/>
                    <a:pt x="567" y="438"/>
                  </a:cubicBezTo>
                  <a:cubicBezTo>
                    <a:pt x="569" y="443"/>
                    <a:pt x="567" y="449"/>
                    <a:pt x="568" y="451"/>
                  </a:cubicBezTo>
                  <a:cubicBezTo>
                    <a:pt x="569" y="454"/>
                    <a:pt x="576" y="465"/>
                    <a:pt x="578" y="467"/>
                  </a:cubicBezTo>
                  <a:cubicBezTo>
                    <a:pt x="579" y="469"/>
                    <a:pt x="583" y="462"/>
                    <a:pt x="584" y="459"/>
                  </a:cubicBezTo>
                  <a:cubicBezTo>
                    <a:pt x="585" y="456"/>
                    <a:pt x="584" y="448"/>
                    <a:pt x="583" y="445"/>
                  </a:cubicBezTo>
                  <a:cubicBezTo>
                    <a:pt x="582" y="443"/>
                    <a:pt x="577" y="431"/>
                    <a:pt x="575" y="426"/>
                  </a:cubicBezTo>
                  <a:cubicBezTo>
                    <a:pt x="574" y="421"/>
                    <a:pt x="579" y="413"/>
                    <a:pt x="580" y="411"/>
                  </a:cubicBezTo>
                  <a:cubicBezTo>
                    <a:pt x="582" y="409"/>
                    <a:pt x="591" y="399"/>
                    <a:pt x="595" y="395"/>
                  </a:cubicBezTo>
                  <a:cubicBezTo>
                    <a:pt x="598" y="391"/>
                    <a:pt x="608" y="388"/>
                    <a:pt x="612" y="386"/>
                  </a:cubicBezTo>
                  <a:cubicBezTo>
                    <a:pt x="615" y="384"/>
                    <a:pt x="614" y="379"/>
                    <a:pt x="613" y="374"/>
                  </a:cubicBezTo>
                  <a:cubicBezTo>
                    <a:pt x="613" y="369"/>
                    <a:pt x="610" y="367"/>
                    <a:pt x="610" y="364"/>
                  </a:cubicBezTo>
                  <a:cubicBezTo>
                    <a:pt x="609" y="361"/>
                    <a:pt x="612" y="357"/>
                    <a:pt x="618" y="353"/>
                  </a:cubicBezTo>
                  <a:cubicBezTo>
                    <a:pt x="624" y="350"/>
                    <a:pt x="623" y="350"/>
                    <a:pt x="625" y="345"/>
                  </a:cubicBezTo>
                  <a:cubicBezTo>
                    <a:pt x="628" y="339"/>
                    <a:pt x="629" y="335"/>
                    <a:pt x="632" y="334"/>
                  </a:cubicBezTo>
                  <a:cubicBezTo>
                    <a:pt x="636" y="334"/>
                    <a:pt x="646" y="330"/>
                    <a:pt x="649" y="328"/>
                  </a:cubicBezTo>
                  <a:cubicBezTo>
                    <a:pt x="651" y="327"/>
                    <a:pt x="647" y="319"/>
                    <a:pt x="649" y="314"/>
                  </a:cubicBezTo>
                  <a:cubicBezTo>
                    <a:pt x="650" y="310"/>
                    <a:pt x="657" y="307"/>
                    <a:pt x="664" y="305"/>
                  </a:cubicBezTo>
                  <a:cubicBezTo>
                    <a:pt x="671" y="303"/>
                    <a:pt x="672" y="302"/>
                    <a:pt x="679" y="299"/>
                  </a:cubicBezTo>
                  <a:cubicBezTo>
                    <a:pt x="685" y="296"/>
                    <a:pt x="691" y="289"/>
                    <a:pt x="689" y="287"/>
                  </a:cubicBezTo>
                  <a:cubicBezTo>
                    <a:pt x="688" y="285"/>
                    <a:pt x="690" y="273"/>
                    <a:pt x="690" y="269"/>
                  </a:cubicBezTo>
                  <a:cubicBezTo>
                    <a:pt x="690" y="265"/>
                    <a:pt x="684" y="260"/>
                    <a:pt x="684" y="260"/>
                  </a:cubicBezTo>
                  <a:cubicBezTo>
                    <a:pt x="650" y="276"/>
                    <a:pt x="650" y="276"/>
                    <a:pt x="650" y="276"/>
                  </a:cubicBezTo>
                  <a:cubicBezTo>
                    <a:pt x="650" y="276"/>
                    <a:pt x="661" y="260"/>
                    <a:pt x="666" y="257"/>
                  </a:cubicBezTo>
                  <a:cubicBezTo>
                    <a:pt x="672" y="254"/>
                    <a:pt x="676" y="248"/>
                    <a:pt x="676" y="248"/>
                  </a:cubicBezTo>
                  <a:cubicBezTo>
                    <a:pt x="676" y="248"/>
                    <a:pt x="702" y="249"/>
                    <a:pt x="707" y="249"/>
                  </a:cubicBezTo>
                  <a:cubicBezTo>
                    <a:pt x="712" y="248"/>
                    <a:pt x="717" y="246"/>
                    <a:pt x="725" y="244"/>
                  </a:cubicBezTo>
                  <a:cubicBezTo>
                    <a:pt x="733" y="242"/>
                    <a:pt x="734" y="238"/>
                    <a:pt x="738" y="237"/>
                  </a:cubicBezTo>
                  <a:cubicBezTo>
                    <a:pt x="742" y="237"/>
                    <a:pt x="741" y="217"/>
                    <a:pt x="742" y="215"/>
                  </a:cubicBezTo>
                  <a:cubicBezTo>
                    <a:pt x="743" y="213"/>
                    <a:pt x="738" y="210"/>
                    <a:pt x="734" y="206"/>
                  </a:cubicBezTo>
                  <a:cubicBezTo>
                    <a:pt x="731" y="203"/>
                    <a:pt x="723" y="199"/>
                    <a:pt x="719" y="199"/>
                  </a:cubicBezTo>
                  <a:cubicBezTo>
                    <a:pt x="716" y="198"/>
                    <a:pt x="714" y="192"/>
                    <a:pt x="711" y="190"/>
                  </a:cubicBezTo>
                  <a:cubicBezTo>
                    <a:pt x="708" y="188"/>
                    <a:pt x="700" y="165"/>
                    <a:pt x="700" y="165"/>
                  </a:cubicBezTo>
                  <a:cubicBezTo>
                    <a:pt x="688" y="149"/>
                    <a:pt x="688" y="149"/>
                    <a:pt x="688" y="149"/>
                  </a:cubicBezTo>
                  <a:cubicBezTo>
                    <a:pt x="688" y="149"/>
                    <a:pt x="683" y="151"/>
                    <a:pt x="683" y="154"/>
                  </a:cubicBezTo>
                  <a:cubicBezTo>
                    <a:pt x="683" y="158"/>
                    <a:pt x="675" y="163"/>
                    <a:pt x="669" y="164"/>
                  </a:cubicBezTo>
                  <a:cubicBezTo>
                    <a:pt x="663" y="165"/>
                    <a:pt x="657" y="160"/>
                    <a:pt x="655" y="158"/>
                  </a:cubicBezTo>
                  <a:cubicBezTo>
                    <a:pt x="653" y="156"/>
                    <a:pt x="654" y="152"/>
                    <a:pt x="654" y="147"/>
                  </a:cubicBezTo>
                  <a:cubicBezTo>
                    <a:pt x="654" y="141"/>
                    <a:pt x="651" y="136"/>
                    <a:pt x="649" y="137"/>
                  </a:cubicBezTo>
                  <a:cubicBezTo>
                    <a:pt x="646" y="138"/>
                    <a:pt x="643" y="137"/>
                    <a:pt x="642" y="130"/>
                  </a:cubicBezTo>
                  <a:cubicBezTo>
                    <a:pt x="640" y="123"/>
                    <a:pt x="620" y="121"/>
                    <a:pt x="620" y="121"/>
                  </a:cubicBezTo>
                  <a:cubicBezTo>
                    <a:pt x="598" y="119"/>
                    <a:pt x="598" y="119"/>
                    <a:pt x="598" y="119"/>
                  </a:cubicBezTo>
                  <a:cubicBezTo>
                    <a:pt x="598" y="119"/>
                    <a:pt x="600" y="129"/>
                    <a:pt x="599" y="133"/>
                  </a:cubicBezTo>
                  <a:cubicBezTo>
                    <a:pt x="598" y="136"/>
                    <a:pt x="603" y="141"/>
                    <a:pt x="603" y="146"/>
                  </a:cubicBezTo>
                  <a:cubicBezTo>
                    <a:pt x="603" y="151"/>
                    <a:pt x="595" y="158"/>
                    <a:pt x="595" y="160"/>
                  </a:cubicBezTo>
                  <a:cubicBezTo>
                    <a:pt x="595" y="162"/>
                    <a:pt x="598" y="167"/>
                    <a:pt x="602" y="168"/>
                  </a:cubicBezTo>
                  <a:cubicBezTo>
                    <a:pt x="605" y="169"/>
                    <a:pt x="609" y="178"/>
                    <a:pt x="609" y="188"/>
                  </a:cubicBezTo>
                  <a:cubicBezTo>
                    <a:pt x="608" y="199"/>
                    <a:pt x="587" y="204"/>
                    <a:pt x="587" y="204"/>
                  </a:cubicBezTo>
                  <a:cubicBezTo>
                    <a:pt x="587" y="204"/>
                    <a:pt x="591" y="217"/>
                    <a:pt x="591" y="220"/>
                  </a:cubicBezTo>
                  <a:cubicBezTo>
                    <a:pt x="591" y="223"/>
                    <a:pt x="595" y="233"/>
                    <a:pt x="593" y="234"/>
                  </a:cubicBezTo>
                  <a:cubicBezTo>
                    <a:pt x="591" y="235"/>
                    <a:pt x="587" y="240"/>
                    <a:pt x="586" y="240"/>
                  </a:cubicBezTo>
                  <a:cubicBezTo>
                    <a:pt x="584" y="240"/>
                    <a:pt x="576" y="233"/>
                    <a:pt x="574" y="229"/>
                  </a:cubicBezTo>
                  <a:cubicBezTo>
                    <a:pt x="572" y="226"/>
                    <a:pt x="569" y="214"/>
                    <a:pt x="570" y="210"/>
                  </a:cubicBezTo>
                  <a:cubicBezTo>
                    <a:pt x="571" y="206"/>
                    <a:pt x="566" y="201"/>
                    <a:pt x="563" y="200"/>
                  </a:cubicBezTo>
                  <a:cubicBezTo>
                    <a:pt x="560" y="199"/>
                    <a:pt x="556" y="198"/>
                    <a:pt x="550" y="199"/>
                  </a:cubicBezTo>
                  <a:cubicBezTo>
                    <a:pt x="545" y="201"/>
                    <a:pt x="538" y="191"/>
                    <a:pt x="534" y="189"/>
                  </a:cubicBezTo>
                  <a:cubicBezTo>
                    <a:pt x="529" y="187"/>
                    <a:pt x="523" y="183"/>
                    <a:pt x="519" y="181"/>
                  </a:cubicBezTo>
                  <a:cubicBezTo>
                    <a:pt x="516" y="179"/>
                    <a:pt x="507" y="181"/>
                    <a:pt x="504" y="182"/>
                  </a:cubicBezTo>
                  <a:cubicBezTo>
                    <a:pt x="501" y="183"/>
                    <a:pt x="500" y="173"/>
                    <a:pt x="498" y="170"/>
                  </a:cubicBezTo>
                  <a:cubicBezTo>
                    <a:pt x="497" y="167"/>
                    <a:pt x="489" y="157"/>
                    <a:pt x="486" y="156"/>
                  </a:cubicBezTo>
                  <a:cubicBezTo>
                    <a:pt x="483" y="156"/>
                    <a:pt x="485" y="149"/>
                    <a:pt x="487" y="140"/>
                  </a:cubicBezTo>
                  <a:cubicBezTo>
                    <a:pt x="490" y="131"/>
                    <a:pt x="495" y="124"/>
                    <a:pt x="500" y="123"/>
                  </a:cubicBezTo>
                  <a:cubicBezTo>
                    <a:pt x="504" y="122"/>
                    <a:pt x="508" y="115"/>
                    <a:pt x="509" y="111"/>
                  </a:cubicBezTo>
                  <a:cubicBezTo>
                    <a:pt x="511" y="106"/>
                    <a:pt x="510" y="107"/>
                    <a:pt x="515" y="106"/>
                  </a:cubicBezTo>
                  <a:cubicBezTo>
                    <a:pt x="520" y="105"/>
                    <a:pt x="520" y="104"/>
                    <a:pt x="526" y="103"/>
                  </a:cubicBezTo>
                  <a:cubicBezTo>
                    <a:pt x="531" y="102"/>
                    <a:pt x="535" y="90"/>
                    <a:pt x="535" y="90"/>
                  </a:cubicBezTo>
                  <a:cubicBezTo>
                    <a:pt x="535" y="90"/>
                    <a:pt x="526" y="88"/>
                    <a:pt x="522" y="88"/>
                  </a:cubicBezTo>
                  <a:cubicBezTo>
                    <a:pt x="519" y="88"/>
                    <a:pt x="516" y="79"/>
                    <a:pt x="518" y="77"/>
                  </a:cubicBezTo>
                  <a:cubicBezTo>
                    <a:pt x="520" y="76"/>
                    <a:pt x="530" y="81"/>
                    <a:pt x="532" y="84"/>
                  </a:cubicBezTo>
                  <a:cubicBezTo>
                    <a:pt x="534" y="86"/>
                    <a:pt x="537" y="81"/>
                    <a:pt x="542" y="77"/>
                  </a:cubicBezTo>
                  <a:cubicBezTo>
                    <a:pt x="548" y="72"/>
                    <a:pt x="545" y="70"/>
                    <a:pt x="551" y="72"/>
                  </a:cubicBezTo>
                  <a:cubicBezTo>
                    <a:pt x="557" y="75"/>
                    <a:pt x="559" y="73"/>
                    <a:pt x="562" y="73"/>
                  </a:cubicBezTo>
                  <a:cubicBezTo>
                    <a:pt x="565" y="74"/>
                    <a:pt x="565" y="73"/>
                    <a:pt x="568" y="68"/>
                  </a:cubicBezTo>
                  <a:cubicBezTo>
                    <a:pt x="571" y="64"/>
                    <a:pt x="574" y="61"/>
                    <a:pt x="574" y="58"/>
                  </a:cubicBezTo>
                  <a:cubicBezTo>
                    <a:pt x="573" y="55"/>
                    <a:pt x="572" y="52"/>
                    <a:pt x="569" y="50"/>
                  </a:cubicBezTo>
                  <a:cubicBezTo>
                    <a:pt x="566" y="48"/>
                    <a:pt x="574" y="46"/>
                    <a:pt x="578" y="43"/>
                  </a:cubicBezTo>
                  <a:cubicBezTo>
                    <a:pt x="581" y="40"/>
                    <a:pt x="575" y="35"/>
                    <a:pt x="572" y="36"/>
                  </a:cubicBezTo>
                  <a:cubicBezTo>
                    <a:pt x="570" y="37"/>
                    <a:pt x="565" y="32"/>
                    <a:pt x="562" y="31"/>
                  </a:cubicBezTo>
                  <a:cubicBezTo>
                    <a:pt x="559" y="30"/>
                    <a:pt x="550" y="29"/>
                    <a:pt x="548" y="30"/>
                  </a:cubicBezTo>
                  <a:cubicBezTo>
                    <a:pt x="546" y="32"/>
                    <a:pt x="550" y="40"/>
                    <a:pt x="549" y="42"/>
                  </a:cubicBezTo>
                  <a:cubicBezTo>
                    <a:pt x="548" y="44"/>
                    <a:pt x="543" y="52"/>
                    <a:pt x="542" y="57"/>
                  </a:cubicBezTo>
                  <a:cubicBezTo>
                    <a:pt x="541" y="61"/>
                    <a:pt x="533" y="60"/>
                    <a:pt x="530" y="57"/>
                  </a:cubicBezTo>
                  <a:cubicBezTo>
                    <a:pt x="528" y="55"/>
                    <a:pt x="530" y="50"/>
                    <a:pt x="532" y="46"/>
                  </a:cubicBezTo>
                  <a:cubicBezTo>
                    <a:pt x="534" y="41"/>
                    <a:pt x="529" y="38"/>
                    <a:pt x="525" y="36"/>
                  </a:cubicBezTo>
                  <a:cubicBezTo>
                    <a:pt x="521" y="34"/>
                    <a:pt x="519" y="48"/>
                    <a:pt x="516" y="50"/>
                  </a:cubicBezTo>
                  <a:cubicBezTo>
                    <a:pt x="514" y="52"/>
                    <a:pt x="515" y="43"/>
                    <a:pt x="516" y="39"/>
                  </a:cubicBezTo>
                  <a:cubicBezTo>
                    <a:pt x="517" y="34"/>
                    <a:pt x="513" y="33"/>
                    <a:pt x="506" y="32"/>
                  </a:cubicBezTo>
                  <a:cubicBezTo>
                    <a:pt x="499" y="30"/>
                    <a:pt x="504" y="21"/>
                    <a:pt x="502" y="17"/>
                  </a:cubicBezTo>
                  <a:cubicBezTo>
                    <a:pt x="500" y="13"/>
                    <a:pt x="494" y="7"/>
                    <a:pt x="490" y="3"/>
                  </a:cubicBezTo>
                  <a:cubicBezTo>
                    <a:pt x="487" y="0"/>
                    <a:pt x="478" y="9"/>
                    <a:pt x="474" y="13"/>
                  </a:cubicBezTo>
                  <a:cubicBezTo>
                    <a:pt x="470" y="17"/>
                    <a:pt x="478" y="27"/>
                    <a:pt x="483" y="32"/>
                  </a:cubicBezTo>
                  <a:cubicBezTo>
                    <a:pt x="487" y="36"/>
                    <a:pt x="493" y="43"/>
                    <a:pt x="489" y="46"/>
                  </a:cubicBezTo>
                  <a:cubicBezTo>
                    <a:pt x="485" y="48"/>
                    <a:pt x="482" y="53"/>
                    <a:pt x="481" y="57"/>
                  </a:cubicBezTo>
                  <a:cubicBezTo>
                    <a:pt x="480" y="62"/>
                    <a:pt x="467" y="55"/>
                    <a:pt x="464" y="53"/>
                  </a:cubicBezTo>
                  <a:cubicBezTo>
                    <a:pt x="462" y="52"/>
                    <a:pt x="455" y="54"/>
                    <a:pt x="452" y="54"/>
                  </a:cubicBezTo>
                  <a:cubicBezTo>
                    <a:pt x="448" y="54"/>
                    <a:pt x="438" y="56"/>
                    <a:pt x="436" y="55"/>
                  </a:cubicBezTo>
                  <a:cubicBezTo>
                    <a:pt x="433" y="55"/>
                    <a:pt x="414" y="50"/>
                    <a:pt x="408" y="50"/>
                  </a:cubicBezTo>
                  <a:cubicBezTo>
                    <a:pt x="403" y="51"/>
                    <a:pt x="403" y="59"/>
                    <a:pt x="401" y="63"/>
                  </a:cubicBezTo>
                  <a:cubicBezTo>
                    <a:pt x="399" y="66"/>
                    <a:pt x="396" y="67"/>
                    <a:pt x="395" y="61"/>
                  </a:cubicBezTo>
                  <a:cubicBezTo>
                    <a:pt x="394" y="55"/>
                    <a:pt x="380" y="56"/>
                    <a:pt x="375" y="55"/>
                  </a:cubicBezTo>
                  <a:cubicBezTo>
                    <a:pt x="370" y="55"/>
                    <a:pt x="355" y="58"/>
                    <a:pt x="350" y="57"/>
                  </a:cubicBezTo>
                  <a:cubicBezTo>
                    <a:pt x="345" y="55"/>
                    <a:pt x="358" y="49"/>
                    <a:pt x="358" y="46"/>
                  </a:cubicBezTo>
                  <a:cubicBezTo>
                    <a:pt x="358" y="44"/>
                    <a:pt x="342" y="41"/>
                    <a:pt x="340" y="43"/>
                  </a:cubicBezTo>
                  <a:cubicBezTo>
                    <a:pt x="339" y="45"/>
                    <a:pt x="328" y="41"/>
                    <a:pt x="325" y="37"/>
                  </a:cubicBezTo>
                  <a:cubicBezTo>
                    <a:pt x="322" y="34"/>
                    <a:pt x="315" y="31"/>
                    <a:pt x="310" y="30"/>
                  </a:cubicBezTo>
                  <a:cubicBezTo>
                    <a:pt x="305" y="30"/>
                    <a:pt x="292" y="30"/>
                    <a:pt x="290" y="27"/>
                  </a:cubicBezTo>
                  <a:cubicBezTo>
                    <a:pt x="288" y="25"/>
                    <a:pt x="281" y="32"/>
                    <a:pt x="278" y="32"/>
                  </a:cubicBezTo>
                  <a:cubicBezTo>
                    <a:pt x="275" y="32"/>
                    <a:pt x="268" y="21"/>
                    <a:pt x="265" y="24"/>
                  </a:cubicBezTo>
                  <a:cubicBezTo>
                    <a:pt x="261" y="27"/>
                    <a:pt x="251" y="27"/>
                    <a:pt x="249" y="26"/>
                  </a:cubicBezTo>
                  <a:cubicBezTo>
                    <a:pt x="247" y="25"/>
                    <a:pt x="234" y="30"/>
                    <a:pt x="227" y="34"/>
                  </a:cubicBezTo>
                  <a:cubicBezTo>
                    <a:pt x="221" y="37"/>
                    <a:pt x="208" y="39"/>
                    <a:pt x="204" y="39"/>
                  </a:cubicBezTo>
                  <a:cubicBezTo>
                    <a:pt x="199" y="39"/>
                    <a:pt x="182" y="34"/>
                    <a:pt x="177" y="30"/>
                  </a:cubicBezTo>
                  <a:cubicBezTo>
                    <a:pt x="172" y="27"/>
                    <a:pt x="165" y="27"/>
                    <a:pt x="160" y="28"/>
                  </a:cubicBezTo>
                  <a:cubicBezTo>
                    <a:pt x="156" y="29"/>
                    <a:pt x="150" y="27"/>
                    <a:pt x="147" y="26"/>
                  </a:cubicBezTo>
                  <a:cubicBezTo>
                    <a:pt x="144" y="25"/>
                    <a:pt x="118" y="21"/>
                    <a:pt x="116" y="21"/>
                  </a:cubicBezTo>
                  <a:cubicBezTo>
                    <a:pt x="114" y="20"/>
                    <a:pt x="104" y="18"/>
                    <a:pt x="101" y="18"/>
                  </a:cubicBezTo>
                  <a:cubicBezTo>
                    <a:pt x="97" y="18"/>
                    <a:pt x="84" y="16"/>
                    <a:pt x="82" y="14"/>
                  </a:cubicBezTo>
                  <a:cubicBezTo>
                    <a:pt x="81" y="12"/>
                    <a:pt x="69" y="13"/>
                    <a:pt x="67" y="14"/>
                  </a:cubicBezTo>
                  <a:cubicBezTo>
                    <a:pt x="66" y="16"/>
                    <a:pt x="55" y="18"/>
                    <a:pt x="52" y="19"/>
                  </a:cubicBezTo>
                  <a:cubicBezTo>
                    <a:pt x="50" y="21"/>
                    <a:pt x="43" y="22"/>
                    <a:pt x="39" y="22"/>
                  </a:cubicBezTo>
                  <a:cubicBezTo>
                    <a:pt x="36" y="22"/>
                    <a:pt x="29" y="34"/>
                    <a:pt x="25" y="38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7" y="48"/>
                    <a:pt x="7" y="50"/>
                  </a:cubicBezTo>
                  <a:cubicBezTo>
                    <a:pt x="7" y="52"/>
                    <a:pt x="13" y="53"/>
                    <a:pt x="15" y="54"/>
                  </a:cubicBezTo>
                  <a:cubicBezTo>
                    <a:pt x="18" y="55"/>
                    <a:pt x="25" y="60"/>
                    <a:pt x="26" y="62"/>
                  </a:cubicBezTo>
                  <a:cubicBezTo>
                    <a:pt x="27" y="64"/>
                    <a:pt x="33" y="66"/>
                    <a:pt x="35" y="67"/>
                  </a:cubicBezTo>
                  <a:cubicBezTo>
                    <a:pt x="37" y="68"/>
                    <a:pt x="43" y="74"/>
                    <a:pt x="43" y="76"/>
                  </a:cubicBezTo>
                  <a:cubicBezTo>
                    <a:pt x="43" y="78"/>
                    <a:pt x="28" y="75"/>
                    <a:pt x="28" y="75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6" y="91"/>
                    <a:pt x="14" y="97"/>
                    <a:pt x="15" y="98"/>
                  </a:cubicBezTo>
                  <a:cubicBezTo>
                    <a:pt x="17" y="98"/>
                    <a:pt x="28" y="96"/>
                    <a:pt x="30" y="97"/>
                  </a:cubicBezTo>
                  <a:cubicBezTo>
                    <a:pt x="32" y="97"/>
                    <a:pt x="39" y="94"/>
                    <a:pt x="42" y="94"/>
                  </a:cubicBezTo>
                  <a:cubicBezTo>
                    <a:pt x="45" y="94"/>
                    <a:pt x="44" y="103"/>
                    <a:pt x="43" y="106"/>
                  </a:cubicBezTo>
                  <a:cubicBezTo>
                    <a:pt x="42" y="109"/>
                    <a:pt x="37" y="111"/>
                    <a:pt x="33" y="111"/>
                  </a:cubicBezTo>
                  <a:cubicBezTo>
                    <a:pt x="30" y="111"/>
                    <a:pt x="26" y="113"/>
                    <a:pt x="24" y="113"/>
                  </a:cubicBezTo>
                  <a:cubicBezTo>
                    <a:pt x="22" y="112"/>
                    <a:pt x="15" y="122"/>
                    <a:pt x="15" y="122"/>
                  </a:cubicBezTo>
                  <a:cubicBezTo>
                    <a:pt x="14" y="137"/>
                    <a:pt x="14" y="137"/>
                    <a:pt x="14" y="137"/>
                  </a:cubicBezTo>
                  <a:cubicBezTo>
                    <a:pt x="14" y="137"/>
                    <a:pt x="21" y="146"/>
                    <a:pt x="22" y="148"/>
                  </a:cubicBezTo>
                  <a:cubicBezTo>
                    <a:pt x="24" y="150"/>
                    <a:pt x="33" y="145"/>
                    <a:pt x="35" y="147"/>
                  </a:cubicBezTo>
                  <a:cubicBezTo>
                    <a:pt x="36" y="149"/>
                    <a:pt x="35" y="161"/>
                    <a:pt x="35" y="163"/>
                  </a:cubicBezTo>
                  <a:cubicBezTo>
                    <a:pt x="35" y="165"/>
                    <a:pt x="50" y="160"/>
                    <a:pt x="52" y="161"/>
                  </a:cubicBezTo>
                  <a:cubicBezTo>
                    <a:pt x="55" y="163"/>
                    <a:pt x="64" y="156"/>
                    <a:pt x="67" y="156"/>
                  </a:cubicBezTo>
                  <a:cubicBezTo>
                    <a:pt x="71" y="156"/>
                    <a:pt x="69" y="167"/>
                    <a:pt x="66" y="168"/>
                  </a:cubicBezTo>
                  <a:cubicBezTo>
                    <a:pt x="64" y="170"/>
                    <a:pt x="65" y="174"/>
                    <a:pt x="62" y="179"/>
                  </a:cubicBezTo>
                  <a:cubicBezTo>
                    <a:pt x="60" y="185"/>
                    <a:pt x="44" y="190"/>
                    <a:pt x="42" y="191"/>
                  </a:cubicBezTo>
                  <a:cubicBezTo>
                    <a:pt x="40" y="192"/>
                    <a:pt x="28" y="200"/>
                    <a:pt x="27" y="202"/>
                  </a:cubicBezTo>
                  <a:cubicBezTo>
                    <a:pt x="26" y="204"/>
                    <a:pt x="39" y="202"/>
                    <a:pt x="41" y="201"/>
                  </a:cubicBezTo>
                  <a:cubicBezTo>
                    <a:pt x="44" y="199"/>
                    <a:pt x="56" y="195"/>
                    <a:pt x="60" y="191"/>
                  </a:cubicBezTo>
                  <a:cubicBezTo>
                    <a:pt x="63" y="187"/>
                    <a:pt x="70" y="179"/>
                    <a:pt x="78" y="176"/>
                  </a:cubicBezTo>
                  <a:cubicBezTo>
                    <a:pt x="85" y="173"/>
                    <a:pt x="90" y="165"/>
                    <a:pt x="91" y="161"/>
                  </a:cubicBezTo>
                  <a:cubicBezTo>
                    <a:pt x="92" y="158"/>
                    <a:pt x="92" y="156"/>
                    <a:pt x="95" y="153"/>
                  </a:cubicBezTo>
                  <a:cubicBezTo>
                    <a:pt x="98" y="150"/>
                    <a:pt x="101" y="145"/>
                    <a:pt x="105" y="140"/>
                  </a:cubicBezTo>
                  <a:cubicBezTo>
                    <a:pt x="109" y="134"/>
                    <a:pt x="116" y="134"/>
                    <a:pt x="116" y="136"/>
                  </a:cubicBezTo>
                  <a:cubicBezTo>
                    <a:pt x="117" y="138"/>
                    <a:pt x="111" y="143"/>
                    <a:pt x="108" y="146"/>
                  </a:cubicBezTo>
                  <a:cubicBezTo>
                    <a:pt x="106" y="149"/>
                    <a:pt x="107" y="157"/>
                    <a:pt x="109" y="156"/>
                  </a:cubicBezTo>
                  <a:cubicBezTo>
                    <a:pt x="111" y="156"/>
                    <a:pt x="118" y="151"/>
                    <a:pt x="121" y="151"/>
                  </a:cubicBezTo>
                  <a:cubicBezTo>
                    <a:pt x="124" y="151"/>
                    <a:pt x="128" y="147"/>
                    <a:pt x="127" y="141"/>
                  </a:cubicBezTo>
                  <a:cubicBezTo>
                    <a:pt x="127" y="136"/>
                    <a:pt x="136" y="137"/>
                    <a:pt x="139" y="138"/>
                  </a:cubicBezTo>
                  <a:cubicBezTo>
                    <a:pt x="142" y="138"/>
                    <a:pt x="148" y="140"/>
                    <a:pt x="152" y="145"/>
                  </a:cubicBezTo>
                  <a:cubicBezTo>
                    <a:pt x="155" y="149"/>
                    <a:pt x="166" y="148"/>
                    <a:pt x="174" y="148"/>
                  </a:cubicBezTo>
                  <a:cubicBezTo>
                    <a:pt x="182" y="148"/>
                    <a:pt x="187" y="149"/>
                    <a:pt x="193" y="158"/>
                  </a:cubicBezTo>
                  <a:cubicBezTo>
                    <a:pt x="200" y="166"/>
                    <a:pt x="220" y="173"/>
                    <a:pt x="224" y="183"/>
                  </a:cubicBezTo>
                  <a:cubicBezTo>
                    <a:pt x="229" y="192"/>
                    <a:pt x="236" y="190"/>
                    <a:pt x="242" y="194"/>
                  </a:cubicBezTo>
                  <a:cubicBezTo>
                    <a:pt x="247" y="199"/>
                    <a:pt x="250" y="204"/>
                    <a:pt x="250" y="210"/>
                  </a:cubicBezTo>
                  <a:cubicBezTo>
                    <a:pt x="250" y="215"/>
                    <a:pt x="256" y="224"/>
                    <a:pt x="267" y="232"/>
                  </a:cubicBezTo>
                  <a:cubicBezTo>
                    <a:pt x="278" y="240"/>
                    <a:pt x="275" y="236"/>
                    <a:pt x="277" y="242"/>
                  </a:cubicBezTo>
                  <a:cubicBezTo>
                    <a:pt x="280" y="247"/>
                    <a:pt x="291" y="251"/>
                    <a:pt x="294" y="255"/>
                  </a:cubicBezTo>
                  <a:cubicBezTo>
                    <a:pt x="296" y="258"/>
                    <a:pt x="293" y="268"/>
                    <a:pt x="291" y="266"/>
                  </a:cubicBezTo>
                  <a:cubicBezTo>
                    <a:pt x="288" y="263"/>
                    <a:pt x="281" y="251"/>
                    <a:pt x="279" y="249"/>
                  </a:cubicBezTo>
                  <a:cubicBezTo>
                    <a:pt x="276" y="246"/>
                    <a:pt x="265" y="249"/>
                    <a:pt x="265" y="249"/>
                  </a:cubicBezTo>
                  <a:cubicBezTo>
                    <a:pt x="265" y="249"/>
                    <a:pt x="272" y="256"/>
                    <a:pt x="276" y="259"/>
                  </a:cubicBezTo>
                  <a:cubicBezTo>
                    <a:pt x="281" y="262"/>
                    <a:pt x="285" y="267"/>
                    <a:pt x="287" y="274"/>
                  </a:cubicBezTo>
                  <a:cubicBezTo>
                    <a:pt x="288" y="282"/>
                    <a:pt x="290" y="284"/>
                    <a:pt x="291" y="288"/>
                  </a:cubicBezTo>
                  <a:cubicBezTo>
                    <a:pt x="291" y="292"/>
                    <a:pt x="289" y="319"/>
                    <a:pt x="289" y="323"/>
                  </a:cubicBezTo>
                  <a:cubicBezTo>
                    <a:pt x="289" y="327"/>
                    <a:pt x="288" y="337"/>
                    <a:pt x="288" y="341"/>
                  </a:cubicBezTo>
                  <a:cubicBezTo>
                    <a:pt x="289" y="346"/>
                    <a:pt x="298" y="359"/>
                    <a:pt x="299" y="362"/>
                  </a:cubicBezTo>
                  <a:cubicBezTo>
                    <a:pt x="299" y="366"/>
                    <a:pt x="310" y="384"/>
                    <a:pt x="310" y="384"/>
                  </a:cubicBezTo>
                  <a:cubicBezTo>
                    <a:pt x="310" y="384"/>
                    <a:pt x="317" y="391"/>
                    <a:pt x="321" y="394"/>
                  </a:cubicBezTo>
                  <a:cubicBezTo>
                    <a:pt x="326" y="397"/>
                    <a:pt x="329" y="398"/>
                    <a:pt x="333" y="402"/>
                  </a:cubicBezTo>
                  <a:cubicBezTo>
                    <a:pt x="338" y="406"/>
                    <a:pt x="343" y="420"/>
                    <a:pt x="344" y="424"/>
                  </a:cubicBezTo>
                  <a:cubicBezTo>
                    <a:pt x="345" y="428"/>
                    <a:pt x="354" y="438"/>
                    <a:pt x="356" y="442"/>
                  </a:cubicBezTo>
                  <a:cubicBezTo>
                    <a:pt x="358" y="446"/>
                    <a:pt x="350" y="445"/>
                    <a:pt x="350" y="445"/>
                  </a:cubicBezTo>
                  <a:cubicBezTo>
                    <a:pt x="350" y="445"/>
                    <a:pt x="355" y="451"/>
                    <a:pt x="358" y="454"/>
                  </a:cubicBezTo>
                  <a:cubicBezTo>
                    <a:pt x="360" y="457"/>
                    <a:pt x="361" y="457"/>
                    <a:pt x="366" y="460"/>
                  </a:cubicBezTo>
                  <a:cubicBezTo>
                    <a:pt x="370" y="462"/>
                    <a:pt x="367" y="465"/>
                    <a:pt x="369" y="469"/>
                  </a:cubicBezTo>
                  <a:cubicBezTo>
                    <a:pt x="370" y="472"/>
                    <a:pt x="385" y="486"/>
                    <a:pt x="385" y="486"/>
                  </a:cubicBezTo>
                  <a:cubicBezTo>
                    <a:pt x="385" y="486"/>
                    <a:pt x="388" y="480"/>
                    <a:pt x="386" y="477"/>
                  </a:cubicBezTo>
                  <a:cubicBezTo>
                    <a:pt x="384" y="474"/>
                    <a:pt x="379" y="469"/>
                    <a:pt x="378" y="467"/>
                  </a:cubicBezTo>
                  <a:cubicBezTo>
                    <a:pt x="378" y="465"/>
                    <a:pt x="376" y="458"/>
                    <a:pt x="374" y="456"/>
                  </a:cubicBezTo>
                  <a:cubicBezTo>
                    <a:pt x="372" y="454"/>
                    <a:pt x="367" y="447"/>
                    <a:pt x="366" y="443"/>
                  </a:cubicBezTo>
                  <a:cubicBezTo>
                    <a:pt x="366" y="440"/>
                    <a:pt x="357" y="432"/>
                    <a:pt x="355" y="429"/>
                  </a:cubicBezTo>
                  <a:cubicBezTo>
                    <a:pt x="352" y="427"/>
                    <a:pt x="354" y="415"/>
                    <a:pt x="354" y="415"/>
                  </a:cubicBezTo>
                  <a:cubicBezTo>
                    <a:pt x="354" y="415"/>
                    <a:pt x="364" y="422"/>
                    <a:pt x="365" y="426"/>
                  </a:cubicBezTo>
                  <a:cubicBezTo>
                    <a:pt x="365" y="430"/>
                    <a:pt x="370" y="438"/>
                    <a:pt x="373" y="440"/>
                  </a:cubicBezTo>
                  <a:cubicBezTo>
                    <a:pt x="376" y="443"/>
                    <a:pt x="384" y="452"/>
                    <a:pt x="384" y="452"/>
                  </a:cubicBezTo>
                  <a:cubicBezTo>
                    <a:pt x="384" y="452"/>
                    <a:pt x="389" y="460"/>
                    <a:pt x="389" y="465"/>
                  </a:cubicBezTo>
                  <a:cubicBezTo>
                    <a:pt x="388" y="469"/>
                    <a:pt x="395" y="469"/>
                    <a:pt x="399" y="470"/>
                  </a:cubicBezTo>
                  <a:cubicBezTo>
                    <a:pt x="403" y="471"/>
                    <a:pt x="406" y="479"/>
                    <a:pt x="408" y="481"/>
                  </a:cubicBezTo>
                  <a:cubicBezTo>
                    <a:pt x="410" y="484"/>
                    <a:pt x="414" y="492"/>
                    <a:pt x="414" y="497"/>
                  </a:cubicBezTo>
                  <a:cubicBezTo>
                    <a:pt x="414" y="503"/>
                    <a:pt x="417" y="510"/>
                    <a:pt x="421" y="513"/>
                  </a:cubicBezTo>
                  <a:cubicBezTo>
                    <a:pt x="426" y="515"/>
                    <a:pt x="430" y="522"/>
                    <a:pt x="432" y="522"/>
                  </a:cubicBezTo>
                  <a:cubicBezTo>
                    <a:pt x="434" y="523"/>
                    <a:pt x="443" y="526"/>
                    <a:pt x="444" y="530"/>
                  </a:cubicBezTo>
                  <a:cubicBezTo>
                    <a:pt x="446" y="533"/>
                    <a:pt x="469" y="540"/>
                    <a:pt x="469" y="540"/>
                  </a:cubicBezTo>
                  <a:cubicBezTo>
                    <a:pt x="469" y="540"/>
                    <a:pt x="481" y="540"/>
                    <a:pt x="487" y="538"/>
                  </a:cubicBezTo>
                  <a:cubicBezTo>
                    <a:pt x="493" y="536"/>
                    <a:pt x="500" y="548"/>
                    <a:pt x="502" y="551"/>
                  </a:cubicBezTo>
                  <a:cubicBezTo>
                    <a:pt x="504" y="555"/>
                    <a:pt x="511" y="553"/>
                    <a:pt x="515" y="557"/>
                  </a:cubicBezTo>
                  <a:cubicBezTo>
                    <a:pt x="518" y="561"/>
                    <a:pt x="526" y="560"/>
                    <a:pt x="530" y="561"/>
                  </a:cubicBezTo>
                  <a:cubicBezTo>
                    <a:pt x="535" y="562"/>
                    <a:pt x="541" y="566"/>
                    <a:pt x="543" y="572"/>
                  </a:cubicBezTo>
                  <a:cubicBezTo>
                    <a:pt x="546" y="578"/>
                    <a:pt x="548" y="585"/>
                    <a:pt x="554" y="588"/>
                  </a:cubicBezTo>
                  <a:cubicBezTo>
                    <a:pt x="561" y="591"/>
                    <a:pt x="563" y="594"/>
                    <a:pt x="567" y="597"/>
                  </a:cubicBezTo>
                  <a:cubicBezTo>
                    <a:pt x="571" y="600"/>
                    <a:pt x="580" y="606"/>
                    <a:pt x="583" y="605"/>
                  </a:cubicBezTo>
                  <a:cubicBezTo>
                    <a:pt x="586" y="603"/>
                    <a:pt x="585" y="596"/>
                    <a:pt x="588" y="594"/>
                  </a:cubicBezTo>
                  <a:cubicBezTo>
                    <a:pt x="591" y="592"/>
                    <a:pt x="598" y="605"/>
                    <a:pt x="598" y="605"/>
                  </a:cubicBezTo>
                  <a:cubicBezTo>
                    <a:pt x="598" y="605"/>
                    <a:pt x="602" y="614"/>
                    <a:pt x="602" y="620"/>
                  </a:cubicBezTo>
                  <a:cubicBezTo>
                    <a:pt x="603" y="626"/>
                    <a:pt x="601" y="636"/>
                    <a:pt x="599" y="638"/>
                  </a:cubicBezTo>
                  <a:cubicBezTo>
                    <a:pt x="598" y="641"/>
                    <a:pt x="588" y="655"/>
                    <a:pt x="582" y="659"/>
                  </a:cubicBezTo>
                  <a:cubicBezTo>
                    <a:pt x="576" y="663"/>
                    <a:pt x="580" y="672"/>
                    <a:pt x="583" y="679"/>
                  </a:cubicBezTo>
                  <a:cubicBezTo>
                    <a:pt x="585" y="687"/>
                    <a:pt x="577" y="688"/>
                    <a:pt x="577" y="694"/>
                  </a:cubicBezTo>
                  <a:cubicBezTo>
                    <a:pt x="577" y="700"/>
                    <a:pt x="577" y="704"/>
                    <a:pt x="579" y="708"/>
                  </a:cubicBezTo>
                  <a:cubicBezTo>
                    <a:pt x="580" y="711"/>
                    <a:pt x="590" y="714"/>
                    <a:pt x="595" y="726"/>
                  </a:cubicBezTo>
                  <a:cubicBezTo>
                    <a:pt x="601" y="738"/>
                    <a:pt x="598" y="736"/>
                    <a:pt x="599" y="742"/>
                  </a:cubicBezTo>
                  <a:cubicBezTo>
                    <a:pt x="601" y="747"/>
                    <a:pt x="609" y="757"/>
                    <a:pt x="609" y="763"/>
                  </a:cubicBezTo>
                  <a:cubicBezTo>
                    <a:pt x="609" y="770"/>
                    <a:pt x="622" y="776"/>
                    <a:pt x="627" y="779"/>
                  </a:cubicBezTo>
                  <a:cubicBezTo>
                    <a:pt x="631" y="783"/>
                    <a:pt x="646" y="794"/>
                    <a:pt x="650" y="799"/>
                  </a:cubicBezTo>
                  <a:cubicBezTo>
                    <a:pt x="653" y="804"/>
                    <a:pt x="651" y="816"/>
                    <a:pt x="649" y="823"/>
                  </a:cubicBezTo>
                  <a:cubicBezTo>
                    <a:pt x="647" y="830"/>
                    <a:pt x="648" y="843"/>
                    <a:pt x="647" y="852"/>
                  </a:cubicBezTo>
                  <a:cubicBezTo>
                    <a:pt x="647" y="861"/>
                    <a:pt x="646" y="868"/>
                    <a:pt x="641" y="879"/>
                  </a:cubicBezTo>
                  <a:cubicBezTo>
                    <a:pt x="636" y="890"/>
                    <a:pt x="642" y="917"/>
                    <a:pt x="637" y="932"/>
                  </a:cubicBezTo>
                  <a:cubicBezTo>
                    <a:pt x="634" y="948"/>
                    <a:pt x="628" y="947"/>
                    <a:pt x="628" y="955"/>
                  </a:cubicBezTo>
                  <a:cubicBezTo>
                    <a:pt x="628" y="964"/>
                    <a:pt x="629" y="972"/>
                    <a:pt x="628" y="977"/>
                  </a:cubicBezTo>
                  <a:cubicBezTo>
                    <a:pt x="627" y="982"/>
                    <a:pt x="625" y="993"/>
                    <a:pt x="624" y="1000"/>
                  </a:cubicBezTo>
                  <a:cubicBezTo>
                    <a:pt x="623" y="1007"/>
                    <a:pt x="630" y="990"/>
                    <a:pt x="634" y="986"/>
                  </a:cubicBezTo>
                  <a:cubicBezTo>
                    <a:pt x="638" y="982"/>
                    <a:pt x="631" y="1011"/>
                    <a:pt x="628" y="1019"/>
                  </a:cubicBezTo>
                  <a:cubicBezTo>
                    <a:pt x="625" y="1027"/>
                    <a:pt x="623" y="1042"/>
                    <a:pt x="620" y="1049"/>
                  </a:cubicBezTo>
                  <a:cubicBezTo>
                    <a:pt x="617" y="1056"/>
                    <a:pt x="627" y="1076"/>
                    <a:pt x="636" y="1089"/>
                  </a:cubicBezTo>
                  <a:cubicBezTo>
                    <a:pt x="644" y="1102"/>
                    <a:pt x="650" y="1103"/>
                    <a:pt x="656" y="1115"/>
                  </a:cubicBezTo>
                  <a:cubicBezTo>
                    <a:pt x="662" y="1126"/>
                    <a:pt x="679" y="1117"/>
                    <a:pt x="681" y="1115"/>
                  </a:cubicBezTo>
                  <a:cubicBezTo>
                    <a:pt x="683" y="1113"/>
                    <a:pt x="682" y="1110"/>
                    <a:pt x="679" y="1111"/>
                  </a:cubicBezTo>
                  <a:cubicBezTo>
                    <a:pt x="675" y="1112"/>
                    <a:pt x="665" y="1099"/>
                    <a:pt x="661" y="1093"/>
                  </a:cubicBezTo>
                  <a:cubicBezTo>
                    <a:pt x="658" y="1087"/>
                    <a:pt x="659" y="1084"/>
                    <a:pt x="658" y="1078"/>
                  </a:cubicBezTo>
                  <a:cubicBezTo>
                    <a:pt x="658" y="1072"/>
                    <a:pt x="658" y="1069"/>
                    <a:pt x="663" y="1065"/>
                  </a:cubicBezTo>
                  <a:cubicBezTo>
                    <a:pt x="669" y="1061"/>
                    <a:pt x="667" y="1061"/>
                    <a:pt x="668" y="1056"/>
                  </a:cubicBezTo>
                  <a:cubicBezTo>
                    <a:pt x="668" y="1051"/>
                    <a:pt x="679" y="1045"/>
                    <a:pt x="679" y="1043"/>
                  </a:cubicBezTo>
                  <a:cubicBezTo>
                    <a:pt x="680" y="1041"/>
                    <a:pt x="675" y="1034"/>
                    <a:pt x="672" y="1034"/>
                  </a:cubicBezTo>
                  <a:cubicBezTo>
                    <a:pt x="670" y="1034"/>
                    <a:pt x="668" y="1027"/>
                    <a:pt x="672" y="1021"/>
                  </a:cubicBezTo>
                  <a:cubicBezTo>
                    <a:pt x="676" y="1015"/>
                    <a:pt x="680" y="1018"/>
                    <a:pt x="681" y="1015"/>
                  </a:cubicBezTo>
                  <a:cubicBezTo>
                    <a:pt x="682" y="1011"/>
                    <a:pt x="684" y="1005"/>
                    <a:pt x="687" y="1000"/>
                  </a:cubicBezTo>
                  <a:cubicBezTo>
                    <a:pt x="690" y="996"/>
                    <a:pt x="685" y="987"/>
                    <a:pt x="685" y="982"/>
                  </a:cubicBezTo>
                  <a:cubicBezTo>
                    <a:pt x="685" y="977"/>
                    <a:pt x="695" y="981"/>
                    <a:pt x="699" y="982"/>
                  </a:cubicBezTo>
                  <a:cubicBezTo>
                    <a:pt x="703" y="982"/>
                    <a:pt x="702" y="977"/>
                    <a:pt x="703" y="971"/>
                  </a:cubicBezTo>
                  <a:cubicBezTo>
                    <a:pt x="703" y="965"/>
                    <a:pt x="711" y="964"/>
                    <a:pt x="713" y="964"/>
                  </a:cubicBezTo>
                  <a:cubicBezTo>
                    <a:pt x="715" y="964"/>
                    <a:pt x="725" y="961"/>
                    <a:pt x="732" y="955"/>
                  </a:cubicBezTo>
                  <a:cubicBezTo>
                    <a:pt x="738" y="948"/>
                    <a:pt x="735" y="944"/>
                    <a:pt x="736" y="939"/>
                  </a:cubicBezTo>
                  <a:cubicBezTo>
                    <a:pt x="736" y="934"/>
                    <a:pt x="730" y="926"/>
                    <a:pt x="730" y="926"/>
                  </a:cubicBezTo>
                  <a:cubicBezTo>
                    <a:pt x="730" y="926"/>
                    <a:pt x="744" y="927"/>
                    <a:pt x="752" y="927"/>
                  </a:cubicBezTo>
                  <a:cubicBezTo>
                    <a:pt x="759" y="927"/>
                    <a:pt x="762" y="924"/>
                    <a:pt x="766" y="914"/>
                  </a:cubicBezTo>
                  <a:cubicBezTo>
                    <a:pt x="771" y="905"/>
                    <a:pt x="774" y="902"/>
                    <a:pt x="778" y="897"/>
                  </a:cubicBezTo>
                  <a:cubicBezTo>
                    <a:pt x="781" y="892"/>
                    <a:pt x="784" y="887"/>
                    <a:pt x="789" y="882"/>
                  </a:cubicBezTo>
                  <a:cubicBezTo>
                    <a:pt x="794" y="878"/>
                    <a:pt x="795" y="869"/>
                    <a:pt x="795" y="860"/>
                  </a:cubicBezTo>
                  <a:cubicBezTo>
                    <a:pt x="794" y="851"/>
                    <a:pt x="796" y="851"/>
                    <a:pt x="800" y="848"/>
                  </a:cubicBezTo>
                  <a:cubicBezTo>
                    <a:pt x="804" y="844"/>
                    <a:pt x="813" y="845"/>
                    <a:pt x="817" y="838"/>
                  </a:cubicBezTo>
                  <a:cubicBezTo>
                    <a:pt x="821" y="832"/>
                    <a:pt x="830" y="833"/>
                    <a:pt x="838" y="831"/>
                  </a:cubicBezTo>
                  <a:cubicBezTo>
                    <a:pt x="846" y="830"/>
                    <a:pt x="845" y="823"/>
                    <a:pt x="845" y="820"/>
                  </a:cubicBezTo>
                  <a:cubicBezTo>
                    <a:pt x="846" y="817"/>
                    <a:pt x="850" y="813"/>
                    <a:pt x="851" y="808"/>
                  </a:cubicBezTo>
                  <a:cubicBezTo>
                    <a:pt x="851" y="803"/>
                    <a:pt x="855" y="800"/>
                    <a:pt x="857" y="794"/>
                  </a:cubicBezTo>
                  <a:cubicBezTo>
                    <a:pt x="860" y="788"/>
                    <a:pt x="859" y="762"/>
                    <a:pt x="859" y="758"/>
                  </a:cubicBezTo>
                  <a:cubicBezTo>
                    <a:pt x="859" y="753"/>
                    <a:pt x="865" y="756"/>
                    <a:pt x="865" y="756"/>
                  </a:cubicBezTo>
                  <a:cubicBezTo>
                    <a:pt x="865" y="756"/>
                    <a:pt x="868" y="749"/>
                    <a:pt x="869" y="746"/>
                  </a:cubicBezTo>
                  <a:cubicBezTo>
                    <a:pt x="870" y="743"/>
                    <a:pt x="874" y="742"/>
                    <a:pt x="875" y="737"/>
                  </a:cubicBezTo>
                  <a:cubicBezTo>
                    <a:pt x="877" y="733"/>
                    <a:pt x="882" y="730"/>
                    <a:pt x="885" y="726"/>
                  </a:cubicBezTo>
                  <a:cubicBezTo>
                    <a:pt x="887" y="722"/>
                    <a:pt x="886" y="705"/>
                    <a:pt x="885" y="702"/>
                  </a:cubicBezTo>
                  <a:cubicBezTo>
                    <a:pt x="885" y="700"/>
                    <a:pt x="880" y="696"/>
                    <a:pt x="876" y="6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0"/>
            <p:cNvSpPr/>
            <p:nvPr/>
          </p:nvSpPr>
          <p:spPr bwMode="auto">
            <a:xfrm>
              <a:off x="3803650" y="3781425"/>
              <a:ext cx="239713" cy="107950"/>
            </a:xfrm>
            <a:custGeom>
              <a:avLst/>
              <a:gdLst>
                <a:gd name="T0" fmla="*/ 39 w 71"/>
                <a:gd name="T1" fmla="*/ 7 h 32"/>
                <a:gd name="T2" fmla="*/ 26 w 71"/>
                <a:gd name="T3" fmla="*/ 2 h 32"/>
                <a:gd name="T4" fmla="*/ 13 w 71"/>
                <a:gd name="T5" fmla="*/ 0 h 32"/>
                <a:gd name="T6" fmla="*/ 0 w 71"/>
                <a:gd name="T7" fmla="*/ 10 h 32"/>
                <a:gd name="T8" fmla="*/ 13 w 71"/>
                <a:gd name="T9" fmla="*/ 6 h 32"/>
                <a:gd name="T10" fmla="*/ 26 w 71"/>
                <a:gd name="T11" fmla="*/ 10 h 32"/>
                <a:gd name="T12" fmla="*/ 40 w 71"/>
                <a:gd name="T13" fmla="*/ 16 h 32"/>
                <a:gd name="T14" fmla="*/ 50 w 71"/>
                <a:gd name="T15" fmla="*/ 27 h 32"/>
                <a:gd name="T16" fmla="*/ 71 w 71"/>
                <a:gd name="T17" fmla="*/ 22 h 32"/>
                <a:gd name="T18" fmla="*/ 56 w 71"/>
                <a:gd name="T19" fmla="*/ 14 h 32"/>
                <a:gd name="T20" fmla="*/ 39 w 71"/>
                <a:gd name="T21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32">
                  <a:moveTo>
                    <a:pt x="39" y="7"/>
                  </a:moveTo>
                  <a:cubicBezTo>
                    <a:pt x="34" y="5"/>
                    <a:pt x="30" y="3"/>
                    <a:pt x="26" y="2"/>
                  </a:cubicBezTo>
                  <a:cubicBezTo>
                    <a:pt x="23" y="2"/>
                    <a:pt x="16" y="0"/>
                    <a:pt x="13" y="0"/>
                  </a:cubicBezTo>
                  <a:cubicBezTo>
                    <a:pt x="10" y="0"/>
                    <a:pt x="0" y="10"/>
                    <a:pt x="0" y="10"/>
                  </a:cubicBezTo>
                  <a:cubicBezTo>
                    <a:pt x="0" y="10"/>
                    <a:pt x="10" y="9"/>
                    <a:pt x="13" y="6"/>
                  </a:cubicBezTo>
                  <a:cubicBezTo>
                    <a:pt x="16" y="3"/>
                    <a:pt x="24" y="9"/>
                    <a:pt x="26" y="10"/>
                  </a:cubicBezTo>
                  <a:cubicBezTo>
                    <a:pt x="28" y="12"/>
                    <a:pt x="35" y="14"/>
                    <a:pt x="40" y="16"/>
                  </a:cubicBezTo>
                  <a:cubicBezTo>
                    <a:pt x="45" y="18"/>
                    <a:pt x="47" y="23"/>
                    <a:pt x="50" y="27"/>
                  </a:cubicBezTo>
                  <a:cubicBezTo>
                    <a:pt x="54" y="32"/>
                    <a:pt x="71" y="25"/>
                    <a:pt x="71" y="22"/>
                  </a:cubicBezTo>
                  <a:cubicBezTo>
                    <a:pt x="70" y="19"/>
                    <a:pt x="59" y="16"/>
                    <a:pt x="56" y="14"/>
                  </a:cubicBezTo>
                  <a:cubicBezTo>
                    <a:pt x="52" y="13"/>
                    <a:pt x="44" y="8"/>
                    <a:pt x="3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1"/>
            <p:cNvSpPr/>
            <p:nvPr/>
          </p:nvSpPr>
          <p:spPr bwMode="auto">
            <a:xfrm>
              <a:off x="4049713" y="3870325"/>
              <a:ext cx="146050" cy="49212"/>
            </a:xfrm>
            <a:custGeom>
              <a:avLst/>
              <a:gdLst>
                <a:gd name="T0" fmla="*/ 36 w 43"/>
                <a:gd name="T1" fmla="*/ 8 h 15"/>
                <a:gd name="T2" fmla="*/ 30 w 43"/>
                <a:gd name="T3" fmla="*/ 3 h 15"/>
                <a:gd name="T4" fmla="*/ 21 w 43"/>
                <a:gd name="T5" fmla="*/ 1 h 15"/>
                <a:gd name="T6" fmla="*/ 12 w 43"/>
                <a:gd name="T7" fmla="*/ 0 h 15"/>
                <a:gd name="T8" fmla="*/ 9 w 43"/>
                <a:gd name="T9" fmla="*/ 6 h 15"/>
                <a:gd name="T10" fmla="*/ 0 w 43"/>
                <a:gd name="T11" fmla="*/ 12 h 15"/>
                <a:gd name="T12" fmla="*/ 11 w 43"/>
                <a:gd name="T13" fmla="*/ 15 h 15"/>
                <a:gd name="T14" fmla="*/ 23 w 43"/>
                <a:gd name="T15" fmla="*/ 13 h 15"/>
                <a:gd name="T16" fmla="*/ 39 w 43"/>
                <a:gd name="T17" fmla="*/ 15 h 15"/>
                <a:gd name="T18" fmla="*/ 36 w 43"/>
                <a:gd name="T19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15">
                  <a:moveTo>
                    <a:pt x="36" y="8"/>
                  </a:moveTo>
                  <a:cubicBezTo>
                    <a:pt x="34" y="8"/>
                    <a:pt x="30" y="3"/>
                    <a:pt x="30" y="3"/>
                  </a:cubicBezTo>
                  <a:cubicBezTo>
                    <a:pt x="30" y="3"/>
                    <a:pt x="23" y="1"/>
                    <a:pt x="21" y="1"/>
                  </a:cubicBezTo>
                  <a:cubicBezTo>
                    <a:pt x="19" y="1"/>
                    <a:pt x="15" y="0"/>
                    <a:pt x="12" y="0"/>
                  </a:cubicBezTo>
                  <a:cubicBezTo>
                    <a:pt x="9" y="0"/>
                    <a:pt x="9" y="4"/>
                    <a:pt x="9" y="6"/>
                  </a:cubicBezTo>
                  <a:cubicBezTo>
                    <a:pt x="9" y="8"/>
                    <a:pt x="0" y="10"/>
                    <a:pt x="0" y="12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20" y="13"/>
                    <a:pt x="23" y="13"/>
                  </a:cubicBezTo>
                  <a:cubicBezTo>
                    <a:pt x="26" y="13"/>
                    <a:pt x="36" y="14"/>
                    <a:pt x="39" y="15"/>
                  </a:cubicBezTo>
                  <a:cubicBezTo>
                    <a:pt x="43" y="15"/>
                    <a:pt x="38" y="8"/>
                    <a:pt x="3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2"/>
            <p:cNvSpPr/>
            <p:nvPr/>
          </p:nvSpPr>
          <p:spPr bwMode="auto">
            <a:xfrm>
              <a:off x="4229100" y="3106738"/>
              <a:ext cx="147638" cy="107950"/>
            </a:xfrm>
            <a:custGeom>
              <a:avLst/>
              <a:gdLst>
                <a:gd name="T0" fmla="*/ 36 w 44"/>
                <a:gd name="T1" fmla="*/ 3 h 32"/>
                <a:gd name="T2" fmla="*/ 24 w 44"/>
                <a:gd name="T3" fmla="*/ 6 h 32"/>
                <a:gd name="T4" fmla="*/ 13 w 44"/>
                <a:gd name="T5" fmla="*/ 15 h 32"/>
                <a:gd name="T6" fmla="*/ 2 w 44"/>
                <a:gd name="T7" fmla="*/ 23 h 32"/>
                <a:gd name="T8" fmla="*/ 2 w 44"/>
                <a:gd name="T9" fmla="*/ 32 h 32"/>
                <a:gd name="T10" fmla="*/ 7 w 44"/>
                <a:gd name="T11" fmla="*/ 30 h 32"/>
                <a:gd name="T12" fmla="*/ 18 w 44"/>
                <a:gd name="T13" fmla="*/ 20 h 32"/>
                <a:gd name="T14" fmla="*/ 32 w 44"/>
                <a:gd name="T15" fmla="*/ 15 h 32"/>
                <a:gd name="T16" fmla="*/ 41 w 44"/>
                <a:gd name="T17" fmla="*/ 10 h 32"/>
                <a:gd name="T18" fmla="*/ 36 w 44"/>
                <a:gd name="T1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32">
                  <a:moveTo>
                    <a:pt x="36" y="3"/>
                  </a:moveTo>
                  <a:cubicBezTo>
                    <a:pt x="35" y="6"/>
                    <a:pt x="26" y="6"/>
                    <a:pt x="24" y="6"/>
                  </a:cubicBezTo>
                  <a:cubicBezTo>
                    <a:pt x="22" y="5"/>
                    <a:pt x="13" y="15"/>
                    <a:pt x="13" y="15"/>
                  </a:cubicBezTo>
                  <a:cubicBezTo>
                    <a:pt x="13" y="15"/>
                    <a:pt x="3" y="22"/>
                    <a:pt x="2" y="23"/>
                  </a:cubicBezTo>
                  <a:cubicBezTo>
                    <a:pt x="0" y="24"/>
                    <a:pt x="2" y="32"/>
                    <a:pt x="2" y="32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0"/>
                    <a:pt x="15" y="22"/>
                    <a:pt x="18" y="20"/>
                  </a:cubicBezTo>
                  <a:cubicBezTo>
                    <a:pt x="20" y="19"/>
                    <a:pt x="28" y="17"/>
                    <a:pt x="32" y="15"/>
                  </a:cubicBezTo>
                  <a:cubicBezTo>
                    <a:pt x="36" y="13"/>
                    <a:pt x="38" y="11"/>
                    <a:pt x="41" y="10"/>
                  </a:cubicBezTo>
                  <a:cubicBezTo>
                    <a:pt x="44" y="8"/>
                    <a:pt x="38" y="0"/>
                    <a:pt x="3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3"/>
            <p:cNvSpPr/>
            <p:nvPr/>
          </p:nvSpPr>
          <p:spPr bwMode="auto">
            <a:xfrm>
              <a:off x="4387850" y="2968625"/>
              <a:ext cx="152400" cy="152400"/>
            </a:xfrm>
            <a:custGeom>
              <a:avLst/>
              <a:gdLst>
                <a:gd name="T0" fmla="*/ 21 w 45"/>
                <a:gd name="T1" fmla="*/ 10 h 45"/>
                <a:gd name="T2" fmla="*/ 18 w 45"/>
                <a:gd name="T3" fmla="*/ 0 h 45"/>
                <a:gd name="T4" fmla="*/ 13 w 45"/>
                <a:gd name="T5" fmla="*/ 4 h 45"/>
                <a:gd name="T6" fmla="*/ 7 w 45"/>
                <a:gd name="T7" fmla="*/ 17 h 45"/>
                <a:gd name="T8" fmla="*/ 0 w 45"/>
                <a:gd name="T9" fmla="*/ 27 h 45"/>
                <a:gd name="T10" fmla="*/ 21 w 45"/>
                <a:gd name="T11" fmla="*/ 38 h 45"/>
                <a:gd name="T12" fmla="*/ 30 w 45"/>
                <a:gd name="T13" fmla="*/ 37 h 45"/>
                <a:gd name="T14" fmla="*/ 43 w 45"/>
                <a:gd name="T15" fmla="*/ 43 h 45"/>
                <a:gd name="T16" fmla="*/ 37 w 45"/>
                <a:gd name="T17" fmla="*/ 23 h 45"/>
                <a:gd name="T18" fmla="*/ 31 w 45"/>
                <a:gd name="T19" fmla="*/ 16 h 45"/>
                <a:gd name="T20" fmla="*/ 21 w 45"/>
                <a:gd name="T21" fmla="*/ 1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5">
                  <a:moveTo>
                    <a:pt x="21" y="10"/>
                  </a:moveTo>
                  <a:cubicBezTo>
                    <a:pt x="21" y="7"/>
                    <a:pt x="18" y="0"/>
                    <a:pt x="18" y="0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5"/>
                    <a:pt x="9" y="16"/>
                    <a:pt x="7" y="17"/>
                  </a:cubicBezTo>
                  <a:cubicBezTo>
                    <a:pt x="4" y="18"/>
                    <a:pt x="0" y="27"/>
                    <a:pt x="0" y="27"/>
                  </a:cubicBezTo>
                  <a:cubicBezTo>
                    <a:pt x="0" y="27"/>
                    <a:pt x="18" y="38"/>
                    <a:pt x="21" y="38"/>
                  </a:cubicBezTo>
                  <a:cubicBezTo>
                    <a:pt x="24" y="37"/>
                    <a:pt x="30" y="37"/>
                    <a:pt x="30" y="37"/>
                  </a:cubicBezTo>
                  <a:cubicBezTo>
                    <a:pt x="30" y="37"/>
                    <a:pt x="41" y="45"/>
                    <a:pt x="43" y="43"/>
                  </a:cubicBezTo>
                  <a:cubicBezTo>
                    <a:pt x="45" y="40"/>
                    <a:pt x="37" y="26"/>
                    <a:pt x="37" y="23"/>
                  </a:cubicBezTo>
                  <a:cubicBezTo>
                    <a:pt x="37" y="20"/>
                    <a:pt x="34" y="16"/>
                    <a:pt x="31" y="16"/>
                  </a:cubicBezTo>
                  <a:cubicBezTo>
                    <a:pt x="27" y="15"/>
                    <a:pt x="21" y="13"/>
                    <a:pt x="21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4"/>
            <p:cNvSpPr/>
            <p:nvPr/>
          </p:nvSpPr>
          <p:spPr bwMode="auto">
            <a:xfrm>
              <a:off x="3743325" y="2425700"/>
              <a:ext cx="155575" cy="111125"/>
            </a:xfrm>
            <a:custGeom>
              <a:avLst/>
              <a:gdLst>
                <a:gd name="T0" fmla="*/ 42 w 46"/>
                <a:gd name="T1" fmla="*/ 22 h 33"/>
                <a:gd name="T2" fmla="*/ 34 w 46"/>
                <a:gd name="T3" fmla="*/ 12 h 33"/>
                <a:gd name="T4" fmla="*/ 25 w 46"/>
                <a:gd name="T5" fmla="*/ 7 h 33"/>
                <a:gd name="T6" fmla="*/ 17 w 46"/>
                <a:gd name="T7" fmla="*/ 1 h 33"/>
                <a:gd name="T8" fmla="*/ 11 w 46"/>
                <a:gd name="T9" fmla="*/ 8 h 33"/>
                <a:gd name="T10" fmla="*/ 10 w 46"/>
                <a:gd name="T11" fmla="*/ 15 h 33"/>
                <a:gd name="T12" fmla="*/ 1 w 46"/>
                <a:gd name="T13" fmla="*/ 25 h 33"/>
                <a:gd name="T14" fmla="*/ 15 w 46"/>
                <a:gd name="T15" fmla="*/ 32 h 33"/>
                <a:gd name="T16" fmla="*/ 28 w 46"/>
                <a:gd name="T17" fmla="*/ 25 h 33"/>
                <a:gd name="T18" fmla="*/ 42 w 46"/>
                <a:gd name="T19" fmla="*/ 32 h 33"/>
                <a:gd name="T20" fmla="*/ 42 w 46"/>
                <a:gd name="T2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33">
                  <a:moveTo>
                    <a:pt x="42" y="22"/>
                  </a:moveTo>
                  <a:cubicBezTo>
                    <a:pt x="40" y="21"/>
                    <a:pt x="35" y="14"/>
                    <a:pt x="34" y="12"/>
                  </a:cubicBezTo>
                  <a:cubicBezTo>
                    <a:pt x="32" y="10"/>
                    <a:pt x="25" y="7"/>
                    <a:pt x="25" y="7"/>
                  </a:cubicBezTo>
                  <a:cubicBezTo>
                    <a:pt x="25" y="7"/>
                    <a:pt x="19" y="3"/>
                    <a:pt x="17" y="1"/>
                  </a:cubicBezTo>
                  <a:cubicBezTo>
                    <a:pt x="15" y="0"/>
                    <a:pt x="11" y="8"/>
                    <a:pt x="11" y="8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3" y="23"/>
                    <a:pt x="1" y="25"/>
                  </a:cubicBezTo>
                  <a:cubicBezTo>
                    <a:pt x="0" y="26"/>
                    <a:pt x="15" y="32"/>
                    <a:pt x="15" y="32"/>
                  </a:cubicBezTo>
                  <a:cubicBezTo>
                    <a:pt x="15" y="32"/>
                    <a:pt x="26" y="28"/>
                    <a:pt x="28" y="25"/>
                  </a:cubicBezTo>
                  <a:cubicBezTo>
                    <a:pt x="31" y="23"/>
                    <a:pt x="38" y="30"/>
                    <a:pt x="42" y="32"/>
                  </a:cubicBezTo>
                  <a:cubicBezTo>
                    <a:pt x="46" y="33"/>
                    <a:pt x="45" y="23"/>
                    <a:pt x="4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5"/>
            <p:cNvSpPr/>
            <p:nvPr/>
          </p:nvSpPr>
          <p:spPr bwMode="auto">
            <a:xfrm>
              <a:off x="3689350" y="2062163"/>
              <a:ext cx="638175" cy="528637"/>
            </a:xfrm>
            <a:custGeom>
              <a:avLst/>
              <a:gdLst>
                <a:gd name="T0" fmla="*/ 122 w 189"/>
                <a:gd name="T1" fmla="*/ 37 h 157"/>
                <a:gd name="T2" fmla="*/ 104 w 189"/>
                <a:gd name="T3" fmla="*/ 29 h 157"/>
                <a:gd name="T4" fmla="*/ 93 w 189"/>
                <a:gd name="T5" fmla="*/ 23 h 157"/>
                <a:gd name="T6" fmla="*/ 77 w 189"/>
                <a:gd name="T7" fmla="*/ 29 h 157"/>
                <a:gd name="T8" fmla="*/ 69 w 189"/>
                <a:gd name="T9" fmla="*/ 18 h 157"/>
                <a:gd name="T10" fmla="*/ 90 w 189"/>
                <a:gd name="T11" fmla="*/ 16 h 157"/>
                <a:gd name="T12" fmla="*/ 84 w 189"/>
                <a:gd name="T13" fmla="*/ 6 h 157"/>
                <a:gd name="T14" fmla="*/ 69 w 189"/>
                <a:gd name="T15" fmla="*/ 5 h 157"/>
                <a:gd name="T16" fmla="*/ 53 w 189"/>
                <a:gd name="T17" fmla="*/ 5 h 157"/>
                <a:gd name="T18" fmla="*/ 38 w 189"/>
                <a:gd name="T19" fmla="*/ 9 h 157"/>
                <a:gd name="T20" fmla="*/ 30 w 189"/>
                <a:gd name="T21" fmla="*/ 27 h 157"/>
                <a:gd name="T22" fmla="*/ 24 w 189"/>
                <a:gd name="T23" fmla="*/ 21 h 157"/>
                <a:gd name="T24" fmla="*/ 32 w 189"/>
                <a:gd name="T25" fmla="*/ 2 h 157"/>
                <a:gd name="T26" fmla="*/ 21 w 189"/>
                <a:gd name="T27" fmla="*/ 1 h 157"/>
                <a:gd name="T28" fmla="*/ 6 w 189"/>
                <a:gd name="T29" fmla="*/ 10 h 157"/>
                <a:gd name="T30" fmla="*/ 0 w 189"/>
                <a:gd name="T31" fmla="*/ 30 h 157"/>
                <a:gd name="T32" fmla="*/ 17 w 189"/>
                <a:gd name="T33" fmla="*/ 41 h 157"/>
                <a:gd name="T34" fmla="*/ 2 w 189"/>
                <a:gd name="T35" fmla="*/ 41 h 157"/>
                <a:gd name="T36" fmla="*/ 9 w 189"/>
                <a:gd name="T37" fmla="*/ 49 h 157"/>
                <a:gd name="T38" fmla="*/ 25 w 189"/>
                <a:gd name="T39" fmla="*/ 53 h 157"/>
                <a:gd name="T40" fmla="*/ 39 w 189"/>
                <a:gd name="T41" fmla="*/ 53 h 157"/>
                <a:gd name="T42" fmla="*/ 57 w 189"/>
                <a:gd name="T43" fmla="*/ 56 h 157"/>
                <a:gd name="T44" fmla="*/ 73 w 189"/>
                <a:gd name="T45" fmla="*/ 57 h 157"/>
                <a:gd name="T46" fmla="*/ 73 w 189"/>
                <a:gd name="T47" fmla="*/ 46 h 157"/>
                <a:gd name="T48" fmla="*/ 85 w 189"/>
                <a:gd name="T49" fmla="*/ 55 h 157"/>
                <a:gd name="T50" fmla="*/ 94 w 189"/>
                <a:gd name="T51" fmla="*/ 65 h 157"/>
                <a:gd name="T52" fmla="*/ 102 w 189"/>
                <a:gd name="T53" fmla="*/ 71 h 157"/>
                <a:gd name="T54" fmla="*/ 116 w 189"/>
                <a:gd name="T55" fmla="*/ 81 h 157"/>
                <a:gd name="T56" fmla="*/ 118 w 189"/>
                <a:gd name="T57" fmla="*/ 94 h 157"/>
                <a:gd name="T58" fmla="*/ 108 w 189"/>
                <a:gd name="T59" fmla="*/ 100 h 157"/>
                <a:gd name="T60" fmla="*/ 116 w 189"/>
                <a:gd name="T61" fmla="*/ 111 h 157"/>
                <a:gd name="T62" fmla="*/ 102 w 189"/>
                <a:gd name="T63" fmla="*/ 112 h 157"/>
                <a:gd name="T64" fmla="*/ 98 w 189"/>
                <a:gd name="T65" fmla="*/ 118 h 157"/>
                <a:gd name="T66" fmla="*/ 95 w 189"/>
                <a:gd name="T67" fmla="*/ 113 h 157"/>
                <a:gd name="T68" fmla="*/ 84 w 189"/>
                <a:gd name="T69" fmla="*/ 113 h 157"/>
                <a:gd name="T70" fmla="*/ 77 w 189"/>
                <a:gd name="T71" fmla="*/ 120 h 157"/>
                <a:gd name="T72" fmla="*/ 85 w 189"/>
                <a:gd name="T73" fmla="*/ 128 h 157"/>
                <a:gd name="T74" fmla="*/ 98 w 189"/>
                <a:gd name="T75" fmla="*/ 122 h 157"/>
                <a:gd name="T76" fmla="*/ 107 w 189"/>
                <a:gd name="T77" fmla="*/ 122 h 157"/>
                <a:gd name="T78" fmla="*/ 119 w 189"/>
                <a:gd name="T79" fmla="*/ 133 h 157"/>
                <a:gd name="T80" fmla="*/ 125 w 189"/>
                <a:gd name="T81" fmla="*/ 142 h 157"/>
                <a:gd name="T82" fmla="*/ 139 w 189"/>
                <a:gd name="T83" fmla="*/ 150 h 157"/>
                <a:gd name="T84" fmla="*/ 161 w 189"/>
                <a:gd name="T85" fmla="*/ 155 h 157"/>
                <a:gd name="T86" fmla="*/ 153 w 189"/>
                <a:gd name="T87" fmla="*/ 145 h 157"/>
                <a:gd name="T88" fmla="*/ 141 w 189"/>
                <a:gd name="T89" fmla="*/ 131 h 157"/>
                <a:gd name="T90" fmla="*/ 165 w 189"/>
                <a:gd name="T91" fmla="*/ 143 h 157"/>
                <a:gd name="T92" fmla="*/ 166 w 189"/>
                <a:gd name="T93" fmla="*/ 134 h 157"/>
                <a:gd name="T94" fmla="*/ 164 w 189"/>
                <a:gd name="T95" fmla="*/ 122 h 157"/>
                <a:gd name="T96" fmla="*/ 152 w 189"/>
                <a:gd name="T97" fmla="*/ 113 h 157"/>
                <a:gd name="T98" fmla="*/ 151 w 189"/>
                <a:gd name="T99" fmla="*/ 100 h 157"/>
                <a:gd name="T100" fmla="*/ 165 w 189"/>
                <a:gd name="T101" fmla="*/ 106 h 157"/>
                <a:gd name="T102" fmla="*/ 174 w 189"/>
                <a:gd name="T103" fmla="*/ 117 h 157"/>
                <a:gd name="T104" fmla="*/ 182 w 189"/>
                <a:gd name="T105" fmla="*/ 107 h 157"/>
                <a:gd name="T106" fmla="*/ 189 w 189"/>
                <a:gd name="T107" fmla="*/ 97 h 157"/>
                <a:gd name="T108" fmla="*/ 180 w 189"/>
                <a:gd name="T109" fmla="*/ 93 h 157"/>
                <a:gd name="T110" fmla="*/ 171 w 189"/>
                <a:gd name="T111" fmla="*/ 82 h 157"/>
                <a:gd name="T112" fmla="*/ 157 w 189"/>
                <a:gd name="T113" fmla="*/ 79 h 157"/>
                <a:gd name="T114" fmla="*/ 147 w 189"/>
                <a:gd name="T115" fmla="*/ 68 h 157"/>
                <a:gd name="T116" fmla="*/ 152 w 189"/>
                <a:gd name="T117" fmla="*/ 57 h 157"/>
                <a:gd name="T118" fmla="*/ 142 w 189"/>
                <a:gd name="T119" fmla="*/ 49 h 157"/>
                <a:gd name="T120" fmla="*/ 131 w 189"/>
                <a:gd name="T121" fmla="*/ 44 h 157"/>
                <a:gd name="T122" fmla="*/ 122 w 189"/>
                <a:gd name="T123" fmla="*/ 3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9" h="157">
                  <a:moveTo>
                    <a:pt x="122" y="37"/>
                  </a:moveTo>
                  <a:cubicBezTo>
                    <a:pt x="118" y="35"/>
                    <a:pt x="107" y="30"/>
                    <a:pt x="104" y="29"/>
                  </a:cubicBezTo>
                  <a:cubicBezTo>
                    <a:pt x="100" y="28"/>
                    <a:pt x="97" y="25"/>
                    <a:pt x="93" y="23"/>
                  </a:cubicBezTo>
                  <a:cubicBezTo>
                    <a:pt x="89" y="21"/>
                    <a:pt x="80" y="28"/>
                    <a:pt x="77" y="29"/>
                  </a:cubicBezTo>
                  <a:cubicBezTo>
                    <a:pt x="75" y="30"/>
                    <a:pt x="66" y="19"/>
                    <a:pt x="69" y="18"/>
                  </a:cubicBezTo>
                  <a:cubicBezTo>
                    <a:pt x="72" y="17"/>
                    <a:pt x="87" y="18"/>
                    <a:pt x="90" y="16"/>
                  </a:cubicBezTo>
                  <a:cubicBezTo>
                    <a:pt x="92" y="13"/>
                    <a:pt x="87" y="9"/>
                    <a:pt x="84" y="6"/>
                  </a:cubicBezTo>
                  <a:cubicBezTo>
                    <a:pt x="81" y="3"/>
                    <a:pt x="73" y="5"/>
                    <a:pt x="69" y="5"/>
                  </a:cubicBezTo>
                  <a:cubicBezTo>
                    <a:pt x="66" y="6"/>
                    <a:pt x="56" y="5"/>
                    <a:pt x="53" y="5"/>
                  </a:cubicBezTo>
                  <a:cubicBezTo>
                    <a:pt x="51" y="4"/>
                    <a:pt x="40" y="8"/>
                    <a:pt x="38" y="9"/>
                  </a:cubicBezTo>
                  <a:cubicBezTo>
                    <a:pt x="35" y="10"/>
                    <a:pt x="31" y="23"/>
                    <a:pt x="30" y="27"/>
                  </a:cubicBezTo>
                  <a:cubicBezTo>
                    <a:pt x="28" y="32"/>
                    <a:pt x="26" y="25"/>
                    <a:pt x="24" y="21"/>
                  </a:cubicBezTo>
                  <a:cubicBezTo>
                    <a:pt x="23" y="16"/>
                    <a:pt x="31" y="3"/>
                    <a:pt x="32" y="2"/>
                  </a:cubicBezTo>
                  <a:cubicBezTo>
                    <a:pt x="34" y="0"/>
                    <a:pt x="26" y="2"/>
                    <a:pt x="21" y="1"/>
                  </a:cubicBezTo>
                  <a:cubicBezTo>
                    <a:pt x="17" y="0"/>
                    <a:pt x="10" y="7"/>
                    <a:pt x="6" y="10"/>
                  </a:cubicBezTo>
                  <a:cubicBezTo>
                    <a:pt x="3" y="14"/>
                    <a:pt x="0" y="26"/>
                    <a:pt x="0" y="30"/>
                  </a:cubicBezTo>
                  <a:cubicBezTo>
                    <a:pt x="1" y="36"/>
                    <a:pt x="17" y="41"/>
                    <a:pt x="17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2" y="41"/>
                    <a:pt x="8" y="48"/>
                    <a:pt x="9" y="49"/>
                  </a:cubicBezTo>
                  <a:cubicBezTo>
                    <a:pt x="11" y="50"/>
                    <a:pt x="23" y="50"/>
                    <a:pt x="25" y="53"/>
                  </a:cubicBezTo>
                  <a:cubicBezTo>
                    <a:pt x="27" y="55"/>
                    <a:pt x="36" y="53"/>
                    <a:pt x="39" y="53"/>
                  </a:cubicBezTo>
                  <a:cubicBezTo>
                    <a:pt x="42" y="53"/>
                    <a:pt x="55" y="54"/>
                    <a:pt x="57" y="56"/>
                  </a:cubicBezTo>
                  <a:cubicBezTo>
                    <a:pt x="60" y="58"/>
                    <a:pt x="71" y="59"/>
                    <a:pt x="73" y="57"/>
                  </a:cubicBezTo>
                  <a:cubicBezTo>
                    <a:pt x="76" y="56"/>
                    <a:pt x="73" y="46"/>
                    <a:pt x="73" y="46"/>
                  </a:cubicBezTo>
                  <a:cubicBezTo>
                    <a:pt x="73" y="46"/>
                    <a:pt x="83" y="54"/>
                    <a:pt x="85" y="55"/>
                  </a:cubicBezTo>
                  <a:cubicBezTo>
                    <a:pt x="87" y="57"/>
                    <a:pt x="92" y="62"/>
                    <a:pt x="94" y="65"/>
                  </a:cubicBezTo>
                  <a:cubicBezTo>
                    <a:pt x="95" y="68"/>
                    <a:pt x="99" y="70"/>
                    <a:pt x="102" y="71"/>
                  </a:cubicBezTo>
                  <a:cubicBezTo>
                    <a:pt x="106" y="72"/>
                    <a:pt x="115" y="79"/>
                    <a:pt x="116" y="81"/>
                  </a:cubicBezTo>
                  <a:cubicBezTo>
                    <a:pt x="116" y="83"/>
                    <a:pt x="120" y="94"/>
                    <a:pt x="118" y="94"/>
                  </a:cubicBezTo>
                  <a:cubicBezTo>
                    <a:pt x="116" y="94"/>
                    <a:pt x="111" y="98"/>
                    <a:pt x="108" y="100"/>
                  </a:cubicBezTo>
                  <a:cubicBezTo>
                    <a:pt x="105" y="101"/>
                    <a:pt x="116" y="109"/>
                    <a:pt x="116" y="111"/>
                  </a:cubicBezTo>
                  <a:cubicBezTo>
                    <a:pt x="115" y="113"/>
                    <a:pt x="104" y="112"/>
                    <a:pt x="102" y="112"/>
                  </a:cubicBezTo>
                  <a:cubicBezTo>
                    <a:pt x="100" y="112"/>
                    <a:pt x="98" y="118"/>
                    <a:pt x="98" y="118"/>
                  </a:cubicBezTo>
                  <a:cubicBezTo>
                    <a:pt x="95" y="113"/>
                    <a:pt x="95" y="113"/>
                    <a:pt x="95" y="113"/>
                  </a:cubicBezTo>
                  <a:cubicBezTo>
                    <a:pt x="95" y="113"/>
                    <a:pt x="86" y="112"/>
                    <a:pt x="84" y="113"/>
                  </a:cubicBezTo>
                  <a:cubicBezTo>
                    <a:pt x="83" y="113"/>
                    <a:pt x="77" y="120"/>
                    <a:pt x="77" y="120"/>
                  </a:cubicBezTo>
                  <a:cubicBezTo>
                    <a:pt x="77" y="120"/>
                    <a:pt x="81" y="128"/>
                    <a:pt x="85" y="128"/>
                  </a:cubicBezTo>
                  <a:cubicBezTo>
                    <a:pt x="88" y="128"/>
                    <a:pt x="98" y="122"/>
                    <a:pt x="98" y="122"/>
                  </a:cubicBezTo>
                  <a:cubicBezTo>
                    <a:pt x="98" y="122"/>
                    <a:pt x="105" y="123"/>
                    <a:pt x="107" y="122"/>
                  </a:cubicBezTo>
                  <a:cubicBezTo>
                    <a:pt x="110" y="122"/>
                    <a:pt x="117" y="131"/>
                    <a:pt x="119" y="133"/>
                  </a:cubicBezTo>
                  <a:cubicBezTo>
                    <a:pt x="121" y="134"/>
                    <a:pt x="123" y="141"/>
                    <a:pt x="125" y="142"/>
                  </a:cubicBezTo>
                  <a:cubicBezTo>
                    <a:pt x="128" y="143"/>
                    <a:pt x="138" y="147"/>
                    <a:pt x="139" y="150"/>
                  </a:cubicBezTo>
                  <a:cubicBezTo>
                    <a:pt x="140" y="152"/>
                    <a:pt x="161" y="157"/>
                    <a:pt x="161" y="155"/>
                  </a:cubicBezTo>
                  <a:cubicBezTo>
                    <a:pt x="162" y="153"/>
                    <a:pt x="155" y="146"/>
                    <a:pt x="153" y="145"/>
                  </a:cubicBezTo>
                  <a:cubicBezTo>
                    <a:pt x="151" y="145"/>
                    <a:pt x="140" y="134"/>
                    <a:pt x="141" y="131"/>
                  </a:cubicBezTo>
                  <a:cubicBezTo>
                    <a:pt x="143" y="127"/>
                    <a:pt x="163" y="142"/>
                    <a:pt x="165" y="143"/>
                  </a:cubicBezTo>
                  <a:cubicBezTo>
                    <a:pt x="167" y="145"/>
                    <a:pt x="166" y="139"/>
                    <a:pt x="166" y="134"/>
                  </a:cubicBezTo>
                  <a:cubicBezTo>
                    <a:pt x="166" y="130"/>
                    <a:pt x="165" y="125"/>
                    <a:pt x="164" y="122"/>
                  </a:cubicBezTo>
                  <a:cubicBezTo>
                    <a:pt x="163" y="119"/>
                    <a:pt x="153" y="115"/>
                    <a:pt x="152" y="113"/>
                  </a:cubicBezTo>
                  <a:cubicBezTo>
                    <a:pt x="151" y="111"/>
                    <a:pt x="147" y="104"/>
                    <a:pt x="151" y="100"/>
                  </a:cubicBezTo>
                  <a:cubicBezTo>
                    <a:pt x="154" y="95"/>
                    <a:pt x="162" y="104"/>
                    <a:pt x="165" y="106"/>
                  </a:cubicBezTo>
                  <a:cubicBezTo>
                    <a:pt x="168" y="109"/>
                    <a:pt x="170" y="115"/>
                    <a:pt x="174" y="117"/>
                  </a:cubicBezTo>
                  <a:cubicBezTo>
                    <a:pt x="178" y="120"/>
                    <a:pt x="180" y="110"/>
                    <a:pt x="182" y="107"/>
                  </a:cubicBezTo>
                  <a:cubicBezTo>
                    <a:pt x="184" y="105"/>
                    <a:pt x="189" y="101"/>
                    <a:pt x="189" y="97"/>
                  </a:cubicBezTo>
                  <a:cubicBezTo>
                    <a:pt x="189" y="93"/>
                    <a:pt x="185" y="94"/>
                    <a:pt x="180" y="93"/>
                  </a:cubicBezTo>
                  <a:cubicBezTo>
                    <a:pt x="175" y="93"/>
                    <a:pt x="173" y="85"/>
                    <a:pt x="171" y="82"/>
                  </a:cubicBezTo>
                  <a:cubicBezTo>
                    <a:pt x="170" y="80"/>
                    <a:pt x="159" y="79"/>
                    <a:pt x="157" y="79"/>
                  </a:cubicBezTo>
                  <a:cubicBezTo>
                    <a:pt x="154" y="79"/>
                    <a:pt x="147" y="71"/>
                    <a:pt x="147" y="68"/>
                  </a:cubicBezTo>
                  <a:cubicBezTo>
                    <a:pt x="146" y="66"/>
                    <a:pt x="152" y="61"/>
                    <a:pt x="152" y="57"/>
                  </a:cubicBezTo>
                  <a:cubicBezTo>
                    <a:pt x="151" y="53"/>
                    <a:pt x="146" y="50"/>
                    <a:pt x="142" y="49"/>
                  </a:cubicBezTo>
                  <a:cubicBezTo>
                    <a:pt x="138" y="48"/>
                    <a:pt x="130" y="48"/>
                    <a:pt x="131" y="44"/>
                  </a:cubicBezTo>
                  <a:cubicBezTo>
                    <a:pt x="131" y="40"/>
                    <a:pt x="126" y="39"/>
                    <a:pt x="122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6"/>
            <p:cNvSpPr/>
            <p:nvPr/>
          </p:nvSpPr>
          <p:spPr bwMode="auto">
            <a:xfrm>
              <a:off x="3965575" y="2320925"/>
              <a:ext cx="63500" cy="44450"/>
            </a:xfrm>
            <a:custGeom>
              <a:avLst/>
              <a:gdLst>
                <a:gd name="T0" fmla="*/ 16 w 19"/>
                <a:gd name="T1" fmla="*/ 12 h 13"/>
                <a:gd name="T2" fmla="*/ 17 w 19"/>
                <a:gd name="T3" fmla="*/ 2 h 13"/>
                <a:gd name="T4" fmla="*/ 8 w 19"/>
                <a:gd name="T5" fmla="*/ 1 h 13"/>
                <a:gd name="T6" fmla="*/ 2 w 19"/>
                <a:gd name="T7" fmla="*/ 7 h 13"/>
                <a:gd name="T8" fmla="*/ 16 w 19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3">
                  <a:moveTo>
                    <a:pt x="16" y="12"/>
                  </a:moveTo>
                  <a:cubicBezTo>
                    <a:pt x="19" y="11"/>
                    <a:pt x="18" y="5"/>
                    <a:pt x="17" y="2"/>
                  </a:cubicBezTo>
                  <a:cubicBezTo>
                    <a:pt x="16" y="0"/>
                    <a:pt x="12" y="1"/>
                    <a:pt x="8" y="1"/>
                  </a:cubicBezTo>
                  <a:cubicBezTo>
                    <a:pt x="5" y="1"/>
                    <a:pt x="0" y="4"/>
                    <a:pt x="2" y="7"/>
                  </a:cubicBezTo>
                  <a:cubicBezTo>
                    <a:pt x="6" y="12"/>
                    <a:pt x="12" y="13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7"/>
            <p:cNvSpPr/>
            <p:nvPr/>
          </p:nvSpPr>
          <p:spPr bwMode="auto">
            <a:xfrm>
              <a:off x="2871788" y="2027238"/>
              <a:ext cx="246063" cy="173037"/>
            </a:xfrm>
            <a:custGeom>
              <a:avLst/>
              <a:gdLst>
                <a:gd name="T0" fmla="*/ 19 w 73"/>
                <a:gd name="T1" fmla="*/ 49 h 51"/>
                <a:gd name="T2" fmla="*/ 34 w 73"/>
                <a:gd name="T3" fmla="*/ 45 h 51"/>
                <a:gd name="T4" fmla="*/ 40 w 73"/>
                <a:gd name="T5" fmla="*/ 35 h 51"/>
                <a:gd name="T6" fmla="*/ 52 w 73"/>
                <a:gd name="T7" fmla="*/ 22 h 51"/>
                <a:gd name="T8" fmla="*/ 71 w 73"/>
                <a:gd name="T9" fmla="*/ 13 h 51"/>
                <a:gd name="T10" fmla="*/ 58 w 73"/>
                <a:gd name="T11" fmla="*/ 6 h 51"/>
                <a:gd name="T12" fmla="*/ 45 w 73"/>
                <a:gd name="T13" fmla="*/ 8 h 51"/>
                <a:gd name="T14" fmla="*/ 30 w 73"/>
                <a:gd name="T15" fmla="*/ 2 h 51"/>
                <a:gd name="T16" fmla="*/ 11 w 73"/>
                <a:gd name="T17" fmla="*/ 2 h 51"/>
                <a:gd name="T18" fmla="*/ 14 w 73"/>
                <a:gd name="T19" fmla="*/ 12 h 51"/>
                <a:gd name="T20" fmla="*/ 8 w 73"/>
                <a:gd name="T21" fmla="*/ 24 h 51"/>
                <a:gd name="T22" fmla="*/ 0 w 73"/>
                <a:gd name="T23" fmla="*/ 37 h 51"/>
                <a:gd name="T24" fmla="*/ 7 w 73"/>
                <a:gd name="T25" fmla="*/ 39 h 51"/>
                <a:gd name="T26" fmla="*/ 19 w 73"/>
                <a:gd name="T27" fmla="*/ 4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3" h="51">
                  <a:moveTo>
                    <a:pt x="19" y="49"/>
                  </a:moveTo>
                  <a:cubicBezTo>
                    <a:pt x="21" y="51"/>
                    <a:pt x="30" y="46"/>
                    <a:pt x="34" y="45"/>
                  </a:cubicBezTo>
                  <a:cubicBezTo>
                    <a:pt x="38" y="44"/>
                    <a:pt x="39" y="38"/>
                    <a:pt x="40" y="35"/>
                  </a:cubicBezTo>
                  <a:cubicBezTo>
                    <a:pt x="41" y="31"/>
                    <a:pt x="49" y="25"/>
                    <a:pt x="52" y="22"/>
                  </a:cubicBezTo>
                  <a:cubicBezTo>
                    <a:pt x="55" y="19"/>
                    <a:pt x="70" y="16"/>
                    <a:pt x="71" y="13"/>
                  </a:cubicBezTo>
                  <a:cubicBezTo>
                    <a:pt x="73" y="10"/>
                    <a:pt x="63" y="6"/>
                    <a:pt x="58" y="6"/>
                  </a:cubicBezTo>
                  <a:cubicBezTo>
                    <a:pt x="53" y="5"/>
                    <a:pt x="49" y="7"/>
                    <a:pt x="45" y="8"/>
                  </a:cubicBezTo>
                  <a:cubicBezTo>
                    <a:pt x="41" y="8"/>
                    <a:pt x="33" y="4"/>
                    <a:pt x="30" y="2"/>
                  </a:cubicBezTo>
                  <a:cubicBezTo>
                    <a:pt x="28" y="0"/>
                    <a:pt x="14" y="2"/>
                    <a:pt x="11" y="2"/>
                  </a:cubicBezTo>
                  <a:cubicBezTo>
                    <a:pt x="7" y="2"/>
                    <a:pt x="12" y="9"/>
                    <a:pt x="14" y="12"/>
                  </a:cubicBezTo>
                  <a:cubicBezTo>
                    <a:pt x="16" y="14"/>
                    <a:pt x="10" y="22"/>
                    <a:pt x="8" y="24"/>
                  </a:cubicBezTo>
                  <a:cubicBezTo>
                    <a:pt x="7" y="25"/>
                    <a:pt x="2" y="35"/>
                    <a:pt x="0" y="3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9"/>
                    <a:pt x="18" y="47"/>
                    <a:pt x="1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8"/>
            <p:cNvSpPr/>
            <p:nvPr/>
          </p:nvSpPr>
          <p:spPr bwMode="auto">
            <a:xfrm>
              <a:off x="3044825" y="2054225"/>
              <a:ext cx="407988" cy="257175"/>
            </a:xfrm>
            <a:custGeom>
              <a:avLst/>
              <a:gdLst>
                <a:gd name="T0" fmla="*/ 118 w 121"/>
                <a:gd name="T1" fmla="*/ 56 h 76"/>
                <a:gd name="T2" fmla="*/ 107 w 121"/>
                <a:gd name="T3" fmla="*/ 49 h 76"/>
                <a:gd name="T4" fmla="*/ 96 w 121"/>
                <a:gd name="T5" fmla="*/ 46 h 76"/>
                <a:gd name="T6" fmla="*/ 94 w 121"/>
                <a:gd name="T7" fmla="*/ 36 h 76"/>
                <a:gd name="T8" fmla="*/ 89 w 121"/>
                <a:gd name="T9" fmla="*/ 23 h 76"/>
                <a:gd name="T10" fmla="*/ 83 w 121"/>
                <a:gd name="T11" fmla="*/ 13 h 76"/>
                <a:gd name="T12" fmla="*/ 93 w 121"/>
                <a:gd name="T13" fmla="*/ 14 h 76"/>
                <a:gd name="T14" fmla="*/ 93 w 121"/>
                <a:gd name="T15" fmla="*/ 4 h 76"/>
                <a:gd name="T16" fmla="*/ 81 w 121"/>
                <a:gd name="T17" fmla="*/ 3 h 76"/>
                <a:gd name="T18" fmla="*/ 79 w 121"/>
                <a:gd name="T19" fmla="*/ 12 h 76"/>
                <a:gd name="T20" fmla="*/ 69 w 121"/>
                <a:gd name="T21" fmla="*/ 16 h 76"/>
                <a:gd name="T22" fmla="*/ 77 w 121"/>
                <a:gd name="T23" fmla="*/ 33 h 76"/>
                <a:gd name="T24" fmla="*/ 69 w 121"/>
                <a:gd name="T25" fmla="*/ 32 h 76"/>
                <a:gd name="T26" fmla="*/ 65 w 121"/>
                <a:gd name="T27" fmla="*/ 21 h 76"/>
                <a:gd name="T28" fmla="*/ 57 w 121"/>
                <a:gd name="T29" fmla="*/ 14 h 76"/>
                <a:gd name="T30" fmla="*/ 53 w 121"/>
                <a:gd name="T31" fmla="*/ 23 h 76"/>
                <a:gd name="T32" fmla="*/ 42 w 121"/>
                <a:gd name="T33" fmla="*/ 18 h 76"/>
                <a:gd name="T34" fmla="*/ 28 w 121"/>
                <a:gd name="T35" fmla="*/ 11 h 76"/>
                <a:gd name="T36" fmla="*/ 12 w 121"/>
                <a:gd name="T37" fmla="*/ 19 h 76"/>
                <a:gd name="T38" fmla="*/ 0 w 121"/>
                <a:gd name="T39" fmla="*/ 34 h 76"/>
                <a:gd name="T40" fmla="*/ 15 w 121"/>
                <a:gd name="T41" fmla="*/ 37 h 76"/>
                <a:gd name="T42" fmla="*/ 2 w 121"/>
                <a:gd name="T43" fmla="*/ 46 h 76"/>
                <a:gd name="T44" fmla="*/ 21 w 121"/>
                <a:gd name="T45" fmla="*/ 45 h 76"/>
                <a:gd name="T46" fmla="*/ 46 w 121"/>
                <a:gd name="T47" fmla="*/ 52 h 76"/>
                <a:gd name="T48" fmla="*/ 32 w 121"/>
                <a:gd name="T49" fmla="*/ 52 h 76"/>
                <a:gd name="T50" fmla="*/ 7 w 121"/>
                <a:gd name="T51" fmla="*/ 57 h 76"/>
                <a:gd name="T52" fmla="*/ 32 w 121"/>
                <a:gd name="T53" fmla="*/ 66 h 76"/>
                <a:gd name="T54" fmla="*/ 36 w 121"/>
                <a:gd name="T55" fmla="*/ 73 h 76"/>
                <a:gd name="T56" fmla="*/ 50 w 121"/>
                <a:gd name="T57" fmla="*/ 76 h 76"/>
                <a:gd name="T58" fmla="*/ 66 w 121"/>
                <a:gd name="T59" fmla="*/ 72 h 76"/>
                <a:gd name="T60" fmla="*/ 80 w 121"/>
                <a:gd name="T61" fmla="*/ 61 h 76"/>
                <a:gd name="T62" fmla="*/ 83 w 121"/>
                <a:gd name="T63" fmla="*/ 69 h 76"/>
                <a:gd name="T64" fmla="*/ 102 w 121"/>
                <a:gd name="T65" fmla="*/ 72 h 76"/>
                <a:gd name="T66" fmla="*/ 113 w 121"/>
                <a:gd name="T67" fmla="*/ 70 h 76"/>
                <a:gd name="T68" fmla="*/ 104 w 121"/>
                <a:gd name="T69" fmla="*/ 60 h 76"/>
                <a:gd name="T70" fmla="*/ 118 w 121"/>
                <a:gd name="T71" fmla="*/ 5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1" h="76">
                  <a:moveTo>
                    <a:pt x="118" y="56"/>
                  </a:moveTo>
                  <a:cubicBezTo>
                    <a:pt x="121" y="54"/>
                    <a:pt x="110" y="50"/>
                    <a:pt x="107" y="49"/>
                  </a:cubicBezTo>
                  <a:cubicBezTo>
                    <a:pt x="104" y="48"/>
                    <a:pt x="99" y="46"/>
                    <a:pt x="96" y="46"/>
                  </a:cubicBezTo>
                  <a:cubicBezTo>
                    <a:pt x="93" y="46"/>
                    <a:pt x="94" y="39"/>
                    <a:pt x="94" y="36"/>
                  </a:cubicBezTo>
                  <a:cubicBezTo>
                    <a:pt x="95" y="33"/>
                    <a:pt x="91" y="26"/>
                    <a:pt x="89" y="23"/>
                  </a:cubicBezTo>
                  <a:cubicBezTo>
                    <a:pt x="87" y="20"/>
                    <a:pt x="83" y="13"/>
                    <a:pt x="83" y="13"/>
                  </a:cubicBezTo>
                  <a:cubicBezTo>
                    <a:pt x="83" y="13"/>
                    <a:pt x="90" y="14"/>
                    <a:pt x="93" y="14"/>
                  </a:cubicBezTo>
                  <a:cubicBezTo>
                    <a:pt x="96" y="13"/>
                    <a:pt x="95" y="8"/>
                    <a:pt x="93" y="4"/>
                  </a:cubicBezTo>
                  <a:cubicBezTo>
                    <a:pt x="91" y="0"/>
                    <a:pt x="83" y="2"/>
                    <a:pt x="81" y="3"/>
                  </a:cubicBezTo>
                  <a:cubicBezTo>
                    <a:pt x="79" y="4"/>
                    <a:pt x="79" y="12"/>
                    <a:pt x="79" y="12"/>
                  </a:cubicBezTo>
                  <a:cubicBezTo>
                    <a:pt x="79" y="12"/>
                    <a:pt x="69" y="14"/>
                    <a:pt x="69" y="16"/>
                  </a:cubicBezTo>
                  <a:cubicBezTo>
                    <a:pt x="69" y="18"/>
                    <a:pt x="77" y="29"/>
                    <a:pt x="77" y="33"/>
                  </a:cubicBezTo>
                  <a:cubicBezTo>
                    <a:pt x="78" y="37"/>
                    <a:pt x="71" y="33"/>
                    <a:pt x="69" y="32"/>
                  </a:cubicBezTo>
                  <a:cubicBezTo>
                    <a:pt x="68" y="32"/>
                    <a:pt x="65" y="24"/>
                    <a:pt x="65" y="21"/>
                  </a:cubicBezTo>
                  <a:cubicBezTo>
                    <a:pt x="64" y="18"/>
                    <a:pt x="58" y="15"/>
                    <a:pt x="57" y="14"/>
                  </a:cubicBezTo>
                  <a:cubicBezTo>
                    <a:pt x="55" y="14"/>
                    <a:pt x="53" y="21"/>
                    <a:pt x="53" y="23"/>
                  </a:cubicBezTo>
                  <a:cubicBezTo>
                    <a:pt x="52" y="25"/>
                    <a:pt x="44" y="18"/>
                    <a:pt x="42" y="18"/>
                  </a:cubicBezTo>
                  <a:cubicBezTo>
                    <a:pt x="40" y="18"/>
                    <a:pt x="29" y="12"/>
                    <a:pt x="28" y="11"/>
                  </a:cubicBezTo>
                  <a:cubicBezTo>
                    <a:pt x="27" y="9"/>
                    <a:pt x="13" y="18"/>
                    <a:pt x="12" y="19"/>
                  </a:cubicBezTo>
                  <a:cubicBezTo>
                    <a:pt x="10" y="20"/>
                    <a:pt x="2" y="30"/>
                    <a:pt x="0" y="34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2" y="44"/>
                    <a:pt x="2" y="46"/>
                  </a:cubicBezTo>
                  <a:cubicBezTo>
                    <a:pt x="2" y="48"/>
                    <a:pt x="16" y="45"/>
                    <a:pt x="21" y="45"/>
                  </a:cubicBezTo>
                  <a:cubicBezTo>
                    <a:pt x="26" y="45"/>
                    <a:pt x="46" y="50"/>
                    <a:pt x="46" y="52"/>
                  </a:cubicBezTo>
                  <a:cubicBezTo>
                    <a:pt x="46" y="54"/>
                    <a:pt x="36" y="52"/>
                    <a:pt x="32" y="52"/>
                  </a:cubicBezTo>
                  <a:cubicBezTo>
                    <a:pt x="28" y="51"/>
                    <a:pt x="8" y="53"/>
                    <a:pt x="7" y="57"/>
                  </a:cubicBezTo>
                  <a:cubicBezTo>
                    <a:pt x="6" y="62"/>
                    <a:pt x="32" y="66"/>
                    <a:pt x="32" y="66"/>
                  </a:cubicBezTo>
                  <a:cubicBezTo>
                    <a:pt x="32" y="66"/>
                    <a:pt x="36" y="71"/>
                    <a:pt x="36" y="73"/>
                  </a:cubicBezTo>
                  <a:cubicBezTo>
                    <a:pt x="36" y="76"/>
                    <a:pt x="46" y="76"/>
                    <a:pt x="50" y="76"/>
                  </a:cubicBezTo>
                  <a:cubicBezTo>
                    <a:pt x="54" y="76"/>
                    <a:pt x="62" y="72"/>
                    <a:pt x="66" y="72"/>
                  </a:cubicBezTo>
                  <a:cubicBezTo>
                    <a:pt x="69" y="72"/>
                    <a:pt x="80" y="61"/>
                    <a:pt x="80" y="61"/>
                  </a:cubicBezTo>
                  <a:cubicBezTo>
                    <a:pt x="80" y="61"/>
                    <a:pt x="82" y="66"/>
                    <a:pt x="83" y="69"/>
                  </a:cubicBezTo>
                  <a:cubicBezTo>
                    <a:pt x="84" y="72"/>
                    <a:pt x="96" y="70"/>
                    <a:pt x="102" y="72"/>
                  </a:cubicBezTo>
                  <a:cubicBezTo>
                    <a:pt x="107" y="73"/>
                    <a:pt x="112" y="73"/>
                    <a:pt x="113" y="70"/>
                  </a:cubicBezTo>
                  <a:cubicBezTo>
                    <a:pt x="114" y="66"/>
                    <a:pt x="106" y="61"/>
                    <a:pt x="104" y="60"/>
                  </a:cubicBezTo>
                  <a:cubicBezTo>
                    <a:pt x="102" y="59"/>
                    <a:pt x="116" y="59"/>
                    <a:pt x="1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9"/>
            <p:cNvSpPr/>
            <p:nvPr/>
          </p:nvSpPr>
          <p:spPr bwMode="auto">
            <a:xfrm>
              <a:off x="3465513" y="2251075"/>
              <a:ext cx="85725" cy="57150"/>
            </a:xfrm>
            <a:custGeom>
              <a:avLst/>
              <a:gdLst>
                <a:gd name="T0" fmla="*/ 0 w 25"/>
                <a:gd name="T1" fmla="*/ 10 h 17"/>
                <a:gd name="T2" fmla="*/ 21 w 25"/>
                <a:gd name="T3" fmla="*/ 16 h 17"/>
                <a:gd name="T4" fmla="*/ 25 w 25"/>
                <a:gd name="T5" fmla="*/ 10 h 17"/>
                <a:gd name="T6" fmla="*/ 13 w 25"/>
                <a:gd name="T7" fmla="*/ 1 h 17"/>
                <a:gd name="T8" fmla="*/ 0 w 25"/>
                <a:gd name="T9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7">
                  <a:moveTo>
                    <a:pt x="0" y="10"/>
                  </a:moveTo>
                  <a:cubicBezTo>
                    <a:pt x="0" y="14"/>
                    <a:pt x="18" y="15"/>
                    <a:pt x="21" y="16"/>
                  </a:cubicBezTo>
                  <a:cubicBezTo>
                    <a:pt x="24" y="17"/>
                    <a:pt x="25" y="14"/>
                    <a:pt x="25" y="10"/>
                  </a:cubicBezTo>
                  <a:cubicBezTo>
                    <a:pt x="25" y="6"/>
                    <a:pt x="15" y="1"/>
                    <a:pt x="13" y="1"/>
                  </a:cubicBezTo>
                  <a:cubicBezTo>
                    <a:pt x="11" y="0"/>
                    <a:pt x="0" y="7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20"/>
            <p:cNvSpPr/>
            <p:nvPr/>
          </p:nvSpPr>
          <p:spPr bwMode="auto">
            <a:xfrm>
              <a:off x="3387725" y="2041525"/>
              <a:ext cx="166688" cy="144462"/>
            </a:xfrm>
            <a:custGeom>
              <a:avLst/>
              <a:gdLst>
                <a:gd name="T0" fmla="*/ 25 w 49"/>
                <a:gd name="T1" fmla="*/ 6 h 43"/>
                <a:gd name="T2" fmla="*/ 14 w 49"/>
                <a:gd name="T3" fmla="*/ 9 h 43"/>
                <a:gd name="T4" fmla="*/ 18 w 49"/>
                <a:gd name="T5" fmla="*/ 20 h 43"/>
                <a:gd name="T6" fmla="*/ 2 w 49"/>
                <a:gd name="T7" fmla="*/ 18 h 43"/>
                <a:gd name="T8" fmla="*/ 9 w 49"/>
                <a:gd name="T9" fmla="*/ 29 h 43"/>
                <a:gd name="T10" fmla="*/ 24 w 49"/>
                <a:gd name="T11" fmla="*/ 39 h 43"/>
                <a:gd name="T12" fmla="*/ 37 w 49"/>
                <a:gd name="T13" fmla="*/ 40 h 43"/>
                <a:gd name="T14" fmla="*/ 46 w 49"/>
                <a:gd name="T15" fmla="*/ 33 h 43"/>
                <a:gd name="T16" fmla="*/ 43 w 49"/>
                <a:gd name="T17" fmla="*/ 22 h 43"/>
                <a:gd name="T18" fmla="*/ 35 w 49"/>
                <a:gd name="T19" fmla="*/ 15 h 43"/>
                <a:gd name="T20" fmla="*/ 39 w 49"/>
                <a:gd name="T21" fmla="*/ 4 h 43"/>
                <a:gd name="T22" fmla="*/ 25 w 49"/>
                <a:gd name="T23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3">
                  <a:moveTo>
                    <a:pt x="25" y="6"/>
                  </a:moveTo>
                  <a:cubicBezTo>
                    <a:pt x="22" y="7"/>
                    <a:pt x="16" y="7"/>
                    <a:pt x="14" y="9"/>
                  </a:cubicBezTo>
                  <a:cubicBezTo>
                    <a:pt x="11" y="11"/>
                    <a:pt x="19" y="18"/>
                    <a:pt x="18" y="20"/>
                  </a:cubicBezTo>
                  <a:cubicBezTo>
                    <a:pt x="16" y="22"/>
                    <a:pt x="5" y="16"/>
                    <a:pt x="2" y="18"/>
                  </a:cubicBezTo>
                  <a:cubicBezTo>
                    <a:pt x="0" y="19"/>
                    <a:pt x="7" y="28"/>
                    <a:pt x="9" y="29"/>
                  </a:cubicBezTo>
                  <a:cubicBezTo>
                    <a:pt x="12" y="31"/>
                    <a:pt x="23" y="36"/>
                    <a:pt x="24" y="39"/>
                  </a:cubicBezTo>
                  <a:cubicBezTo>
                    <a:pt x="27" y="43"/>
                    <a:pt x="34" y="42"/>
                    <a:pt x="37" y="40"/>
                  </a:cubicBezTo>
                  <a:cubicBezTo>
                    <a:pt x="39" y="38"/>
                    <a:pt x="42" y="36"/>
                    <a:pt x="46" y="33"/>
                  </a:cubicBezTo>
                  <a:cubicBezTo>
                    <a:pt x="49" y="29"/>
                    <a:pt x="46" y="24"/>
                    <a:pt x="43" y="22"/>
                  </a:cubicBezTo>
                  <a:cubicBezTo>
                    <a:pt x="41" y="19"/>
                    <a:pt x="38" y="17"/>
                    <a:pt x="35" y="15"/>
                  </a:cubicBezTo>
                  <a:cubicBezTo>
                    <a:pt x="31" y="13"/>
                    <a:pt x="41" y="8"/>
                    <a:pt x="39" y="4"/>
                  </a:cubicBezTo>
                  <a:cubicBezTo>
                    <a:pt x="37" y="0"/>
                    <a:pt x="29" y="6"/>
                    <a:pt x="2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21"/>
            <p:cNvSpPr/>
            <p:nvPr/>
          </p:nvSpPr>
          <p:spPr bwMode="auto">
            <a:xfrm>
              <a:off x="3551238" y="2047875"/>
              <a:ext cx="150813" cy="92075"/>
            </a:xfrm>
            <a:custGeom>
              <a:avLst/>
              <a:gdLst>
                <a:gd name="T0" fmla="*/ 25 w 45"/>
                <a:gd name="T1" fmla="*/ 0 h 27"/>
                <a:gd name="T2" fmla="*/ 9 w 45"/>
                <a:gd name="T3" fmla="*/ 2 h 27"/>
                <a:gd name="T4" fmla="*/ 3 w 45"/>
                <a:gd name="T5" fmla="*/ 9 h 27"/>
                <a:gd name="T6" fmla="*/ 4 w 45"/>
                <a:gd name="T7" fmla="*/ 22 h 27"/>
                <a:gd name="T8" fmla="*/ 14 w 45"/>
                <a:gd name="T9" fmla="*/ 22 h 27"/>
                <a:gd name="T10" fmla="*/ 27 w 45"/>
                <a:gd name="T11" fmla="*/ 18 h 27"/>
                <a:gd name="T12" fmla="*/ 41 w 45"/>
                <a:gd name="T13" fmla="*/ 4 h 27"/>
                <a:gd name="T14" fmla="*/ 25 w 45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27">
                  <a:moveTo>
                    <a:pt x="25" y="0"/>
                  </a:moveTo>
                  <a:cubicBezTo>
                    <a:pt x="21" y="0"/>
                    <a:pt x="12" y="0"/>
                    <a:pt x="9" y="2"/>
                  </a:cubicBezTo>
                  <a:cubicBezTo>
                    <a:pt x="7" y="3"/>
                    <a:pt x="6" y="8"/>
                    <a:pt x="3" y="9"/>
                  </a:cubicBezTo>
                  <a:cubicBezTo>
                    <a:pt x="0" y="9"/>
                    <a:pt x="4" y="19"/>
                    <a:pt x="4" y="22"/>
                  </a:cubicBezTo>
                  <a:cubicBezTo>
                    <a:pt x="5" y="27"/>
                    <a:pt x="13" y="23"/>
                    <a:pt x="14" y="22"/>
                  </a:cubicBezTo>
                  <a:cubicBezTo>
                    <a:pt x="15" y="20"/>
                    <a:pt x="23" y="19"/>
                    <a:pt x="27" y="18"/>
                  </a:cubicBezTo>
                  <a:cubicBezTo>
                    <a:pt x="30" y="18"/>
                    <a:pt x="37" y="7"/>
                    <a:pt x="41" y="4"/>
                  </a:cubicBezTo>
                  <a:cubicBezTo>
                    <a:pt x="45" y="0"/>
                    <a:pt x="29" y="1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22"/>
            <p:cNvSpPr/>
            <p:nvPr/>
          </p:nvSpPr>
          <p:spPr bwMode="auto">
            <a:xfrm>
              <a:off x="3063875" y="1903413"/>
              <a:ext cx="277813" cy="147637"/>
            </a:xfrm>
            <a:custGeom>
              <a:avLst/>
              <a:gdLst>
                <a:gd name="T0" fmla="*/ 1 w 82"/>
                <a:gd name="T1" fmla="*/ 26 h 44"/>
                <a:gd name="T2" fmla="*/ 22 w 82"/>
                <a:gd name="T3" fmla="*/ 33 h 44"/>
                <a:gd name="T4" fmla="*/ 33 w 82"/>
                <a:gd name="T5" fmla="*/ 43 h 44"/>
                <a:gd name="T6" fmla="*/ 65 w 82"/>
                <a:gd name="T7" fmla="*/ 34 h 44"/>
                <a:gd name="T8" fmla="*/ 81 w 82"/>
                <a:gd name="T9" fmla="*/ 27 h 44"/>
                <a:gd name="T10" fmla="*/ 78 w 82"/>
                <a:gd name="T11" fmla="*/ 16 h 44"/>
                <a:gd name="T12" fmla="*/ 66 w 82"/>
                <a:gd name="T13" fmla="*/ 16 h 44"/>
                <a:gd name="T14" fmla="*/ 60 w 82"/>
                <a:gd name="T15" fmla="*/ 3 h 44"/>
                <a:gd name="T16" fmla="*/ 50 w 82"/>
                <a:gd name="T17" fmla="*/ 11 h 44"/>
                <a:gd name="T18" fmla="*/ 58 w 82"/>
                <a:gd name="T19" fmla="*/ 23 h 44"/>
                <a:gd name="T20" fmla="*/ 40 w 82"/>
                <a:gd name="T21" fmla="*/ 16 h 44"/>
                <a:gd name="T22" fmla="*/ 18 w 82"/>
                <a:gd name="T23" fmla="*/ 9 h 44"/>
                <a:gd name="T24" fmla="*/ 1 w 82"/>
                <a:gd name="T25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44">
                  <a:moveTo>
                    <a:pt x="1" y="26"/>
                  </a:moveTo>
                  <a:cubicBezTo>
                    <a:pt x="0" y="30"/>
                    <a:pt x="17" y="32"/>
                    <a:pt x="22" y="33"/>
                  </a:cubicBezTo>
                  <a:cubicBezTo>
                    <a:pt x="27" y="34"/>
                    <a:pt x="26" y="41"/>
                    <a:pt x="33" y="43"/>
                  </a:cubicBezTo>
                  <a:cubicBezTo>
                    <a:pt x="40" y="44"/>
                    <a:pt x="62" y="35"/>
                    <a:pt x="65" y="34"/>
                  </a:cubicBezTo>
                  <a:cubicBezTo>
                    <a:pt x="71" y="31"/>
                    <a:pt x="79" y="32"/>
                    <a:pt x="81" y="27"/>
                  </a:cubicBezTo>
                  <a:cubicBezTo>
                    <a:pt x="82" y="22"/>
                    <a:pt x="81" y="18"/>
                    <a:pt x="78" y="16"/>
                  </a:cubicBezTo>
                  <a:cubicBezTo>
                    <a:pt x="75" y="14"/>
                    <a:pt x="70" y="18"/>
                    <a:pt x="66" y="16"/>
                  </a:cubicBezTo>
                  <a:cubicBezTo>
                    <a:pt x="63" y="15"/>
                    <a:pt x="63" y="6"/>
                    <a:pt x="60" y="3"/>
                  </a:cubicBezTo>
                  <a:cubicBezTo>
                    <a:pt x="58" y="0"/>
                    <a:pt x="52" y="7"/>
                    <a:pt x="50" y="11"/>
                  </a:cubicBezTo>
                  <a:cubicBezTo>
                    <a:pt x="48" y="14"/>
                    <a:pt x="59" y="20"/>
                    <a:pt x="58" y="23"/>
                  </a:cubicBezTo>
                  <a:cubicBezTo>
                    <a:pt x="58" y="27"/>
                    <a:pt x="42" y="19"/>
                    <a:pt x="40" y="16"/>
                  </a:cubicBezTo>
                  <a:cubicBezTo>
                    <a:pt x="37" y="14"/>
                    <a:pt x="25" y="9"/>
                    <a:pt x="18" y="9"/>
                  </a:cubicBezTo>
                  <a:cubicBezTo>
                    <a:pt x="11" y="8"/>
                    <a:pt x="2" y="22"/>
                    <a:pt x="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3"/>
            <p:cNvSpPr/>
            <p:nvPr/>
          </p:nvSpPr>
          <p:spPr bwMode="auto">
            <a:xfrm>
              <a:off x="2936875" y="1865313"/>
              <a:ext cx="168275" cy="104775"/>
            </a:xfrm>
            <a:custGeom>
              <a:avLst/>
              <a:gdLst>
                <a:gd name="T0" fmla="*/ 22 w 50"/>
                <a:gd name="T1" fmla="*/ 31 h 31"/>
                <a:gd name="T2" fmla="*/ 32 w 50"/>
                <a:gd name="T3" fmla="*/ 18 h 31"/>
                <a:gd name="T4" fmla="*/ 44 w 50"/>
                <a:gd name="T5" fmla="*/ 18 h 31"/>
                <a:gd name="T6" fmla="*/ 50 w 50"/>
                <a:gd name="T7" fmla="*/ 4 h 31"/>
                <a:gd name="T8" fmla="*/ 34 w 50"/>
                <a:gd name="T9" fmla="*/ 5 h 31"/>
                <a:gd name="T10" fmla="*/ 17 w 50"/>
                <a:gd name="T11" fmla="*/ 14 h 31"/>
                <a:gd name="T12" fmla="*/ 1 w 50"/>
                <a:gd name="T13" fmla="*/ 23 h 31"/>
                <a:gd name="T14" fmla="*/ 22 w 50"/>
                <a:gd name="T15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31">
                  <a:moveTo>
                    <a:pt x="22" y="31"/>
                  </a:moveTo>
                  <a:cubicBezTo>
                    <a:pt x="32" y="31"/>
                    <a:pt x="30" y="24"/>
                    <a:pt x="32" y="18"/>
                  </a:cubicBezTo>
                  <a:cubicBezTo>
                    <a:pt x="34" y="12"/>
                    <a:pt x="39" y="19"/>
                    <a:pt x="44" y="18"/>
                  </a:cubicBezTo>
                  <a:cubicBezTo>
                    <a:pt x="48" y="16"/>
                    <a:pt x="50" y="9"/>
                    <a:pt x="50" y="4"/>
                  </a:cubicBezTo>
                  <a:cubicBezTo>
                    <a:pt x="50" y="0"/>
                    <a:pt x="38" y="4"/>
                    <a:pt x="34" y="5"/>
                  </a:cubicBezTo>
                  <a:cubicBezTo>
                    <a:pt x="30" y="6"/>
                    <a:pt x="20" y="11"/>
                    <a:pt x="17" y="14"/>
                  </a:cubicBezTo>
                  <a:cubicBezTo>
                    <a:pt x="14" y="16"/>
                    <a:pt x="0" y="20"/>
                    <a:pt x="1" y="23"/>
                  </a:cubicBezTo>
                  <a:cubicBezTo>
                    <a:pt x="3" y="26"/>
                    <a:pt x="11" y="31"/>
                    <a:pt x="2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24"/>
            <p:cNvSpPr/>
            <p:nvPr/>
          </p:nvSpPr>
          <p:spPr bwMode="auto">
            <a:xfrm>
              <a:off x="3152775" y="1804988"/>
              <a:ext cx="114300" cy="92075"/>
            </a:xfrm>
            <a:custGeom>
              <a:avLst/>
              <a:gdLst>
                <a:gd name="T0" fmla="*/ 21 w 34"/>
                <a:gd name="T1" fmla="*/ 24 h 27"/>
                <a:gd name="T2" fmla="*/ 25 w 34"/>
                <a:gd name="T3" fmla="*/ 14 h 27"/>
                <a:gd name="T4" fmla="*/ 32 w 34"/>
                <a:gd name="T5" fmla="*/ 5 h 27"/>
                <a:gd name="T6" fmla="*/ 20 w 34"/>
                <a:gd name="T7" fmla="*/ 1 h 27"/>
                <a:gd name="T8" fmla="*/ 10 w 34"/>
                <a:gd name="T9" fmla="*/ 11 h 27"/>
                <a:gd name="T10" fmla="*/ 2 w 34"/>
                <a:gd name="T11" fmla="*/ 20 h 27"/>
                <a:gd name="T12" fmla="*/ 21 w 34"/>
                <a:gd name="T13" fmla="*/ 2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27">
                  <a:moveTo>
                    <a:pt x="21" y="24"/>
                  </a:moveTo>
                  <a:cubicBezTo>
                    <a:pt x="27" y="24"/>
                    <a:pt x="25" y="18"/>
                    <a:pt x="25" y="14"/>
                  </a:cubicBezTo>
                  <a:cubicBezTo>
                    <a:pt x="24" y="9"/>
                    <a:pt x="29" y="9"/>
                    <a:pt x="32" y="5"/>
                  </a:cubicBezTo>
                  <a:cubicBezTo>
                    <a:pt x="34" y="0"/>
                    <a:pt x="25" y="0"/>
                    <a:pt x="20" y="1"/>
                  </a:cubicBezTo>
                  <a:cubicBezTo>
                    <a:pt x="15" y="2"/>
                    <a:pt x="13" y="9"/>
                    <a:pt x="10" y="11"/>
                  </a:cubicBezTo>
                  <a:cubicBezTo>
                    <a:pt x="7" y="13"/>
                    <a:pt x="0" y="17"/>
                    <a:pt x="2" y="20"/>
                  </a:cubicBezTo>
                  <a:cubicBezTo>
                    <a:pt x="6" y="27"/>
                    <a:pt x="15" y="25"/>
                    <a:pt x="2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25"/>
            <p:cNvSpPr/>
            <p:nvPr/>
          </p:nvSpPr>
          <p:spPr bwMode="auto">
            <a:xfrm>
              <a:off x="3536950" y="1552575"/>
              <a:ext cx="803275" cy="401637"/>
            </a:xfrm>
            <a:custGeom>
              <a:avLst/>
              <a:gdLst>
                <a:gd name="T0" fmla="*/ 19 w 238"/>
                <a:gd name="T1" fmla="*/ 66 h 119"/>
                <a:gd name="T2" fmla="*/ 21 w 238"/>
                <a:gd name="T3" fmla="*/ 77 h 119"/>
                <a:gd name="T4" fmla="*/ 42 w 238"/>
                <a:gd name="T5" fmla="*/ 87 h 119"/>
                <a:gd name="T6" fmla="*/ 61 w 238"/>
                <a:gd name="T7" fmla="*/ 75 h 119"/>
                <a:gd name="T8" fmla="*/ 69 w 238"/>
                <a:gd name="T9" fmla="*/ 81 h 119"/>
                <a:gd name="T10" fmla="*/ 72 w 238"/>
                <a:gd name="T11" fmla="*/ 91 h 119"/>
                <a:gd name="T12" fmla="*/ 60 w 238"/>
                <a:gd name="T13" fmla="*/ 91 h 119"/>
                <a:gd name="T14" fmla="*/ 60 w 238"/>
                <a:gd name="T15" fmla="*/ 102 h 119"/>
                <a:gd name="T16" fmla="*/ 46 w 238"/>
                <a:gd name="T17" fmla="*/ 112 h 119"/>
                <a:gd name="T18" fmla="*/ 73 w 238"/>
                <a:gd name="T19" fmla="*/ 116 h 119"/>
                <a:gd name="T20" fmla="*/ 107 w 238"/>
                <a:gd name="T21" fmla="*/ 116 h 119"/>
                <a:gd name="T22" fmla="*/ 124 w 238"/>
                <a:gd name="T23" fmla="*/ 108 h 119"/>
                <a:gd name="T24" fmla="*/ 120 w 238"/>
                <a:gd name="T25" fmla="*/ 100 h 119"/>
                <a:gd name="T26" fmla="*/ 133 w 238"/>
                <a:gd name="T27" fmla="*/ 90 h 119"/>
                <a:gd name="T28" fmla="*/ 146 w 238"/>
                <a:gd name="T29" fmla="*/ 77 h 119"/>
                <a:gd name="T30" fmla="*/ 136 w 238"/>
                <a:gd name="T31" fmla="*/ 68 h 119"/>
                <a:gd name="T32" fmla="*/ 163 w 238"/>
                <a:gd name="T33" fmla="*/ 62 h 119"/>
                <a:gd name="T34" fmla="*/ 182 w 238"/>
                <a:gd name="T35" fmla="*/ 47 h 119"/>
                <a:gd name="T36" fmla="*/ 214 w 238"/>
                <a:gd name="T37" fmla="*/ 30 h 119"/>
                <a:gd name="T38" fmla="*/ 237 w 238"/>
                <a:gd name="T39" fmla="*/ 14 h 119"/>
                <a:gd name="T40" fmla="*/ 207 w 238"/>
                <a:gd name="T41" fmla="*/ 6 h 119"/>
                <a:gd name="T42" fmla="*/ 180 w 238"/>
                <a:gd name="T43" fmla="*/ 3 h 119"/>
                <a:gd name="T44" fmla="*/ 159 w 238"/>
                <a:gd name="T45" fmla="*/ 1 h 119"/>
                <a:gd name="T46" fmla="*/ 113 w 238"/>
                <a:gd name="T47" fmla="*/ 7 h 119"/>
                <a:gd name="T48" fmla="*/ 99 w 238"/>
                <a:gd name="T49" fmla="*/ 19 h 119"/>
                <a:gd name="T50" fmla="*/ 82 w 238"/>
                <a:gd name="T51" fmla="*/ 14 h 119"/>
                <a:gd name="T52" fmla="*/ 61 w 238"/>
                <a:gd name="T53" fmla="*/ 20 h 119"/>
                <a:gd name="T54" fmla="*/ 38 w 238"/>
                <a:gd name="T55" fmla="*/ 28 h 119"/>
                <a:gd name="T56" fmla="*/ 67 w 238"/>
                <a:gd name="T57" fmla="*/ 47 h 119"/>
                <a:gd name="T58" fmla="*/ 48 w 238"/>
                <a:gd name="T59" fmla="*/ 47 h 119"/>
                <a:gd name="T60" fmla="*/ 24 w 238"/>
                <a:gd name="T61" fmla="*/ 32 h 119"/>
                <a:gd name="T62" fmla="*/ 10 w 238"/>
                <a:gd name="T63" fmla="*/ 40 h 119"/>
                <a:gd name="T64" fmla="*/ 1 w 238"/>
                <a:gd name="T65" fmla="*/ 55 h 119"/>
                <a:gd name="T66" fmla="*/ 19 w 238"/>
                <a:gd name="T67" fmla="*/ 6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8" h="119">
                  <a:moveTo>
                    <a:pt x="19" y="66"/>
                  </a:moveTo>
                  <a:cubicBezTo>
                    <a:pt x="23" y="67"/>
                    <a:pt x="21" y="74"/>
                    <a:pt x="21" y="77"/>
                  </a:cubicBezTo>
                  <a:cubicBezTo>
                    <a:pt x="21" y="81"/>
                    <a:pt x="39" y="86"/>
                    <a:pt x="42" y="87"/>
                  </a:cubicBezTo>
                  <a:cubicBezTo>
                    <a:pt x="46" y="88"/>
                    <a:pt x="59" y="78"/>
                    <a:pt x="61" y="75"/>
                  </a:cubicBezTo>
                  <a:cubicBezTo>
                    <a:pt x="66" y="70"/>
                    <a:pt x="72" y="77"/>
                    <a:pt x="69" y="81"/>
                  </a:cubicBezTo>
                  <a:cubicBezTo>
                    <a:pt x="66" y="86"/>
                    <a:pt x="76" y="87"/>
                    <a:pt x="72" y="91"/>
                  </a:cubicBezTo>
                  <a:cubicBezTo>
                    <a:pt x="69" y="95"/>
                    <a:pt x="64" y="89"/>
                    <a:pt x="60" y="91"/>
                  </a:cubicBezTo>
                  <a:cubicBezTo>
                    <a:pt x="56" y="93"/>
                    <a:pt x="62" y="99"/>
                    <a:pt x="60" y="102"/>
                  </a:cubicBezTo>
                  <a:cubicBezTo>
                    <a:pt x="58" y="106"/>
                    <a:pt x="46" y="107"/>
                    <a:pt x="46" y="112"/>
                  </a:cubicBezTo>
                  <a:cubicBezTo>
                    <a:pt x="46" y="117"/>
                    <a:pt x="65" y="115"/>
                    <a:pt x="73" y="116"/>
                  </a:cubicBezTo>
                  <a:cubicBezTo>
                    <a:pt x="81" y="117"/>
                    <a:pt x="102" y="113"/>
                    <a:pt x="107" y="116"/>
                  </a:cubicBezTo>
                  <a:cubicBezTo>
                    <a:pt x="111" y="119"/>
                    <a:pt x="120" y="112"/>
                    <a:pt x="124" y="108"/>
                  </a:cubicBezTo>
                  <a:cubicBezTo>
                    <a:pt x="128" y="104"/>
                    <a:pt x="118" y="102"/>
                    <a:pt x="120" y="100"/>
                  </a:cubicBezTo>
                  <a:cubicBezTo>
                    <a:pt x="122" y="99"/>
                    <a:pt x="129" y="90"/>
                    <a:pt x="133" y="90"/>
                  </a:cubicBezTo>
                  <a:cubicBezTo>
                    <a:pt x="138" y="90"/>
                    <a:pt x="143" y="81"/>
                    <a:pt x="146" y="77"/>
                  </a:cubicBezTo>
                  <a:cubicBezTo>
                    <a:pt x="150" y="73"/>
                    <a:pt x="137" y="71"/>
                    <a:pt x="136" y="68"/>
                  </a:cubicBezTo>
                  <a:cubicBezTo>
                    <a:pt x="135" y="65"/>
                    <a:pt x="159" y="62"/>
                    <a:pt x="163" y="62"/>
                  </a:cubicBezTo>
                  <a:cubicBezTo>
                    <a:pt x="166" y="62"/>
                    <a:pt x="177" y="51"/>
                    <a:pt x="182" y="47"/>
                  </a:cubicBezTo>
                  <a:cubicBezTo>
                    <a:pt x="188" y="42"/>
                    <a:pt x="205" y="32"/>
                    <a:pt x="214" y="30"/>
                  </a:cubicBezTo>
                  <a:cubicBezTo>
                    <a:pt x="222" y="27"/>
                    <a:pt x="235" y="18"/>
                    <a:pt x="237" y="14"/>
                  </a:cubicBezTo>
                  <a:cubicBezTo>
                    <a:pt x="238" y="10"/>
                    <a:pt x="214" y="8"/>
                    <a:pt x="207" y="6"/>
                  </a:cubicBezTo>
                  <a:cubicBezTo>
                    <a:pt x="200" y="4"/>
                    <a:pt x="185" y="3"/>
                    <a:pt x="180" y="3"/>
                  </a:cubicBezTo>
                  <a:cubicBezTo>
                    <a:pt x="176" y="3"/>
                    <a:pt x="164" y="2"/>
                    <a:pt x="159" y="1"/>
                  </a:cubicBezTo>
                  <a:cubicBezTo>
                    <a:pt x="154" y="0"/>
                    <a:pt x="120" y="6"/>
                    <a:pt x="113" y="7"/>
                  </a:cubicBezTo>
                  <a:cubicBezTo>
                    <a:pt x="106" y="9"/>
                    <a:pt x="102" y="17"/>
                    <a:pt x="99" y="19"/>
                  </a:cubicBezTo>
                  <a:cubicBezTo>
                    <a:pt x="95" y="21"/>
                    <a:pt x="88" y="14"/>
                    <a:pt x="82" y="14"/>
                  </a:cubicBezTo>
                  <a:cubicBezTo>
                    <a:pt x="76" y="13"/>
                    <a:pt x="66" y="19"/>
                    <a:pt x="61" y="20"/>
                  </a:cubicBezTo>
                  <a:cubicBezTo>
                    <a:pt x="56" y="21"/>
                    <a:pt x="38" y="23"/>
                    <a:pt x="38" y="28"/>
                  </a:cubicBezTo>
                  <a:cubicBezTo>
                    <a:pt x="38" y="34"/>
                    <a:pt x="67" y="47"/>
                    <a:pt x="67" y="47"/>
                  </a:cubicBezTo>
                  <a:cubicBezTo>
                    <a:pt x="67" y="47"/>
                    <a:pt x="52" y="48"/>
                    <a:pt x="48" y="47"/>
                  </a:cubicBezTo>
                  <a:cubicBezTo>
                    <a:pt x="44" y="47"/>
                    <a:pt x="28" y="35"/>
                    <a:pt x="24" y="32"/>
                  </a:cubicBezTo>
                  <a:cubicBezTo>
                    <a:pt x="20" y="28"/>
                    <a:pt x="13" y="37"/>
                    <a:pt x="10" y="40"/>
                  </a:cubicBezTo>
                  <a:cubicBezTo>
                    <a:pt x="6" y="43"/>
                    <a:pt x="2" y="51"/>
                    <a:pt x="1" y="55"/>
                  </a:cubicBezTo>
                  <a:cubicBezTo>
                    <a:pt x="0" y="59"/>
                    <a:pt x="14" y="66"/>
                    <a:pt x="1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26"/>
            <p:cNvSpPr/>
            <p:nvPr/>
          </p:nvSpPr>
          <p:spPr bwMode="auto">
            <a:xfrm>
              <a:off x="3536950" y="1897063"/>
              <a:ext cx="392113" cy="141287"/>
            </a:xfrm>
            <a:custGeom>
              <a:avLst/>
              <a:gdLst>
                <a:gd name="T0" fmla="*/ 24 w 116"/>
                <a:gd name="T1" fmla="*/ 18 h 42"/>
                <a:gd name="T2" fmla="*/ 30 w 116"/>
                <a:gd name="T3" fmla="*/ 34 h 42"/>
                <a:gd name="T4" fmla="*/ 54 w 116"/>
                <a:gd name="T5" fmla="*/ 40 h 42"/>
                <a:gd name="T6" fmla="*/ 81 w 116"/>
                <a:gd name="T7" fmla="*/ 42 h 42"/>
                <a:gd name="T8" fmla="*/ 110 w 116"/>
                <a:gd name="T9" fmla="*/ 41 h 42"/>
                <a:gd name="T10" fmla="*/ 115 w 116"/>
                <a:gd name="T11" fmla="*/ 26 h 42"/>
                <a:gd name="T12" fmla="*/ 83 w 116"/>
                <a:gd name="T13" fmla="*/ 23 h 42"/>
                <a:gd name="T14" fmla="*/ 59 w 116"/>
                <a:gd name="T15" fmla="*/ 26 h 42"/>
                <a:gd name="T16" fmla="*/ 39 w 116"/>
                <a:gd name="T17" fmla="*/ 14 h 42"/>
                <a:gd name="T18" fmla="*/ 25 w 116"/>
                <a:gd name="T19" fmla="*/ 9 h 42"/>
                <a:gd name="T20" fmla="*/ 15 w 116"/>
                <a:gd name="T21" fmla="*/ 2 h 42"/>
                <a:gd name="T22" fmla="*/ 0 w 116"/>
                <a:gd name="T23" fmla="*/ 3 h 42"/>
                <a:gd name="T24" fmla="*/ 24 w 116"/>
                <a:gd name="T25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42">
                  <a:moveTo>
                    <a:pt x="24" y="18"/>
                  </a:moveTo>
                  <a:cubicBezTo>
                    <a:pt x="31" y="18"/>
                    <a:pt x="29" y="28"/>
                    <a:pt x="30" y="34"/>
                  </a:cubicBezTo>
                  <a:cubicBezTo>
                    <a:pt x="31" y="41"/>
                    <a:pt x="46" y="39"/>
                    <a:pt x="54" y="40"/>
                  </a:cubicBezTo>
                  <a:cubicBezTo>
                    <a:pt x="62" y="42"/>
                    <a:pt x="73" y="41"/>
                    <a:pt x="81" y="42"/>
                  </a:cubicBezTo>
                  <a:cubicBezTo>
                    <a:pt x="89" y="42"/>
                    <a:pt x="106" y="42"/>
                    <a:pt x="110" y="41"/>
                  </a:cubicBezTo>
                  <a:cubicBezTo>
                    <a:pt x="115" y="40"/>
                    <a:pt x="116" y="31"/>
                    <a:pt x="115" y="26"/>
                  </a:cubicBezTo>
                  <a:cubicBezTo>
                    <a:pt x="114" y="21"/>
                    <a:pt x="91" y="20"/>
                    <a:pt x="83" y="23"/>
                  </a:cubicBezTo>
                  <a:cubicBezTo>
                    <a:pt x="75" y="25"/>
                    <a:pt x="66" y="27"/>
                    <a:pt x="59" y="26"/>
                  </a:cubicBezTo>
                  <a:cubicBezTo>
                    <a:pt x="52" y="25"/>
                    <a:pt x="42" y="17"/>
                    <a:pt x="39" y="14"/>
                  </a:cubicBezTo>
                  <a:cubicBezTo>
                    <a:pt x="35" y="11"/>
                    <a:pt x="28" y="9"/>
                    <a:pt x="25" y="9"/>
                  </a:cubicBezTo>
                  <a:cubicBezTo>
                    <a:pt x="21" y="9"/>
                    <a:pt x="17" y="4"/>
                    <a:pt x="15" y="2"/>
                  </a:cubicBezTo>
                  <a:cubicBezTo>
                    <a:pt x="13" y="1"/>
                    <a:pt x="0" y="0"/>
                    <a:pt x="0" y="3"/>
                  </a:cubicBezTo>
                  <a:cubicBezTo>
                    <a:pt x="1" y="13"/>
                    <a:pt x="18" y="18"/>
                    <a:pt x="2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27"/>
            <p:cNvSpPr/>
            <p:nvPr/>
          </p:nvSpPr>
          <p:spPr bwMode="auto">
            <a:xfrm>
              <a:off x="3533775" y="1978025"/>
              <a:ext cx="87313" cy="46037"/>
            </a:xfrm>
            <a:custGeom>
              <a:avLst/>
              <a:gdLst>
                <a:gd name="T0" fmla="*/ 22 w 26"/>
                <a:gd name="T1" fmla="*/ 13 h 14"/>
                <a:gd name="T2" fmla="*/ 17 w 26"/>
                <a:gd name="T3" fmla="*/ 1 h 14"/>
                <a:gd name="T4" fmla="*/ 0 w 26"/>
                <a:gd name="T5" fmla="*/ 8 h 14"/>
                <a:gd name="T6" fmla="*/ 22 w 26"/>
                <a:gd name="T7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14">
                  <a:moveTo>
                    <a:pt x="22" y="13"/>
                  </a:moveTo>
                  <a:cubicBezTo>
                    <a:pt x="26" y="12"/>
                    <a:pt x="22" y="1"/>
                    <a:pt x="17" y="1"/>
                  </a:cubicBezTo>
                  <a:cubicBezTo>
                    <a:pt x="11" y="0"/>
                    <a:pt x="0" y="8"/>
                    <a:pt x="0" y="8"/>
                  </a:cubicBezTo>
                  <a:cubicBezTo>
                    <a:pt x="4" y="14"/>
                    <a:pt x="19" y="14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28"/>
            <p:cNvSpPr/>
            <p:nvPr/>
          </p:nvSpPr>
          <p:spPr bwMode="auto">
            <a:xfrm>
              <a:off x="3354388" y="1916113"/>
              <a:ext cx="165100" cy="101600"/>
            </a:xfrm>
            <a:custGeom>
              <a:avLst/>
              <a:gdLst>
                <a:gd name="T0" fmla="*/ 32 w 49"/>
                <a:gd name="T1" fmla="*/ 1 h 30"/>
                <a:gd name="T2" fmla="*/ 17 w 49"/>
                <a:gd name="T3" fmla="*/ 7 h 30"/>
                <a:gd name="T4" fmla="*/ 2 w 49"/>
                <a:gd name="T5" fmla="*/ 3 h 30"/>
                <a:gd name="T6" fmla="*/ 10 w 49"/>
                <a:gd name="T7" fmla="*/ 19 h 30"/>
                <a:gd name="T8" fmla="*/ 26 w 49"/>
                <a:gd name="T9" fmla="*/ 18 h 30"/>
                <a:gd name="T10" fmla="*/ 33 w 49"/>
                <a:gd name="T11" fmla="*/ 27 h 30"/>
                <a:gd name="T12" fmla="*/ 47 w 49"/>
                <a:gd name="T13" fmla="*/ 21 h 30"/>
                <a:gd name="T14" fmla="*/ 46 w 49"/>
                <a:gd name="T15" fmla="*/ 7 h 30"/>
                <a:gd name="T16" fmla="*/ 32 w 49"/>
                <a:gd name="T17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30">
                  <a:moveTo>
                    <a:pt x="32" y="1"/>
                  </a:moveTo>
                  <a:cubicBezTo>
                    <a:pt x="27" y="1"/>
                    <a:pt x="19" y="3"/>
                    <a:pt x="17" y="7"/>
                  </a:cubicBezTo>
                  <a:cubicBezTo>
                    <a:pt x="14" y="10"/>
                    <a:pt x="2" y="0"/>
                    <a:pt x="2" y="3"/>
                  </a:cubicBezTo>
                  <a:cubicBezTo>
                    <a:pt x="0" y="9"/>
                    <a:pt x="8" y="16"/>
                    <a:pt x="10" y="19"/>
                  </a:cubicBezTo>
                  <a:cubicBezTo>
                    <a:pt x="12" y="21"/>
                    <a:pt x="20" y="20"/>
                    <a:pt x="26" y="18"/>
                  </a:cubicBezTo>
                  <a:cubicBezTo>
                    <a:pt x="32" y="16"/>
                    <a:pt x="30" y="24"/>
                    <a:pt x="33" y="27"/>
                  </a:cubicBezTo>
                  <a:cubicBezTo>
                    <a:pt x="36" y="30"/>
                    <a:pt x="44" y="25"/>
                    <a:pt x="47" y="21"/>
                  </a:cubicBezTo>
                  <a:cubicBezTo>
                    <a:pt x="49" y="17"/>
                    <a:pt x="49" y="13"/>
                    <a:pt x="46" y="7"/>
                  </a:cubicBezTo>
                  <a:cubicBezTo>
                    <a:pt x="43" y="0"/>
                    <a:pt x="36" y="1"/>
                    <a:pt x="3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29"/>
            <p:cNvSpPr/>
            <p:nvPr/>
          </p:nvSpPr>
          <p:spPr bwMode="auto">
            <a:xfrm>
              <a:off x="3338513" y="1774825"/>
              <a:ext cx="165100" cy="84137"/>
            </a:xfrm>
            <a:custGeom>
              <a:avLst/>
              <a:gdLst>
                <a:gd name="T0" fmla="*/ 5 w 49"/>
                <a:gd name="T1" fmla="*/ 19 h 25"/>
                <a:gd name="T2" fmla="*/ 27 w 49"/>
                <a:gd name="T3" fmla="*/ 21 h 25"/>
                <a:gd name="T4" fmla="*/ 44 w 49"/>
                <a:gd name="T5" fmla="*/ 25 h 25"/>
                <a:gd name="T6" fmla="*/ 39 w 49"/>
                <a:gd name="T7" fmla="*/ 11 h 25"/>
                <a:gd name="T8" fmla="*/ 28 w 49"/>
                <a:gd name="T9" fmla="*/ 6 h 25"/>
                <a:gd name="T10" fmla="*/ 15 w 49"/>
                <a:gd name="T11" fmla="*/ 0 h 25"/>
                <a:gd name="T12" fmla="*/ 0 w 49"/>
                <a:gd name="T13" fmla="*/ 3 h 25"/>
                <a:gd name="T14" fmla="*/ 5 w 49"/>
                <a:gd name="T15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25">
                  <a:moveTo>
                    <a:pt x="5" y="19"/>
                  </a:moveTo>
                  <a:cubicBezTo>
                    <a:pt x="9" y="22"/>
                    <a:pt x="22" y="20"/>
                    <a:pt x="27" y="21"/>
                  </a:cubicBezTo>
                  <a:cubicBezTo>
                    <a:pt x="33" y="22"/>
                    <a:pt x="38" y="25"/>
                    <a:pt x="44" y="25"/>
                  </a:cubicBezTo>
                  <a:cubicBezTo>
                    <a:pt x="49" y="25"/>
                    <a:pt x="41" y="13"/>
                    <a:pt x="39" y="11"/>
                  </a:cubicBezTo>
                  <a:cubicBezTo>
                    <a:pt x="37" y="9"/>
                    <a:pt x="33" y="6"/>
                    <a:pt x="28" y="6"/>
                  </a:cubicBezTo>
                  <a:cubicBezTo>
                    <a:pt x="23" y="7"/>
                    <a:pt x="18" y="1"/>
                    <a:pt x="15" y="0"/>
                  </a:cubicBezTo>
                  <a:cubicBezTo>
                    <a:pt x="11" y="0"/>
                    <a:pt x="2" y="0"/>
                    <a:pt x="0" y="3"/>
                  </a:cubicBezTo>
                  <a:cubicBezTo>
                    <a:pt x="0" y="3"/>
                    <a:pt x="2" y="16"/>
                    <a:pt x="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30"/>
            <p:cNvSpPr/>
            <p:nvPr/>
          </p:nvSpPr>
          <p:spPr bwMode="auto">
            <a:xfrm>
              <a:off x="4064000" y="1522413"/>
              <a:ext cx="1397000" cy="1149350"/>
            </a:xfrm>
            <a:custGeom>
              <a:avLst/>
              <a:gdLst>
                <a:gd name="T0" fmla="*/ 312 w 414"/>
                <a:gd name="T1" fmla="*/ 211 h 341"/>
                <a:gd name="T2" fmla="*/ 342 w 414"/>
                <a:gd name="T3" fmla="*/ 206 h 341"/>
                <a:gd name="T4" fmla="*/ 332 w 414"/>
                <a:gd name="T5" fmla="*/ 185 h 341"/>
                <a:gd name="T6" fmla="*/ 347 w 414"/>
                <a:gd name="T7" fmla="*/ 166 h 341"/>
                <a:gd name="T8" fmla="*/ 362 w 414"/>
                <a:gd name="T9" fmla="*/ 138 h 341"/>
                <a:gd name="T10" fmla="*/ 365 w 414"/>
                <a:gd name="T11" fmla="*/ 118 h 341"/>
                <a:gd name="T12" fmla="*/ 345 w 414"/>
                <a:gd name="T13" fmla="*/ 99 h 341"/>
                <a:gd name="T14" fmla="*/ 361 w 414"/>
                <a:gd name="T15" fmla="*/ 72 h 341"/>
                <a:gd name="T16" fmla="*/ 412 w 414"/>
                <a:gd name="T17" fmla="*/ 38 h 341"/>
                <a:gd name="T18" fmla="*/ 374 w 414"/>
                <a:gd name="T19" fmla="*/ 36 h 341"/>
                <a:gd name="T20" fmla="*/ 334 w 414"/>
                <a:gd name="T21" fmla="*/ 29 h 341"/>
                <a:gd name="T22" fmla="*/ 336 w 414"/>
                <a:gd name="T23" fmla="*/ 14 h 341"/>
                <a:gd name="T24" fmla="*/ 261 w 414"/>
                <a:gd name="T25" fmla="*/ 2 h 341"/>
                <a:gd name="T26" fmla="*/ 205 w 414"/>
                <a:gd name="T27" fmla="*/ 7 h 341"/>
                <a:gd name="T28" fmla="*/ 168 w 414"/>
                <a:gd name="T29" fmla="*/ 21 h 341"/>
                <a:gd name="T30" fmla="*/ 117 w 414"/>
                <a:gd name="T31" fmla="*/ 25 h 341"/>
                <a:gd name="T32" fmla="*/ 71 w 414"/>
                <a:gd name="T33" fmla="*/ 46 h 341"/>
                <a:gd name="T34" fmla="*/ 56 w 414"/>
                <a:gd name="T35" fmla="*/ 71 h 341"/>
                <a:gd name="T36" fmla="*/ 26 w 414"/>
                <a:gd name="T37" fmla="*/ 85 h 341"/>
                <a:gd name="T38" fmla="*/ 10 w 414"/>
                <a:gd name="T39" fmla="*/ 99 h 341"/>
                <a:gd name="T40" fmla="*/ 15 w 414"/>
                <a:gd name="T41" fmla="*/ 112 h 341"/>
                <a:gd name="T42" fmla="*/ 34 w 414"/>
                <a:gd name="T43" fmla="*/ 126 h 341"/>
                <a:gd name="T44" fmla="*/ 88 w 414"/>
                <a:gd name="T45" fmla="*/ 128 h 341"/>
                <a:gd name="T46" fmla="*/ 118 w 414"/>
                <a:gd name="T47" fmla="*/ 159 h 341"/>
                <a:gd name="T48" fmla="*/ 123 w 414"/>
                <a:gd name="T49" fmla="*/ 197 h 341"/>
                <a:gd name="T50" fmla="*/ 150 w 414"/>
                <a:gd name="T51" fmla="*/ 212 h 341"/>
                <a:gd name="T52" fmla="*/ 131 w 414"/>
                <a:gd name="T53" fmla="*/ 250 h 341"/>
                <a:gd name="T54" fmla="*/ 144 w 414"/>
                <a:gd name="T55" fmla="*/ 295 h 341"/>
                <a:gd name="T56" fmla="*/ 184 w 414"/>
                <a:gd name="T57" fmla="*/ 326 h 341"/>
                <a:gd name="T58" fmla="*/ 203 w 414"/>
                <a:gd name="T59" fmla="*/ 328 h 341"/>
                <a:gd name="T60" fmla="*/ 217 w 414"/>
                <a:gd name="T61" fmla="*/ 291 h 341"/>
                <a:gd name="T62" fmla="*/ 253 w 414"/>
                <a:gd name="T63" fmla="*/ 264 h 341"/>
                <a:gd name="T64" fmla="*/ 288 w 414"/>
                <a:gd name="T65" fmla="*/ 238 h 341"/>
                <a:gd name="T66" fmla="*/ 343 w 414"/>
                <a:gd name="T67" fmla="*/ 213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4" h="341">
                  <a:moveTo>
                    <a:pt x="324" y="212"/>
                  </a:moveTo>
                  <a:cubicBezTo>
                    <a:pt x="321" y="210"/>
                    <a:pt x="307" y="214"/>
                    <a:pt x="312" y="211"/>
                  </a:cubicBezTo>
                  <a:cubicBezTo>
                    <a:pt x="316" y="208"/>
                    <a:pt x="320" y="195"/>
                    <a:pt x="327" y="201"/>
                  </a:cubicBezTo>
                  <a:cubicBezTo>
                    <a:pt x="333" y="208"/>
                    <a:pt x="336" y="208"/>
                    <a:pt x="342" y="206"/>
                  </a:cubicBezTo>
                  <a:cubicBezTo>
                    <a:pt x="347" y="205"/>
                    <a:pt x="345" y="201"/>
                    <a:pt x="345" y="194"/>
                  </a:cubicBezTo>
                  <a:cubicBezTo>
                    <a:pt x="345" y="188"/>
                    <a:pt x="341" y="189"/>
                    <a:pt x="332" y="185"/>
                  </a:cubicBezTo>
                  <a:cubicBezTo>
                    <a:pt x="324" y="181"/>
                    <a:pt x="325" y="177"/>
                    <a:pt x="322" y="170"/>
                  </a:cubicBezTo>
                  <a:cubicBezTo>
                    <a:pt x="320" y="163"/>
                    <a:pt x="336" y="167"/>
                    <a:pt x="347" y="166"/>
                  </a:cubicBezTo>
                  <a:cubicBezTo>
                    <a:pt x="358" y="165"/>
                    <a:pt x="354" y="160"/>
                    <a:pt x="358" y="153"/>
                  </a:cubicBezTo>
                  <a:cubicBezTo>
                    <a:pt x="362" y="145"/>
                    <a:pt x="358" y="146"/>
                    <a:pt x="362" y="138"/>
                  </a:cubicBezTo>
                  <a:cubicBezTo>
                    <a:pt x="366" y="129"/>
                    <a:pt x="357" y="132"/>
                    <a:pt x="350" y="125"/>
                  </a:cubicBezTo>
                  <a:cubicBezTo>
                    <a:pt x="343" y="118"/>
                    <a:pt x="361" y="119"/>
                    <a:pt x="365" y="118"/>
                  </a:cubicBezTo>
                  <a:cubicBezTo>
                    <a:pt x="370" y="117"/>
                    <a:pt x="362" y="104"/>
                    <a:pt x="359" y="102"/>
                  </a:cubicBezTo>
                  <a:cubicBezTo>
                    <a:pt x="356" y="100"/>
                    <a:pt x="350" y="100"/>
                    <a:pt x="345" y="99"/>
                  </a:cubicBezTo>
                  <a:cubicBezTo>
                    <a:pt x="340" y="98"/>
                    <a:pt x="347" y="93"/>
                    <a:pt x="351" y="89"/>
                  </a:cubicBezTo>
                  <a:cubicBezTo>
                    <a:pt x="355" y="84"/>
                    <a:pt x="356" y="81"/>
                    <a:pt x="361" y="72"/>
                  </a:cubicBezTo>
                  <a:cubicBezTo>
                    <a:pt x="366" y="64"/>
                    <a:pt x="368" y="65"/>
                    <a:pt x="374" y="62"/>
                  </a:cubicBezTo>
                  <a:cubicBezTo>
                    <a:pt x="380" y="59"/>
                    <a:pt x="410" y="41"/>
                    <a:pt x="412" y="38"/>
                  </a:cubicBezTo>
                  <a:cubicBezTo>
                    <a:pt x="414" y="36"/>
                    <a:pt x="407" y="34"/>
                    <a:pt x="399" y="32"/>
                  </a:cubicBezTo>
                  <a:cubicBezTo>
                    <a:pt x="391" y="29"/>
                    <a:pt x="379" y="31"/>
                    <a:pt x="374" y="36"/>
                  </a:cubicBezTo>
                  <a:cubicBezTo>
                    <a:pt x="369" y="41"/>
                    <a:pt x="361" y="37"/>
                    <a:pt x="350" y="39"/>
                  </a:cubicBezTo>
                  <a:cubicBezTo>
                    <a:pt x="340" y="40"/>
                    <a:pt x="337" y="32"/>
                    <a:pt x="334" y="29"/>
                  </a:cubicBezTo>
                  <a:cubicBezTo>
                    <a:pt x="331" y="27"/>
                    <a:pt x="347" y="21"/>
                    <a:pt x="349" y="19"/>
                  </a:cubicBezTo>
                  <a:cubicBezTo>
                    <a:pt x="351" y="16"/>
                    <a:pt x="347" y="14"/>
                    <a:pt x="336" y="14"/>
                  </a:cubicBezTo>
                  <a:cubicBezTo>
                    <a:pt x="325" y="14"/>
                    <a:pt x="321" y="7"/>
                    <a:pt x="305" y="3"/>
                  </a:cubicBezTo>
                  <a:cubicBezTo>
                    <a:pt x="290" y="0"/>
                    <a:pt x="273" y="2"/>
                    <a:pt x="261" y="2"/>
                  </a:cubicBezTo>
                  <a:cubicBezTo>
                    <a:pt x="250" y="2"/>
                    <a:pt x="236" y="11"/>
                    <a:pt x="230" y="12"/>
                  </a:cubicBezTo>
                  <a:cubicBezTo>
                    <a:pt x="224" y="14"/>
                    <a:pt x="215" y="9"/>
                    <a:pt x="205" y="7"/>
                  </a:cubicBezTo>
                  <a:cubicBezTo>
                    <a:pt x="196" y="5"/>
                    <a:pt x="192" y="19"/>
                    <a:pt x="186" y="24"/>
                  </a:cubicBezTo>
                  <a:cubicBezTo>
                    <a:pt x="179" y="29"/>
                    <a:pt x="175" y="23"/>
                    <a:pt x="168" y="21"/>
                  </a:cubicBezTo>
                  <a:cubicBezTo>
                    <a:pt x="160" y="19"/>
                    <a:pt x="153" y="25"/>
                    <a:pt x="148" y="28"/>
                  </a:cubicBezTo>
                  <a:cubicBezTo>
                    <a:pt x="142" y="31"/>
                    <a:pt x="126" y="26"/>
                    <a:pt x="117" y="25"/>
                  </a:cubicBezTo>
                  <a:cubicBezTo>
                    <a:pt x="108" y="23"/>
                    <a:pt x="101" y="28"/>
                    <a:pt x="96" y="32"/>
                  </a:cubicBezTo>
                  <a:cubicBezTo>
                    <a:pt x="91" y="37"/>
                    <a:pt x="77" y="45"/>
                    <a:pt x="71" y="46"/>
                  </a:cubicBezTo>
                  <a:cubicBezTo>
                    <a:pt x="64" y="48"/>
                    <a:pt x="46" y="56"/>
                    <a:pt x="43" y="60"/>
                  </a:cubicBezTo>
                  <a:cubicBezTo>
                    <a:pt x="40" y="65"/>
                    <a:pt x="55" y="66"/>
                    <a:pt x="56" y="71"/>
                  </a:cubicBezTo>
                  <a:cubicBezTo>
                    <a:pt x="56" y="75"/>
                    <a:pt x="47" y="81"/>
                    <a:pt x="42" y="80"/>
                  </a:cubicBezTo>
                  <a:cubicBezTo>
                    <a:pt x="37" y="79"/>
                    <a:pt x="30" y="84"/>
                    <a:pt x="26" y="85"/>
                  </a:cubicBezTo>
                  <a:cubicBezTo>
                    <a:pt x="21" y="86"/>
                    <a:pt x="11" y="90"/>
                    <a:pt x="7" y="92"/>
                  </a:cubicBezTo>
                  <a:cubicBezTo>
                    <a:pt x="0" y="95"/>
                    <a:pt x="5" y="98"/>
                    <a:pt x="10" y="99"/>
                  </a:cubicBezTo>
                  <a:cubicBezTo>
                    <a:pt x="15" y="100"/>
                    <a:pt x="33" y="104"/>
                    <a:pt x="34" y="107"/>
                  </a:cubicBezTo>
                  <a:cubicBezTo>
                    <a:pt x="34" y="110"/>
                    <a:pt x="16" y="110"/>
                    <a:pt x="15" y="112"/>
                  </a:cubicBezTo>
                  <a:cubicBezTo>
                    <a:pt x="14" y="114"/>
                    <a:pt x="21" y="116"/>
                    <a:pt x="25" y="117"/>
                  </a:cubicBezTo>
                  <a:cubicBezTo>
                    <a:pt x="29" y="118"/>
                    <a:pt x="30" y="121"/>
                    <a:pt x="34" y="126"/>
                  </a:cubicBezTo>
                  <a:cubicBezTo>
                    <a:pt x="39" y="131"/>
                    <a:pt x="48" y="128"/>
                    <a:pt x="55" y="127"/>
                  </a:cubicBezTo>
                  <a:cubicBezTo>
                    <a:pt x="61" y="126"/>
                    <a:pt x="79" y="127"/>
                    <a:pt x="88" y="128"/>
                  </a:cubicBezTo>
                  <a:cubicBezTo>
                    <a:pt x="96" y="129"/>
                    <a:pt x="99" y="134"/>
                    <a:pt x="100" y="139"/>
                  </a:cubicBezTo>
                  <a:cubicBezTo>
                    <a:pt x="101" y="144"/>
                    <a:pt x="114" y="151"/>
                    <a:pt x="118" y="159"/>
                  </a:cubicBezTo>
                  <a:cubicBezTo>
                    <a:pt x="123" y="167"/>
                    <a:pt x="124" y="180"/>
                    <a:pt x="121" y="185"/>
                  </a:cubicBezTo>
                  <a:cubicBezTo>
                    <a:pt x="117" y="189"/>
                    <a:pt x="119" y="193"/>
                    <a:pt x="123" y="197"/>
                  </a:cubicBezTo>
                  <a:cubicBezTo>
                    <a:pt x="126" y="201"/>
                    <a:pt x="130" y="194"/>
                    <a:pt x="135" y="190"/>
                  </a:cubicBezTo>
                  <a:cubicBezTo>
                    <a:pt x="140" y="187"/>
                    <a:pt x="149" y="203"/>
                    <a:pt x="150" y="212"/>
                  </a:cubicBezTo>
                  <a:cubicBezTo>
                    <a:pt x="151" y="220"/>
                    <a:pt x="149" y="230"/>
                    <a:pt x="142" y="233"/>
                  </a:cubicBezTo>
                  <a:cubicBezTo>
                    <a:pt x="136" y="237"/>
                    <a:pt x="136" y="243"/>
                    <a:pt x="131" y="250"/>
                  </a:cubicBezTo>
                  <a:cubicBezTo>
                    <a:pt x="127" y="256"/>
                    <a:pt x="137" y="271"/>
                    <a:pt x="142" y="276"/>
                  </a:cubicBezTo>
                  <a:cubicBezTo>
                    <a:pt x="148" y="282"/>
                    <a:pt x="144" y="289"/>
                    <a:pt x="144" y="295"/>
                  </a:cubicBezTo>
                  <a:cubicBezTo>
                    <a:pt x="143" y="302"/>
                    <a:pt x="159" y="304"/>
                    <a:pt x="162" y="316"/>
                  </a:cubicBezTo>
                  <a:cubicBezTo>
                    <a:pt x="166" y="327"/>
                    <a:pt x="181" y="326"/>
                    <a:pt x="184" y="326"/>
                  </a:cubicBezTo>
                  <a:cubicBezTo>
                    <a:pt x="187" y="326"/>
                    <a:pt x="193" y="336"/>
                    <a:pt x="196" y="339"/>
                  </a:cubicBezTo>
                  <a:cubicBezTo>
                    <a:pt x="200" y="341"/>
                    <a:pt x="201" y="331"/>
                    <a:pt x="203" y="328"/>
                  </a:cubicBezTo>
                  <a:cubicBezTo>
                    <a:pt x="205" y="325"/>
                    <a:pt x="206" y="314"/>
                    <a:pt x="207" y="309"/>
                  </a:cubicBezTo>
                  <a:cubicBezTo>
                    <a:pt x="208" y="305"/>
                    <a:pt x="211" y="298"/>
                    <a:pt x="217" y="291"/>
                  </a:cubicBezTo>
                  <a:cubicBezTo>
                    <a:pt x="224" y="284"/>
                    <a:pt x="218" y="284"/>
                    <a:pt x="224" y="277"/>
                  </a:cubicBezTo>
                  <a:cubicBezTo>
                    <a:pt x="230" y="270"/>
                    <a:pt x="241" y="269"/>
                    <a:pt x="253" y="264"/>
                  </a:cubicBezTo>
                  <a:cubicBezTo>
                    <a:pt x="264" y="260"/>
                    <a:pt x="264" y="254"/>
                    <a:pt x="268" y="248"/>
                  </a:cubicBezTo>
                  <a:cubicBezTo>
                    <a:pt x="273" y="241"/>
                    <a:pt x="282" y="241"/>
                    <a:pt x="288" y="238"/>
                  </a:cubicBezTo>
                  <a:cubicBezTo>
                    <a:pt x="295" y="235"/>
                    <a:pt x="305" y="233"/>
                    <a:pt x="316" y="230"/>
                  </a:cubicBezTo>
                  <a:cubicBezTo>
                    <a:pt x="327" y="226"/>
                    <a:pt x="343" y="213"/>
                    <a:pt x="343" y="213"/>
                  </a:cubicBezTo>
                  <a:cubicBezTo>
                    <a:pt x="343" y="213"/>
                    <a:pt x="328" y="213"/>
                    <a:pt x="324" y="2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31"/>
            <p:cNvSpPr/>
            <p:nvPr/>
          </p:nvSpPr>
          <p:spPr bwMode="auto">
            <a:xfrm>
              <a:off x="4471988" y="2200275"/>
              <a:ext cx="80963" cy="77787"/>
            </a:xfrm>
            <a:custGeom>
              <a:avLst/>
              <a:gdLst>
                <a:gd name="T0" fmla="*/ 8 w 24"/>
                <a:gd name="T1" fmla="*/ 20 h 23"/>
                <a:gd name="T2" fmla="*/ 23 w 24"/>
                <a:gd name="T3" fmla="*/ 17 h 23"/>
                <a:gd name="T4" fmla="*/ 16 w 24"/>
                <a:gd name="T5" fmla="*/ 5 h 23"/>
                <a:gd name="T6" fmla="*/ 0 w 24"/>
                <a:gd name="T7" fmla="*/ 7 h 23"/>
                <a:gd name="T8" fmla="*/ 8 w 24"/>
                <a:gd name="T9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3">
                  <a:moveTo>
                    <a:pt x="8" y="20"/>
                  </a:moveTo>
                  <a:cubicBezTo>
                    <a:pt x="10" y="23"/>
                    <a:pt x="21" y="19"/>
                    <a:pt x="23" y="17"/>
                  </a:cubicBezTo>
                  <a:cubicBezTo>
                    <a:pt x="24" y="15"/>
                    <a:pt x="19" y="10"/>
                    <a:pt x="16" y="5"/>
                  </a:cubicBezTo>
                  <a:cubicBezTo>
                    <a:pt x="13" y="0"/>
                    <a:pt x="0" y="7"/>
                    <a:pt x="0" y="7"/>
                  </a:cubicBezTo>
                  <a:cubicBezTo>
                    <a:pt x="0" y="7"/>
                    <a:pt x="5" y="18"/>
                    <a:pt x="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32"/>
            <p:cNvSpPr/>
            <p:nvPr/>
          </p:nvSpPr>
          <p:spPr bwMode="auto">
            <a:xfrm>
              <a:off x="5157788" y="2382838"/>
              <a:ext cx="252413" cy="150812"/>
            </a:xfrm>
            <a:custGeom>
              <a:avLst/>
              <a:gdLst>
                <a:gd name="T0" fmla="*/ 75 w 75"/>
                <a:gd name="T1" fmla="*/ 21 h 45"/>
                <a:gd name="T2" fmla="*/ 63 w 75"/>
                <a:gd name="T3" fmla="*/ 6 h 45"/>
                <a:gd name="T4" fmla="*/ 47 w 75"/>
                <a:gd name="T5" fmla="*/ 7 h 45"/>
                <a:gd name="T6" fmla="*/ 26 w 75"/>
                <a:gd name="T7" fmla="*/ 14 h 45"/>
                <a:gd name="T8" fmla="*/ 18 w 75"/>
                <a:gd name="T9" fmla="*/ 2 h 45"/>
                <a:gd name="T10" fmla="*/ 5 w 75"/>
                <a:gd name="T11" fmla="*/ 6 h 45"/>
                <a:gd name="T12" fmla="*/ 8 w 75"/>
                <a:gd name="T13" fmla="*/ 14 h 45"/>
                <a:gd name="T14" fmla="*/ 11 w 75"/>
                <a:gd name="T15" fmla="*/ 25 h 45"/>
                <a:gd name="T16" fmla="*/ 16 w 75"/>
                <a:gd name="T17" fmla="*/ 36 h 45"/>
                <a:gd name="T18" fmla="*/ 32 w 75"/>
                <a:gd name="T19" fmla="*/ 39 h 45"/>
                <a:gd name="T20" fmla="*/ 49 w 75"/>
                <a:gd name="T21" fmla="*/ 39 h 45"/>
                <a:gd name="T22" fmla="*/ 67 w 75"/>
                <a:gd name="T23" fmla="*/ 31 h 45"/>
                <a:gd name="T24" fmla="*/ 75 w 75"/>
                <a:gd name="T25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" h="45">
                  <a:moveTo>
                    <a:pt x="75" y="21"/>
                  </a:moveTo>
                  <a:cubicBezTo>
                    <a:pt x="75" y="18"/>
                    <a:pt x="67" y="8"/>
                    <a:pt x="63" y="6"/>
                  </a:cubicBezTo>
                  <a:cubicBezTo>
                    <a:pt x="60" y="4"/>
                    <a:pt x="49" y="7"/>
                    <a:pt x="47" y="7"/>
                  </a:cubicBezTo>
                  <a:cubicBezTo>
                    <a:pt x="45" y="8"/>
                    <a:pt x="33" y="13"/>
                    <a:pt x="26" y="14"/>
                  </a:cubicBezTo>
                  <a:cubicBezTo>
                    <a:pt x="18" y="14"/>
                    <a:pt x="19" y="4"/>
                    <a:pt x="18" y="2"/>
                  </a:cubicBezTo>
                  <a:cubicBezTo>
                    <a:pt x="17" y="0"/>
                    <a:pt x="9" y="3"/>
                    <a:pt x="5" y="6"/>
                  </a:cubicBezTo>
                  <a:cubicBezTo>
                    <a:pt x="0" y="9"/>
                    <a:pt x="5" y="15"/>
                    <a:pt x="8" y="14"/>
                  </a:cubicBezTo>
                  <a:cubicBezTo>
                    <a:pt x="11" y="14"/>
                    <a:pt x="12" y="23"/>
                    <a:pt x="11" y="25"/>
                  </a:cubicBezTo>
                  <a:cubicBezTo>
                    <a:pt x="9" y="26"/>
                    <a:pt x="15" y="34"/>
                    <a:pt x="16" y="36"/>
                  </a:cubicBezTo>
                  <a:cubicBezTo>
                    <a:pt x="18" y="38"/>
                    <a:pt x="25" y="32"/>
                    <a:pt x="32" y="39"/>
                  </a:cubicBezTo>
                  <a:cubicBezTo>
                    <a:pt x="39" y="45"/>
                    <a:pt x="46" y="41"/>
                    <a:pt x="49" y="39"/>
                  </a:cubicBezTo>
                  <a:cubicBezTo>
                    <a:pt x="53" y="38"/>
                    <a:pt x="61" y="32"/>
                    <a:pt x="67" y="31"/>
                  </a:cubicBezTo>
                  <a:cubicBezTo>
                    <a:pt x="72" y="30"/>
                    <a:pt x="75" y="24"/>
                    <a:pt x="7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33"/>
            <p:cNvSpPr/>
            <p:nvPr/>
          </p:nvSpPr>
          <p:spPr bwMode="auto">
            <a:xfrm>
              <a:off x="4333875" y="5781675"/>
              <a:ext cx="84138" cy="53975"/>
            </a:xfrm>
            <a:custGeom>
              <a:avLst/>
              <a:gdLst>
                <a:gd name="T0" fmla="*/ 13 w 25"/>
                <a:gd name="T1" fmla="*/ 0 h 16"/>
                <a:gd name="T2" fmla="*/ 1 w 25"/>
                <a:gd name="T3" fmla="*/ 10 h 16"/>
                <a:gd name="T4" fmla="*/ 16 w 25"/>
                <a:gd name="T5" fmla="*/ 12 h 16"/>
                <a:gd name="T6" fmla="*/ 24 w 25"/>
                <a:gd name="T7" fmla="*/ 4 h 16"/>
                <a:gd name="T8" fmla="*/ 13 w 2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6">
                  <a:moveTo>
                    <a:pt x="13" y="0"/>
                  </a:moveTo>
                  <a:cubicBezTo>
                    <a:pt x="9" y="0"/>
                    <a:pt x="1" y="10"/>
                    <a:pt x="1" y="10"/>
                  </a:cubicBezTo>
                  <a:cubicBezTo>
                    <a:pt x="0" y="16"/>
                    <a:pt x="16" y="12"/>
                    <a:pt x="16" y="12"/>
                  </a:cubicBezTo>
                  <a:cubicBezTo>
                    <a:pt x="16" y="11"/>
                    <a:pt x="25" y="7"/>
                    <a:pt x="24" y="4"/>
                  </a:cubicBezTo>
                  <a:cubicBezTo>
                    <a:pt x="24" y="1"/>
                    <a:pt x="16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34"/>
            <p:cNvSpPr/>
            <p:nvPr/>
          </p:nvSpPr>
          <p:spPr bwMode="auto">
            <a:xfrm>
              <a:off x="5956300" y="1738313"/>
              <a:ext cx="325438" cy="201612"/>
            </a:xfrm>
            <a:custGeom>
              <a:avLst/>
              <a:gdLst>
                <a:gd name="T0" fmla="*/ 6 w 96"/>
                <a:gd name="T1" fmla="*/ 21 h 60"/>
                <a:gd name="T2" fmla="*/ 14 w 96"/>
                <a:gd name="T3" fmla="*/ 31 h 60"/>
                <a:gd name="T4" fmla="*/ 22 w 96"/>
                <a:gd name="T5" fmla="*/ 28 h 60"/>
                <a:gd name="T6" fmla="*/ 33 w 96"/>
                <a:gd name="T7" fmla="*/ 29 h 60"/>
                <a:gd name="T8" fmla="*/ 20 w 96"/>
                <a:gd name="T9" fmla="*/ 37 h 60"/>
                <a:gd name="T10" fmla="*/ 25 w 96"/>
                <a:gd name="T11" fmla="*/ 47 h 60"/>
                <a:gd name="T12" fmla="*/ 42 w 96"/>
                <a:gd name="T13" fmla="*/ 57 h 60"/>
                <a:gd name="T14" fmla="*/ 48 w 96"/>
                <a:gd name="T15" fmla="*/ 47 h 60"/>
                <a:gd name="T16" fmla="*/ 55 w 96"/>
                <a:gd name="T17" fmla="*/ 38 h 60"/>
                <a:gd name="T18" fmla="*/ 62 w 96"/>
                <a:gd name="T19" fmla="*/ 26 h 60"/>
                <a:gd name="T20" fmla="*/ 70 w 96"/>
                <a:gd name="T21" fmla="*/ 36 h 60"/>
                <a:gd name="T22" fmla="*/ 78 w 96"/>
                <a:gd name="T23" fmla="*/ 45 h 60"/>
                <a:gd name="T24" fmla="*/ 94 w 96"/>
                <a:gd name="T25" fmla="*/ 38 h 60"/>
                <a:gd name="T26" fmla="*/ 88 w 96"/>
                <a:gd name="T27" fmla="*/ 33 h 60"/>
                <a:gd name="T28" fmla="*/ 80 w 96"/>
                <a:gd name="T29" fmla="*/ 27 h 60"/>
                <a:gd name="T30" fmla="*/ 67 w 96"/>
                <a:gd name="T31" fmla="*/ 18 h 60"/>
                <a:gd name="T32" fmla="*/ 54 w 96"/>
                <a:gd name="T33" fmla="*/ 8 h 60"/>
                <a:gd name="T34" fmla="*/ 38 w 96"/>
                <a:gd name="T35" fmla="*/ 1 h 60"/>
                <a:gd name="T36" fmla="*/ 33 w 96"/>
                <a:gd name="T37" fmla="*/ 9 h 60"/>
                <a:gd name="T38" fmla="*/ 23 w 96"/>
                <a:gd name="T39" fmla="*/ 9 h 60"/>
                <a:gd name="T40" fmla="*/ 13 w 96"/>
                <a:gd name="T41" fmla="*/ 3 h 60"/>
                <a:gd name="T42" fmla="*/ 0 w 96"/>
                <a:gd name="T43" fmla="*/ 11 h 60"/>
                <a:gd name="T44" fmla="*/ 6 w 96"/>
                <a:gd name="T45" fmla="*/ 2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60">
                  <a:moveTo>
                    <a:pt x="6" y="21"/>
                  </a:moveTo>
                  <a:cubicBezTo>
                    <a:pt x="7" y="22"/>
                    <a:pt x="10" y="29"/>
                    <a:pt x="14" y="31"/>
                  </a:cubicBezTo>
                  <a:cubicBezTo>
                    <a:pt x="18" y="34"/>
                    <a:pt x="22" y="28"/>
                    <a:pt x="22" y="28"/>
                  </a:cubicBezTo>
                  <a:cubicBezTo>
                    <a:pt x="22" y="28"/>
                    <a:pt x="32" y="26"/>
                    <a:pt x="33" y="29"/>
                  </a:cubicBezTo>
                  <a:cubicBezTo>
                    <a:pt x="35" y="33"/>
                    <a:pt x="19" y="35"/>
                    <a:pt x="20" y="37"/>
                  </a:cubicBezTo>
                  <a:cubicBezTo>
                    <a:pt x="21" y="40"/>
                    <a:pt x="24" y="44"/>
                    <a:pt x="25" y="47"/>
                  </a:cubicBezTo>
                  <a:cubicBezTo>
                    <a:pt x="26" y="51"/>
                    <a:pt x="38" y="54"/>
                    <a:pt x="42" y="57"/>
                  </a:cubicBezTo>
                  <a:cubicBezTo>
                    <a:pt x="45" y="60"/>
                    <a:pt x="47" y="53"/>
                    <a:pt x="48" y="47"/>
                  </a:cubicBezTo>
                  <a:cubicBezTo>
                    <a:pt x="49" y="42"/>
                    <a:pt x="52" y="42"/>
                    <a:pt x="55" y="38"/>
                  </a:cubicBezTo>
                  <a:cubicBezTo>
                    <a:pt x="58" y="34"/>
                    <a:pt x="59" y="27"/>
                    <a:pt x="62" y="26"/>
                  </a:cubicBezTo>
                  <a:cubicBezTo>
                    <a:pt x="66" y="24"/>
                    <a:pt x="70" y="33"/>
                    <a:pt x="70" y="36"/>
                  </a:cubicBezTo>
                  <a:cubicBezTo>
                    <a:pt x="69" y="40"/>
                    <a:pt x="74" y="44"/>
                    <a:pt x="78" y="45"/>
                  </a:cubicBezTo>
                  <a:cubicBezTo>
                    <a:pt x="82" y="47"/>
                    <a:pt x="93" y="40"/>
                    <a:pt x="94" y="38"/>
                  </a:cubicBezTo>
                  <a:cubicBezTo>
                    <a:pt x="96" y="36"/>
                    <a:pt x="91" y="33"/>
                    <a:pt x="88" y="33"/>
                  </a:cubicBezTo>
                  <a:cubicBezTo>
                    <a:pt x="85" y="33"/>
                    <a:pt x="81" y="31"/>
                    <a:pt x="80" y="27"/>
                  </a:cubicBezTo>
                  <a:cubicBezTo>
                    <a:pt x="79" y="24"/>
                    <a:pt x="71" y="18"/>
                    <a:pt x="67" y="18"/>
                  </a:cubicBezTo>
                  <a:cubicBezTo>
                    <a:pt x="62" y="18"/>
                    <a:pt x="58" y="11"/>
                    <a:pt x="54" y="8"/>
                  </a:cubicBezTo>
                  <a:cubicBezTo>
                    <a:pt x="50" y="6"/>
                    <a:pt x="42" y="1"/>
                    <a:pt x="38" y="1"/>
                  </a:cubicBezTo>
                  <a:cubicBezTo>
                    <a:pt x="35" y="0"/>
                    <a:pt x="35" y="12"/>
                    <a:pt x="33" y="9"/>
                  </a:cubicBezTo>
                  <a:cubicBezTo>
                    <a:pt x="32" y="6"/>
                    <a:pt x="26" y="7"/>
                    <a:pt x="23" y="9"/>
                  </a:cubicBezTo>
                  <a:cubicBezTo>
                    <a:pt x="19" y="11"/>
                    <a:pt x="15" y="6"/>
                    <a:pt x="13" y="3"/>
                  </a:cubicBezTo>
                  <a:cubicBezTo>
                    <a:pt x="10" y="1"/>
                    <a:pt x="2" y="7"/>
                    <a:pt x="0" y="11"/>
                  </a:cubicBezTo>
                  <a:cubicBezTo>
                    <a:pt x="0" y="11"/>
                    <a:pt x="4" y="20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35"/>
            <p:cNvSpPr/>
            <p:nvPr/>
          </p:nvSpPr>
          <p:spPr bwMode="auto">
            <a:xfrm>
              <a:off x="6122988" y="1711325"/>
              <a:ext cx="215900" cy="84137"/>
            </a:xfrm>
            <a:custGeom>
              <a:avLst/>
              <a:gdLst>
                <a:gd name="T0" fmla="*/ 7 w 64"/>
                <a:gd name="T1" fmla="*/ 10 h 25"/>
                <a:gd name="T2" fmla="*/ 18 w 64"/>
                <a:gd name="T3" fmla="*/ 19 h 25"/>
                <a:gd name="T4" fmla="*/ 34 w 64"/>
                <a:gd name="T5" fmla="*/ 19 h 25"/>
                <a:gd name="T6" fmla="*/ 49 w 64"/>
                <a:gd name="T7" fmla="*/ 23 h 25"/>
                <a:gd name="T8" fmla="*/ 63 w 64"/>
                <a:gd name="T9" fmla="*/ 9 h 25"/>
                <a:gd name="T10" fmla="*/ 53 w 64"/>
                <a:gd name="T11" fmla="*/ 5 h 25"/>
                <a:gd name="T12" fmla="*/ 39 w 64"/>
                <a:gd name="T13" fmla="*/ 1 h 25"/>
                <a:gd name="T14" fmla="*/ 30 w 64"/>
                <a:gd name="T15" fmla="*/ 9 h 25"/>
                <a:gd name="T16" fmla="*/ 19 w 64"/>
                <a:gd name="T17" fmla="*/ 4 h 25"/>
                <a:gd name="T18" fmla="*/ 5 w 64"/>
                <a:gd name="T19" fmla="*/ 3 h 25"/>
                <a:gd name="T20" fmla="*/ 7 w 64"/>
                <a:gd name="T21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4" h="25">
                  <a:moveTo>
                    <a:pt x="7" y="10"/>
                  </a:moveTo>
                  <a:cubicBezTo>
                    <a:pt x="9" y="11"/>
                    <a:pt x="14" y="14"/>
                    <a:pt x="18" y="19"/>
                  </a:cubicBezTo>
                  <a:cubicBezTo>
                    <a:pt x="23" y="23"/>
                    <a:pt x="29" y="18"/>
                    <a:pt x="34" y="19"/>
                  </a:cubicBezTo>
                  <a:cubicBezTo>
                    <a:pt x="40" y="21"/>
                    <a:pt x="44" y="22"/>
                    <a:pt x="49" y="23"/>
                  </a:cubicBezTo>
                  <a:cubicBezTo>
                    <a:pt x="55" y="25"/>
                    <a:pt x="62" y="10"/>
                    <a:pt x="63" y="9"/>
                  </a:cubicBezTo>
                  <a:cubicBezTo>
                    <a:pt x="64" y="7"/>
                    <a:pt x="56" y="4"/>
                    <a:pt x="53" y="5"/>
                  </a:cubicBezTo>
                  <a:cubicBezTo>
                    <a:pt x="50" y="5"/>
                    <a:pt x="44" y="3"/>
                    <a:pt x="39" y="1"/>
                  </a:cubicBezTo>
                  <a:cubicBezTo>
                    <a:pt x="34" y="0"/>
                    <a:pt x="30" y="6"/>
                    <a:pt x="30" y="9"/>
                  </a:cubicBezTo>
                  <a:cubicBezTo>
                    <a:pt x="30" y="12"/>
                    <a:pt x="21" y="6"/>
                    <a:pt x="19" y="4"/>
                  </a:cubicBezTo>
                  <a:cubicBezTo>
                    <a:pt x="17" y="2"/>
                    <a:pt x="7" y="3"/>
                    <a:pt x="5" y="3"/>
                  </a:cubicBezTo>
                  <a:cubicBezTo>
                    <a:pt x="0" y="3"/>
                    <a:pt x="5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36"/>
            <p:cNvSpPr/>
            <p:nvPr/>
          </p:nvSpPr>
          <p:spPr bwMode="auto">
            <a:xfrm>
              <a:off x="6875463" y="1897063"/>
              <a:ext cx="401638" cy="323850"/>
            </a:xfrm>
            <a:custGeom>
              <a:avLst/>
              <a:gdLst>
                <a:gd name="T0" fmla="*/ 11 w 119"/>
                <a:gd name="T1" fmla="*/ 84 h 96"/>
                <a:gd name="T2" fmla="*/ 18 w 119"/>
                <a:gd name="T3" fmla="*/ 93 h 96"/>
                <a:gd name="T4" fmla="*/ 41 w 119"/>
                <a:gd name="T5" fmla="*/ 95 h 96"/>
                <a:gd name="T6" fmla="*/ 30 w 119"/>
                <a:gd name="T7" fmla="*/ 83 h 96"/>
                <a:gd name="T8" fmla="*/ 30 w 119"/>
                <a:gd name="T9" fmla="*/ 69 h 96"/>
                <a:gd name="T10" fmla="*/ 42 w 119"/>
                <a:gd name="T11" fmla="*/ 51 h 96"/>
                <a:gd name="T12" fmla="*/ 71 w 119"/>
                <a:gd name="T13" fmla="*/ 29 h 96"/>
                <a:gd name="T14" fmla="*/ 103 w 119"/>
                <a:gd name="T15" fmla="*/ 19 h 96"/>
                <a:gd name="T16" fmla="*/ 118 w 119"/>
                <a:gd name="T17" fmla="*/ 5 h 96"/>
                <a:gd name="T18" fmla="*/ 103 w 119"/>
                <a:gd name="T19" fmla="*/ 4 h 96"/>
                <a:gd name="T20" fmla="*/ 90 w 119"/>
                <a:gd name="T21" fmla="*/ 12 h 96"/>
                <a:gd name="T22" fmla="*/ 72 w 119"/>
                <a:gd name="T23" fmla="*/ 13 h 96"/>
                <a:gd name="T24" fmla="*/ 55 w 119"/>
                <a:gd name="T25" fmla="*/ 16 h 96"/>
                <a:gd name="T26" fmla="*/ 37 w 119"/>
                <a:gd name="T27" fmla="*/ 34 h 96"/>
                <a:gd name="T28" fmla="*/ 25 w 119"/>
                <a:gd name="T29" fmla="*/ 44 h 96"/>
                <a:gd name="T30" fmla="*/ 15 w 119"/>
                <a:gd name="T31" fmla="*/ 58 h 96"/>
                <a:gd name="T32" fmla="*/ 4 w 119"/>
                <a:gd name="T33" fmla="*/ 72 h 96"/>
                <a:gd name="T34" fmla="*/ 1 w 119"/>
                <a:gd name="T35" fmla="*/ 82 h 96"/>
                <a:gd name="T36" fmla="*/ 11 w 119"/>
                <a:gd name="T37" fmla="*/ 8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9" h="96">
                  <a:moveTo>
                    <a:pt x="11" y="84"/>
                  </a:moveTo>
                  <a:cubicBezTo>
                    <a:pt x="16" y="83"/>
                    <a:pt x="16" y="90"/>
                    <a:pt x="18" y="93"/>
                  </a:cubicBezTo>
                  <a:cubicBezTo>
                    <a:pt x="20" y="96"/>
                    <a:pt x="41" y="95"/>
                    <a:pt x="41" y="95"/>
                  </a:cubicBezTo>
                  <a:cubicBezTo>
                    <a:pt x="41" y="95"/>
                    <a:pt x="34" y="87"/>
                    <a:pt x="30" y="83"/>
                  </a:cubicBezTo>
                  <a:cubicBezTo>
                    <a:pt x="26" y="78"/>
                    <a:pt x="28" y="72"/>
                    <a:pt x="30" y="69"/>
                  </a:cubicBezTo>
                  <a:cubicBezTo>
                    <a:pt x="31" y="66"/>
                    <a:pt x="38" y="56"/>
                    <a:pt x="42" y="51"/>
                  </a:cubicBezTo>
                  <a:cubicBezTo>
                    <a:pt x="46" y="45"/>
                    <a:pt x="62" y="36"/>
                    <a:pt x="71" y="29"/>
                  </a:cubicBezTo>
                  <a:cubicBezTo>
                    <a:pt x="80" y="23"/>
                    <a:pt x="95" y="21"/>
                    <a:pt x="103" y="19"/>
                  </a:cubicBezTo>
                  <a:cubicBezTo>
                    <a:pt x="111" y="17"/>
                    <a:pt x="117" y="10"/>
                    <a:pt x="118" y="5"/>
                  </a:cubicBezTo>
                  <a:cubicBezTo>
                    <a:pt x="119" y="0"/>
                    <a:pt x="107" y="4"/>
                    <a:pt x="103" y="4"/>
                  </a:cubicBezTo>
                  <a:cubicBezTo>
                    <a:pt x="100" y="5"/>
                    <a:pt x="94" y="11"/>
                    <a:pt x="90" y="12"/>
                  </a:cubicBezTo>
                  <a:cubicBezTo>
                    <a:pt x="87" y="13"/>
                    <a:pt x="76" y="13"/>
                    <a:pt x="72" y="13"/>
                  </a:cubicBezTo>
                  <a:cubicBezTo>
                    <a:pt x="69" y="13"/>
                    <a:pt x="58" y="15"/>
                    <a:pt x="55" y="16"/>
                  </a:cubicBezTo>
                  <a:cubicBezTo>
                    <a:pt x="51" y="16"/>
                    <a:pt x="38" y="29"/>
                    <a:pt x="37" y="34"/>
                  </a:cubicBezTo>
                  <a:cubicBezTo>
                    <a:pt x="35" y="38"/>
                    <a:pt x="28" y="43"/>
                    <a:pt x="25" y="44"/>
                  </a:cubicBezTo>
                  <a:cubicBezTo>
                    <a:pt x="22" y="45"/>
                    <a:pt x="16" y="55"/>
                    <a:pt x="15" y="58"/>
                  </a:cubicBezTo>
                  <a:cubicBezTo>
                    <a:pt x="13" y="61"/>
                    <a:pt x="7" y="73"/>
                    <a:pt x="4" y="72"/>
                  </a:cubicBezTo>
                  <a:cubicBezTo>
                    <a:pt x="0" y="72"/>
                    <a:pt x="0" y="80"/>
                    <a:pt x="1" y="82"/>
                  </a:cubicBezTo>
                  <a:cubicBezTo>
                    <a:pt x="2" y="84"/>
                    <a:pt x="7" y="85"/>
                    <a:pt x="1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37"/>
            <p:cNvSpPr/>
            <p:nvPr/>
          </p:nvSpPr>
          <p:spPr bwMode="auto">
            <a:xfrm>
              <a:off x="5322888" y="1865313"/>
              <a:ext cx="4687888" cy="3424237"/>
            </a:xfrm>
            <a:custGeom>
              <a:avLst/>
              <a:gdLst>
                <a:gd name="T0" fmla="*/ 1203 w 1389"/>
                <a:gd name="T1" fmla="*/ 117 h 1015"/>
                <a:gd name="T2" fmla="*/ 1002 w 1389"/>
                <a:gd name="T3" fmla="*/ 88 h 1015"/>
                <a:gd name="T4" fmla="*/ 864 w 1389"/>
                <a:gd name="T5" fmla="*/ 57 h 1015"/>
                <a:gd name="T6" fmla="*/ 832 w 1389"/>
                <a:gd name="T7" fmla="*/ 9 h 1015"/>
                <a:gd name="T8" fmla="*/ 697 w 1389"/>
                <a:gd name="T9" fmla="*/ 56 h 1015"/>
                <a:gd name="T10" fmla="*/ 613 w 1389"/>
                <a:gd name="T11" fmla="*/ 107 h 1015"/>
                <a:gd name="T12" fmla="*/ 587 w 1389"/>
                <a:gd name="T13" fmla="*/ 71 h 1015"/>
                <a:gd name="T14" fmla="*/ 518 w 1389"/>
                <a:gd name="T15" fmla="*/ 128 h 1015"/>
                <a:gd name="T16" fmla="*/ 412 w 1389"/>
                <a:gd name="T17" fmla="*/ 149 h 1015"/>
                <a:gd name="T18" fmla="*/ 394 w 1389"/>
                <a:gd name="T19" fmla="*/ 151 h 1015"/>
                <a:gd name="T20" fmla="*/ 266 w 1389"/>
                <a:gd name="T21" fmla="*/ 108 h 1015"/>
                <a:gd name="T22" fmla="*/ 161 w 1389"/>
                <a:gd name="T23" fmla="*/ 254 h 1015"/>
                <a:gd name="T24" fmla="*/ 231 w 1389"/>
                <a:gd name="T25" fmla="*/ 249 h 1015"/>
                <a:gd name="T26" fmla="*/ 260 w 1389"/>
                <a:gd name="T27" fmla="*/ 205 h 1015"/>
                <a:gd name="T28" fmla="*/ 281 w 1389"/>
                <a:gd name="T29" fmla="*/ 256 h 1015"/>
                <a:gd name="T30" fmla="*/ 201 w 1389"/>
                <a:gd name="T31" fmla="*/ 280 h 1015"/>
                <a:gd name="T32" fmla="*/ 126 w 1389"/>
                <a:gd name="T33" fmla="*/ 338 h 1015"/>
                <a:gd name="T34" fmla="*/ 79 w 1389"/>
                <a:gd name="T35" fmla="*/ 398 h 1015"/>
                <a:gd name="T36" fmla="*/ 90 w 1389"/>
                <a:gd name="T37" fmla="*/ 456 h 1015"/>
                <a:gd name="T38" fmla="*/ 170 w 1389"/>
                <a:gd name="T39" fmla="*/ 395 h 1015"/>
                <a:gd name="T40" fmla="*/ 230 w 1389"/>
                <a:gd name="T41" fmla="*/ 428 h 1015"/>
                <a:gd name="T42" fmla="*/ 244 w 1389"/>
                <a:gd name="T43" fmla="*/ 416 h 1015"/>
                <a:gd name="T44" fmla="*/ 293 w 1389"/>
                <a:gd name="T45" fmla="*/ 424 h 1015"/>
                <a:gd name="T46" fmla="*/ 342 w 1389"/>
                <a:gd name="T47" fmla="*/ 390 h 1015"/>
                <a:gd name="T48" fmla="*/ 368 w 1389"/>
                <a:gd name="T49" fmla="*/ 421 h 1015"/>
                <a:gd name="T50" fmla="*/ 340 w 1389"/>
                <a:gd name="T51" fmla="*/ 464 h 1015"/>
                <a:gd name="T52" fmla="*/ 262 w 1389"/>
                <a:gd name="T53" fmla="*/ 489 h 1015"/>
                <a:gd name="T54" fmla="*/ 131 w 1389"/>
                <a:gd name="T55" fmla="*/ 460 h 1015"/>
                <a:gd name="T56" fmla="*/ 26 w 1389"/>
                <a:gd name="T57" fmla="*/ 543 h 1015"/>
                <a:gd name="T58" fmla="*/ 72 w 1389"/>
                <a:gd name="T59" fmla="*/ 712 h 1015"/>
                <a:gd name="T60" fmla="*/ 191 w 1389"/>
                <a:gd name="T61" fmla="*/ 774 h 1015"/>
                <a:gd name="T62" fmla="*/ 226 w 1389"/>
                <a:gd name="T63" fmla="*/ 959 h 1015"/>
                <a:gd name="T64" fmla="*/ 337 w 1389"/>
                <a:gd name="T65" fmla="*/ 942 h 1015"/>
                <a:gd name="T66" fmla="*/ 396 w 1389"/>
                <a:gd name="T67" fmla="*/ 754 h 1015"/>
                <a:gd name="T68" fmla="*/ 401 w 1389"/>
                <a:gd name="T69" fmla="*/ 647 h 1015"/>
                <a:gd name="T70" fmla="*/ 347 w 1389"/>
                <a:gd name="T71" fmla="*/ 530 h 1015"/>
                <a:gd name="T72" fmla="*/ 442 w 1389"/>
                <a:gd name="T73" fmla="*/ 638 h 1015"/>
                <a:gd name="T74" fmla="*/ 494 w 1389"/>
                <a:gd name="T75" fmla="*/ 546 h 1015"/>
                <a:gd name="T76" fmla="*/ 483 w 1389"/>
                <a:gd name="T77" fmla="*/ 540 h 1015"/>
                <a:gd name="T78" fmla="*/ 585 w 1389"/>
                <a:gd name="T79" fmla="*/ 581 h 1015"/>
                <a:gd name="T80" fmla="*/ 652 w 1389"/>
                <a:gd name="T81" fmla="*/ 655 h 1015"/>
                <a:gd name="T82" fmla="*/ 737 w 1389"/>
                <a:gd name="T83" fmla="*/ 590 h 1015"/>
                <a:gd name="T84" fmla="*/ 776 w 1389"/>
                <a:gd name="T85" fmla="*/ 667 h 1015"/>
                <a:gd name="T86" fmla="*/ 801 w 1389"/>
                <a:gd name="T87" fmla="*/ 697 h 1015"/>
                <a:gd name="T88" fmla="*/ 807 w 1389"/>
                <a:gd name="T89" fmla="*/ 661 h 1015"/>
                <a:gd name="T90" fmla="*/ 827 w 1389"/>
                <a:gd name="T91" fmla="*/ 608 h 1015"/>
                <a:gd name="T92" fmla="*/ 906 w 1389"/>
                <a:gd name="T93" fmla="*/ 560 h 1015"/>
                <a:gd name="T94" fmla="*/ 930 w 1389"/>
                <a:gd name="T95" fmla="*/ 456 h 1015"/>
                <a:gd name="T96" fmla="*/ 931 w 1389"/>
                <a:gd name="T97" fmla="*/ 430 h 1015"/>
                <a:gd name="T98" fmla="*/ 984 w 1389"/>
                <a:gd name="T99" fmla="*/ 455 h 1015"/>
                <a:gd name="T100" fmla="*/ 1048 w 1389"/>
                <a:gd name="T101" fmla="*/ 360 h 1015"/>
                <a:gd name="T102" fmla="*/ 1040 w 1389"/>
                <a:gd name="T103" fmla="*/ 273 h 1015"/>
                <a:gd name="T104" fmla="*/ 1167 w 1389"/>
                <a:gd name="T105" fmla="*/ 216 h 1015"/>
                <a:gd name="T106" fmla="*/ 1202 w 1389"/>
                <a:gd name="T107" fmla="*/ 228 h 1015"/>
                <a:gd name="T108" fmla="*/ 1183 w 1389"/>
                <a:gd name="T109" fmla="*/ 302 h 1015"/>
                <a:gd name="T110" fmla="*/ 1247 w 1389"/>
                <a:gd name="T111" fmla="*/ 226 h 1015"/>
                <a:gd name="T112" fmla="*/ 1326 w 1389"/>
                <a:gd name="T113" fmla="*/ 158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89" h="1015">
                  <a:moveTo>
                    <a:pt x="1382" y="157"/>
                  </a:moveTo>
                  <a:cubicBezTo>
                    <a:pt x="1379" y="155"/>
                    <a:pt x="1368" y="145"/>
                    <a:pt x="1363" y="150"/>
                  </a:cubicBezTo>
                  <a:cubicBezTo>
                    <a:pt x="1358" y="155"/>
                    <a:pt x="1352" y="156"/>
                    <a:pt x="1351" y="150"/>
                  </a:cubicBezTo>
                  <a:cubicBezTo>
                    <a:pt x="1349" y="144"/>
                    <a:pt x="1326" y="133"/>
                    <a:pt x="1315" y="124"/>
                  </a:cubicBezTo>
                  <a:cubicBezTo>
                    <a:pt x="1304" y="116"/>
                    <a:pt x="1275" y="113"/>
                    <a:pt x="1268" y="113"/>
                  </a:cubicBezTo>
                  <a:cubicBezTo>
                    <a:pt x="1261" y="112"/>
                    <a:pt x="1256" y="112"/>
                    <a:pt x="1256" y="117"/>
                  </a:cubicBezTo>
                  <a:cubicBezTo>
                    <a:pt x="1256" y="122"/>
                    <a:pt x="1253" y="129"/>
                    <a:pt x="1250" y="127"/>
                  </a:cubicBezTo>
                  <a:cubicBezTo>
                    <a:pt x="1247" y="125"/>
                    <a:pt x="1240" y="116"/>
                    <a:pt x="1233" y="118"/>
                  </a:cubicBezTo>
                  <a:cubicBezTo>
                    <a:pt x="1227" y="120"/>
                    <a:pt x="1207" y="117"/>
                    <a:pt x="1203" y="117"/>
                  </a:cubicBezTo>
                  <a:cubicBezTo>
                    <a:pt x="1198" y="117"/>
                    <a:pt x="1186" y="121"/>
                    <a:pt x="1186" y="115"/>
                  </a:cubicBezTo>
                  <a:cubicBezTo>
                    <a:pt x="1186" y="108"/>
                    <a:pt x="1184" y="102"/>
                    <a:pt x="1177" y="101"/>
                  </a:cubicBezTo>
                  <a:cubicBezTo>
                    <a:pt x="1169" y="99"/>
                    <a:pt x="1143" y="112"/>
                    <a:pt x="1135" y="103"/>
                  </a:cubicBezTo>
                  <a:cubicBezTo>
                    <a:pt x="1127" y="94"/>
                    <a:pt x="1124" y="97"/>
                    <a:pt x="1117" y="92"/>
                  </a:cubicBezTo>
                  <a:cubicBezTo>
                    <a:pt x="1111" y="86"/>
                    <a:pt x="1098" y="81"/>
                    <a:pt x="1087" y="78"/>
                  </a:cubicBezTo>
                  <a:cubicBezTo>
                    <a:pt x="1077" y="76"/>
                    <a:pt x="1061" y="71"/>
                    <a:pt x="1056" y="77"/>
                  </a:cubicBezTo>
                  <a:cubicBezTo>
                    <a:pt x="1052" y="83"/>
                    <a:pt x="1053" y="97"/>
                    <a:pt x="1044" y="94"/>
                  </a:cubicBezTo>
                  <a:cubicBezTo>
                    <a:pt x="1034" y="92"/>
                    <a:pt x="1017" y="96"/>
                    <a:pt x="1015" y="94"/>
                  </a:cubicBezTo>
                  <a:cubicBezTo>
                    <a:pt x="1013" y="91"/>
                    <a:pt x="1005" y="82"/>
                    <a:pt x="1002" y="88"/>
                  </a:cubicBezTo>
                  <a:cubicBezTo>
                    <a:pt x="999" y="94"/>
                    <a:pt x="993" y="101"/>
                    <a:pt x="990" y="99"/>
                  </a:cubicBezTo>
                  <a:cubicBezTo>
                    <a:pt x="987" y="96"/>
                    <a:pt x="980" y="88"/>
                    <a:pt x="980" y="81"/>
                  </a:cubicBezTo>
                  <a:cubicBezTo>
                    <a:pt x="980" y="75"/>
                    <a:pt x="981" y="61"/>
                    <a:pt x="970" y="64"/>
                  </a:cubicBezTo>
                  <a:cubicBezTo>
                    <a:pt x="959" y="67"/>
                    <a:pt x="956" y="57"/>
                    <a:pt x="950" y="59"/>
                  </a:cubicBezTo>
                  <a:cubicBezTo>
                    <a:pt x="944" y="61"/>
                    <a:pt x="946" y="68"/>
                    <a:pt x="941" y="70"/>
                  </a:cubicBezTo>
                  <a:cubicBezTo>
                    <a:pt x="937" y="72"/>
                    <a:pt x="920" y="74"/>
                    <a:pt x="917" y="72"/>
                  </a:cubicBezTo>
                  <a:cubicBezTo>
                    <a:pt x="913" y="70"/>
                    <a:pt x="911" y="64"/>
                    <a:pt x="905" y="63"/>
                  </a:cubicBezTo>
                  <a:cubicBezTo>
                    <a:pt x="898" y="63"/>
                    <a:pt x="885" y="65"/>
                    <a:pt x="879" y="62"/>
                  </a:cubicBezTo>
                  <a:cubicBezTo>
                    <a:pt x="872" y="59"/>
                    <a:pt x="871" y="57"/>
                    <a:pt x="864" y="57"/>
                  </a:cubicBezTo>
                  <a:cubicBezTo>
                    <a:pt x="858" y="57"/>
                    <a:pt x="855" y="61"/>
                    <a:pt x="850" y="63"/>
                  </a:cubicBezTo>
                  <a:cubicBezTo>
                    <a:pt x="845" y="66"/>
                    <a:pt x="823" y="72"/>
                    <a:pt x="823" y="72"/>
                  </a:cubicBezTo>
                  <a:cubicBezTo>
                    <a:pt x="823" y="72"/>
                    <a:pt x="846" y="56"/>
                    <a:pt x="849" y="53"/>
                  </a:cubicBezTo>
                  <a:cubicBezTo>
                    <a:pt x="851" y="51"/>
                    <a:pt x="868" y="43"/>
                    <a:pt x="874" y="38"/>
                  </a:cubicBezTo>
                  <a:cubicBezTo>
                    <a:pt x="880" y="33"/>
                    <a:pt x="884" y="31"/>
                    <a:pt x="878" y="26"/>
                  </a:cubicBezTo>
                  <a:cubicBezTo>
                    <a:pt x="872" y="22"/>
                    <a:pt x="869" y="16"/>
                    <a:pt x="860" y="16"/>
                  </a:cubicBezTo>
                  <a:cubicBezTo>
                    <a:pt x="851" y="15"/>
                    <a:pt x="845" y="14"/>
                    <a:pt x="842" y="16"/>
                  </a:cubicBezTo>
                  <a:cubicBezTo>
                    <a:pt x="838" y="19"/>
                    <a:pt x="827" y="20"/>
                    <a:pt x="829" y="17"/>
                  </a:cubicBezTo>
                  <a:cubicBezTo>
                    <a:pt x="831" y="14"/>
                    <a:pt x="837" y="10"/>
                    <a:pt x="832" y="9"/>
                  </a:cubicBezTo>
                  <a:cubicBezTo>
                    <a:pt x="828" y="9"/>
                    <a:pt x="818" y="11"/>
                    <a:pt x="819" y="7"/>
                  </a:cubicBezTo>
                  <a:cubicBezTo>
                    <a:pt x="819" y="4"/>
                    <a:pt x="814" y="0"/>
                    <a:pt x="810" y="2"/>
                  </a:cubicBezTo>
                  <a:cubicBezTo>
                    <a:pt x="807" y="4"/>
                    <a:pt x="791" y="9"/>
                    <a:pt x="791" y="11"/>
                  </a:cubicBezTo>
                  <a:cubicBezTo>
                    <a:pt x="790" y="14"/>
                    <a:pt x="788" y="24"/>
                    <a:pt x="783" y="24"/>
                  </a:cubicBezTo>
                  <a:cubicBezTo>
                    <a:pt x="778" y="24"/>
                    <a:pt x="770" y="29"/>
                    <a:pt x="764" y="29"/>
                  </a:cubicBezTo>
                  <a:cubicBezTo>
                    <a:pt x="759" y="29"/>
                    <a:pt x="757" y="23"/>
                    <a:pt x="746" y="27"/>
                  </a:cubicBezTo>
                  <a:cubicBezTo>
                    <a:pt x="735" y="31"/>
                    <a:pt x="730" y="31"/>
                    <a:pt x="722" y="33"/>
                  </a:cubicBezTo>
                  <a:cubicBezTo>
                    <a:pt x="715" y="35"/>
                    <a:pt x="704" y="38"/>
                    <a:pt x="702" y="42"/>
                  </a:cubicBezTo>
                  <a:cubicBezTo>
                    <a:pt x="700" y="46"/>
                    <a:pt x="699" y="53"/>
                    <a:pt x="697" y="56"/>
                  </a:cubicBezTo>
                  <a:cubicBezTo>
                    <a:pt x="696" y="58"/>
                    <a:pt x="678" y="62"/>
                    <a:pt x="676" y="62"/>
                  </a:cubicBezTo>
                  <a:cubicBezTo>
                    <a:pt x="674" y="62"/>
                    <a:pt x="662" y="58"/>
                    <a:pt x="659" y="63"/>
                  </a:cubicBezTo>
                  <a:cubicBezTo>
                    <a:pt x="656" y="69"/>
                    <a:pt x="659" y="76"/>
                    <a:pt x="662" y="77"/>
                  </a:cubicBezTo>
                  <a:cubicBezTo>
                    <a:pt x="664" y="79"/>
                    <a:pt x="670" y="85"/>
                    <a:pt x="664" y="83"/>
                  </a:cubicBezTo>
                  <a:cubicBezTo>
                    <a:pt x="659" y="82"/>
                    <a:pt x="651" y="77"/>
                    <a:pt x="644" y="80"/>
                  </a:cubicBezTo>
                  <a:cubicBezTo>
                    <a:pt x="638" y="83"/>
                    <a:pt x="636" y="88"/>
                    <a:pt x="631" y="86"/>
                  </a:cubicBezTo>
                  <a:cubicBezTo>
                    <a:pt x="626" y="85"/>
                    <a:pt x="627" y="79"/>
                    <a:pt x="622" y="78"/>
                  </a:cubicBezTo>
                  <a:cubicBezTo>
                    <a:pt x="617" y="77"/>
                    <a:pt x="608" y="81"/>
                    <a:pt x="610" y="88"/>
                  </a:cubicBezTo>
                  <a:cubicBezTo>
                    <a:pt x="611" y="96"/>
                    <a:pt x="617" y="98"/>
                    <a:pt x="613" y="107"/>
                  </a:cubicBezTo>
                  <a:cubicBezTo>
                    <a:pt x="609" y="116"/>
                    <a:pt x="610" y="119"/>
                    <a:pt x="613" y="123"/>
                  </a:cubicBezTo>
                  <a:cubicBezTo>
                    <a:pt x="615" y="128"/>
                    <a:pt x="618" y="135"/>
                    <a:pt x="614" y="142"/>
                  </a:cubicBezTo>
                  <a:cubicBezTo>
                    <a:pt x="611" y="149"/>
                    <a:pt x="604" y="157"/>
                    <a:pt x="600" y="156"/>
                  </a:cubicBezTo>
                  <a:cubicBezTo>
                    <a:pt x="595" y="156"/>
                    <a:pt x="603" y="144"/>
                    <a:pt x="604" y="140"/>
                  </a:cubicBezTo>
                  <a:cubicBezTo>
                    <a:pt x="606" y="137"/>
                    <a:pt x="608" y="141"/>
                    <a:pt x="605" y="128"/>
                  </a:cubicBezTo>
                  <a:cubicBezTo>
                    <a:pt x="602" y="115"/>
                    <a:pt x="608" y="112"/>
                    <a:pt x="604" y="104"/>
                  </a:cubicBezTo>
                  <a:cubicBezTo>
                    <a:pt x="599" y="95"/>
                    <a:pt x="598" y="90"/>
                    <a:pt x="599" y="86"/>
                  </a:cubicBezTo>
                  <a:cubicBezTo>
                    <a:pt x="600" y="82"/>
                    <a:pt x="600" y="74"/>
                    <a:pt x="598" y="70"/>
                  </a:cubicBezTo>
                  <a:cubicBezTo>
                    <a:pt x="596" y="67"/>
                    <a:pt x="591" y="63"/>
                    <a:pt x="587" y="71"/>
                  </a:cubicBezTo>
                  <a:cubicBezTo>
                    <a:pt x="583" y="79"/>
                    <a:pt x="579" y="87"/>
                    <a:pt x="576" y="89"/>
                  </a:cubicBezTo>
                  <a:cubicBezTo>
                    <a:pt x="572" y="91"/>
                    <a:pt x="562" y="92"/>
                    <a:pt x="564" y="98"/>
                  </a:cubicBezTo>
                  <a:cubicBezTo>
                    <a:pt x="566" y="104"/>
                    <a:pt x="563" y="115"/>
                    <a:pt x="568" y="116"/>
                  </a:cubicBezTo>
                  <a:cubicBezTo>
                    <a:pt x="573" y="117"/>
                    <a:pt x="580" y="125"/>
                    <a:pt x="577" y="129"/>
                  </a:cubicBezTo>
                  <a:cubicBezTo>
                    <a:pt x="575" y="134"/>
                    <a:pt x="574" y="135"/>
                    <a:pt x="568" y="129"/>
                  </a:cubicBezTo>
                  <a:cubicBezTo>
                    <a:pt x="562" y="124"/>
                    <a:pt x="552" y="119"/>
                    <a:pt x="548" y="119"/>
                  </a:cubicBezTo>
                  <a:cubicBezTo>
                    <a:pt x="544" y="119"/>
                    <a:pt x="533" y="117"/>
                    <a:pt x="528" y="114"/>
                  </a:cubicBezTo>
                  <a:cubicBezTo>
                    <a:pt x="523" y="112"/>
                    <a:pt x="517" y="109"/>
                    <a:pt x="519" y="114"/>
                  </a:cubicBezTo>
                  <a:cubicBezTo>
                    <a:pt x="521" y="119"/>
                    <a:pt x="527" y="123"/>
                    <a:pt x="518" y="128"/>
                  </a:cubicBezTo>
                  <a:cubicBezTo>
                    <a:pt x="510" y="133"/>
                    <a:pt x="501" y="126"/>
                    <a:pt x="498" y="128"/>
                  </a:cubicBezTo>
                  <a:cubicBezTo>
                    <a:pt x="494" y="131"/>
                    <a:pt x="484" y="139"/>
                    <a:pt x="480" y="136"/>
                  </a:cubicBezTo>
                  <a:cubicBezTo>
                    <a:pt x="475" y="133"/>
                    <a:pt x="478" y="127"/>
                    <a:pt x="472" y="129"/>
                  </a:cubicBezTo>
                  <a:cubicBezTo>
                    <a:pt x="465" y="131"/>
                    <a:pt x="451" y="138"/>
                    <a:pt x="446" y="140"/>
                  </a:cubicBezTo>
                  <a:cubicBezTo>
                    <a:pt x="441" y="142"/>
                    <a:pt x="440" y="146"/>
                    <a:pt x="434" y="149"/>
                  </a:cubicBezTo>
                  <a:cubicBezTo>
                    <a:pt x="427" y="153"/>
                    <a:pt x="419" y="151"/>
                    <a:pt x="420" y="148"/>
                  </a:cubicBezTo>
                  <a:cubicBezTo>
                    <a:pt x="420" y="144"/>
                    <a:pt x="428" y="140"/>
                    <a:pt x="426" y="138"/>
                  </a:cubicBezTo>
                  <a:cubicBezTo>
                    <a:pt x="424" y="136"/>
                    <a:pt x="414" y="123"/>
                    <a:pt x="412" y="131"/>
                  </a:cubicBezTo>
                  <a:cubicBezTo>
                    <a:pt x="411" y="140"/>
                    <a:pt x="411" y="142"/>
                    <a:pt x="412" y="149"/>
                  </a:cubicBezTo>
                  <a:cubicBezTo>
                    <a:pt x="413" y="155"/>
                    <a:pt x="419" y="164"/>
                    <a:pt x="411" y="160"/>
                  </a:cubicBezTo>
                  <a:cubicBezTo>
                    <a:pt x="402" y="156"/>
                    <a:pt x="401" y="156"/>
                    <a:pt x="397" y="160"/>
                  </a:cubicBezTo>
                  <a:cubicBezTo>
                    <a:pt x="392" y="164"/>
                    <a:pt x="385" y="166"/>
                    <a:pt x="385" y="172"/>
                  </a:cubicBezTo>
                  <a:cubicBezTo>
                    <a:pt x="385" y="178"/>
                    <a:pt x="391" y="183"/>
                    <a:pt x="376" y="181"/>
                  </a:cubicBezTo>
                  <a:cubicBezTo>
                    <a:pt x="361" y="179"/>
                    <a:pt x="358" y="191"/>
                    <a:pt x="355" y="187"/>
                  </a:cubicBezTo>
                  <a:cubicBezTo>
                    <a:pt x="352" y="182"/>
                    <a:pt x="352" y="168"/>
                    <a:pt x="348" y="164"/>
                  </a:cubicBezTo>
                  <a:cubicBezTo>
                    <a:pt x="344" y="160"/>
                    <a:pt x="338" y="151"/>
                    <a:pt x="338" y="151"/>
                  </a:cubicBezTo>
                  <a:cubicBezTo>
                    <a:pt x="338" y="151"/>
                    <a:pt x="370" y="165"/>
                    <a:pt x="376" y="162"/>
                  </a:cubicBezTo>
                  <a:cubicBezTo>
                    <a:pt x="383" y="159"/>
                    <a:pt x="394" y="154"/>
                    <a:pt x="394" y="151"/>
                  </a:cubicBezTo>
                  <a:cubicBezTo>
                    <a:pt x="394" y="149"/>
                    <a:pt x="381" y="135"/>
                    <a:pt x="376" y="133"/>
                  </a:cubicBezTo>
                  <a:cubicBezTo>
                    <a:pt x="372" y="130"/>
                    <a:pt x="364" y="124"/>
                    <a:pt x="359" y="124"/>
                  </a:cubicBezTo>
                  <a:cubicBezTo>
                    <a:pt x="353" y="124"/>
                    <a:pt x="346" y="127"/>
                    <a:pt x="340" y="121"/>
                  </a:cubicBezTo>
                  <a:cubicBezTo>
                    <a:pt x="334" y="115"/>
                    <a:pt x="327" y="115"/>
                    <a:pt x="325" y="115"/>
                  </a:cubicBezTo>
                  <a:cubicBezTo>
                    <a:pt x="323" y="115"/>
                    <a:pt x="321" y="107"/>
                    <a:pt x="318" y="104"/>
                  </a:cubicBezTo>
                  <a:cubicBezTo>
                    <a:pt x="317" y="102"/>
                    <a:pt x="315" y="102"/>
                    <a:pt x="312" y="101"/>
                  </a:cubicBezTo>
                  <a:cubicBezTo>
                    <a:pt x="308" y="101"/>
                    <a:pt x="304" y="101"/>
                    <a:pt x="299" y="101"/>
                  </a:cubicBezTo>
                  <a:cubicBezTo>
                    <a:pt x="292" y="101"/>
                    <a:pt x="282" y="99"/>
                    <a:pt x="279" y="101"/>
                  </a:cubicBezTo>
                  <a:cubicBezTo>
                    <a:pt x="276" y="102"/>
                    <a:pt x="266" y="108"/>
                    <a:pt x="266" y="108"/>
                  </a:cubicBezTo>
                  <a:cubicBezTo>
                    <a:pt x="261" y="111"/>
                    <a:pt x="247" y="119"/>
                    <a:pt x="241" y="121"/>
                  </a:cubicBezTo>
                  <a:cubicBezTo>
                    <a:pt x="235" y="123"/>
                    <a:pt x="229" y="128"/>
                    <a:pt x="227" y="133"/>
                  </a:cubicBezTo>
                  <a:cubicBezTo>
                    <a:pt x="225" y="138"/>
                    <a:pt x="207" y="155"/>
                    <a:pt x="204" y="161"/>
                  </a:cubicBezTo>
                  <a:cubicBezTo>
                    <a:pt x="201" y="167"/>
                    <a:pt x="202" y="174"/>
                    <a:pt x="194" y="180"/>
                  </a:cubicBezTo>
                  <a:cubicBezTo>
                    <a:pt x="185" y="185"/>
                    <a:pt x="169" y="200"/>
                    <a:pt x="166" y="203"/>
                  </a:cubicBezTo>
                  <a:cubicBezTo>
                    <a:pt x="162" y="206"/>
                    <a:pt x="159" y="207"/>
                    <a:pt x="155" y="209"/>
                  </a:cubicBezTo>
                  <a:cubicBezTo>
                    <a:pt x="152" y="211"/>
                    <a:pt x="151" y="216"/>
                    <a:pt x="152" y="221"/>
                  </a:cubicBezTo>
                  <a:cubicBezTo>
                    <a:pt x="153" y="226"/>
                    <a:pt x="154" y="235"/>
                    <a:pt x="154" y="240"/>
                  </a:cubicBezTo>
                  <a:cubicBezTo>
                    <a:pt x="155" y="245"/>
                    <a:pt x="156" y="253"/>
                    <a:pt x="161" y="254"/>
                  </a:cubicBezTo>
                  <a:cubicBezTo>
                    <a:pt x="166" y="255"/>
                    <a:pt x="173" y="253"/>
                    <a:pt x="176" y="252"/>
                  </a:cubicBezTo>
                  <a:cubicBezTo>
                    <a:pt x="179" y="250"/>
                    <a:pt x="189" y="240"/>
                    <a:pt x="189" y="240"/>
                  </a:cubicBezTo>
                  <a:cubicBezTo>
                    <a:pt x="189" y="240"/>
                    <a:pt x="195" y="248"/>
                    <a:pt x="195" y="252"/>
                  </a:cubicBezTo>
                  <a:cubicBezTo>
                    <a:pt x="195" y="255"/>
                    <a:pt x="195" y="260"/>
                    <a:pt x="197" y="262"/>
                  </a:cubicBezTo>
                  <a:cubicBezTo>
                    <a:pt x="199" y="264"/>
                    <a:pt x="206" y="275"/>
                    <a:pt x="206" y="278"/>
                  </a:cubicBezTo>
                  <a:cubicBezTo>
                    <a:pt x="207" y="280"/>
                    <a:pt x="213" y="286"/>
                    <a:pt x="216" y="282"/>
                  </a:cubicBezTo>
                  <a:cubicBezTo>
                    <a:pt x="218" y="278"/>
                    <a:pt x="220" y="273"/>
                    <a:pt x="224" y="273"/>
                  </a:cubicBezTo>
                  <a:cubicBezTo>
                    <a:pt x="228" y="273"/>
                    <a:pt x="231" y="268"/>
                    <a:pt x="230" y="262"/>
                  </a:cubicBezTo>
                  <a:cubicBezTo>
                    <a:pt x="229" y="257"/>
                    <a:pt x="227" y="251"/>
                    <a:pt x="231" y="249"/>
                  </a:cubicBezTo>
                  <a:cubicBezTo>
                    <a:pt x="234" y="247"/>
                    <a:pt x="245" y="239"/>
                    <a:pt x="244" y="235"/>
                  </a:cubicBezTo>
                  <a:cubicBezTo>
                    <a:pt x="243" y="231"/>
                    <a:pt x="232" y="223"/>
                    <a:pt x="232" y="219"/>
                  </a:cubicBezTo>
                  <a:cubicBezTo>
                    <a:pt x="233" y="216"/>
                    <a:pt x="235" y="204"/>
                    <a:pt x="240" y="201"/>
                  </a:cubicBezTo>
                  <a:cubicBezTo>
                    <a:pt x="246" y="198"/>
                    <a:pt x="258" y="192"/>
                    <a:pt x="259" y="187"/>
                  </a:cubicBezTo>
                  <a:cubicBezTo>
                    <a:pt x="260" y="182"/>
                    <a:pt x="259" y="175"/>
                    <a:pt x="262" y="173"/>
                  </a:cubicBezTo>
                  <a:cubicBezTo>
                    <a:pt x="265" y="171"/>
                    <a:pt x="276" y="163"/>
                    <a:pt x="279" y="164"/>
                  </a:cubicBezTo>
                  <a:cubicBezTo>
                    <a:pt x="282" y="164"/>
                    <a:pt x="287" y="171"/>
                    <a:pt x="285" y="174"/>
                  </a:cubicBezTo>
                  <a:cubicBezTo>
                    <a:pt x="282" y="178"/>
                    <a:pt x="269" y="191"/>
                    <a:pt x="268" y="192"/>
                  </a:cubicBezTo>
                  <a:cubicBezTo>
                    <a:pt x="267" y="194"/>
                    <a:pt x="259" y="201"/>
                    <a:pt x="260" y="205"/>
                  </a:cubicBezTo>
                  <a:cubicBezTo>
                    <a:pt x="261" y="208"/>
                    <a:pt x="259" y="225"/>
                    <a:pt x="262" y="226"/>
                  </a:cubicBezTo>
                  <a:cubicBezTo>
                    <a:pt x="264" y="228"/>
                    <a:pt x="271" y="234"/>
                    <a:pt x="277" y="233"/>
                  </a:cubicBezTo>
                  <a:cubicBezTo>
                    <a:pt x="282" y="232"/>
                    <a:pt x="304" y="227"/>
                    <a:pt x="306" y="228"/>
                  </a:cubicBezTo>
                  <a:cubicBezTo>
                    <a:pt x="306" y="228"/>
                    <a:pt x="307" y="228"/>
                    <a:pt x="307" y="228"/>
                  </a:cubicBezTo>
                  <a:cubicBezTo>
                    <a:pt x="310" y="229"/>
                    <a:pt x="315" y="233"/>
                    <a:pt x="314" y="235"/>
                  </a:cubicBezTo>
                  <a:cubicBezTo>
                    <a:pt x="312" y="236"/>
                    <a:pt x="304" y="238"/>
                    <a:pt x="298" y="240"/>
                  </a:cubicBezTo>
                  <a:cubicBezTo>
                    <a:pt x="295" y="240"/>
                    <a:pt x="292" y="241"/>
                    <a:pt x="291" y="241"/>
                  </a:cubicBezTo>
                  <a:cubicBezTo>
                    <a:pt x="288" y="241"/>
                    <a:pt x="275" y="241"/>
                    <a:pt x="275" y="243"/>
                  </a:cubicBezTo>
                  <a:cubicBezTo>
                    <a:pt x="275" y="246"/>
                    <a:pt x="281" y="252"/>
                    <a:pt x="281" y="256"/>
                  </a:cubicBezTo>
                  <a:cubicBezTo>
                    <a:pt x="281" y="260"/>
                    <a:pt x="277" y="268"/>
                    <a:pt x="274" y="265"/>
                  </a:cubicBezTo>
                  <a:cubicBezTo>
                    <a:pt x="271" y="262"/>
                    <a:pt x="264" y="257"/>
                    <a:pt x="262" y="262"/>
                  </a:cubicBezTo>
                  <a:cubicBezTo>
                    <a:pt x="259" y="266"/>
                    <a:pt x="259" y="280"/>
                    <a:pt x="256" y="283"/>
                  </a:cubicBezTo>
                  <a:cubicBezTo>
                    <a:pt x="253" y="286"/>
                    <a:pt x="247" y="293"/>
                    <a:pt x="244" y="291"/>
                  </a:cubicBezTo>
                  <a:cubicBezTo>
                    <a:pt x="242" y="289"/>
                    <a:pt x="232" y="288"/>
                    <a:pt x="226" y="293"/>
                  </a:cubicBezTo>
                  <a:cubicBezTo>
                    <a:pt x="220" y="297"/>
                    <a:pt x="217" y="300"/>
                    <a:pt x="214" y="297"/>
                  </a:cubicBezTo>
                  <a:cubicBezTo>
                    <a:pt x="211" y="294"/>
                    <a:pt x="211" y="290"/>
                    <a:pt x="205" y="292"/>
                  </a:cubicBezTo>
                  <a:cubicBezTo>
                    <a:pt x="199" y="294"/>
                    <a:pt x="190" y="296"/>
                    <a:pt x="191" y="292"/>
                  </a:cubicBezTo>
                  <a:cubicBezTo>
                    <a:pt x="192" y="288"/>
                    <a:pt x="203" y="284"/>
                    <a:pt x="201" y="280"/>
                  </a:cubicBezTo>
                  <a:cubicBezTo>
                    <a:pt x="198" y="277"/>
                    <a:pt x="193" y="279"/>
                    <a:pt x="191" y="276"/>
                  </a:cubicBezTo>
                  <a:cubicBezTo>
                    <a:pt x="190" y="273"/>
                    <a:pt x="191" y="256"/>
                    <a:pt x="186" y="259"/>
                  </a:cubicBezTo>
                  <a:cubicBezTo>
                    <a:pt x="181" y="261"/>
                    <a:pt x="168" y="268"/>
                    <a:pt x="169" y="273"/>
                  </a:cubicBezTo>
                  <a:cubicBezTo>
                    <a:pt x="171" y="278"/>
                    <a:pt x="173" y="289"/>
                    <a:pt x="175" y="293"/>
                  </a:cubicBezTo>
                  <a:cubicBezTo>
                    <a:pt x="176" y="296"/>
                    <a:pt x="175" y="300"/>
                    <a:pt x="170" y="301"/>
                  </a:cubicBezTo>
                  <a:cubicBezTo>
                    <a:pt x="166" y="302"/>
                    <a:pt x="161" y="299"/>
                    <a:pt x="157" y="304"/>
                  </a:cubicBezTo>
                  <a:cubicBezTo>
                    <a:pt x="152" y="308"/>
                    <a:pt x="145" y="314"/>
                    <a:pt x="144" y="318"/>
                  </a:cubicBezTo>
                  <a:cubicBezTo>
                    <a:pt x="143" y="322"/>
                    <a:pt x="135" y="325"/>
                    <a:pt x="132" y="329"/>
                  </a:cubicBezTo>
                  <a:cubicBezTo>
                    <a:pt x="130" y="332"/>
                    <a:pt x="130" y="336"/>
                    <a:pt x="126" y="338"/>
                  </a:cubicBezTo>
                  <a:cubicBezTo>
                    <a:pt x="123" y="340"/>
                    <a:pt x="117" y="346"/>
                    <a:pt x="115" y="345"/>
                  </a:cubicBezTo>
                  <a:cubicBezTo>
                    <a:pt x="112" y="345"/>
                    <a:pt x="104" y="339"/>
                    <a:pt x="104" y="342"/>
                  </a:cubicBezTo>
                  <a:cubicBezTo>
                    <a:pt x="104" y="345"/>
                    <a:pt x="103" y="352"/>
                    <a:pt x="99" y="351"/>
                  </a:cubicBezTo>
                  <a:cubicBezTo>
                    <a:pt x="96" y="349"/>
                    <a:pt x="86" y="351"/>
                    <a:pt x="86" y="352"/>
                  </a:cubicBezTo>
                  <a:cubicBezTo>
                    <a:pt x="86" y="354"/>
                    <a:pt x="90" y="360"/>
                    <a:pt x="94" y="361"/>
                  </a:cubicBezTo>
                  <a:cubicBezTo>
                    <a:pt x="97" y="361"/>
                    <a:pt x="105" y="366"/>
                    <a:pt x="106" y="370"/>
                  </a:cubicBezTo>
                  <a:cubicBezTo>
                    <a:pt x="108" y="375"/>
                    <a:pt x="108" y="383"/>
                    <a:pt x="109" y="385"/>
                  </a:cubicBezTo>
                  <a:cubicBezTo>
                    <a:pt x="111" y="388"/>
                    <a:pt x="109" y="398"/>
                    <a:pt x="106" y="399"/>
                  </a:cubicBezTo>
                  <a:cubicBezTo>
                    <a:pt x="104" y="401"/>
                    <a:pt x="83" y="399"/>
                    <a:pt x="79" y="398"/>
                  </a:cubicBezTo>
                  <a:cubicBezTo>
                    <a:pt x="75" y="397"/>
                    <a:pt x="67" y="392"/>
                    <a:pt x="64" y="396"/>
                  </a:cubicBezTo>
                  <a:cubicBezTo>
                    <a:pt x="60" y="401"/>
                    <a:pt x="53" y="401"/>
                    <a:pt x="54" y="405"/>
                  </a:cubicBezTo>
                  <a:cubicBezTo>
                    <a:pt x="56" y="409"/>
                    <a:pt x="59" y="412"/>
                    <a:pt x="59" y="415"/>
                  </a:cubicBezTo>
                  <a:cubicBezTo>
                    <a:pt x="58" y="419"/>
                    <a:pt x="60" y="426"/>
                    <a:pt x="56" y="431"/>
                  </a:cubicBezTo>
                  <a:cubicBezTo>
                    <a:pt x="52" y="437"/>
                    <a:pt x="56" y="442"/>
                    <a:pt x="57" y="444"/>
                  </a:cubicBezTo>
                  <a:cubicBezTo>
                    <a:pt x="59" y="446"/>
                    <a:pt x="57" y="455"/>
                    <a:pt x="60" y="455"/>
                  </a:cubicBezTo>
                  <a:cubicBezTo>
                    <a:pt x="64" y="455"/>
                    <a:pt x="72" y="454"/>
                    <a:pt x="72" y="454"/>
                  </a:cubicBezTo>
                  <a:cubicBezTo>
                    <a:pt x="72" y="454"/>
                    <a:pt x="76" y="464"/>
                    <a:pt x="79" y="463"/>
                  </a:cubicBezTo>
                  <a:cubicBezTo>
                    <a:pt x="81" y="462"/>
                    <a:pt x="86" y="456"/>
                    <a:pt x="90" y="456"/>
                  </a:cubicBezTo>
                  <a:cubicBezTo>
                    <a:pt x="94" y="456"/>
                    <a:pt x="104" y="456"/>
                    <a:pt x="106" y="454"/>
                  </a:cubicBezTo>
                  <a:cubicBezTo>
                    <a:pt x="108" y="451"/>
                    <a:pt x="115" y="443"/>
                    <a:pt x="115" y="443"/>
                  </a:cubicBezTo>
                  <a:cubicBezTo>
                    <a:pt x="115" y="443"/>
                    <a:pt x="119" y="442"/>
                    <a:pt x="120" y="439"/>
                  </a:cubicBezTo>
                  <a:cubicBezTo>
                    <a:pt x="120" y="436"/>
                    <a:pt x="116" y="430"/>
                    <a:pt x="120" y="427"/>
                  </a:cubicBezTo>
                  <a:cubicBezTo>
                    <a:pt x="123" y="424"/>
                    <a:pt x="128" y="415"/>
                    <a:pt x="131" y="416"/>
                  </a:cubicBezTo>
                  <a:cubicBezTo>
                    <a:pt x="134" y="417"/>
                    <a:pt x="138" y="412"/>
                    <a:pt x="138" y="408"/>
                  </a:cubicBezTo>
                  <a:cubicBezTo>
                    <a:pt x="138" y="404"/>
                    <a:pt x="139" y="399"/>
                    <a:pt x="143" y="398"/>
                  </a:cubicBezTo>
                  <a:cubicBezTo>
                    <a:pt x="147" y="397"/>
                    <a:pt x="154" y="401"/>
                    <a:pt x="158" y="400"/>
                  </a:cubicBezTo>
                  <a:cubicBezTo>
                    <a:pt x="161" y="399"/>
                    <a:pt x="167" y="397"/>
                    <a:pt x="170" y="395"/>
                  </a:cubicBezTo>
                  <a:cubicBezTo>
                    <a:pt x="174" y="393"/>
                    <a:pt x="180" y="388"/>
                    <a:pt x="181" y="390"/>
                  </a:cubicBezTo>
                  <a:cubicBezTo>
                    <a:pt x="183" y="392"/>
                    <a:pt x="185" y="403"/>
                    <a:pt x="188" y="404"/>
                  </a:cubicBezTo>
                  <a:cubicBezTo>
                    <a:pt x="190" y="405"/>
                    <a:pt x="196" y="412"/>
                    <a:pt x="199" y="413"/>
                  </a:cubicBezTo>
                  <a:cubicBezTo>
                    <a:pt x="202" y="414"/>
                    <a:pt x="211" y="421"/>
                    <a:pt x="213" y="422"/>
                  </a:cubicBezTo>
                  <a:cubicBezTo>
                    <a:pt x="215" y="424"/>
                    <a:pt x="218" y="431"/>
                    <a:pt x="221" y="432"/>
                  </a:cubicBezTo>
                  <a:cubicBezTo>
                    <a:pt x="224" y="433"/>
                    <a:pt x="225" y="438"/>
                    <a:pt x="225" y="440"/>
                  </a:cubicBezTo>
                  <a:cubicBezTo>
                    <a:pt x="224" y="442"/>
                    <a:pt x="222" y="449"/>
                    <a:pt x="224" y="448"/>
                  </a:cubicBezTo>
                  <a:cubicBezTo>
                    <a:pt x="226" y="447"/>
                    <a:pt x="231" y="444"/>
                    <a:pt x="232" y="440"/>
                  </a:cubicBezTo>
                  <a:cubicBezTo>
                    <a:pt x="233" y="437"/>
                    <a:pt x="227" y="429"/>
                    <a:pt x="230" y="428"/>
                  </a:cubicBezTo>
                  <a:cubicBezTo>
                    <a:pt x="233" y="426"/>
                    <a:pt x="239" y="433"/>
                    <a:pt x="240" y="431"/>
                  </a:cubicBezTo>
                  <a:cubicBezTo>
                    <a:pt x="242" y="430"/>
                    <a:pt x="233" y="419"/>
                    <a:pt x="229" y="418"/>
                  </a:cubicBezTo>
                  <a:cubicBezTo>
                    <a:pt x="226" y="417"/>
                    <a:pt x="218" y="414"/>
                    <a:pt x="216" y="410"/>
                  </a:cubicBezTo>
                  <a:cubicBezTo>
                    <a:pt x="214" y="406"/>
                    <a:pt x="206" y="395"/>
                    <a:pt x="204" y="394"/>
                  </a:cubicBezTo>
                  <a:cubicBezTo>
                    <a:pt x="202" y="392"/>
                    <a:pt x="198" y="381"/>
                    <a:pt x="201" y="379"/>
                  </a:cubicBezTo>
                  <a:cubicBezTo>
                    <a:pt x="203" y="378"/>
                    <a:pt x="211" y="381"/>
                    <a:pt x="214" y="385"/>
                  </a:cubicBezTo>
                  <a:cubicBezTo>
                    <a:pt x="217" y="388"/>
                    <a:pt x="223" y="399"/>
                    <a:pt x="225" y="399"/>
                  </a:cubicBezTo>
                  <a:cubicBezTo>
                    <a:pt x="228" y="398"/>
                    <a:pt x="236" y="406"/>
                    <a:pt x="239" y="408"/>
                  </a:cubicBezTo>
                  <a:cubicBezTo>
                    <a:pt x="243" y="411"/>
                    <a:pt x="244" y="413"/>
                    <a:pt x="244" y="416"/>
                  </a:cubicBezTo>
                  <a:cubicBezTo>
                    <a:pt x="244" y="419"/>
                    <a:pt x="242" y="422"/>
                    <a:pt x="247" y="426"/>
                  </a:cubicBezTo>
                  <a:cubicBezTo>
                    <a:pt x="251" y="430"/>
                    <a:pt x="258" y="440"/>
                    <a:pt x="260" y="444"/>
                  </a:cubicBezTo>
                  <a:cubicBezTo>
                    <a:pt x="262" y="449"/>
                    <a:pt x="266" y="456"/>
                    <a:pt x="269" y="457"/>
                  </a:cubicBezTo>
                  <a:cubicBezTo>
                    <a:pt x="271" y="458"/>
                    <a:pt x="274" y="449"/>
                    <a:pt x="276" y="444"/>
                  </a:cubicBezTo>
                  <a:cubicBezTo>
                    <a:pt x="277" y="439"/>
                    <a:pt x="274" y="436"/>
                    <a:pt x="273" y="433"/>
                  </a:cubicBezTo>
                  <a:cubicBezTo>
                    <a:pt x="271" y="431"/>
                    <a:pt x="268" y="423"/>
                    <a:pt x="270" y="424"/>
                  </a:cubicBezTo>
                  <a:cubicBezTo>
                    <a:pt x="271" y="424"/>
                    <a:pt x="276" y="431"/>
                    <a:pt x="278" y="427"/>
                  </a:cubicBezTo>
                  <a:cubicBezTo>
                    <a:pt x="280" y="423"/>
                    <a:pt x="284" y="419"/>
                    <a:pt x="286" y="420"/>
                  </a:cubicBezTo>
                  <a:cubicBezTo>
                    <a:pt x="289" y="421"/>
                    <a:pt x="290" y="424"/>
                    <a:pt x="293" y="424"/>
                  </a:cubicBezTo>
                  <a:cubicBezTo>
                    <a:pt x="296" y="424"/>
                    <a:pt x="301" y="421"/>
                    <a:pt x="304" y="419"/>
                  </a:cubicBezTo>
                  <a:cubicBezTo>
                    <a:pt x="306" y="417"/>
                    <a:pt x="303" y="412"/>
                    <a:pt x="306" y="408"/>
                  </a:cubicBezTo>
                  <a:cubicBezTo>
                    <a:pt x="308" y="403"/>
                    <a:pt x="314" y="395"/>
                    <a:pt x="314" y="390"/>
                  </a:cubicBezTo>
                  <a:cubicBezTo>
                    <a:pt x="314" y="385"/>
                    <a:pt x="313" y="379"/>
                    <a:pt x="318" y="375"/>
                  </a:cubicBezTo>
                  <a:cubicBezTo>
                    <a:pt x="322" y="372"/>
                    <a:pt x="326" y="370"/>
                    <a:pt x="329" y="370"/>
                  </a:cubicBezTo>
                  <a:cubicBezTo>
                    <a:pt x="331" y="369"/>
                    <a:pt x="332" y="370"/>
                    <a:pt x="333" y="370"/>
                  </a:cubicBezTo>
                  <a:cubicBezTo>
                    <a:pt x="336" y="373"/>
                    <a:pt x="342" y="374"/>
                    <a:pt x="342" y="374"/>
                  </a:cubicBezTo>
                  <a:cubicBezTo>
                    <a:pt x="342" y="374"/>
                    <a:pt x="334" y="380"/>
                    <a:pt x="336" y="383"/>
                  </a:cubicBezTo>
                  <a:cubicBezTo>
                    <a:pt x="337" y="385"/>
                    <a:pt x="340" y="391"/>
                    <a:pt x="342" y="390"/>
                  </a:cubicBezTo>
                  <a:cubicBezTo>
                    <a:pt x="345" y="390"/>
                    <a:pt x="355" y="383"/>
                    <a:pt x="355" y="383"/>
                  </a:cubicBezTo>
                  <a:cubicBezTo>
                    <a:pt x="349" y="374"/>
                    <a:pt x="349" y="374"/>
                    <a:pt x="349" y="374"/>
                  </a:cubicBezTo>
                  <a:cubicBezTo>
                    <a:pt x="349" y="374"/>
                    <a:pt x="363" y="366"/>
                    <a:pt x="366" y="365"/>
                  </a:cubicBezTo>
                  <a:cubicBezTo>
                    <a:pt x="370" y="365"/>
                    <a:pt x="380" y="364"/>
                    <a:pt x="380" y="364"/>
                  </a:cubicBezTo>
                  <a:cubicBezTo>
                    <a:pt x="380" y="364"/>
                    <a:pt x="364" y="383"/>
                    <a:pt x="367" y="385"/>
                  </a:cubicBezTo>
                  <a:cubicBezTo>
                    <a:pt x="369" y="388"/>
                    <a:pt x="378" y="391"/>
                    <a:pt x="381" y="394"/>
                  </a:cubicBezTo>
                  <a:cubicBezTo>
                    <a:pt x="385" y="396"/>
                    <a:pt x="393" y="401"/>
                    <a:pt x="394" y="406"/>
                  </a:cubicBezTo>
                  <a:cubicBezTo>
                    <a:pt x="394" y="411"/>
                    <a:pt x="398" y="417"/>
                    <a:pt x="390" y="419"/>
                  </a:cubicBezTo>
                  <a:cubicBezTo>
                    <a:pt x="382" y="421"/>
                    <a:pt x="371" y="424"/>
                    <a:pt x="368" y="421"/>
                  </a:cubicBezTo>
                  <a:cubicBezTo>
                    <a:pt x="364" y="418"/>
                    <a:pt x="356" y="410"/>
                    <a:pt x="352" y="412"/>
                  </a:cubicBezTo>
                  <a:cubicBezTo>
                    <a:pt x="349" y="414"/>
                    <a:pt x="340" y="412"/>
                    <a:pt x="333" y="415"/>
                  </a:cubicBezTo>
                  <a:cubicBezTo>
                    <a:pt x="327" y="417"/>
                    <a:pt x="323" y="422"/>
                    <a:pt x="320" y="422"/>
                  </a:cubicBezTo>
                  <a:cubicBezTo>
                    <a:pt x="317" y="421"/>
                    <a:pt x="312" y="422"/>
                    <a:pt x="310" y="426"/>
                  </a:cubicBezTo>
                  <a:cubicBezTo>
                    <a:pt x="307" y="429"/>
                    <a:pt x="293" y="431"/>
                    <a:pt x="293" y="433"/>
                  </a:cubicBezTo>
                  <a:cubicBezTo>
                    <a:pt x="293" y="436"/>
                    <a:pt x="293" y="449"/>
                    <a:pt x="298" y="451"/>
                  </a:cubicBezTo>
                  <a:cubicBezTo>
                    <a:pt x="303" y="453"/>
                    <a:pt x="312" y="457"/>
                    <a:pt x="315" y="460"/>
                  </a:cubicBezTo>
                  <a:cubicBezTo>
                    <a:pt x="318" y="462"/>
                    <a:pt x="321" y="456"/>
                    <a:pt x="326" y="457"/>
                  </a:cubicBezTo>
                  <a:cubicBezTo>
                    <a:pt x="332" y="458"/>
                    <a:pt x="333" y="466"/>
                    <a:pt x="340" y="464"/>
                  </a:cubicBezTo>
                  <a:cubicBezTo>
                    <a:pt x="347" y="462"/>
                    <a:pt x="359" y="453"/>
                    <a:pt x="361" y="455"/>
                  </a:cubicBezTo>
                  <a:cubicBezTo>
                    <a:pt x="363" y="456"/>
                    <a:pt x="355" y="468"/>
                    <a:pt x="356" y="473"/>
                  </a:cubicBezTo>
                  <a:cubicBezTo>
                    <a:pt x="357" y="478"/>
                    <a:pt x="354" y="489"/>
                    <a:pt x="350" y="493"/>
                  </a:cubicBezTo>
                  <a:cubicBezTo>
                    <a:pt x="346" y="497"/>
                    <a:pt x="340" y="504"/>
                    <a:pt x="337" y="503"/>
                  </a:cubicBezTo>
                  <a:cubicBezTo>
                    <a:pt x="334" y="501"/>
                    <a:pt x="330" y="496"/>
                    <a:pt x="324" y="500"/>
                  </a:cubicBezTo>
                  <a:cubicBezTo>
                    <a:pt x="318" y="505"/>
                    <a:pt x="316" y="514"/>
                    <a:pt x="308" y="507"/>
                  </a:cubicBezTo>
                  <a:cubicBezTo>
                    <a:pt x="299" y="501"/>
                    <a:pt x="292" y="499"/>
                    <a:pt x="288" y="498"/>
                  </a:cubicBezTo>
                  <a:cubicBezTo>
                    <a:pt x="284" y="498"/>
                    <a:pt x="274" y="500"/>
                    <a:pt x="274" y="496"/>
                  </a:cubicBezTo>
                  <a:cubicBezTo>
                    <a:pt x="274" y="492"/>
                    <a:pt x="270" y="486"/>
                    <a:pt x="262" y="489"/>
                  </a:cubicBezTo>
                  <a:cubicBezTo>
                    <a:pt x="255" y="492"/>
                    <a:pt x="249" y="497"/>
                    <a:pt x="249" y="501"/>
                  </a:cubicBezTo>
                  <a:cubicBezTo>
                    <a:pt x="249" y="506"/>
                    <a:pt x="248" y="512"/>
                    <a:pt x="243" y="510"/>
                  </a:cubicBezTo>
                  <a:cubicBezTo>
                    <a:pt x="239" y="509"/>
                    <a:pt x="222" y="504"/>
                    <a:pt x="220" y="498"/>
                  </a:cubicBezTo>
                  <a:cubicBezTo>
                    <a:pt x="218" y="492"/>
                    <a:pt x="212" y="491"/>
                    <a:pt x="207" y="491"/>
                  </a:cubicBezTo>
                  <a:cubicBezTo>
                    <a:pt x="202" y="490"/>
                    <a:pt x="183" y="485"/>
                    <a:pt x="186" y="481"/>
                  </a:cubicBezTo>
                  <a:cubicBezTo>
                    <a:pt x="189" y="477"/>
                    <a:pt x="192" y="468"/>
                    <a:pt x="191" y="464"/>
                  </a:cubicBezTo>
                  <a:cubicBezTo>
                    <a:pt x="191" y="460"/>
                    <a:pt x="183" y="453"/>
                    <a:pt x="175" y="455"/>
                  </a:cubicBezTo>
                  <a:cubicBezTo>
                    <a:pt x="166" y="456"/>
                    <a:pt x="155" y="462"/>
                    <a:pt x="148" y="459"/>
                  </a:cubicBezTo>
                  <a:cubicBezTo>
                    <a:pt x="140" y="456"/>
                    <a:pt x="136" y="457"/>
                    <a:pt x="131" y="460"/>
                  </a:cubicBezTo>
                  <a:cubicBezTo>
                    <a:pt x="126" y="462"/>
                    <a:pt x="105" y="474"/>
                    <a:pt x="102" y="472"/>
                  </a:cubicBezTo>
                  <a:cubicBezTo>
                    <a:pt x="99" y="469"/>
                    <a:pt x="96" y="470"/>
                    <a:pt x="91" y="471"/>
                  </a:cubicBezTo>
                  <a:cubicBezTo>
                    <a:pt x="87" y="471"/>
                    <a:pt x="85" y="467"/>
                    <a:pt x="81" y="468"/>
                  </a:cubicBezTo>
                  <a:cubicBezTo>
                    <a:pt x="78" y="469"/>
                    <a:pt x="74" y="473"/>
                    <a:pt x="72" y="476"/>
                  </a:cubicBezTo>
                  <a:cubicBezTo>
                    <a:pt x="71" y="480"/>
                    <a:pt x="64" y="485"/>
                    <a:pt x="59" y="488"/>
                  </a:cubicBezTo>
                  <a:cubicBezTo>
                    <a:pt x="54" y="491"/>
                    <a:pt x="49" y="496"/>
                    <a:pt x="50" y="500"/>
                  </a:cubicBezTo>
                  <a:cubicBezTo>
                    <a:pt x="51" y="505"/>
                    <a:pt x="56" y="511"/>
                    <a:pt x="50" y="517"/>
                  </a:cubicBezTo>
                  <a:cubicBezTo>
                    <a:pt x="44" y="523"/>
                    <a:pt x="37" y="528"/>
                    <a:pt x="34" y="531"/>
                  </a:cubicBezTo>
                  <a:cubicBezTo>
                    <a:pt x="31" y="534"/>
                    <a:pt x="27" y="541"/>
                    <a:pt x="26" y="543"/>
                  </a:cubicBezTo>
                  <a:cubicBezTo>
                    <a:pt x="25" y="545"/>
                    <a:pt x="12" y="559"/>
                    <a:pt x="11" y="564"/>
                  </a:cubicBezTo>
                  <a:cubicBezTo>
                    <a:pt x="9" y="568"/>
                    <a:pt x="4" y="584"/>
                    <a:pt x="4" y="584"/>
                  </a:cubicBezTo>
                  <a:cubicBezTo>
                    <a:pt x="4" y="584"/>
                    <a:pt x="9" y="594"/>
                    <a:pt x="9" y="602"/>
                  </a:cubicBezTo>
                  <a:cubicBezTo>
                    <a:pt x="8" y="611"/>
                    <a:pt x="6" y="623"/>
                    <a:pt x="4" y="628"/>
                  </a:cubicBezTo>
                  <a:cubicBezTo>
                    <a:pt x="3" y="633"/>
                    <a:pt x="0" y="642"/>
                    <a:pt x="5" y="648"/>
                  </a:cubicBezTo>
                  <a:cubicBezTo>
                    <a:pt x="9" y="654"/>
                    <a:pt x="25" y="668"/>
                    <a:pt x="27" y="674"/>
                  </a:cubicBezTo>
                  <a:cubicBezTo>
                    <a:pt x="30" y="679"/>
                    <a:pt x="27" y="686"/>
                    <a:pt x="36" y="689"/>
                  </a:cubicBezTo>
                  <a:cubicBezTo>
                    <a:pt x="45" y="692"/>
                    <a:pt x="55" y="698"/>
                    <a:pt x="57" y="702"/>
                  </a:cubicBezTo>
                  <a:cubicBezTo>
                    <a:pt x="60" y="706"/>
                    <a:pt x="67" y="713"/>
                    <a:pt x="72" y="712"/>
                  </a:cubicBezTo>
                  <a:cubicBezTo>
                    <a:pt x="78" y="710"/>
                    <a:pt x="88" y="704"/>
                    <a:pt x="92" y="704"/>
                  </a:cubicBezTo>
                  <a:cubicBezTo>
                    <a:pt x="96" y="705"/>
                    <a:pt x="99" y="711"/>
                    <a:pt x="108" y="707"/>
                  </a:cubicBezTo>
                  <a:cubicBezTo>
                    <a:pt x="116" y="703"/>
                    <a:pt x="134" y="694"/>
                    <a:pt x="138" y="695"/>
                  </a:cubicBezTo>
                  <a:cubicBezTo>
                    <a:pt x="143" y="695"/>
                    <a:pt x="150" y="697"/>
                    <a:pt x="151" y="702"/>
                  </a:cubicBezTo>
                  <a:cubicBezTo>
                    <a:pt x="153" y="707"/>
                    <a:pt x="154" y="713"/>
                    <a:pt x="159" y="713"/>
                  </a:cubicBezTo>
                  <a:cubicBezTo>
                    <a:pt x="164" y="712"/>
                    <a:pt x="177" y="708"/>
                    <a:pt x="180" y="713"/>
                  </a:cubicBezTo>
                  <a:cubicBezTo>
                    <a:pt x="182" y="718"/>
                    <a:pt x="184" y="735"/>
                    <a:pt x="182" y="738"/>
                  </a:cubicBezTo>
                  <a:cubicBezTo>
                    <a:pt x="180" y="740"/>
                    <a:pt x="176" y="753"/>
                    <a:pt x="179" y="756"/>
                  </a:cubicBezTo>
                  <a:cubicBezTo>
                    <a:pt x="181" y="758"/>
                    <a:pt x="187" y="770"/>
                    <a:pt x="191" y="774"/>
                  </a:cubicBezTo>
                  <a:cubicBezTo>
                    <a:pt x="194" y="778"/>
                    <a:pt x="205" y="794"/>
                    <a:pt x="206" y="798"/>
                  </a:cubicBezTo>
                  <a:cubicBezTo>
                    <a:pt x="206" y="803"/>
                    <a:pt x="203" y="806"/>
                    <a:pt x="205" y="810"/>
                  </a:cubicBezTo>
                  <a:cubicBezTo>
                    <a:pt x="206" y="814"/>
                    <a:pt x="211" y="821"/>
                    <a:pt x="210" y="828"/>
                  </a:cubicBezTo>
                  <a:cubicBezTo>
                    <a:pt x="209" y="836"/>
                    <a:pt x="207" y="839"/>
                    <a:pt x="203" y="842"/>
                  </a:cubicBezTo>
                  <a:cubicBezTo>
                    <a:pt x="200" y="845"/>
                    <a:pt x="200" y="857"/>
                    <a:pt x="199" y="861"/>
                  </a:cubicBezTo>
                  <a:cubicBezTo>
                    <a:pt x="198" y="866"/>
                    <a:pt x="188" y="873"/>
                    <a:pt x="196" y="881"/>
                  </a:cubicBezTo>
                  <a:cubicBezTo>
                    <a:pt x="205" y="889"/>
                    <a:pt x="211" y="902"/>
                    <a:pt x="213" y="910"/>
                  </a:cubicBezTo>
                  <a:cubicBezTo>
                    <a:pt x="216" y="918"/>
                    <a:pt x="215" y="938"/>
                    <a:pt x="217" y="942"/>
                  </a:cubicBezTo>
                  <a:cubicBezTo>
                    <a:pt x="218" y="946"/>
                    <a:pt x="225" y="954"/>
                    <a:pt x="226" y="959"/>
                  </a:cubicBezTo>
                  <a:cubicBezTo>
                    <a:pt x="228" y="964"/>
                    <a:pt x="235" y="973"/>
                    <a:pt x="237" y="976"/>
                  </a:cubicBezTo>
                  <a:cubicBezTo>
                    <a:pt x="239" y="979"/>
                    <a:pt x="241" y="988"/>
                    <a:pt x="240" y="993"/>
                  </a:cubicBezTo>
                  <a:cubicBezTo>
                    <a:pt x="238" y="998"/>
                    <a:pt x="240" y="1004"/>
                    <a:pt x="242" y="1008"/>
                  </a:cubicBezTo>
                  <a:cubicBezTo>
                    <a:pt x="244" y="1011"/>
                    <a:pt x="254" y="1015"/>
                    <a:pt x="259" y="1012"/>
                  </a:cubicBezTo>
                  <a:cubicBezTo>
                    <a:pt x="265" y="1010"/>
                    <a:pt x="271" y="1006"/>
                    <a:pt x="280" y="1008"/>
                  </a:cubicBezTo>
                  <a:cubicBezTo>
                    <a:pt x="288" y="1009"/>
                    <a:pt x="296" y="1005"/>
                    <a:pt x="304" y="998"/>
                  </a:cubicBezTo>
                  <a:cubicBezTo>
                    <a:pt x="312" y="991"/>
                    <a:pt x="321" y="974"/>
                    <a:pt x="325" y="970"/>
                  </a:cubicBezTo>
                  <a:cubicBezTo>
                    <a:pt x="330" y="965"/>
                    <a:pt x="334" y="963"/>
                    <a:pt x="335" y="958"/>
                  </a:cubicBezTo>
                  <a:cubicBezTo>
                    <a:pt x="336" y="952"/>
                    <a:pt x="333" y="947"/>
                    <a:pt x="337" y="942"/>
                  </a:cubicBezTo>
                  <a:cubicBezTo>
                    <a:pt x="340" y="936"/>
                    <a:pt x="350" y="932"/>
                    <a:pt x="352" y="930"/>
                  </a:cubicBezTo>
                  <a:cubicBezTo>
                    <a:pt x="353" y="928"/>
                    <a:pt x="355" y="915"/>
                    <a:pt x="353" y="908"/>
                  </a:cubicBezTo>
                  <a:cubicBezTo>
                    <a:pt x="352" y="902"/>
                    <a:pt x="348" y="897"/>
                    <a:pt x="351" y="893"/>
                  </a:cubicBezTo>
                  <a:cubicBezTo>
                    <a:pt x="355" y="889"/>
                    <a:pt x="360" y="887"/>
                    <a:pt x="366" y="881"/>
                  </a:cubicBezTo>
                  <a:cubicBezTo>
                    <a:pt x="371" y="874"/>
                    <a:pt x="379" y="870"/>
                    <a:pt x="385" y="864"/>
                  </a:cubicBezTo>
                  <a:cubicBezTo>
                    <a:pt x="390" y="857"/>
                    <a:pt x="389" y="852"/>
                    <a:pt x="390" y="845"/>
                  </a:cubicBezTo>
                  <a:cubicBezTo>
                    <a:pt x="390" y="839"/>
                    <a:pt x="382" y="812"/>
                    <a:pt x="381" y="807"/>
                  </a:cubicBezTo>
                  <a:cubicBezTo>
                    <a:pt x="379" y="801"/>
                    <a:pt x="375" y="796"/>
                    <a:pt x="380" y="785"/>
                  </a:cubicBezTo>
                  <a:cubicBezTo>
                    <a:pt x="385" y="775"/>
                    <a:pt x="390" y="758"/>
                    <a:pt x="396" y="754"/>
                  </a:cubicBezTo>
                  <a:cubicBezTo>
                    <a:pt x="401" y="749"/>
                    <a:pt x="412" y="733"/>
                    <a:pt x="416" y="731"/>
                  </a:cubicBezTo>
                  <a:cubicBezTo>
                    <a:pt x="421" y="729"/>
                    <a:pt x="423" y="729"/>
                    <a:pt x="432" y="719"/>
                  </a:cubicBezTo>
                  <a:cubicBezTo>
                    <a:pt x="442" y="708"/>
                    <a:pt x="442" y="703"/>
                    <a:pt x="447" y="695"/>
                  </a:cubicBezTo>
                  <a:cubicBezTo>
                    <a:pt x="452" y="687"/>
                    <a:pt x="456" y="672"/>
                    <a:pt x="457" y="669"/>
                  </a:cubicBezTo>
                  <a:cubicBezTo>
                    <a:pt x="459" y="666"/>
                    <a:pt x="461" y="657"/>
                    <a:pt x="458" y="656"/>
                  </a:cubicBezTo>
                  <a:cubicBezTo>
                    <a:pt x="456" y="654"/>
                    <a:pt x="438" y="661"/>
                    <a:pt x="435" y="661"/>
                  </a:cubicBezTo>
                  <a:cubicBezTo>
                    <a:pt x="432" y="661"/>
                    <a:pt x="421" y="668"/>
                    <a:pt x="416" y="665"/>
                  </a:cubicBezTo>
                  <a:cubicBezTo>
                    <a:pt x="412" y="663"/>
                    <a:pt x="406" y="662"/>
                    <a:pt x="406" y="660"/>
                  </a:cubicBezTo>
                  <a:cubicBezTo>
                    <a:pt x="407" y="657"/>
                    <a:pt x="404" y="650"/>
                    <a:pt x="401" y="647"/>
                  </a:cubicBezTo>
                  <a:cubicBezTo>
                    <a:pt x="397" y="645"/>
                    <a:pt x="388" y="633"/>
                    <a:pt x="384" y="631"/>
                  </a:cubicBezTo>
                  <a:cubicBezTo>
                    <a:pt x="381" y="628"/>
                    <a:pt x="378" y="620"/>
                    <a:pt x="376" y="614"/>
                  </a:cubicBezTo>
                  <a:cubicBezTo>
                    <a:pt x="374" y="608"/>
                    <a:pt x="370" y="604"/>
                    <a:pt x="368" y="599"/>
                  </a:cubicBezTo>
                  <a:cubicBezTo>
                    <a:pt x="366" y="594"/>
                    <a:pt x="365" y="591"/>
                    <a:pt x="365" y="587"/>
                  </a:cubicBezTo>
                  <a:cubicBezTo>
                    <a:pt x="365" y="583"/>
                    <a:pt x="361" y="580"/>
                    <a:pt x="360" y="577"/>
                  </a:cubicBezTo>
                  <a:cubicBezTo>
                    <a:pt x="358" y="573"/>
                    <a:pt x="355" y="563"/>
                    <a:pt x="352" y="557"/>
                  </a:cubicBezTo>
                  <a:cubicBezTo>
                    <a:pt x="349" y="552"/>
                    <a:pt x="344" y="539"/>
                    <a:pt x="344" y="539"/>
                  </a:cubicBezTo>
                  <a:cubicBezTo>
                    <a:pt x="344" y="539"/>
                    <a:pt x="333" y="522"/>
                    <a:pt x="334" y="517"/>
                  </a:cubicBezTo>
                  <a:cubicBezTo>
                    <a:pt x="334" y="517"/>
                    <a:pt x="344" y="530"/>
                    <a:pt x="347" y="530"/>
                  </a:cubicBezTo>
                  <a:cubicBezTo>
                    <a:pt x="349" y="531"/>
                    <a:pt x="355" y="531"/>
                    <a:pt x="356" y="534"/>
                  </a:cubicBezTo>
                  <a:cubicBezTo>
                    <a:pt x="358" y="536"/>
                    <a:pt x="365" y="549"/>
                    <a:pt x="367" y="553"/>
                  </a:cubicBezTo>
                  <a:cubicBezTo>
                    <a:pt x="370" y="557"/>
                    <a:pt x="378" y="569"/>
                    <a:pt x="379" y="573"/>
                  </a:cubicBezTo>
                  <a:cubicBezTo>
                    <a:pt x="381" y="578"/>
                    <a:pt x="376" y="585"/>
                    <a:pt x="381" y="587"/>
                  </a:cubicBezTo>
                  <a:cubicBezTo>
                    <a:pt x="385" y="589"/>
                    <a:pt x="389" y="594"/>
                    <a:pt x="391" y="599"/>
                  </a:cubicBezTo>
                  <a:cubicBezTo>
                    <a:pt x="393" y="604"/>
                    <a:pt x="404" y="620"/>
                    <a:pt x="404" y="622"/>
                  </a:cubicBezTo>
                  <a:cubicBezTo>
                    <a:pt x="405" y="625"/>
                    <a:pt x="406" y="638"/>
                    <a:pt x="406" y="638"/>
                  </a:cubicBezTo>
                  <a:cubicBezTo>
                    <a:pt x="406" y="638"/>
                    <a:pt x="411" y="647"/>
                    <a:pt x="413" y="647"/>
                  </a:cubicBezTo>
                  <a:cubicBezTo>
                    <a:pt x="416" y="647"/>
                    <a:pt x="436" y="638"/>
                    <a:pt x="442" y="638"/>
                  </a:cubicBezTo>
                  <a:cubicBezTo>
                    <a:pt x="447" y="637"/>
                    <a:pt x="460" y="636"/>
                    <a:pt x="462" y="630"/>
                  </a:cubicBezTo>
                  <a:cubicBezTo>
                    <a:pt x="465" y="623"/>
                    <a:pt x="471" y="618"/>
                    <a:pt x="476" y="616"/>
                  </a:cubicBezTo>
                  <a:cubicBezTo>
                    <a:pt x="482" y="615"/>
                    <a:pt x="488" y="613"/>
                    <a:pt x="490" y="611"/>
                  </a:cubicBezTo>
                  <a:cubicBezTo>
                    <a:pt x="493" y="608"/>
                    <a:pt x="501" y="604"/>
                    <a:pt x="503" y="601"/>
                  </a:cubicBezTo>
                  <a:cubicBezTo>
                    <a:pt x="505" y="598"/>
                    <a:pt x="503" y="593"/>
                    <a:pt x="507" y="590"/>
                  </a:cubicBezTo>
                  <a:cubicBezTo>
                    <a:pt x="511" y="587"/>
                    <a:pt x="513" y="582"/>
                    <a:pt x="514" y="578"/>
                  </a:cubicBezTo>
                  <a:cubicBezTo>
                    <a:pt x="516" y="575"/>
                    <a:pt x="513" y="569"/>
                    <a:pt x="509" y="566"/>
                  </a:cubicBezTo>
                  <a:cubicBezTo>
                    <a:pt x="505" y="564"/>
                    <a:pt x="497" y="562"/>
                    <a:pt x="497" y="559"/>
                  </a:cubicBezTo>
                  <a:cubicBezTo>
                    <a:pt x="496" y="557"/>
                    <a:pt x="494" y="546"/>
                    <a:pt x="494" y="546"/>
                  </a:cubicBezTo>
                  <a:cubicBezTo>
                    <a:pt x="494" y="546"/>
                    <a:pt x="483" y="559"/>
                    <a:pt x="480" y="559"/>
                  </a:cubicBezTo>
                  <a:cubicBezTo>
                    <a:pt x="478" y="559"/>
                    <a:pt x="470" y="562"/>
                    <a:pt x="467" y="561"/>
                  </a:cubicBezTo>
                  <a:cubicBezTo>
                    <a:pt x="463" y="559"/>
                    <a:pt x="464" y="553"/>
                    <a:pt x="460" y="549"/>
                  </a:cubicBezTo>
                  <a:cubicBezTo>
                    <a:pt x="457" y="545"/>
                    <a:pt x="452" y="541"/>
                    <a:pt x="449" y="536"/>
                  </a:cubicBezTo>
                  <a:cubicBezTo>
                    <a:pt x="445" y="532"/>
                    <a:pt x="440" y="523"/>
                    <a:pt x="441" y="519"/>
                  </a:cubicBezTo>
                  <a:cubicBezTo>
                    <a:pt x="441" y="516"/>
                    <a:pt x="442" y="508"/>
                    <a:pt x="447" y="510"/>
                  </a:cubicBezTo>
                  <a:cubicBezTo>
                    <a:pt x="453" y="512"/>
                    <a:pt x="456" y="523"/>
                    <a:pt x="460" y="526"/>
                  </a:cubicBezTo>
                  <a:cubicBezTo>
                    <a:pt x="465" y="528"/>
                    <a:pt x="470" y="533"/>
                    <a:pt x="473" y="536"/>
                  </a:cubicBezTo>
                  <a:cubicBezTo>
                    <a:pt x="477" y="539"/>
                    <a:pt x="480" y="541"/>
                    <a:pt x="483" y="540"/>
                  </a:cubicBezTo>
                  <a:cubicBezTo>
                    <a:pt x="486" y="539"/>
                    <a:pt x="495" y="534"/>
                    <a:pt x="497" y="537"/>
                  </a:cubicBezTo>
                  <a:cubicBezTo>
                    <a:pt x="499" y="540"/>
                    <a:pt x="499" y="548"/>
                    <a:pt x="503" y="548"/>
                  </a:cubicBezTo>
                  <a:cubicBezTo>
                    <a:pt x="507" y="548"/>
                    <a:pt x="514" y="547"/>
                    <a:pt x="519" y="550"/>
                  </a:cubicBezTo>
                  <a:cubicBezTo>
                    <a:pt x="524" y="552"/>
                    <a:pt x="532" y="552"/>
                    <a:pt x="536" y="552"/>
                  </a:cubicBezTo>
                  <a:cubicBezTo>
                    <a:pt x="541" y="552"/>
                    <a:pt x="549" y="552"/>
                    <a:pt x="553" y="552"/>
                  </a:cubicBezTo>
                  <a:cubicBezTo>
                    <a:pt x="557" y="552"/>
                    <a:pt x="565" y="550"/>
                    <a:pt x="566" y="554"/>
                  </a:cubicBezTo>
                  <a:cubicBezTo>
                    <a:pt x="567" y="559"/>
                    <a:pt x="570" y="564"/>
                    <a:pt x="573" y="566"/>
                  </a:cubicBezTo>
                  <a:cubicBezTo>
                    <a:pt x="576" y="567"/>
                    <a:pt x="584" y="563"/>
                    <a:pt x="582" y="569"/>
                  </a:cubicBezTo>
                  <a:cubicBezTo>
                    <a:pt x="580" y="575"/>
                    <a:pt x="583" y="578"/>
                    <a:pt x="585" y="581"/>
                  </a:cubicBezTo>
                  <a:cubicBezTo>
                    <a:pt x="587" y="584"/>
                    <a:pt x="592" y="587"/>
                    <a:pt x="595" y="586"/>
                  </a:cubicBezTo>
                  <a:cubicBezTo>
                    <a:pt x="597" y="586"/>
                    <a:pt x="606" y="581"/>
                    <a:pt x="606" y="586"/>
                  </a:cubicBezTo>
                  <a:cubicBezTo>
                    <a:pt x="606" y="590"/>
                    <a:pt x="600" y="600"/>
                    <a:pt x="603" y="604"/>
                  </a:cubicBezTo>
                  <a:cubicBezTo>
                    <a:pt x="606" y="607"/>
                    <a:pt x="609" y="616"/>
                    <a:pt x="609" y="620"/>
                  </a:cubicBezTo>
                  <a:cubicBezTo>
                    <a:pt x="609" y="624"/>
                    <a:pt x="611" y="635"/>
                    <a:pt x="614" y="638"/>
                  </a:cubicBezTo>
                  <a:cubicBezTo>
                    <a:pt x="617" y="640"/>
                    <a:pt x="621" y="649"/>
                    <a:pt x="624" y="658"/>
                  </a:cubicBezTo>
                  <a:cubicBezTo>
                    <a:pt x="627" y="666"/>
                    <a:pt x="629" y="683"/>
                    <a:pt x="632" y="683"/>
                  </a:cubicBezTo>
                  <a:cubicBezTo>
                    <a:pt x="636" y="683"/>
                    <a:pt x="645" y="673"/>
                    <a:pt x="648" y="670"/>
                  </a:cubicBezTo>
                  <a:cubicBezTo>
                    <a:pt x="651" y="667"/>
                    <a:pt x="649" y="664"/>
                    <a:pt x="652" y="655"/>
                  </a:cubicBezTo>
                  <a:cubicBezTo>
                    <a:pt x="656" y="646"/>
                    <a:pt x="653" y="645"/>
                    <a:pt x="653" y="637"/>
                  </a:cubicBezTo>
                  <a:cubicBezTo>
                    <a:pt x="653" y="629"/>
                    <a:pt x="652" y="624"/>
                    <a:pt x="658" y="622"/>
                  </a:cubicBezTo>
                  <a:cubicBezTo>
                    <a:pt x="663" y="620"/>
                    <a:pt x="675" y="611"/>
                    <a:pt x="677" y="606"/>
                  </a:cubicBezTo>
                  <a:cubicBezTo>
                    <a:pt x="679" y="602"/>
                    <a:pt x="690" y="596"/>
                    <a:pt x="694" y="593"/>
                  </a:cubicBezTo>
                  <a:cubicBezTo>
                    <a:pt x="697" y="589"/>
                    <a:pt x="698" y="583"/>
                    <a:pt x="700" y="580"/>
                  </a:cubicBezTo>
                  <a:cubicBezTo>
                    <a:pt x="703" y="578"/>
                    <a:pt x="711" y="573"/>
                    <a:pt x="712" y="575"/>
                  </a:cubicBezTo>
                  <a:cubicBezTo>
                    <a:pt x="714" y="577"/>
                    <a:pt x="723" y="575"/>
                    <a:pt x="726" y="574"/>
                  </a:cubicBezTo>
                  <a:cubicBezTo>
                    <a:pt x="730" y="573"/>
                    <a:pt x="735" y="575"/>
                    <a:pt x="734" y="579"/>
                  </a:cubicBezTo>
                  <a:cubicBezTo>
                    <a:pt x="734" y="584"/>
                    <a:pt x="733" y="587"/>
                    <a:pt x="737" y="590"/>
                  </a:cubicBezTo>
                  <a:cubicBezTo>
                    <a:pt x="740" y="593"/>
                    <a:pt x="746" y="594"/>
                    <a:pt x="746" y="599"/>
                  </a:cubicBezTo>
                  <a:cubicBezTo>
                    <a:pt x="747" y="604"/>
                    <a:pt x="748" y="611"/>
                    <a:pt x="748" y="611"/>
                  </a:cubicBezTo>
                  <a:cubicBezTo>
                    <a:pt x="748" y="611"/>
                    <a:pt x="749" y="620"/>
                    <a:pt x="749" y="623"/>
                  </a:cubicBezTo>
                  <a:cubicBezTo>
                    <a:pt x="749" y="627"/>
                    <a:pt x="752" y="627"/>
                    <a:pt x="754" y="626"/>
                  </a:cubicBezTo>
                  <a:cubicBezTo>
                    <a:pt x="757" y="625"/>
                    <a:pt x="765" y="614"/>
                    <a:pt x="767" y="616"/>
                  </a:cubicBezTo>
                  <a:cubicBezTo>
                    <a:pt x="768" y="619"/>
                    <a:pt x="772" y="624"/>
                    <a:pt x="771" y="627"/>
                  </a:cubicBezTo>
                  <a:cubicBezTo>
                    <a:pt x="771" y="631"/>
                    <a:pt x="774" y="643"/>
                    <a:pt x="775" y="645"/>
                  </a:cubicBezTo>
                  <a:cubicBezTo>
                    <a:pt x="776" y="647"/>
                    <a:pt x="778" y="654"/>
                    <a:pt x="778" y="657"/>
                  </a:cubicBezTo>
                  <a:cubicBezTo>
                    <a:pt x="778" y="660"/>
                    <a:pt x="779" y="663"/>
                    <a:pt x="776" y="667"/>
                  </a:cubicBezTo>
                  <a:cubicBezTo>
                    <a:pt x="773" y="670"/>
                    <a:pt x="771" y="679"/>
                    <a:pt x="773" y="681"/>
                  </a:cubicBezTo>
                  <a:cubicBezTo>
                    <a:pt x="775" y="684"/>
                    <a:pt x="779" y="687"/>
                    <a:pt x="783" y="691"/>
                  </a:cubicBezTo>
                  <a:cubicBezTo>
                    <a:pt x="786" y="695"/>
                    <a:pt x="790" y="699"/>
                    <a:pt x="789" y="702"/>
                  </a:cubicBezTo>
                  <a:cubicBezTo>
                    <a:pt x="788" y="705"/>
                    <a:pt x="789" y="710"/>
                    <a:pt x="791" y="714"/>
                  </a:cubicBezTo>
                  <a:cubicBezTo>
                    <a:pt x="793" y="718"/>
                    <a:pt x="795" y="721"/>
                    <a:pt x="797" y="724"/>
                  </a:cubicBezTo>
                  <a:cubicBezTo>
                    <a:pt x="798" y="727"/>
                    <a:pt x="812" y="740"/>
                    <a:pt x="815" y="737"/>
                  </a:cubicBezTo>
                  <a:cubicBezTo>
                    <a:pt x="817" y="734"/>
                    <a:pt x="813" y="729"/>
                    <a:pt x="812" y="726"/>
                  </a:cubicBezTo>
                  <a:cubicBezTo>
                    <a:pt x="811" y="722"/>
                    <a:pt x="808" y="720"/>
                    <a:pt x="809" y="715"/>
                  </a:cubicBezTo>
                  <a:cubicBezTo>
                    <a:pt x="810" y="710"/>
                    <a:pt x="804" y="699"/>
                    <a:pt x="801" y="697"/>
                  </a:cubicBezTo>
                  <a:cubicBezTo>
                    <a:pt x="797" y="694"/>
                    <a:pt x="790" y="691"/>
                    <a:pt x="790" y="689"/>
                  </a:cubicBezTo>
                  <a:cubicBezTo>
                    <a:pt x="790" y="687"/>
                    <a:pt x="790" y="676"/>
                    <a:pt x="786" y="673"/>
                  </a:cubicBezTo>
                  <a:cubicBezTo>
                    <a:pt x="783" y="670"/>
                    <a:pt x="779" y="665"/>
                    <a:pt x="783" y="661"/>
                  </a:cubicBezTo>
                  <a:cubicBezTo>
                    <a:pt x="786" y="657"/>
                    <a:pt x="787" y="652"/>
                    <a:pt x="787" y="649"/>
                  </a:cubicBezTo>
                  <a:cubicBezTo>
                    <a:pt x="787" y="646"/>
                    <a:pt x="786" y="638"/>
                    <a:pt x="788" y="638"/>
                  </a:cubicBezTo>
                  <a:cubicBezTo>
                    <a:pt x="790" y="638"/>
                    <a:pt x="793" y="642"/>
                    <a:pt x="793" y="642"/>
                  </a:cubicBezTo>
                  <a:cubicBezTo>
                    <a:pt x="793" y="649"/>
                    <a:pt x="793" y="649"/>
                    <a:pt x="793" y="649"/>
                  </a:cubicBezTo>
                  <a:cubicBezTo>
                    <a:pt x="793" y="649"/>
                    <a:pt x="804" y="651"/>
                    <a:pt x="804" y="654"/>
                  </a:cubicBezTo>
                  <a:cubicBezTo>
                    <a:pt x="805" y="656"/>
                    <a:pt x="804" y="661"/>
                    <a:pt x="807" y="661"/>
                  </a:cubicBezTo>
                  <a:cubicBezTo>
                    <a:pt x="810" y="662"/>
                    <a:pt x="809" y="665"/>
                    <a:pt x="811" y="666"/>
                  </a:cubicBezTo>
                  <a:cubicBezTo>
                    <a:pt x="813" y="667"/>
                    <a:pt x="818" y="665"/>
                    <a:pt x="819" y="668"/>
                  </a:cubicBezTo>
                  <a:cubicBezTo>
                    <a:pt x="820" y="672"/>
                    <a:pt x="820" y="678"/>
                    <a:pt x="820" y="678"/>
                  </a:cubicBezTo>
                  <a:cubicBezTo>
                    <a:pt x="820" y="678"/>
                    <a:pt x="828" y="672"/>
                    <a:pt x="830" y="671"/>
                  </a:cubicBezTo>
                  <a:cubicBezTo>
                    <a:pt x="832" y="670"/>
                    <a:pt x="830" y="666"/>
                    <a:pt x="834" y="664"/>
                  </a:cubicBezTo>
                  <a:cubicBezTo>
                    <a:pt x="838" y="662"/>
                    <a:pt x="844" y="662"/>
                    <a:pt x="846" y="658"/>
                  </a:cubicBezTo>
                  <a:cubicBezTo>
                    <a:pt x="847" y="654"/>
                    <a:pt x="849" y="647"/>
                    <a:pt x="848" y="640"/>
                  </a:cubicBezTo>
                  <a:cubicBezTo>
                    <a:pt x="847" y="634"/>
                    <a:pt x="840" y="625"/>
                    <a:pt x="837" y="622"/>
                  </a:cubicBezTo>
                  <a:cubicBezTo>
                    <a:pt x="834" y="618"/>
                    <a:pt x="829" y="612"/>
                    <a:pt x="827" y="608"/>
                  </a:cubicBezTo>
                  <a:cubicBezTo>
                    <a:pt x="824" y="604"/>
                    <a:pt x="823" y="595"/>
                    <a:pt x="825" y="593"/>
                  </a:cubicBezTo>
                  <a:cubicBezTo>
                    <a:pt x="828" y="591"/>
                    <a:pt x="831" y="584"/>
                    <a:pt x="834" y="582"/>
                  </a:cubicBezTo>
                  <a:cubicBezTo>
                    <a:pt x="836" y="581"/>
                    <a:pt x="842" y="579"/>
                    <a:pt x="844" y="579"/>
                  </a:cubicBezTo>
                  <a:cubicBezTo>
                    <a:pt x="846" y="579"/>
                    <a:pt x="851" y="582"/>
                    <a:pt x="851" y="582"/>
                  </a:cubicBezTo>
                  <a:cubicBezTo>
                    <a:pt x="851" y="582"/>
                    <a:pt x="850" y="591"/>
                    <a:pt x="851" y="591"/>
                  </a:cubicBezTo>
                  <a:cubicBezTo>
                    <a:pt x="853" y="592"/>
                    <a:pt x="855" y="583"/>
                    <a:pt x="858" y="582"/>
                  </a:cubicBezTo>
                  <a:cubicBezTo>
                    <a:pt x="862" y="580"/>
                    <a:pt x="869" y="577"/>
                    <a:pt x="873" y="577"/>
                  </a:cubicBezTo>
                  <a:cubicBezTo>
                    <a:pt x="877" y="576"/>
                    <a:pt x="888" y="571"/>
                    <a:pt x="892" y="568"/>
                  </a:cubicBezTo>
                  <a:cubicBezTo>
                    <a:pt x="896" y="565"/>
                    <a:pt x="900" y="564"/>
                    <a:pt x="906" y="560"/>
                  </a:cubicBezTo>
                  <a:cubicBezTo>
                    <a:pt x="913" y="556"/>
                    <a:pt x="920" y="551"/>
                    <a:pt x="921" y="545"/>
                  </a:cubicBezTo>
                  <a:cubicBezTo>
                    <a:pt x="921" y="538"/>
                    <a:pt x="926" y="529"/>
                    <a:pt x="928" y="528"/>
                  </a:cubicBezTo>
                  <a:cubicBezTo>
                    <a:pt x="929" y="528"/>
                    <a:pt x="934" y="519"/>
                    <a:pt x="934" y="516"/>
                  </a:cubicBezTo>
                  <a:cubicBezTo>
                    <a:pt x="934" y="514"/>
                    <a:pt x="924" y="512"/>
                    <a:pt x="925" y="509"/>
                  </a:cubicBezTo>
                  <a:cubicBezTo>
                    <a:pt x="927" y="507"/>
                    <a:pt x="930" y="500"/>
                    <a:pt x="929" y="497"/>
                  </a:cubicBezTo>
                  <a:cubicBezTo>
                    <a:pt x="928" y="494"/>
                    <a:pt x="925" y="483"/>
                    <a:pt x="922" y="482"/>
                  </a:cubicBezTo>
                  <a:cubicBezTo>
                    <a:pt x="920" y="481"/>
                    <a:pt x="913" y="475"/>
                    <a:pt x="914" y="473"/>
                  </a:cubicBezTo>
                  <a:cubicBezTo>
                    <a:pt x="914" y="470"/>
                    <a:pt x="920" y="466"/>
                    <a:pt x="921" y="464"/>
                  </a:cubicBezTo>
                  <a:cubicBezTo>
                    <a:pt x="923" y="463"/>
                    <a:pt x="928" y="456"/>
                    <a:pt x="930" y="456"/>
                  </a:cubicBezTo>
                  <a:cubicBezTo>
                    <a:pt x="932" y="456"/>
                    <a:pt x="937" y="456"/>
                    <a:pt x="937" y="454"/>
                  </a:cubicBezTo>
                  <a:cubicBezTo>
                    <a:pt x="937" y="452"/>
                    <a:pt x="925" y="449"/>
                    <a:pt x="925" y="449"/>
                  </a:cubicBezTo>
                  <a:cubicBezTo>
                    <a:pt x="925" y="449"/>
                    <a:pt x="916" y="456"/>
                    <a:pt x="914" y="455"/>
                  </a:cubicBezTo>
                  <a:cubicBezTo>
                    <a:pt x="913" y="453"/>
                    <a:pt x="910" y="446"/>
                    <a:pt x="908" y="446"/>
                  </a:cubicBezTo>
                  <a:cubicBezTo>
                    <a:pt x="906" y="446"/>
                    <a:pt x="902" y="436"/>
                    <a:pt x="905" y="435"/>
                  </a:cubicBezTo>
                  <a:cubicBezTo>
                    <a:pt x="907" y="435"/>
                    <a:pt x="916" y="435"/>
                    <a:pt x="916" y="435"/>
                  </a:cubicBezTo>
                  <a:cubicBezTo>
                    <a:pt x="916" y="435"/>
                    <a:pt x="924" y="425"/>
                    <a:pt x="925" y="424"/>
                  </a:cubicBezTo>
                  <a:cubicBezTo>
                    <a:pt x="927" y="422"/>
                    <a:pt x="936" y="422"/>
                    <a:pt x="936" y="422"/>
                  </a:cubicBezTo>
                  <a:cubicBezTo>
                    <a:pt x="931" y="430"/>
                    <a:pt x="931" y="430"/>
                    <a:pt x="931" y="430"/>
                  </a:cubicBezTo>
                  <a:cubicBezTo>
                    <a:pt x="931" y="430"/>
                    <a:pt x="929" y="439"/>
                    <a:pt x="931" y="438"/>
                  </a:cubicBezTo>
                  <a:cubicBezTo>
                    <a:pt x="933" y="438"/>
                    <a:pt x="944" y="432"/>
                    <a:pt x="944" y="432"/>
                  </a:cubicBezTo>
                  <a:cubicBezTo>
                    <a:pt x="954" y="433"/>
                    <a:pt x="954" y="433"/>
                    <a:pt x="954" y="433"/>
                  </a:cubicBezTo>
                  <a:cubicBezTo>
                    <a:pt x="954" y="433"/>
                    <a:pt x="951" y="440"/>
                    <a:pt x="952" y="443"/>
                  </a:cubicBezTo>
                  <a:cubicBezTo>
                    <a:pt x="952" y="446"/>
                    <a:pt x="963" y="447"/>
                    <a:pt x="964" y="449"/>
                  </a:cubicBezTo>
                  <a:cubicBezTo>
                    <a:pt x="965" y="452"/>
                    <a:pt x="960" y="460"/>
                    <a:pt x="962" y="463"/>
                  </a:cubicBezTo>
                  <a:cubicBezTo>
                    <a:pt x="963" y="466"/>
                    <a:pt x="961" y="477"/>
                    <a:pt x="961" y="477"/>
                  </a:cubicBezTo>
                  <a:cubicBezTo>
                    <a:pt x="961" y="477"/>
                    <a:pt x="980" y="476"/>
                    <a:pt x="982" y="474"/>
                  </a:cubicBezTo>
                  <a:cubicBezTo>
                    <a:pt x="984" y="471"/>
                    <a:pt x="986" y="458"/>
                    <a:pt x="984" y="455"/>
                  </a:cubicBezTo>
                  <a:cubicBezTo>
                    <a:pt x="982" y="452"/>
                    <a:pt x="974" y="445"/>
                    <a:pt x="974" y="442"/>
                  </a:cubicBezTo>
                  <a:cubicBezTo>
                    <a:pt x="973" y="440"/>
                    <a:pt x="970" y="431"/>
                    <a:pt x="973" y="430"/>
                  </a:cubicBezTo>
                  <a:cubicBezTo>
                    <a:pt x="975" y="429"/>
                    <a:pt x="982" y="427"/>
                    <a:pt x="983" y="424"/>
                  </a:cubicBezTo>
                  <a:cubicBezTo>
                    <a:pt x="984" y="421"/>
                    <a:pt x="985" y="415"/>
                    <a:pt x="989" y="411"/>
                  </a:cubicBezTo>
                  <a:cubicBezTo>
                    <a:pt x="992" y="407"/>
                    <a:pt x="993" y="403"/>
                    <a:pt x="997" y="403"/>
                  </a:cubicBezTo>
                  <a:cubicBezTo>
                    <a:pt x="1000" y="402"/>
                    <a:pt x="1005" y="406"/>
                    <a:pt x="1010" y="404"/>
                  </a:cubicBezTo>
                  <a:cubicBezTo>
                    <a:pt x="1015" y="401"/>
                    <a:pt x="1027" y="389"/>
                    <a:pt x="1029" y="386"/>
                  </a:cubicBezTo>
                  <a:cubicBezTo>
                    <a:pt x="1031" y="383"/>
                    <a:pt x="1034" y="378"/>
                    <a:pt x="1037" y="376"/>
                  </a:cubicBezTo>
                  <a:cubicBezTo>
                    <a:pt x="1041" y="374"/>
                    <a:pt x="1045" y="365"/>
                    <a:pt x="1048" y="360"/>
                  </a:cubicBezTo>
                  <a:cubicBezTo>
                    <a:pt x="1050" y="355"/>
                    <a:pt x="1055" y="349"/>
                    <a:pt x="1055" y="342"/>
                  </a:cubicBezTo>
                  <a:cubicBezTo>
                    <a:pt x="1056" y="336"/>
                    <a:pt x="1056" y="327"/>
                    <a:pt x="1057" y="324"/>
                  </a:cubicBezTo>
                  <a:cubicBezTo>
                    <a:pt x="1059" y="320"/>
                    <a:pt x="1062" y="314"/>
                    <a:pt x="1062" y="311"/>
                  </a:cubicBezTo>
                  <a:cubicBezTo>
                    <a:pt x="1061" y="308"/>
                    <a:pt x="1056" y="304"/>
                    <a:pt x="1055" y="300"/>
                  </a:cubicBezTo>
                  <a:cubicBezTo>
                    <a:pt x="1053" y="297"/>
                    <a:pt x="1048" y="293"/>
                    <a:pt x="1045" y="296"/>
                  </a:cubicBezTo>
                  <a:cubicBezTo>
                    <a:pt x="1043" y="299"/>
                    <a:pt x="1035" y="300"/>
                    <a:pt x="1035" y="300"/>
                  </a:cubicBezTo>
                  <a:cubicBezTo>
                    <a:pt x="1035" y="300"/>
                    <a:pt x="1031" y="292"/>
                    <a:pt x="1029" y="291"/>
                  </a:cubicBezTo>
                  <a:cubicBezTo>
                    <a:pt x="1027" y="291"/>
                    <a:pt x="1021" y="292"/>
                    <a:pt x="1022" y="289"/>
                  </a:cubicBezTo>
                  <a:cubicBezTo>
                    <a:pt x="1022" y="286"/>
                    <a:pt x="1037" y="277"/>
                    <a:pt x="1040" y="273"/>
                  </a:cubicBezTo>
                  <a:cubicBezTo>
                    <a:pt x="1042" y="270"/>
                    <a:pt x="1055" y="259"/>
                    <a:pt x="1056" y="257"/>
                  </a:cubicBezTo>
                  <a:cubicBezTo>
                    <a:pt x="1057" y="254"/>
                    <a:pt x="1066" y="243"/>
                    <a:pt x="1070" y="241"/>
                  </a:cubicBezTo>
                  <a:cubicBezTo>
                    <a:pt x="1074" y="240"/>
                    <a:pt x="1082" y="240"/>
                    <a:pt x="1087" y="241"/>
                  </a:cubicBezTo>
                  <a:cubicBezTo>
                    <a:pt x="1092" y="241"/>
                    <a:pt x="1102" y="243"/>
                    <a:pt x="1105" y="241"/>
                  </a:cubicBezTo>
                  <a:cubicBezTo>
                    <a:pt x="1109" y="239"/>
                    <a:pt x="1115" y="235"/>
                    <a:pt x="1118" y="236"/>
                  </a:cubicBezTo>
                  <a:cubicBezTo>
                    <a:pt x="1121" y="236"/>
                    <a:pt x="1128" y="245"/>
                    <a:pt x="1132" y="245"/>
                  </a:cubicBezTo>
                  <a:cubicBezTo>
                    <a:pt x="1136" y="245"/>
                    <a:pt x="1151" y="242"/>
                    <a:pt x="1152" y="240"/>
                  </a:cubicBezTo>
                  <a:cubicBezTo>
                    <a:pt x="1152" y="238"/>
                    <a:pt x="1154" y="227"/>
                    <a:pt x="1158" y="225"/>
                  </a:cubicBezTo>
                  <a:cubicBezTo>
                    <a:pt x="1161" y="223"/>
                    <a:pt x="1164" y="218"/>
                    <a:pt x="1167" y="216"/>
                  </a:cubicBezTo>
                  <a:cubicBezTo>
                    <a:pt x="1170" y="214"/>
                    <a:pt x="1176" y="212"/>
                    <a:pt x="1179" y="212"/>
                  </a:cubicBezTo>
                  <a:cubicBezTo>
                    <a:pt x="1182" y="212"/>
                    <a:pt x="1188" y="212"/>
                    <a:pt x="1188" y="212"/>
                  </a:cubicBezTo>
                  <a:cubicBezTo>
                    <a:pt x="1188" y="212"/>
                    <a:pt x="1184" y="223"/>
                    <a:pt x="1187" y="225"/>
                  </a:cubicBezTo>
                  <a:cubicBezTo>
                    <a:pt x="1189" y="227"/>
                    <a:pt x="1196" y="219"/>
                    <a:pt x="1199" y="218"/>
                  </a:cubicBezTo>
                  <a:cubicBezTo>
                    <a:pt x="1203" y="216"/>
                    <a:pt x="1207" y="214"/>
                    <a:pt x="1208" y="210"/>
                  </a:cubicBezTo>
                  <a:cubicBezTo>
                    <a:pt x="1209" y="207"/>
                    <a:pt x="1212" y="203"/>
                    <a:pt x="1215" y="203"/>
                  </a:cubicBezTo>
                  <a:cubicBezTo>
                    <a:pt x="1218" y="203"/>
                    <a:pt x="1223" y="205"/>
                    <a:pt x="1223" y="205"/>
                  </a:cubicBezTo>
                  <a:cubicBezTo>
                    <a:pt x="1223" y="205"/>
                    <a:pt x="1213" y="210"/>
                    <a:pt x="1213" y="216"/>
                  </a:cubicBezTo>
                  <a:cubicBezTo>
                    <a:pt x="1212" y="221"/>
                    <a:pt x="1205" y="227"/>
                    <a:pt x="1202" y="228"/>
                  </a:cubicBezTo>
                  <a:cubicBezTo>
                    <a:pt x="1199" y="230"/>
                    <a:pt x="1191" y="236"/>
                    <a:pt x="1188" y="241"/>
                  </a:cubicBezTo>
                  <a:cubicBezTo>
                    <a:pt x="1186" y="245"/>
                    <a:pt x="1177" y="255"/>
                    <a:pt x="1175" y="255"/>
                  </a:cubicBezTo>
                  <a:cubicBezTo>
                    <a:pt x="1173" y="256"/>
                    <a:pt x="1165" y="257"/>
                    <a:pt x="1165" y="261"/>
                  </a:cubicBezTo>
                  <a:cubicBezTo>
                    <a:pt x="1164" y="265"/>
                    <a:pt x="1158" y="271"/>
                    <a:pt x="1157" y="275"/>
                  </a:cubicBezTo>
                  <a:cubicBezTo>
                    <a:pt x="1157" y="279"/>
                    <a:pt x="1158" y="296"/>
                    <a:pt x="1160" y="302"/>
                  </a:cubicBezTo>
                  <a:cubicBezTo>
                    <a:pt x="1161" y="307"/>
                    <a:pt x="1164" y="312"/>
                    <a:pt x="1162" y="316"/>
                  </a:cubicBezTo>
                  <a:cubicBezTo>
                    <a:pt x="1161" y="320"/>
                    <a:pt x="1164" y="329"/>
                    <a:pt x="1164" y="329"/>
                  </a:cubicBezTo>
                  <a:cubicBezTo>
                    <a:pt x="1164" y="329"/>
                    <a:pt x="1178" y="319"/>
                    <a:pt x="1180" y="313"/>
                  </a:cubicBezTo>
                  <a:cubicBezTo>
                    <a:pt x="1182" y="307"/>
                    <a:pt x="1179" y="302"/>
                    <a:pt x="1183" y="302"/>
                  </a:cubicBezTo>
                  <a:cubicBezTo>
                    <a:pt x="1186" y="302"/>
                    <a:pt x="1187" y="296"/>
                    <a:pt x="1191" y="293"/>
                  </a:cubicBezTo>
                  <a:cubicBezTo>
                    <a:pt x="1195" y="290"/>
                    <a:pt x="1199" y="293"/>
                    <a:pt x="1200" y="286"/>
                  </a:cubicBezTo>
                  <a:cubicBezTo>
                    <a:pt x="1201" y="279"/>
                    <a:pt x="1205" y="275"/>
                    <a:pt x="1207" y="271"/>
                  </a:cubicBezTo>
                  <a:cubicBezTo>
                    <a:pt x="1209" y="266"/>
                    <a:pt x="1207" y="258"/>
                    <a:pt x="1207" y="258"/>
                  </a:cubicBezTo>
                  <a:cubicBezTo>
                    <a:pt x="1207" y="258"/>
                    <a:pt x="1199" y="255"/>
                    <a:pt x="1202" y="252"/>
                  </a:cubicBezTo>
                  <a:cubicBezTo>
                    <a:pt x="1205" y="248"/>
                    <a:pt x="1207" y="241"/>
                    <a:pt x="1208" y="238"/>
                  </a:cubicBezTo>
                  <a:cubicBezTo>
                    <a:pt x="1209" y="236"/>
                    <a:pt x="1216" y="232"/>
                    <a:pt x="1220" y="232"/>
                  </a:cubicBezTo>
                  <a:cubicBezTo>
                    <a:pt x="1223" y="233"/>
                    <a:pt x="1228" y="232"/>
                    <a:pt x="1232" y="230"/>
                  </a:cubicBezTo>
                  <a:cubicBezTo>
                    <a:pt x="1237" y="228"/>
                    <a:pt x="1244" y="225"/>
                    <a:pt x="1247" y="226"/>
                  </a:cubicBezTo>
                  <a:cubicBezTo>
                    <a:pt x="1250" y="228"/>
                    <a:pt x="1252" y="236"/>
                    <a:pt x="1255" y="234"/>
                  </a:cubicBezTo>
                  <a:cubicBezTo>
                    <a:pt x="1258" y="232"/>
                    <a:pt x="1262" y="226"/>
                    <a:pt x="1267" y="223"/>
                  </a:cubicBezTo>
                  <a:cubicBezTo>
                    <a:pt x="1272" y="221"/>
                    <a:pt x="1287" y="209"/>
                    <a:pt x="1291" y="207"/>
                  </a:cubicBezTo>
                  <a:cubicBezTo>
                    <a:pt x="1296" y="206"/>
                    <a:pt x="1302" y="204"/>
                    <a:pt x="1306" y="205"/>
                  </a:cubicBezTo>
                  <a:cubicBezTo>
                    <a:pt x="1310" y="207"/>
                    <a:pt x="1314" y="212"/>
                    <a:pt x="1315" y="205"/>
                  </a:cubicBezTo>
                  <a:cubicBezTo>
                    <a:pt x="1317" y="198"/>
                    <a:pt x="1311" y="190"/>
                    <a:pt x="1309" y="188"/>
                  </a:cubicBezTo>
                  <a:cubicBezTo>
                    <a:pt x="1307" y="186"/>
                    <a:pt x="1302" y="177"/>
                    <a:pt x="1306" y="177"/>
                  </a:cubicBezTo>
                  <a:cubicBezTo>
                    <a:pt x="1310" y="177"/>
                    <a:pt x="1320" y="176"/>
                    <a:pt x="1321" y="173"/>
                  </a:cubicBezTo>
                  <a:cubicBezTo>
                    <a:pt x="1321" y="170"/>
                    <a:pt x="1323" y="157"/>
                    <a:pt x="1326" y="158"/>
                  </a:cubicBezTo>
                  <a:cubicBezTo>
                    <a:pt x="1329" y="160"/>
                    <a:pt x="1329" y="168"/>
                    <a:pt x="1334" y="168"/>
                  </a:cubicBezTo>
                  <a:cubicBezTo>
                    <a:pt x="1340" y="168"/>
                    <a:pt x="1347" y="167"/>
                    <a:pt x="1349" y="171"/>
                  </a:cubicBezTo>
                  <a:cubicBezTo>
                    <a:pt x="1352" y="176"/>
                    <a:pt x="1363" y="182"/>
                    <a:pt x="1363" y="182"/>
                  </a:cubicBezTo>
                  <a:cubicBezTo>
                    <a:pt x="1363" y="182"/>
                    <a:pt x="1370" y="175"/>
                    <a:pt x="1373" y="172"/>
                  </a:cubicBezTo>
                  <a:cubicBezTo>
                    <a:pt x="1375" y="169"/>
                    <a:pt x="1384" y="169"/>
                    <a:pt x="1386" y="165"/>
                  </a:cubicBezTo>
                  <a:cubicBezTo>
                    <a:pt x="1389" y="162"/>
                    <a:pt x="1385" y="159"/>
                    <a:pt x="1382" y="1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38"/>
            <p:cNvSpPr/>
            <p:nvPr/>
          </p:nvSpPr>
          <p:spPr bwMode="auto">
            <a:xfrm>
              <a:off x="6692900" y="4679950"/>
              <a:ext cx="168275" cy="350837"/>
            </a:xfrm>
            <a:custGeom>
              <a:avLst/>
              <a:gdLst>
                <a:gd name="T0" fmla="*/ 39 w 50"/>
                <a:gd name="T1" fmla="*/ 3 h 104"/>
                <a:gd name="T2" fmla="*/ 35 w 50"/>
                <a:gd name="T3" fmla="*/ 10 h 104"/>
                <a:gd name="T4" fmla="*/ 31 w 50"/>
                <a:gd name="T5" fmla="*/ 16 h 104"/>
                <a:gd name="T6" fmla="*/ 26 w 50"/>
                <a:gd name="T7" fmla="*/ 22 h 104"/>
                <a:gd name="T8" fmla="*/ 20 w 50"/>
                <a:gd name="T9" fmla="*/ 28 h 104"/>
                <a:gd name="T10" fmla="*/ 9 w 50"/>
                <a:gd name="T11" fmla="*/ 33 h 104"/>
                <a:gd name="T12" fmla="*/ 6 w 50"/>
                <a:gd name="T13" fmla="*/ 44 h 104"/>
                <a:gd name="T14" fmla="*/ 8 w 50"/>
                <a:gd name="T15" fmla="*/ 55 h 104"/>
                <a:gd name="T16" fmla="*/ 7 w 50"/>
                <a:gd name="T17" fmla="*/ 61 h 104"/>
                <a:gd name="T18" fmla="*/ 0 w 50"/>
                <a:gd name="T19" fmla="*/ 75 h 104"/>
                <a:gd name="T20" fmla="*/ 4 w 50"/>
                <a:gd name="T21" fmla="*/ 88 h 104"/>
                <a:gd name="T22" fmla="*/ 8 w 50"/>
                <a:gd name="T23" fmla="*/ 100 h 104"/>
                <a:gd name="T24" fmla="*/ 19 w 50"/>
                <a:gd name="T25" fmla="*/ 102 h 104"/>
                <a:gd name="T26" fmla="*/ 26 w 50"/>
                <a:gd name="T27" fmla="*/ 97 h 104"/>
                <a:gd name="T28" fmla="*/ 40 w 50"/>
                <a:gd name="T29" fmla="*/ 49 h 104"/>
                <a:gd name="T30" fmla="*/ 44 w 50"/>
                <a:gd name="T31" fmla="*/ 37 h 104"/>
                <a:gd name="T32" fmla="*/ 43 w 50"/>
                <a:gd name="T33" fmla="*/ 26 h 104"/>
                <a:gd name="T34" fmla="*/ 48 w 50"/>
                <a:gd name="T35" fmla="*/ 29 h 104"/>
                <a:gd name="T36" fmla="*/ 47 w 50"/>
                <a:gd name="T37" fmla="*/ 12 h 104"/>
                <a:gd name="T38" fmla="*/ 39 w 50"/>
                <a:gd name="T39" fmla="*/ 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04">
                  <a:moveTo>
                    <a:pt x="39" y="3"/>
                  </a:moveTo>
                  <a:cubicBezTo>
                    <a:pt x="39" y="7"/>
                    <a:pt x="37" y="9"/>
                    <a:pt x="35" y="10"/>
                  </a:cubicBezTo>
                  <a:cubicBezTo>
                    <a:pt x="34" y="12"/>
                    <a:pt x="32" y="14"/>
                    <a:pt x="31" y="16"/>
                  </a:cubicBezTo>
                  <a:cubicBezTo>
                    <a:pt x="30" y="18"/>
                    <a:pt x="29" y="20"/>
                    <a:pt x="26" y="22"/>
                  </a:cubicBezTo>
                  <a:cubicBezTo>
                    <a:pt x="24" y="24"/>
                    <a:pt x="22" y="28"/>
                    <a:pt x="20" y="28"/>
                  </a:cubicBezTo>
                  <a:cubicBezTo>
                    <a:pt x="18" y="28"/>
                    <a:pt x="10" y="32"/>
                    <a:pt x="9" y="33"/>
                  </a:cubicBezTo>
                  <a:cubicBezTo>
                    <a:pt x="7" y="35"/>
                    <a:pt x="5" y="42"/>
                    <a:pt x="6" y="44"/>
                  </a:cubicBezTo>
                  <a:cubicBezTo>
                    <a:pt x="7" y="46"/>
                    <a:pt x="8" y="53"/>
                    <a:pt x="8" y="55"/>
                  </a:cubicBezTo>
                  <a:cubicBezTo>
                    <a:pt x="9" y="57"/>
                    <a:pt x="9" y="58"/>
                    <a:pt x="7" y="61"/>
                  </a:cubicBezTo>
                  <a:cubicBezTo>
                    <a:pt x="6" y="64"/>
                    <a:pt x="0" y="72"/>
                    <a:pt x="0" y="75"/>
                  </a:cubicBezTo>
                  <a:cubicBezTo>
                    <a:pt x="1" y="78"/>
                    <a:pt x="4" y="84"/>
                    <a:pt x="4" y="88"/>
                  </a:cubicBezTo>
                  <a:cubicBezTo>
                    <a:pt x="3" y="91"/>
                    <a:pt x="5" y="98"/>
                    <a:pt x="8" y="100"/>
                  </a:cubicBezTo>
                  <a:cubicBezTo>
                    <a:pt x="11" y="102"/>
                    <a:pt x="17" y="104"/>
                    <a:pt x="19" y="102"/>
                  </a:cubicBezTo>
                  <a:cubicBezTo>
                    <a:pt x="21" y="101"/>
                    <a:pt x="25" y="101"/>
                    <a:pt x="26" y="97"/>
                  </a:cubicBezTo>
                  <a:cubicBezTo>
                    <a:pt x="28" y="94"/>
                    <a:pt x="40" y="53"/>
                    <a:pt x="40" y="49"/>
                  </a:cubicBezTo>
                  <a:cubicBezTo>
                    <a:pt x="40" y="46"/>
                    <a:pt x="44" y="41"/>
                    <a:pt x="44" y="37"/>
                  </a:cubicBezTo>
                  <a:cubicBezTo>
                    <a:pt x="44" y="34"/>
                    <a:pt x="42" y="25"/>
                    <a:pt x="43" y="26"/>
                  </a:cubicBezTo>
                  <a:cubicBezTo>
                    <a:pt x="44" y="27"/>
                    <a:pt x="47" y="32"/>
                    <a:pt x="48" y="29"/>
                  </a:cubicBezTo>
                  <a:cubicBezTo>
                    <a:pt x="50" y="26"/>
                    <a:pt x="49" y="17"/>
                    <a:pt x="47" y="12"/>
                  </a:cubicBezTo>
                  <a:cubicBezTo>
                    <a:pt x="45" y="8"/>
                    <a:pt x="39" y="0"/>
                    <a:pt x="3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39"/>
            <p:cNvSpPr/>
            <p:nvPr/>
          </p:nvSpPr>
          <p:spPr bwMode="auto">
            <a:xfrm>
              <a:off x="7516813" y="4122738"/>
              <a:ext cx="47625" cy="101600"/>
            </a:xfrm>
            <a:custGeom>
              <a:avLst/>
              <a:gdLst>
                <a:gd name="T0" fmla="*/ 2 w 14"/>
                <a:gd name="T1" fmla="*/ 4 h 30"/>
                <a:gd name="T2" fmla="*/ 0 w 14"/>
                <a:gd name="T3" fmla="*/ 16 h 30"/>
                <a:gd name="T4" fmla="*/ 6 w 14"/>
                <a:gd name="T5" fmla="*/ 30 h 30"/>
                <a:gd name="T6" fmla="*/ 14 w 14"/>
                <a:gd name="T7" fmla="*/ 24 h 30"/>
                <a:gd name="T8" fmla="*/ 11 w 14"/>
                <a:gd name="T9" fmla="*/ 11 h 30"/>
                <a:gd name="T10" fmla="*/ 2 w 14"/>
                <a:gd name="T11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0">
                  <a:moveTo>
                    <a:pt x="2" y="4"/>
                  </a:moveTo>
                  <a:cubicBezTo>
                    <a:pt x="2" y="7"/>
                    <a:pt x="0" y="13"/>
                    <a:pt x="0" y="16"/>
                  </a:cubicBezTo>
                  <a:cubicBezTo>
                    <a:pt x="1" y="20"/>
                    <a:pt x="2" y="29"/>
                    <a:pt x="6" y="30"/>
                  </a:cubicBezTo>
                  <a:cubicBezTo>
                    <a:pt x="9" y="30"/>
                    <a:pt x="14" y="30"/>
                    <a:pt x="14" y="24"/>
                  </a:cubicBezTo>
                  <a:cubicBezTo>
                    <a:pt x="14" y="17"/>
                    <a:pt x="14" y="17"/>
                    <a:pt x="11" y="11"/>
                  </a:cubicBezTo>
                  <a:cubicBezTo>
                    <a:pt x="9" y="6"/>
                    <a:pt x="3" y="0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40"/>
            <p:cNvSpPr/>
            <p:nvPr/>
          </p:nvSpPr>
          <p:spPr bwMode="auto">
            <a:xfrm>
              <a:off x="7861300" y="4230688"/>
              <a:ext cx="252413" cy="290512"/>
            </a:xfrm>
            <a:custGeom>
              <a:avLst/>
              <a:gdLst>
                <a:gd name="T0" fmla="*/ 74 w 75"/>
                <a:gd name="T1" fmla="*/ 74 h 86"/>
                <a:gd name="T2" fmla="*/ 73 w 75"/>
                <a:gd name="T3" fmla="*/ 61 h 86"/>
                <a:gd name="T4" fmla="*/ 67 w 75"/>
                <a:gd name="T5" fmla="*/ 54 h 86"/>
                <a:gd name="T6" fmla="*/ 59 w 75"/>
                <a:gd name="T7" fmla="*/ 48 h 86"/>
                <a:gd name="T8" fmla="*/ 54 w 75"/>
                <a:gd name="T9" fmla="*/ 39 h 86"/>
                <a:gd name="T10" fmla="*/ 47 w 75"/>
                <a:gd name="T11" fmla="*/ 32 h 86"/>
                <a:gd name="T12" fmla="*/ 38 w 75"/>
                <a:gd name="T13" fmla="*/ 26 h 86"/>
                <a:gd name="T14" fmla="*/ 29 w 75"/>
                <a:gd name="T15" fmla="*/ 18 h 86"/>
                <a:gd name="T16" fmla="*/ 19 w 75"/>
                <a:gd name="T17" fmla="*/ 4 h 86"/>
                <a:gd name="T18" fmla="*/ 11 w 75"/>
                <a:gd name="T19" fmla="*/ 2 h 86"/>
                <a:gd name="T20" fmla="*/ 3 w 75"/>
                <a:gd name="T21" fmla="*/ 1 h 86"/>
                <a:gd name="T22" fmla="*/ 9 w 75"/>
                <a:gd name="T23" fmla="*/ 12 h 86"/>
                <a:gd name="T24" fmla="*/ 17 w 75"/>
                <a:gd name="T25" fmla="*/ 22 h 86"/>
                <a:gd name="T26" fmla="*/ 25 w 75"/>
                <a:gd name="T27" fmla="*/ 31 h 86"/>
                <a:gd name="T28" fmla="*/ 33 w 75"/>
                <a:gd name="T29" fmla="*/ 45 h 86"/>
                <a:gd name="T30" fmla="*/ 40 w 75"/>
                <a:gd name="T31" fmla="*/ 59 h 86"/>
                <a:gd name="T32" fmla="*/ 56 w 75"/>
                <a:gd name="T33" fmla="*/ 78 h 86"/>
                <a:gd name="T34" fmla="*/ 70 w 75"/>
                <a:gd name="T35" fmla="*/ 85 h 86"/>
                <a:gd name="T36" fmla="*/ 74 w 75"/>
                <a:gd name="T37" fmla="*/ 7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86">
                  <a:moveTo>
                    <a:pt x="74" y="74"/>
                  </a:moveTo>
                  <a:cubicBezTo>
                    <a:pt x="74" y="69"/>
                    <a:pt x="75" y="65"/>
                    <a:pt x="73" y="61"/>
                  </a:cubicBezTo>
                  <a:cubicBezTo>
                    <a:pt x="72" y="56"/>
                    <a:pt x="67" y="57"/>
                    <a:pt x="67" y="54"/>
                  </a:cubicBezTo>
                  <a:cubicBezTo>
                    <a:pt x="66" y="51"/>
                    <a:pt x="62" y="49"/>
                    <a:pt x="59" y="48"/>
                  </a:cubicBezTo>
                  <a:cubicBezTo>
                    <a:pt x="56" y="47"/>
                    <a:pt x="55" y="44"/>
                    <a:pt x="54" y="39"/>
                  </a:cubicBezTo>
                  <a:cubicBezTo>
                    <a:pt x="54" y="35"/>
                    <a:pt x="49" y="35"/>
                    <a:pt x="47" y="32"/>
                  </a:cubicBezTo>
                  <a:cubicBezTo>
                    <a:pt x="44" y="30"/>
                    <a:pt x="40" y="29"/>
                    <a:pt x="38" y="26"/>
                  </a:cubicBezTo>
                  <a:cubicBezTo>
                    <a:pt x="37" y="22"/>
                    <a:pt x="31" y="20"/>
                    <a:pt x="29" y="18"/>
                  </a:cubicBezTo>
                  <a:cubicBezTo>
                    <a:pt x="27" y="16"/>
                    <a:pt x="21" y="8"/>
                    <a:pt x="19" y="4"/>
                  </a:cubicBezTo>
                  <a:cubicBezTo>
                    <a:pt x="17" y="1"/>
                    <a:pt x="12" y="2"/>
                    <a:pt x="11" y="2"/>
                  </a:cubicBezTo>
                  <a:cubicBezTo>
                    <a:pt x="10" y="2"/>
                    <a:pt x="5" y="1"/>
                    <a:pt x="3" y="1"/>
                  </a:cubicBezTo>
                  <a:cubicBezTo>
                    <a:pt x="0" y="0"/>
                    <a:pt x="5" y="9"/>
                    <a:pt x="9" y="12"/>
                  </a:cubicBezTo>
                  <a:cubicBezTo>
                    <a:pt x="13" y="16"/>
                    <a:pt x="15" y="20"/>
                    <a:pt x="17" y="22"/>
                  </a:cubicBezTo>
                  <a:cubicBezTo>
                    <a:pt x="18" y="25"/>
                    <a:pt x="24" y="26"/>
                    <a:pt x="25" y="31"/>
                  </a:cubicBezTo>
                  <a:cubicBezTo>
                    <a:pt x="26" y="36"/>
                    <a:pt x="29" y="42"/>
                    <a:pt x="33" y="45"/>
                  </a:cubicBezTo>
                  <a:cubicBezTo>
                    <a:pt x="37" y="47"/>
                    <a:pt x="38" y="54"/>
                    <a:pt x="40" y="59"/>
                  </a:cubicBezTo>
                  <a:cubicBezTo>
                    <a:pt x="42" y="63"/>
                    <a:pt x="50" y="72"/>
                    <a:pt x="56" y="78"/>
                  </a:cubicBezTo>
                  <a:cubicBezTo>
                    <a:pt x="61" y="85"/>
                    <a:pt x="67" y="84"/>
                    <a:pt x="70" y="85"/>
                  </a:cubicBezTo>
                  <a:cubicBezTo>
                    <a:pt x="74" y="86"/>
                    <a:pt x="74" y="79"/>
                    <a:pt x="74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41"/>
            <p:cNvSpPr/>
            <p:nvPr/>
          </p:nvSpPr>
          <p:spPr bwMode="auto">
            <a:xfrm>
              <a:off x="8170863" y="4197350"/>
              <a:ext cx="230188" cy="269875"/>
            </a:xfrm>
            <a:custGeom>
              <a:avLst/>
              <a:gdLst>
                <a:gd name="T0" fmla="*/ 1 w 68"/>
                <a:gd name="T1" fmla="*/ 42 h 80"/>
                <a:gd name="T2" fmla="*/ 3 w 68"/>
                <a:gd name="T3" fmla="*/ 53 h 80"/>
                <a:gd name="T4" fmla="*/ 9 w 68"/>
                <a:gd name="T5" fmla="*/ 62 h 80"/>
                <a:gd name="T6" fmla="*/ 10 w 68"/>
                <a:gd name="T7" fmla="*/ 74 h 80"/>
                <a:gd name="T8" fmla="*/ 23 w 68"/>
                <a:gd name="T9" fmla="*/ 76 h 80"/>
                <a:gd name="T10" fmla="*/ 35 w 68"/>
                <a:gd name="T11" fmla="*/ 78 h 80"/>
                <a:gd name="T12" fmla="*/ 45 w 68"/>
                <a:gd name="T13" fmla="*/ 79 h 80"/>
                <a:gd name="T14" fmla="*/ 50 w 68"/>
                <a:gd name="T15" fmla="*/ 70 h 80"/>
                <a:gd name="T16" fmla="*/ 55 w 68"/>
                <a:gd name="T17" fmla="*/ 61 h 80"/>
                <a:gd name="T18" fmla="*/ 60 w 68"/>
                <a:gd name="T19" fmla="*/ 50 h 80"/>
                <a:gd name="T20" fmla="*/ 66 w 68"/>
                <a:gd name="T21" fmla="*/ 47 h 80"/>
                <a:gd name="T22" fmla="*/ 61 w 68"/>
                <a:gd name="T23" fmla="*/ 38 h 80"/>
                <a:gd name="T24" fmla="*/ 59 w 68"/>
                <a:gd name="T25" fmla="*/ 30 h 80"/>
                <a:gd name="T26" fmla="*/ 62 w 68"/>
                <a:gd name="T27" fmla="*/ 20 h 80"/>
                <a:gd name="T28" fmla="*/ 67 w 68"/>
                <a:gd name="T29" fmla="*/ 12 h 80"/>
                <a:gd name="T30" fmla="*/ 62 w 68"/>
                <a:gd name="T31" fmla="*/ 9 h 80"/>
                <a:gd name="T32" fmla="*/ 57 w 68"/>
                <a:gd name="T33" fmla="*/ 1 h 80"/>
                <a:gd name="T34" fmla="*/ 48 w 68"/>
                <a:gd name="T35" fmla="*/ 8 h 80"/>
                <a:gd name="T36" fmla="*/ 41 w 68"/>
                <a:gd name="T37" fmla="*/ 16 h 80"/>
                <a:gd name="T38" fmla="*/ 31 w 68"/>
                <a:gd name="T39" fmla="*/ 25 h 80"/>
                <a:gd name="T40" fmla="*/ 19 w 68"/>
                <a:gd name="T41" fmla="*/ 32 h 80"/>
                <a:gd name="T42" fmla="*/ 14 w 68"/>
                <a:gd name="T43" fmla="*/ 41 h 80"/>
                <a:gd name="T44" fmla="*/ 6 w 68"/>
                <a:gd name="T45" fmla="*/ 38 h 80"/>
                <a:gd name="T46" fmla="*/ 1 w 68"/>
                <a:gd name="T47" fmla="*/ 4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" h="80">
                  <a:moveTo>
                    <a:pt x="1" y="42"/>
                  </a:moveTo>
                  <a:cubicBezTo>
                    <a:pt x="0" y="44"/>
                    <a:pt x="3" y="52"/>
                    <a:pt x="3" y="53"/>
                  </a:cubicBezTo>
                  <a:cubicBezTo>
                    <a:pt x="2" y="54"/>
                    <a:pt x="4" y="60"/>
                    <a:pt x="9" y="62"/>
                  </a:cubicBezTo>
                  <a:cubicBezTo>
                    <a:pt x="13" y="64"/>
                    <a:pt x="9" y="71"/>
                    <a:pt x="10" y="74"/>
                  </a:cubicBezTo>
                  <a:cubicBezTo>
                    <a:pt x="12" y="77"/>
                    <a:pt x="20" y="76"/>
                    <a:pt x="23" y="76"/>
                  </a:cubicBezTo>
                  <a:cubicBezTo>
                    <a:pt x="26" y="75"/>
                    <a:pt x="32" y="76"/>
                    <a:pt x="35" y="78"/>
                  </a:cubicBezTo>
                  <a:cubicBezTo>
                    <a:pt x="38" y="79"/>
                    <a:pt x="41" y="80"/>
                    <a:pt x="45" y="79"/>
                  </a:cubicBezTo>
                  <a:cubicBezTo>
                    <a:pt x="50" y="77"/>
                    <a:pt x="50" y="73"/>
                    <a:pt x="50" y="70"/>
                  </a:cubicBezTo>
                  <a:cubicBezTo>
                    <a:pt x="50" y="66"/>
                    <a:pt x="52" y="63"/>
                    <a:pt x="55" y="61"/>
                  </a:cubicBezTo>
                  <a:cubicBezTo>
                    <a:pt x="58" y="59"/>
                    <a:pt x="59" y="54"/>
                    <a:pt x="60" y="50"/>
                  </a:cubicBezTo>
                  <a:cubicBezTo>
                    <a:pt x="61" y="46"/>
                    <a:pt x="65" y="47"/>
                    <a:pt x="66" y="47"/>
                  </a:cubicBezTo>
                  <a:cubicBezTo>
                    <a:pt x="67" y="46"/>
                    <a:pt x="63" y="42"/>
                    <a:pt x="61" y="38"/>
                  </a:cubicBezTo>
                  <a:cubicBezTo>
                    <a:pt x="58" y="34"/>
                    <a:pt x="58" y="30"/>
                    <a:pt x="59" y="30"/>
                  </a:cubicBezTo>
                  <a:cubicBezTo>
                    <a:pt x="61" y="29"/>
                    <a:pt x="61" y="24"/>
                    <a:pt x="62" y="20"/>
                  </a:cubicBezTo>
                  <a:cubicBezTo>
                    <a:pt x="63" y="17"/>
                    <a:pt x="68" y="15"/>
                    <a:pt x="67" y="12"/>
                  </a:cubicBezTo>
                  <a:cubicBezTo>
                    <a:pt x="67" y="8"/>
                    <a:pt x="65" y="9"/>
                    <a:pt x="62" y="9"/>
                  </a:cubicBezTo>
                  <a:cubicBezTo>
                    <a:pt x="60" y="8"/>
                    <a:pt x="58" y="2"/>
                    <a:pt x="57" y="1"/>
                  </a:cubicBezTo>
                  <a:cubicBezTo>
                    <a:pt x="56" y="0"/>
                    <a:pt x="50" y="6"/>
                    <a:pt x="48" y="8"/>
                  </a:cubicBezTo>
                  <a:cubicBezTo>
                    <a:pt x="46" y="9"/>
                    <a:pt x="43" y="14"/>
                    <a:pt x="41" y="16"/>
                  </a:cubicBezTo>
                  <a:cubicBezTo>
                    <a:pt x="39" y="19"/>
                    <a:pt x="34" y="22"/>
                    <a:pt x="31" y="25"/>
                  </a:cubicBezTo>
                  <a:cubicBezTo>
                    <a:pt x="28" y="29"/>
                    <a:pt x="23" y="30"/>
                    <a:pt x="19" y="32"/>
                  </a:cubicBezTo>
                  <a:cubicBezTo>
                    <a:pt x="15" y="35"/>
                    <a:pt x="16" y="39"/>
                    <a:pt x="14" y="41"/>
                  </a:cubicBezTo>
                  <a:cubicBezTo>
                    <a:pt x="13" y="44"/>
                    <a:pt x="7" y="38"/>
                    <a:pt x="6" y="38"/>
                  </a:cubicBezTo>
                  <a:cubicBezTo>
                    <a:pt x="5" y="37"/>
                    <a:pt x="3" y="40"/>
                    <a:pt x="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2"/>
            <p:cNvSpPr/>
            <p:nvPr/>
          </p:nvSpPr>
          <p:spPr bwMode="auto">
            <a:xfrm>
              <a:off x="8097838" y="4513263"/>
              <a:ext cx="231775" cy="85725"/>
            </a:xfrm>
            <a:custGeom>
              <a:avLst/>
              <a:gdLst>
                <a:gd name="T0" fmla="*/ 63 w 69"/>
                <a:gd name="T1" fmla="*/ 17 h 25"/>
                <a:gd name="T2" fmla="*/ 52 w 69"/>
                <a:gd name="T3" fmla="*/ 14 h 25"/>
                <a:gd name="T4" fmla="*/ 41 w 69"/>
                <a:gd name="T5" fmla="*/ 8 h 25"/>
                <a:gd name="T6" fmla="*/ 32 w 69"/>
                <a:gd name="T7" fmla="*/ 9 h 25"/>
                <a:gd name="T8" fmla="*/ 24 w 69"/>
                <a:gd name="T9" fmla="*/ 8 h 25"/>
                <a:gd name="T10" fmla="*/ 16 w 69"/>
                <a:gd name="T11" fmla="*/ 4 h 25"/>
                <a:gd name="T12" fmla="*/ 9 w 69"/>
                <a:gd name="T13" fmla="*/ 1 h 25"/>
                <a:gd name="T14" fmla="*/ 0 w 69"/>
                <a:gd name="T15" fmla="*/ 9 h 25"/>
                <a:gd name="T16" fmla="*/ 8 w 69"/>
                <a:gd name="T17" fmla="*/ 14 h 25"/>
                <a:gd name="T18" fmla="*/ 23 w 69"/>
                <a:gd name="T19" fmla="*/ 15 h 25"/>
                <a:gd name="T20" fmla="*/ 33 w 69"/>
                <a:gd name="T21" fmla="*/ 19 h 25"/>
                <a:gd name="T22" fmla="*/ 49 w 69"/>
                <a:gd name="T23" fmla="*/ 20 h 25"/>
                <a:gd name="T24" fmla="*/ 65 w 69"/>
                <a:gd name="T25" fmla="*/ 24 h 25"/>
                <a:gd name="T26" fmla="*/ 63 w 69"/>
                <a:gd name="T2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25">
                  <a:moveTo>
                    <a:pt x="63" y="17"/>
                  </a:moveTo>
                  <a:cubicBezTo>
                    <a:pt x="62" y="15"/>
                    <a:pt x="54" y="15"/>
                    <a:pt x="52" y="14"/>
                  </a:cubicBezTo>
                  <a:cubicBezTo>
                    <a:pt x="49" y="14"/>
                    <a:pt x="44" y="12"/>
                    <a:pt x="41" y="8"/>
                  </a:cubicBezTo>
                  <a:cubicBezTo>
                    <a:pt x="38" y="4"/>
                    <a:pt x="34" y="8"/>
                    <a:pt x="32" y="9"/>
                  </a:cubicBezTo>
                  <a:cubicBezTo>
                    <a:pt x="30" y="10"/>
                    <a:pt x="26" y="9"/>
                    <a:pt x="24" y="8"/>
                  </a:cubicBezTo>
                  <a:cubicBezTo>
                    <a:pt x="22" y="7"/>
                    <a:pt x="18" y="4"/>
                    <a:pt x="16" y="4"/>
                  </a:cubicBezTo>
                  <a:cubicBezTo>
                    <a:pt x="15" y="4"/>
                    <a:pt x="10" y="2"/>
                    <a:pt x="9" y="1"/>
                  </a:cubicBezTo>
                  <a:cubicBezTo>
                    <a:pt x="8" y="0"/>
                    <a:pt x="0" y="9"/>
                    <a:pt x="0" y="9"/>
                  </a:cubicBezTo>
                  <a:cubicBezTo>
                    <a:pt x="0" y="9"/>
                    <a:pt x="5" y="11"/>
                    <a:pt x="8" y="14"/>
                  </a:cubicBezTo>
                  <a:cubicBezTo>
                    <a:pt x="11" y="18"/>
                    <a:pt x="16" y="16"/>
                    <a:pt x="23" y="15"/>
                  </a:cubicBezTo>
                  <a:cubicBezTo>
                    <a:pt x="29" y="13"/>
                    <a:pt x="29" y="16"/>
                    <a:pt x="33" y="19"/>
                  </a:cubicBezTo>
                  <a:cubicBezTo>
                    <a:pt x="36" y="22"/>
                    <a:pt x="44" y="19"/>
                    <a:pt x="49" y="20"/>
                  </a:cubicBezTo>
                  <a:cubicBezTo>
                    <a:pt x="53" y="20"/>
                    <a:pt x="62" y="23"/>
                    <a:pt x="65" y="24"/>
                  </a:cubicBezTo>
                  <a:cubicBezTo>
                    <a:pt x="69" y="25"/>
                    <a:pt x="64" y="20"/>
                    <a:pt x="6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3"/>
            <p:cNvSpPr/>
            <p:nvPr/>
          </p:nvSpPr>
          <p:spPr bwMode="auto">
            <a:xfrm>
              <a:off x="8332788" y="4575175"/>
              <a:ext cx="80963" cy="33337"/>
            </a:xfrm>
            <a:custGeom>
              <a:avLst/>
              <a:gdLst>
                <a:gd name="T0" fmla="*/ 22 w 24"/>
                <a:gd name="T1" fmla="*/ 1 h 10"/>
                <a:gd name="T2" fmla="*/ 15 w 24"/>
                <a:gd name="T3" fmla="*/ 6 h 10"/>
                <a:gd name="T4" fmla="*/ 8 w 24"/>
                <a:gd name="T5" fmla="*/ 3 h 10"/>
                <a:gd name="T6" fmla="*/ 3 w 24"/>
                <a:gd name="T7" fmla="*/ 2 h 10"/>
                <a:gd name="T8" fmla="*/ 5 w 24"/>
                <a:gd name="T9" fmla="*/ 7 h 10"/>
                <a:gd name="T10" fmla="*/ 14 w 24"/>
                <a:gd name="T11" fmla="*/ 10 h 10"/>
                <a:gd name="T12" fmla="*/ 22 w 24"/>
                <a:gd name="T13" fmla="*/ 7 h 10"/>
                <a:gd name="T14" fmla="*/ 22 w 24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22" y="1"/>
                  </a:moveTo>
                  <a:cubicBezTo>
                    <a:pt x="21" y="0"/>
                    <a:pt x="16" y="4"/>
                    <a:pt x="15" y="6"/>
                  </a:cubicBezTo>
                  <a:cubicBezTo>
                    <a:pt x="13" y="8"/>
                    <a:pt x="8" y="3"/>
                    <a:pt x="8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3"/>
                    <a:pt x="3" y="7"/>
                    <a:pt x="5" y="7"/>
                  </a:cubicBezTo>
                  <a:cubicBezTo>
                    <a:pt x="7" y="8"/>
                    <a:pt x="13" y="10"/>
                    <a:pt x="14" y="10"/>
                  </a:cubicBezTo>
                  <a:cubicBezTo>
                    <a:pt x="15" y="10"/>
                    <a:pt x="20" y="8"/>
                    <a:pt x="22" y="7"/>
                  </a:cubicBezTo>
                  <a:cubicBezTo>
                    <a:pt x="24" y="7"/>
                    <a:pt x="22" y="2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44"/>
            <p:cNvSpPr/>
            <p:nvPr/>
          </p:nvSpPr>
          <p:spPr bwMode="auto">
            <a:xfrm>
              <a:off x="8397875" y="4608513"/>
              <a:ext cx="53975" cy="26987"/>
            </a:xfrm>
            <a:custGeom>
              <a:avLst/>
              <a:gdLst>
                <a:gd name="T0" fmla="*/ 9 w 16"/>
                <a:gd name="T1" fmla="*/ 6 h 8"/>
                <a:gd name="T2" fmla="*/ 14 w 16"/>
                <a:gd name="T3" fmla="*/ 7 h 8"/>
                <a:gd name="T4" fmla="*/ 10 w 16"/>
                <a:gd name="T5" fmla="*/ 1 h 8"/>
                <a:gd name="T6" fmla="*/ 2 w 16"/>
                <a:gd name="T7" fmla="*/ 2 h 8"/>
                <a:gd name="T8" fmla="*/ 9 w 16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8">
                  <a:moveTo>
                    <a:pt x="9" y="6"/>
                  </a:moveTo>
                  <a:cubicBezTo>
                    <a:pt x="11" y="7"/>
                    <a:pt x="12" y="8"/>
                    <a:pt x="14" y="7"/>
                  </a:cubicBezTo>
                  <a:cubicBezTo>
                    <a:pt x="16" y="6"/>
                    <a:pt x="11" y="1"/>
                    <a:pt x="10" y="1"/>
                  </a:cubicBezTo>
                  <a:cubicBezTo>
                    <a:pt x="9" y="0"/>
                    <a:pt x="3" y="2"/>
                    <a:pt x="2" y="2"/>
                  </a:cubicBezTo>
                  <a:cubicBezTo>
                    <a:pt x="0" y="4"/>
                    <a:pt x="7" y="6"/>
                    <a:pt x="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45"/>
            <p:cNvSpPr/>
            <p:nvPr/>
          </p:nvSpPr>
          <p:spPr bwMode="auto">
            <a:xfrm>
              <a:off x="8488363" y="4567238"/>
              <a:ext cx="98425" cy="95250"/>
            </a:xfrm>
            <a:custGeom>
              <a:avLst/>
              <a:gdLst>
                <a:gd name="T0" fmla="*/ 8 w 29"/>
                <a:gd name="T1" fmla="*/ 21 h 28"/>
                <a:gd name="T2" fmla="*/ 15 w 29"/>
                <a:gd name="T3" fmla="*/ 14 h 28"/>
                <a:gd name="T4" fmla="*/ 23 w 29"/>
                <a:gd name="T5" fmla="*/ 8 h 28"/>
                <a:gd name="T6" fmla="*/ 28 w 29"/>
                <a:gd name="T7" fmla="*/ 2 h 28"/>
                <a:gd name="T8" fmla="*/ 22 w 29"/>
                <a:gd name="T9" fmla="*/ 1 h 28"/>
                <a:gd name="T10" fmla="*/ 15 w 29"/>
                <a:gd name="T11" fmla="*/ 7 h 28"/>
                <a:gd name="T12" fmla="*/ 11 w 29"/>
                <a:gd name="T13" fmla="*/ 9 h 28"/>
                <a:gd name="T14" fmla="*/ 7 w 29"/>
                <a:gd name="T15" fmla="*/ 15 h 28"/>
                <a:gd name="T16" fmla="*/ 0 w 29"/>
                <a:gd name="T17" fmla="*/ 22 h 28"/>
                <a:gd name="T18" fmla="*/ 8 w 29"/>
                <a:gd name="T1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8">
                  <a:moveTo>
                    <a:pt x="8" y="21"/>
                  </a:moveTo>
                  <a:cubicBezTo>
                    <a:pt x="10" y="20"/>
                    <a:pt x="13" y="16"/>
                    <a:pt x="15" y="14"/>
                  </a:cubicBezTo>
                  <a:cubicBezTo>
                    <a:pt x="16" y="12"/>
                    <a:pt x="21" y="9"/>
                    <a:pt x="23" y="8"/>
                  </a:cubicBezTo>
                  <a:cubicBezTo>
                    <a:pt x="26" y="8"/>
                    <a:pt x="28" y="4"/>
                    <a:pt x="28" y="2"/>
                  </a:cubicBezTo>
                  <a:cubicBezTo>
                    <a:pt x="29" y="1"/>
                    <a:pt x="24" y="0"/>
                    <a:pt x="22" y="1"/>
                  </a:cubicBezTo>
                  <a:cubicBezTo>
                    <a:pt x="20" y="3"/>
                    <a:pt x="18" y="5"/>
                    <a:pt x="15" y="7"/>
                  </a:cubicBezTo>
                  <a:cubicBezTo>
                    <a:pt x="12" y="8"/>
                    <a:pt x="13" y="8"/>
                    <a:pt x="11" y="9"/>
                  </a:cubicBezTo>
                  <a:cubicBezTo>
                    <a:pt x="10" y="11"/>
                    <a:pt x="8" y="13"/>
                    <a:pt x="7" y="15"/>
                  </a:cubicBezTo>
                  <a:cubicBezTo>
                    <a:pt x="5" y="17"/>
                    <a:pt x="0" y="20"/>
                    <a:pt x="0" y="22"/>
                  </a:cubicBezTo>
                  <a:cubicBezTo>
                    <a:pt x="1" y="28"/>
                    <a:pt x="6" y="21"/>
                    <a:pt x="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46"/>
            <p:cNvSpPr/>
            <p:nvPr/>
          </p:nvSpPr>
          <p:spPr bwMode="auto">
            <a:xfrm>
              <a:off x="8424863" y="4584700"/>
              <a:ext cx="60325" cy="14287"/>
            </a:xfrm>
            <a:custGeom>
              <a:avLst/>
              <a:gdLst>
                <a:gd name="T0" fmla="*/ 17 w 18"/>
                <a:gd name="T1" fmla="*/ 0 h 4"/>
                <a:gd name="T2" fmla="*/ 9 w 18"/>
                <a:gd name="T3" fmla="*/ 0 h 4"/>
                <a:gd name="T4" fmla="*/ 2 w 18"/>
                <a:gd name="T5" fmla="*/ 0 h 4"/>
                <a:gd name="T6" fmla="*/ 2 w 18"/>
                <a:gd name="T7" fmla="*/ 4 h 4"/>
                <a:gd name="T8" fmla="*/ 13 w 18"/>
                <a:gd name="T9" fmla="*/ 4 h 4"/>
                <a:gd name="T10" fmla="*/ 17 w 1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4">
                  <a:moveTo>
                    <a:pt x="17" y="0"/>
                  </a:moveTo>
                  <a:cubicBezTo>
                    <a:pt x="16" y="0"/>
                    <a:pt x="11" y="0"/>
                    <a:pt x="9" y="0"/>
                  </a:cubicBezTo>
                  <a:cubicBezTo>
                    <a:pt x="7" y="0"/>
                    <a:pt x="4" y="0"/>
                    <a:pt x="2" y="0"/>
                  </a:cubicBezTo>
                  <a:cubicBezTo>
                    <a:pt x="0" y="1"/>
                    <a:pt x="1" y="4"/>
                    <a:pt x="2" y="4"/>
                  </a:cubicBezTo>
                  <a:cubicBezTo>
                    <a:pt x="3" y="4"/>
                    <a:pt x="11" y="4"/>
                    <a:pt x="13" y="4"/>
                  </a:cubicBezTo>
                  <a:cubicBezTo>
                    <a:pt x="15" y="4"/>
                    <a:pt x="18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47"/>
            <p:cNvSpPr/>
            <p:nvPr/>
          </p:nvSpPr>
          <p:spPr bwMode="auto">
            <a:xfrm>
              <a:off x="8397875" y="4329113"/>
              <a:ext cx="144463" cy="195262"/>
            </a:xfrm>
            <a:custGeom>
              <a:avLst/>
              <a:gdLst>
                <a:gd name="T0" fmla="*/ 29 w 43"/>
                <a:gd name="T1" fmla="*/ 47 h 58"/>
                <a:gd name="T2" fmla="*/ 26 w 43"/>
                <a:gd name="T3" fmla="*/ 42 h 58"/>
                <a:gd name="T4" fmla="*/ 26 w 43"/>
                <a:gd name="T5" fmla="*/ 35 h 58"/>
                <a:gd name="T6" fmla="*/ 21 w 43"/>
                <a:gd name="T7" fmla="*/ 27 h 58"/>
                <a:gd name="T8" fmla="*/ 29 w 43"/>
                <a:gd name="T9" fmla="*/ 22 h 58"/>
                <a:gd name="T10" fmla="*/ 24 w 43"/>
                <a:gd name="T11" fmla="*/ 19 h 58"/>
                <a:gd name="T12" fmla="*/ 15 w 43"/>
                <a:gd name="T13" fmla="*/ 25 h 58"/>
                <a:gd name="T14" fmla="*/ 9 w 43"/>
                <a:gd name="T15" fmla="*/ 19 h 58"/>
                <a:gd name="T16" fmla="*/ 9 w 43"/>
                <a:gd name="T17" fmla="*/ 14 h 58"/>
                <a:gd name="T18" fmla="*/ 15 w 43"/>
                <a:gd name="T19" fmla="*/ 10 h 58"/>
                <a:gd name="T20" fmla="*/ 31 w 43"/>
                <a:gd name="T21" fmla="*/ 12 h 58"/>
                <a:gd name="T22" fmla="*/ 39 w 43"/>
                <a:gd name="T23" fmla="*/ 9 h 58"/>
                <a:gd name="T24" fmla="*/ 42 w 43"/>
                <a:gd name="T25" fmla="*/ 1 h 58"/>
                <a:gd name="T26" fmla="*/ 36 w 43"/>
                <a:gd name="T27" fmla="*/ 7 h 58"/>
                <a:gd name="T28" fmla="*/ 27 w 43"/>
                <a:gd name="T29" fmla="*/ 6 h 58"/>
                <a:gd name="T30" fmla="*/ 18 w 43"/>
                <a:gd name="T31" fmla="*/ 4 h 58"/>
                <a:gd name="T32" fmla="*/ 7 w 43"/>
                <a:gd name="T33" fmla="*/ 8 h 58"/>
                <a:gd name="T34" fmla="*/ 7 w 43"/>
                <a:gd name="T35" fmla="*/ 18 h 58"/>
                <a:gd name="T36" fmla="*/ 4 w 43"/>
                <a:gd name="T37" fmla="*/ 22 h 58"/>
                <a:gd name="T38" fmla="*/ 3 w 43"/>
                <a:gd name="T39" fmla="*/ 30 h 58"/>
                <a:gd name="T40" fmla="*/ 0 w 43"/>
                <a:gd name="T41" fmla="*/ 36 h 58"/>
                <a:gd name="T42" fmla="*/ 5 w 43"/>
                <a:gd name="T43" fmla="*/ 42 h 58"/>
                <a:gd name="T44" fmla="*/ 3 w 43"/>
                <a:gd name="T45" fmla="*/ 49 h 58"/>
                <a:gd name="T46" fmla="*/ 9 w 43"/>
                <a:gd name="T47" fmla="*/ 57 h 58"/>
                <a:gd name="T48" fmla="*/ 11 w 43"/>
                <a:gd name="T49" fmla="*/ 52 h 58"/>
                <a:gd name="T50" fmla="*/ 12 w 43"/>
                <a:gd name="T51" fmla="*/ 45 h 58"/>
                <a:gd name="T52" fmla="*/ 11 w 43"/>
                <a:gd name="T53" fmla="*/ 35 h 58"/>
                <a:gd name="T54" fmla="*/ 15 w 43"/>
                <a:gd name="T55" fmla="*/ 37 h 58"/>
                <a:gd name="T56" fmla="*/ 19 w 43"/>
                <a:gd name="T57" fmla="*/ 45 h 58"/>
                <a:gd name="T58" fmla="*/ 26 w 43"/>
                <a:gd name="T59" fmla="*/ 52 h 58"/>
                <a:gd name="T60" fmla="*/ 29 w 43"/>
                <a:gd name="T61" fmla="*/ 4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58">
                  <a:moveTo>
                    <a:pt x="29" y="47"/>
                  </a:moveTo>
                  <a:cubicBezTo>
                    <a:pt x="29" y="45"/>
                    <a:pt x="26" y="45"/>
                    <a:pt x="26" y="42"/>
                  </a:cubicBezTo>
                  <a:cubicBezTo>
                    <a:pt x="25" y="39"/>
                    <a:pt x="26" y="39"/>
                    <a:pt x="26" y="35"/>
                  </a:cubicBezTo>
                  <a:cubicBezTo>
                    <a:pt x="26" y="32"/>
                    <a:pt x="22" y="29"/>
                    <a:pt x="21" y="27"/>
                  </a:cubicBezTo>
                  <a:cubicBezTo>
                    <a:pt x="19" y="26"/>
                    <a:pt x="27" y="23"/>
                    <a:pt x="29" y="22"/>
                  </a:cubicBezTo>
                  <a:cubicBezTo>
                    <a:pt x="31" y="21"/>
                    <a:pt x="26" y="19"/>
                    <a:pt x="24" y="19"/>
                  </a:cubicBezTo>
                  <a:cubicBezTo>
                    <a:pt x="21" y="19"/>
                    <a:pt x="16" y="24"/>
                    <a:pt x="15" y="25"/>
                  </a:cubicBezTo>
                  <a:cubicBezTo>
                    <a:pt x="14" y="27"/>
                    <a:pt x="9" y="19"/>
                    <a:pt x="9" y="1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13" y="10"/>
                    <a:pt x="15" y="10"/>
                  </a:cubicBezTo>
                  <a:cubicBezTo>
                    <a:pt x="16" y="10"/>
                    <a:pt x="27" y="11"/>
                    <a:pt x="31" y="12"/>
                  </a:cubicBezTo>
                  <a:cubicBezTo>
                    <a:pt x="34" y="14"/>
                    <a:pt x="38" y="10"/>
                    <a:pt x="39" y="9"/>
                  </a:cubicBezTo>
                  <a:cubicBezTo>
                    <a:pt x="41" y="8"/>
                    <a:pt x="43" y="2"/>
                    <a:pt x="42" y="1"/>
                  </a:cubicBezTo>
                  <a:cubicBezTo>
                    <a:pt x="41" y="0"/>
                    <a:pt x="37" y="5"/>
                    <a:pt x="36" y="7"/>
                  </a:cubicBezTo>
                  <a:cubicBezTo>
                    <a:pt x="35" y="8"/>
                    <a:pt x="29" y="7"/>
                    <a:pt x="27" y="6"/>
                  </a:cubicBezTo>
                  <a:cubicBezTo>
                    <a:pt x="25" y="5"/>
                    <a:pt x="20" y="4"/>
                    <a:pt x="18" y="4"/>
                  </a:cubicBezTo>
                  <a:cubicBezTo>
                    <a:pt x="16" y="3"/>
                    <a:pt x="9" y="6"/>
                    <a:pt x="7" y="8"/>
                  </a:cubicBezTo>
                  <a:cubicBezTo>
                    <a:pt x="5" y="9"/>
                    <a:pt x="7" y="18"/>
                    <a:pt x="7" y="18"/>
                  </a:cubicBezTo>
                  <a:cubicBezTo>
                    <a:pt x="7" y="18"/>
                    <a:pt x="4" y="20"/>
                    <a:pt x="4" y="22"/>
                  </a:cubicBezTo>
                  <a:cubicBezTo>
                    <a:pt x="3" y="24"/>
                    <a:pt x="4" y="29"/>
                    <a:pt x="3" y="30"/>
                  </a:cubicBezTo>
                  <a:cubicBezTo>
                    <a:pt x="2" y="31"/>
                    <a:pt x="0" y="35"/>
                    <a:pt x="0" y="36"/>
                  </a:cubicBezTo>
                  <a:cubicBezTo>
                    <a:pt x="0" y="38"/>
                    <a:pt x="3" y="40"/>
                    <a:pt x="5" y="42"/>
                  </a:cubicBezTo>
                  <a:cubicBezTo>
                    <a:pt x="7" y="45"/>
                    <a:pt x="6" y="46"/>
                    <a:pt x="3" y="49"/>
                  </a:cubicBezTo>
                  <a:cubicBezTo>
                    <a:pt x="1" y="51"/>
                    <a:pt x="5" y="55"/>
                    <a:pt x="9" y="57"/>
                  </a:cubicBezTo>
                  <a:cubicBezTo>
                    <a:pt x="12" y="58"/>
                    <a:pt x="11" y="54"/>
                    <a:pt x="11" y="52"/>
                  </a:cubicBezTo>
                  <a:cubicBezTo>
                    <a:pt x="11" y="50"/>
                    <a:pt x="11" y="47"/>
                    <a:pt x="12" y="45"/>
                  </a:cubicBezTo>
                  <a:cubicBezTo>
                    <a:pt x="13" y="42"/>
                    <a:pt x="11" y="38"/>
                    <a:pt x="11" y="35"/>
                  </a:cubicBezTo>
                  <a:cubicBezTo>
                    <a:pt x="10" y="33"/>
                    <a:pt x="15" y="35"/>
                    <a:pt x="15" y="37"/>
                  </a:cubicBezTo>
                  <a:cubicBezTo>
                    <a:pt x="16" y="40"/>
                    <a:pt x="18" y="43"/>
                    <a:pt x="19" y="45"/>
                  </a:cubicBezTo>
                  <a:cubicBezTo>
                    <a:pt x="19" y="48"/>
                    <a:pt x="22" y="52"/>
                    <a:pt x="26" y="52"/>
                  </a:cubicBezTo>
                  <a:cubicBezTo>
                    <a:pt x="29" y="53"/>
                    <a:pt x="29" y="49"/>
                    <a:pt x="29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48"/>
            <p:cNvSpPr/>
            <p:nvPr/>
          </p:nvSpPr>
          <p:spPr bwMode="auto">
            <a:xfrm>
              <a:off x="8362950" y="4062413"/>
              <a:ext cx="68263" cy="111125"/>
            </a:xfrm>
            <a:custGeom>
              <a:avLst/>
              <a:gdLst>
                <a:gd name="T0" fmla="*/ 12 w 20"/>
                <a:gd name="T1" fmla="*/ 9 h 33"/>
                <a:gd name="T2" fmla="*/ 11 w 20"/>
                <a:gd name="T3" fmla="*/ 16 h 33"/>
                <a:gd name="T4" fmla="*/ 4 w 20"/>
                <a:gd name="T5" fmla="*/ 22 h 33"/>
                <a:gd name="T6" fmla="*/ 0 w 20"/>
                <a:gd name="T7" fmla="*/ 29 h 33"/>
                <a:gd name="T8" fmla="*/ 11 w 20"/>
                <a:gd name="T9" fmla="*/ 21 h 33"/>
                <a:gd name="T10" fmla="*/ 15 w 20"/>
                <a:gd name="T11" fmla="*/ 14 h 33"/>
                <a:gd name="T12" fmla="*/ 18 w 20"/>
                <a:gd name="T13" fmla="*/ 6 h 33"/>
                <a:gd name="T14" fmla="*/ 17 w 20"/>
                <a:gd name="T15" fmla="*/ 1 h 33"/>
                <a:gd name="T16" fmla="*/ 12 w 20"/>
                <a:gd name="T17" fmla="*/ 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3">
                  <a:moveTo>
                    <a:pt x="12" y="9"/>
                  </a:moveTo>
                  <a:cubicBezTo>
                    <a:pt x="11" y="10"/>
                    <a:pt x="11" y="15"/>
                    <a:pt x="11" y="16"/>
                  </a:cubicBezTo>
                  <a:cubicBezTo>
                    <a:pt x="11" y="18"/>
                    <a:pt x="6" y="21"/>
                    <a:pt x="4" y="22"/>
                  </a:cubicBezTo>
                  <a:cubicBezTo>
                    <a:pt x="2" y="22"/>
                    <a:pt x="0" y="27"/>
                    <a:pt x="0" y="29"/>
                  </a:cubicBezTo>
                  <a:cubicBezTo>
                    <a:pt x="0" y="33"/>
                    <a:pt x="6" y="25"/>
                    <a:pt x="11" y="21"/>
                  </a:cubicBezTo>
                  <a:cubicBezTo>
                    <a:pt x="17" y="17"/>
                    <a:pt x="16" y="17"/>
                    <a:pt x="15" y="14"/>
                  </a:cubicBezTo>
                  <a:cubicBezTo>
                    <a:pt x="14" y="11"/>
                    <a:pt x="17" y="9"/>
                    <a:pt x="18" y="6"/>
                  </a:cubicBezTo>
                  <a:cubicBezTo>
                    <a:pt x="20" y="2"/>
                    <a:pt x="19" y="2"/>
                    <a:pt x="17" y="1"/>
                  </a:cubicBezTo>
                  <a:cubicBezTo>
                    <a:pt x="16" y="0"/>
                    <a:pt x="13" y="8"/>
                    <a:pt x="1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49"/>
            <p:cNvSpPr/>
            <p:nvPr/>
          </p:nvSpPr>
          <p:spPr bwMode="auto">
            <a:xfrm>
              <a:off x="8418513" y="3892550"/>
              <a:ext cx="69850" cy="139700"/>
            </a:xfrm>
            <a:custGeom>
              <a:avLst/>
              <a:gdLst>
                <a:gd name="T0" fmla="*/ 1 w 21"/>
                <a:gd name="T1" fmla="*/ 19 h 41"/>
                <a:gd name="T2" fmla="*/ 1 w 21"/>
                <a:gd name="T3" fmla="*/ 24 h 41"/>
                <a:gd name="T4" fmla="*/ 4 w 21"/>
                <a:gd name="T5" fmla="*/ 33 h 41"/>
                <a:gd name="T6" fmla="*/ 7 w 21"/>
                <a:gd name="T7" fmla="*/ 38 h 41"/>
                <a:gd name="T8" fmla="*/ 14 w 21"/>
                <a:gd name="T9" fmla="*/ 36 h 41"/>
                <a:gd name="T10" fmla="*/ 13 w 21"/>
                <a:gd name="T11" fmla="*/ 28 h 41"/>
                <a:gd name="T12" fmla="*/ 19 w 21"/>
                <a:gd name="T13" fmla="*/ 14 h 41"/>
                <a:gd name="T14" fmla="*/ 17 w 21"/>
                <a:gd name="T15" fmla="*/ 3 h 41"/>
                <a:gd name="T16" fmla="*/ 8 w 21"/>
                <a:gd name="T17" fmla="*/ 2 h 41"/>
                <a:gd name="T18" fmla="*/ 6 w 21"/>
                <a:gd name="T19" fmla="*/ 18 h 41"/>
                <a:gd name="T20" fmla="*/ 1 w 21"/>
                <a:gd name="T21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41">
                  <a:moveTo>
                    <a:pt x="1" y="19"/>
                  </a:moveTo>
                  <a:cubicBezTo>
                    <a:pt x="0" y="21"/>
                    <a:pt x="2" y="22"/>
                    <a:pt x="1" y="24"/>
                  </a:cubicBezTo>
                  <a:cubicBezTo>
                    <a:pt x="1" y="27"/>
                    <a:pt x="2" y="30"/>
                    <a:pt x="4" y="33"/>
                  </a:cubicBezTo>
                  <a:cubicBezTo>
                    <a:pt x="5" y="35"/>
                    <a:pt x="6" y="36"/>
                    <a:pt x="7" y="38"/>
                  </a:cubicBezTo>
                  <a:cubicBezTo>
                    <a:pt x="8" y="41"/>
                    <a:pt x="14" y="38"/>
                    <a:pt x="14" y="36"/>
                  </a:cubicBezTo>
                  <a:cubicBezTo>
                    <a:pt x="15" y="33"/>
                    <a:pt x="14" y="33"/>
                    <a:pt x="13" y="28"/>
                  </a:cubicBezTo>
                  <a:cubicBezTo>
                    <a:pt x="11" y="24"/>
                    <a:pt x="16" y="20"/>
                    <a:pt x="19" y="14"/>
                  </a:cubicBezTo>
                  <a:cubicBezTo>
                    <a:pt x="21" y="7"/>
                    <a:pt x="18" y="6"/>
                    <a:pt x="17" y="3"/>
                  </a:cubicBezTo>
                  <a:cubicBezTo>
                    <a:pt x="15" y="0"/>
                    <a:pt x="11" y="1"/>
                    <a:pt x="8" y="2"/>
                  </a:cubicBezTo>
                  <a:cubicBezTo>
                    <a:pt x="5" y="3"/>
                    <a:pt x="6" y="15"/>
                    <a:pt x="6" y="18"/>
                  </a:cubicBezTo>
                  <a:cubicBezTo>
                    <a:pt x="5" y="21"/>
                    <a:pt x="2" y="18"/>
                    <a:pt x="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50"/>
            <p:cNvSpPr/>
            <p:nvPr/>
          </p:nvSpPr>
          <p:spPr bwMode="auto">
            <a:xfrm>
              <a:off x="8478838" y="4014788"/>
              <a:ext cx="80963" cy="87312"/>
            </a:xfrm>
            <a:custGeom>
              <a:avLst/>
              <a:gdLst>
                <a:gd name="T0" fmla="*/ 1 w 24"/>
                <a:gd name="T1" fmla="*/ 1 h 26"/>
                <a:gd name="T2" fmla="*/ 2 w 24"/>
                <a:gd name="T3" fmla="*/ 8 h 26"/>
                <a:gd name="T4" fmla="*/ 8 w 24"/>
                <a:gd name="T5" fmla="*/ 14 h 26"/>
                <a:gd name="T6" fmla="*/ 12 w 24"/>
                <a:gd name="T7" fmla="*/ 23 h 26"/>
                <a:gd name="T8" fmla="*/ 21 w 24"/>
                <a:gd name="T9" fmla="*/ 23 h 26"/>
                <a:gd name="T10" fmla="*/ 19 w 24"/>
                <a:gd name="T11" fmla="*/ 17 h 26"/>
                <a:gd name="T12" fmla="*/ 15 w 24"/>
                <a:gd name="T13" fmla="*/ 10 h 26"/>
                <a:gd name="T14" fmla="*/ 9 w 24"/>
                <a:gd name="T15" fmla="*/ 6 h 26"/>
                <a:gd name="T16" fmla="*/ 8 w 24"/>
                <a:gd name="T17" fmla="*/ 1 h 26"/>
                <a:gd name="T18" fmla="*/ 1 w 24"/>
                <a:gd name="T19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1" y="1"/>
                  </a:moveTo>
                  <a:cubicBezTo>
                    <a:pt x="0" y="2"/>
                    <a:pt x="2" y="7"/>
                    <a:pt x="2" y="8"/>
                  </a:cubicBezTo>
                  <a:cubicBezTo>
                    <a:pt x="3" y="10"/>
                    <a:pt x="5" y="12"/>
                    <a:pt x="8" y="14"/>
                  </a:cubicBezTo>
                  <a:cubicBezTo>
                    <a:pt x="11" y="15"/>
                    <a:pt x="12" y="19"/>
                    <a:pt x="12" y="23"/>
                  </a:cubicBezTo>
                  <a:cubicBezTo>
                    <a:pt x="13" y="26"/>
                    <a:pt x="19" y="26"/>
                    <a:pt x="21" y="23"/>
                  </a:cubicBezTo>
                  <a:cubicBezTo>
                    <a:pt x="24" y="19"/>
                    <a:pt x="21" y="17"/>
                    <a:pt x="19" y="17"/>
                  </a:cubicBezTo>
                  <a:cubicBezTo>
                    <a:pt x="16" y="17"/>
                    <a:pt x="17" y="14"/>
                    <a:pt x="15" y="10"/>
                  </a:cubicBezTo>
                  <a:cubicBezTo>
                    <a:pt x="13" y="7"/>
                    <a:pt x="12" y="7"/>
                    <a:pt x="9" y="6"/>
                  </a:cubicBezTo>
                  <a:cubicBezTo>
                    <a:pt x="7" y="6"/>
                    <a:pt x="8" y="3"/>
                    <a:pt x="8" y="1"/>
                  </a:cubicBezTo>
                  <a:cubicBezTo>
                    <a:pt x="8" y="0"/>
                    <a:pt x="3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51"/>
            <p:cNvSpPr/>
            <p:nvPr/>
          </p:nvSpPr>
          <p:spPr bwMode="auto">
            <a:xfrm>
              <a:off x="8434388" y="4038600"/>
              <a:ext cx="26988" cy="23812"/>
            </a:xfrm>
            <a:custGeom>
              <a:avLst/>
              <a:gdLst>
                <a:gd name="T0" fmla="*/ 6 w 8"/>
                <a:gd name="T1" fmla="*/ 7 h 7"/>
                <a:gd name="T2" fmla="*/ 6 w 8"/>
                <a:gd name="T3" fmla="*/ 1 h 7"/>
                <a:gd name="T4" fmla="*/ 1 w 8"/>
                <a:gd name="T5" fmla="*/ 5 h 7"/>
                <a:gd name="T6" fmla="*/ 6 w 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8" y="6"/>
                    <a:pt x="8" y="2"/>
                    <a:pt x="6" y="1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0" y="7"/>
                    <a:pt x="5" y="7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52"/>
            <p:cNvSpPr/>
            <p:nvPr/>
          </p:nvSpPr>
          <p:spPr bwMode="auto">
            <a:xfrm>
              <a:off x="8464550" y="4071938"/>
              <a:ext cx="61913" cy="74612"/>
            </a:xfrm>
            <a:custGeom>
              <a:avLst/>
              <a:gdLst>
                <a:gd name="T0" fmla="*/ 17 w 18"/>
                <a:gd name="T1" fmla="*/ 14 h 22"/>
                <a:gd name="T2" fmla="*/ 11 w 18"/>
                <a:gd name="T3" fmla="*/ 9 h 22"/>
                <a:gd name="T4" fmla="*/ 6 w 18"/>
                <a:gd name="T5" fmla="*/ 2 h 22"/>
                <a:gd name="T6" fmla="*/ 1 w 18"/>
                <a:gd name="T7" fmla="*/ 5 h 22"/>
                <a:gd name="T8" fmla="*/ 2 w 18"/>
                <a:gd name="T9" fmla="*/ 11 h 22"/>
                <a:gd name="T10" fmla="*/ 7 w 18"/>
                <a:gd name="T11" fmla="*/ 13 h 22"/>
                <a:gd name="T12" fmla="*/ 6 w 18"/>
                <a:gd name="T13" fmla="*/ 22 h 22"/>
                <a:gd name="T14" fmla="*/ 13 w 18"/>
                <a:gd name="T15" fmla="*/ 18 h 22"/>
                <a:gd name="T16" fmla="*/ 17 w 18"/>
                <a:gd name="T1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2">
                  <a:moveTo>
                    <a:pt x="17" y="14"/>
                  </a:moveTo>
                  <a:cubicBezTo>
                    <a:pt x="16" y="13"/>
                    <a:pt x="12" y="12"/>
                    <a:pt x="11" y="9"/>
                  </a:cubicBezTo>
                  <a:cubicBezTo>
                    <a:pt x="10" y="6"/>
                    <a:pt x="7" y="4"/>
                    <a:pt x="6" y="2"/>
                  </a:cubicBezTo>
                  <a:cubicBezTo>
                    <a:pt x="4" y="0"/>
                    <a:pt x="1" y="2"/>
                    <a:pt x="1" y="5"/>
                  </a:cubicBezTo>
                  <a:cubicBezTo>
                    <a:pt x="0" y="6"/>
                    <a:pt x="0" y="11"/>
                    <a:pt x="2" y="11"/>
                  </a:cubicBezTo>
                  <a:cubicBezTo>
                    <a:pt x="4" y="11"/>
                    <a:pt x="8" y="11"/>
                    <a:pt x="7" y="13"/>
                  </a:cubicBezTo>
                  <a:cubicBezTo>
                    <a:pt x="6" y="16"/>
                    <a:pt x="4" y="21"/>
                    <a:pt x="6" y="22"/>
                  </a:cubicBezTo>
                  <a:cubicBezTo>
                    <a:pt x="9" y="22"/>
                    <a:pt x="12" y="18"/>
                    <a:pt x="13" y="18"/>
                  </a:cubicBezTo>
                  <a:cubicBezTo>
                    <a:pt x="15" y="18"/>
                    <a:pt x="18" y="16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53"/>
            <p:cNvSpPr/>
            <p:nvPr/>
          </p:nvSpPr>
          <p:spPr bwMode="auto">
            <a:xfrm>
              <a:off x="8464550" y="4159250"/>
              <a:ext cx="47625" cy="57150"/>
            </a:xfrm>
            <a:custGeom>
              <a:avLst/>
              <a:gdLst>
                <a:gd name="T0" fmla="*/ 3 w 14"/>
                <a:gd name="T1" fmla="*/ 4 h 17"/>
                <a:gd name="T2" fmla="*/ 1 w 14"/>
                <a:gd name="T3" fmla="*/ 16 h 17"/>
                <a:gd name="T4" fmla="*/ 5 w 14"/>
                <a:gd name="T5" fmla="*/ 9 h 17"/>
                <a:gd name="T6" fmla="*/ 10 w 14"/>
                <a:gd name="T7" fmla="*/ 6 h 17"/>
                <a:gd name="T8" fmla="*/ 12 w 14"/>
                <a:gd name="T9" fmla="*/ 0 h 17"/>
                <a:gd name="T10" fmla="*/ 3 w 14"/>
                <a:gd name="T11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7">
                  <a:moveTo>
                    <a:pt x="3" y="4"/>
                  </a:moveTo>
                  <a:cubicBezTo>
                    <a:pt x="2" y="5"/>
                    <a:pt x="0" y="17"/>
                    <a:pt x="1" y="16"/>
                  </a:cubicBezTo>
                  <a:cubicBezTo>
                    <a:pt x="2" y="14"/>
                    <a:pt x="4" y="9"/>
                    <a:pt x="5" y="9"/>
                  </a:cubicBezTo>
                  <a:cubicBezTo>
                    <a:pt x="6" y="8"/>
                    <a:pt x="9" y="8"/>
                    <a:pt x="10" y="6"/>
                  </a:cubicBezTo>
                  <a:cubicBezTo>
                    <a:pt x="12" y="4"/>
                    <a:pt x="14" y="0"/>
                    <a:pt x="12" y="0"/>
                  </a:cubicBezTo>
                  <a:cubicBezTo>
                    <a:pt x="10" y="0"/>
                    <a:pt x="4" y="3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54"/>
            <p:cNvSpPr/>
            <p:nvPr/>
          </p:nvSpPr>
          <p:spPr bwMode="auto">
            <a:xfrm>
              <a:off x="8512175" y="4140200"/>
              <a:ext cx="63500" cy="87312"/>
            </a:xfrm>
            <a:custGeom>
              <a:avLst/>
              <a:gdLst>
                <a:gd name="T0" fmla="*/ 16 w 19"/>
                <a:gd name="T1" fmla="*/ 7 h 26"/>
                <a:gd name="T2" fmla="*/ 13 w 19"/>
                <a:gd name="T3" fmla="*/ 1 h 26"/>
                <a:gd name="T4" fmla="*/ 5 w 19"/>
                <a:gd name="T5" fmla="*/ 7 h 26"/>
                <a:gd name="T6" fmla="*/ 4 w 19"/>
                <a:gd name="T7" fmla="*/ 15 h 26"/>
                <a:gd name="T8" fmla="*/ 1 w 19"/>
                <a:gd name="T9" fmla="*/ 20 h 26"/>
                <a:gd name="T10" fmla="*/ 6 w 19"/>
                <a:gd name="T11" fmla="*/ 25 h 26"/>
                <a:gd name="T12" fmla="*/ 12 w 19"/>
                <a:gd name="T13" fmla="*/ 24 h 26"/>
                <a:gd name="T14" fmla="*/ 11 w 19"/>
                <a:gd name="T15" fmla="*/ 18 h 26"/>
                <a:gd name="T16" fmla="*/ 17 w 19"/>
                <a:gd name="T17" fmla="*/ 19 h 26"/>
                <a:gd name="T18" fmla="*/ 18 w 19"/>
                <a:gd name="T19" fmla="*/ 13 h 26"/>
                <a:gd name="T20" fmla="*/ 16 w 19"/>
                <a:gd name="T21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6">
                  <a:moveTo>
                    <a:pt x="16" y="7"/>
                  </a:moveTo>
                  <a:cubicBezTo>
                    <a:pt x="16" y="4"/>
                    <a:pt x="15" y="1"/>
                    <a:pt x="13" y="1"/>
                  </a:cubicBezTo>
                  <a:cubicBezTo>
                    <a:pt x="11" y="0"/>
                    <a:pt x="7" y="5"/>
                    <a:pt x="5" y="7"/>
                  </a:cubicBezTo>
                  <a:cubicBezTo>
                    <a:pt x="4" y="8"/>
                    <a:pt x="1" y="12"/>
                    <a:pt x="4" y="15"/>
                  </a:cubicBezTo>
                  <a:cubicBezTo>
                    <a:pt x="6" y="18"/>
                    <a:pt x="3" y="18"/>
                    <a:pt x="1" y="20"/>
                  </a:cubicBezTo>
                  <a:cubicBezTo>
                    <a:pt x="0" y="23"/>
                    <a:pt x="5" y="24"/>
                    <a:pt x="6" y="25"/>
                  </a:cubicBezTo>
                  <a:cubicBezTo>
                    <a:pt x="8" y="26"/>
                    <a:pt x="11" y="26"/>
                    <a:pt x="12" y="24"/>
                  </a:cubicBezTo>
                  <a:cubicBezTo>
                    <a:pt x="14" y="22"/>
                    <a:pt x="12" y="21"/>
                    <a:pt x="11" y="18"/>
                  </a:cubicBezTo>
                  <a:cubicBezTo>
                    <a:pt x="10" y="16"/>
                    <a:pt x="15" y="18"/>
                    <a:pt x="17" y="19"/>
                  </a:cubicBezTo>
                  <a:cubicBezTo>
                    <a:pt x="19" y="19"/>
                    <a:pt x="18" y="16"/>
                    <a:pt x="18" y="13"/>
                  </a:cubicBezTo>
                  <a:cubicBezTo>
                    <a:pt x="17" y="11"/>
                    <a:pt x="17" y="9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55"/>
            <p:cNvSpPr/>
            <p:nvPr/>
          </p:nvSpPr>
          <p:spPr bwMode="auto">
            <a:xfrm>
              <a:off x="8164513" y="3859213"/>
              <a:ext cx="53975" cy="53975"/>
            </a:xfrm>
            <a:custGeom>
              <a:avLst/>
              <a:gdLst>
                <a:gd name="T0" fmla="*/ 15 w 16"/>
                <a:gd name="T1" fmla="*/ 2 h 16"/>
                <a:gd name="T2" fmla="*/ 9 w 16"/>
                <a:gd name="T3" fmla="*/ 4 h 16"/>
                <a:gd name="T4" fmla="*/ 2 w 16"/>
                <a:gd name="T5" fmla="*/ 7 h 16"/>
                <a:gd name="T6" fmla="*/ 2 w 16"/>
                <a:gd name="T7" fmla="*/ 14 h 16"/>
                <a:gd name="T8" fmla="*/ 14 w 16"/>
                <a:gd name="T9" fmla="*/ 12 h 16"/>
                <a:gd name="T10" fmla="*/ 15 w 16"/>
                <a:gd name="T11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5" y="2"/>
                  </a:moveTo>
                  <a:cubicBezTo>
                    <a:pt x="15" y="0"/>
                    <a:pt x="10" y="3"/>
                    <a:pt x="9" y="4"/>
                  </a:cubicBezTo>
                  <a:cubicBezTo>
                    <a:pt x="7" y="4"/>
                    <a:pt x="4" y="6"/>
                    <a:pt x="2" y="7"/>
                  </a:cubicBezTo>
                  <a:cubicBezTo>
                    <a:pt x="0" y="8"/>
                    <a:pt x="1" y="13"/>
                    <a:pt x="2" y="14"/>
                  </a:cubicBezTo>
                  <a:cubicBezTo>
                    <a:pt x="5" y="16"/>
                    <a:pt x="13" y="13"/>
                    <a:pt x="14" y="12"/>
                  </a:cubicBezTo>
                  <a:cubicBezTo>
                    <a:pt x="16" y="10"/>
                    <a:pt x="16" y="5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56"/>
            <p:cNvSpPr/>
            <p:nvPr/>
          </p:nvSpPr>
          <p:spPr bwMode="auto">
            <a:xfrm>
              <a:off x="8421688" y="3724275"/>
              <a:ext cx="46038" cy="87312"/>
            </a:xfrm>
            <a:custGeom>
              <a:avLst/>
              <a:gdLst>
                <a:gd name="T0" fmla="*/ 7 w 14"/>
                <a:gd name="T1" fmla="*/ 25 h 26"/>
                <a:gd name="T2" fmla="*/ 9 w 14"/>
                <a:gd name="T3" fmla="*/ 20 h 26"/>
                <a:gd name="T4" fmla="*/ 12 w 14"/>
                <a:gd name="T5" fmla="*/ 11 h 26"/>
                <a:gd name="T6" fmla="*/ 13 w 14"/>
                <a:gd name="T7" fmla="*/ 2 h 26"/>
                <a:gd name="T8" fmla="*/ 8 w 14"/>
                <a:gd name="T9" fmla="*/ 2 h 26"/>
                <a:gd name="T10" fmla="*/ 5 w 14"/>
                <a:gd name="T11" fmla="*/ 11 h 26"/>
                <a:gd name="T12" fmla="*/ 2 w 14"/>
                <a:gd name="T13" fmla="*/ 19 h 26"/>
                <a:gd name="T14" fmla="*/ 7 w 14"/>
                <a:gd name="T1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6">
                  <a:moveTo>
                    <a:pt x="7" y="25"/>
                  </a:moveTo>
                  <a:cubicBezTo>
                    <a:pt x="9" y="26"/>
                    <a:pt x="9" y="23"/>
                    <a:pt x="9" y="20"/>
                  </a:cubicBezTo>
                  <a:cubicBezTo>
                    <a:pt x="9" y="18"/>
                    <a:pt x="11" y="14"/>
                    <a:pt x="12" y="11"/>
                  </a:cubicBezTo>
                  <a:cubicBezTo>
                    <a:pt x="13" y="9"/>
                    <a:pt x="14" y="4"/>
                    <a:pt x="13" y="2"/>
                  </a:cubicBezTo>
                  <a:cubicBezTo>
                    <a:pt x="13" y="0"/>
                    <a:pt x="10" y="1"/>
                    <a:pt x="8" y="2"/>
                  </a:cubicBezTo>
                  <a:cubicBezTo>
                    <a:pt x="6" y="3"/>
                    <a:pt x="6" y="9"/>
                    <a:pt x="5" y="11"/>
                  </a:cubicBezTo>
                  <a:cubicBezTo>
                    <a:pt x="4" y="13"/>
                    <a:pt x="0" y="17"/>
                    <a:pt x="2" y="19"/>
                  </a:cubicBezTo>
                  <a:cubicBezTo>
                    <a:pt x="3" y="20"/>
                    <a:pt x="5" y="24"/>
                    <a:pt x="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57"/>
            <p:cNvSpPr/>
            <p:nvPr/>
          </p:nvSpPr>
          <p:spPr bwMode="auto">
            <a:xfrm>
              <a:off x="8664575" y="4383088"/>
              <a:ext cx="449263" cy="261937"/>
            </a:xfrm>
            <a:custGeom>
              <a:avLst/>
              <a:gdLst>
                <a:gd name="T0" fmla="*/ 113 w 133"/>
                <a:gd name="T1" fmla="*/ 43 h 78"/>
                <a:gd name="T2" fmla="*/ 102 w 133"/>
                <a:gd name="T3" fmla="*/ 36 h 78"/>
                <a:gd name="T4" fmla="*/ 92 w 133"/>
                <a:gd name="T5" fmla="*/ 26 h 78"/>
                <a:gd name="T6" fmla="*/ 73 w 133"/>
                <a:gd name="T7" fmla="*/ 18 h 78"/>
                <a:gd name="T8" fmla="*/ 63 w 133"/>
                <a:gd name="T9" fmla="*/ 16 h 78"/>
                <a:gd name="T10" fmla="*/ 52 w 133"/>
                <a:gd name="T11" fmla="*/ 10 h 78"/>
                <a:gd name="T12" fmla="*/ 40 w 133"/>
                <a:gd name="T13" fmla="*/ 14 h 78"/>
                <a:gd name="T14" fmla="*/ 32 w 133"/>
                <a:gd name="T15" fmla="*/ 22 h 78"/>
                <a:gd name="T16" fmla="*/ 25 w 133"/>
                <a:gd name="T17" fmla="*/ 16 h 78"/>
                <a:gd name="T18" fmla="*/ 24 w 133"/>
                <a:gd name="T19" fmla="*/ 6 h 78"/>
                <a:gd name="T20" fmla="*/ 19 w 133"/>
                <a:gd name="T21" fmla="*/ 2 h 78"/>
                <a:gd name="T22" fmla="*/ 11 w 133"/>
                <a:gd name="T23" fmla="*/ 1 h 78"/>
                <a:gd name="T24" fmla="*/ 2 w 133"/>
                <a:gd name="T25" fmla="*/ 4 h 78"/>
                <a:gd name="T26" fmla="*/ 5 w 133"/>
                <a:gd name="T27" fmla="*/ 8 h 78"/>
                <a:gd name="T28" fmla="*/ 14 w 133"/>
                <a:gd name="T29" fmla="*/ 15 h 78"/>
                <a:gd name="T30" fmla="*/ 10 w 133"/>
                <a:gd name="T31" fmla="*/ 18 h 78"/>
                <a:gd name="T32" fmla="*/ 15 w 133"/>
                <a:gd name="T33" fmla="*/ 27 h 78"/>
                <a:gd name="T34" fmla="*/ 20 w 133"/>
                <a:gd name="T35" fmla="*/ 24 h 78"/>
                <a:gd name="T36" fmla="*/ 29 w 133"/>
                <a:gd name="T37" fmla="*/ 26 h 78"/>
                <a:gd name="T38" fmla="*/ 44 w 133"/>
                <a:gd name="T39" fmla="*/ 35 h 78"/>
                <a:gd name="T40" fmla="*/ 55 w 133"/>
                <a:gd name="T41" fmla="*/ 48 h 78"/>
                <a:gd name="T42" fmla="*/ 51 w 133"/>
                <a:gd name="T43" fmla="*/ 51 h 78"/>
                <a:gd name="T44" fmla="*/ 49 w 133"/>
                <a:gd name="T45" fmla="*/ 60 h 78"/>
                <a:gd name="T46" fmla="*/ 59 w 133"/>
                <a:gd name="T47" fmla="*/ 56 h 78"/>
                <a:gd name="T48" fmla="*/ 67 w 133"/>
                <a:gd name="T49" fmla="*/ 63 h 78"/>
                <a:gd name="T50" fmla="*/ 84 w 133"/>
                <a:gd name="T51" fmla="*/ 62 h 78"/>
                <a:gd name="T52" fmla="*/ 89 w 133"/>
                <a:gd name="T53" fmla="*/ 55 h 78"/>
                <a:gd name="T54" fmla="*/ 101 w 133"/>
                <a:gd name="T55" fmla="*/ 57 h 78"/>
                <a:gd name="T56" fmla="*/ 113 w 133"/>
                <a:gd name="T57" fmla="*/ 72 h 78"/>
                <a:gd name="T58" fmla="*/ 127 w 133"/>
                <a:gd name="T59" fmla="*/ 75 h 78"/>
                <a:gd name="T60" fmla="*/ 133 w 133"/>
                <a:gd name="T61" fmla="*/ 75 h 78"/>
                <a:gd name="T62" fmla="*/ 121 w 133"/>
                <a:gd name="T63" fmla="*/ 63 h 78"/>
                <a:gd name="T64" fmla="*/ 109 w 133"/>
                <a:gd name="T65" fmla="*/ 49 h 78"/>
                <a:gd name="T66" fmla="*/ 113 w 133"/>
                <a:gd name="T67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3" h="78">
                  <a:moveTo>
                    <a:pt x="113" y="43"/>
                  </a:moveTo>
                  <a:cubicBezTo>
                    <a:pt x="112" y="40"/>
                    <a:pt x="104" y="38"/>
                    <a:pt x="102" y="36"/>
                  </a:cubicBezTo>
                  <a:cubicBezTo>
                    <a:pt x="99" y="34"/>
                    <a:pt x="96" y="30"/>
                    <a:pt x="92" y="26"/>
                  </a:cubicBezTo>
                  <a:cubicBezTo>
                    <a:pt x="89" y="22"/>
                    <a:pt x="76" y="19"/>
                    <a:pt x="73" y="18"/>
                  </a:cubicBezTo>
                  <a:cubicBezTo>
                    <a:pt x="70" y="16"/>
                    <a:pt x="66" y="17"/>
                    <a:pt x="63" y="16"/>
                  </a:cubicBezTo>
                  <a:cubicBezTo>
                    <a:pt x="59" y="15"/>
                    <a:pt x="55" y="11"/>
                    <a:pt x="52" y="10"/>
                  </a:cubicBezTo>
                  <a:cubicBezTo>
                    <a:pt x="50" y="9"/>
                    <a:pt x="43" y="13"/>
                    <a:pt x="40" y="14"/>
                  </a:cubicBezTo>
                  <a:cubicBezTo>
                    <a:pt x="37" y="15"/>
                    <a:pt x="35" y="19"/>
                    <a:pt x="32" y="22"/>
                  </a:cubicBezTo>
                  <a:cubicBezTo>
                    <a:pt x="30" y="24"/>
                    <a:pt x="28" y="19"/>
                    <a:pt x="25" y="16"/>
                  </a:cubicBezTo>
                  <a:cubicBezTo>
                    <a:pt x="22" y="13"/>
                    <a:pt x="24" y="11"/>
                    <a:pt x="24" y="6"/>
                  </a:cubicBezTo>
                  <a:cubicBezTo>
                    <a:pt x="24" y="1"/>
                    <a:pt x="21" y="4"/>
                    <a:pt x="19" y="2"/>
                  </a:cubicBezTo>
                  <a:cubicBezTo>
                    <a:pt x="17" y="0"/>
                    <a:pt x="12" y="0"/>
                    <a:pt x="11" y="1"/>
                  </a:cubicBezTo>
                  <a:cubicBezTo>
                    <a:pt x="9" y="2"/>
                    <a:pt x="4" y="3"/>
                    <a:pt x="2" y="4"/>
                  </a:cubicBezTo>
                  <a:cubicBezTo>
                    <a:pt x="0" y="5"/>
                    <a:pt x="3" y="8"/>
                    <a:pt x="5" y="8"/>
                  </a:cubicBezTo>
                  <a:cubicBezTo>
                    <a:pt x="7" y="9"/>
                    <a:pt x="13" y="13"/>
                    <a:pt x="14" y="15"/>
                  </a:cubicBezTo>
                  <a:cubicBezTo>
                    <a:pt x="16" y="16"/>
                    <a:pt x="12" y="16"/>
                    <a:pt x="10" y="18"/>
                  </a:cubicBezTo>
                  <a:cubicBezTo>
                    <a:pt x="8" y="21"/>
                    <a:pt x="14" y="21"/>
                    <a:pt x="15" y="27"/>
                  </a:cubicBezTo>
                  <a:cubicBezTo>
                    <a:pt x="18" y="32"/>
                    <a:pt x="18" y="26"/>
                    <a:pt x="20" y="24"/>
                  </a:cubicBezTo>
                  <a:cubicBezTo>
                    <a:pt x="23" y="23"/>
                    <a:pt x="25" y="24"/>
                    <a:pt x="29" y="26"/>
                  </a:cubicBezTo>
                  <a:cubicBezTo>
                    <a:pt x="32" y="29"/>
                    <a:pt x="39" y="34"/>
                    <a:pt x="44" y="35"/>
                  </a:cubicBezTo>
                  <a:cubicBezTo>
                    <a:pt x="49" y="36"/>
                    <a:pt x="54" y="46"/>
                    <a:pt x="55" y="48"/>
                  </a:cubicBezTo>
                  <a:cubicBezTo>
                    <a:pt x="55" y="51"/>
                    <a:pt x="52" y="51"/>
                    <a:pt x="51" y="51"/>
                  </a:cubicBezTo>
                  <a:cubicBezTo>
                    <a:pt x="50" y="52"/>
                    <a:pt x="48" y="58"/>
                    <a:pt x="49" y="60"/>
                  </a:cubicBezTo>
                  <a:cubicBezTo>
                    <a:pt x="50" y="62"/>
                    <a:pt x="57" y="57"/>
                    <a:pt x="59" y="56"/>
                  </a:cubicBezTo>
                  <a:cubicBezTo>
                    <a:pt x="62" y="55"/>
                    <a:pt x="63" y="57"/>
                    <a:pt x="67" y="63"/>
                  </a:cubicBezTo>
                  <a:cubicBezTo>
                    <a:pt x="71" y="68"/>
                    <a:pt x="81" y="64"/>
                    <a:pt x="84" y="62"/>
                  </a:cubicBezTo>
                  <a:cubicBezTo>
                    <a:pt x="86" y="60"/>
                    <a:pt x="85" y="57"/>
                    <a:pt x="89" y="55"/>
                  </a:cubicBezTo>
                  <a:cubicBezTo>
                    <a:pt x="93" y="54"/>
                    <a:pt x="99" y="56"/>
                    <a:pt x="101" y="57"/>
                  </a:cubicBezTo>
                  <a:cubicBezTo>
                    <a:pt x="104" y="59"/>
                    <a:pt x="108" y="65"/>
                    <a:pt x="113" y="72"/>
                  </a:cubicBezTo>
                  <a:cubicBezTo>
                    <a:pt x="118" y="78"/>
                    <a:pt x="122" y="74"/>
                    <a:pt x="127" y="75"/>
                  </a:cubicBezTo>
                  <a:cubicBezTo>
                    <a:pt x="133" y="77"/>
                    <a:pt x="133" y="78"/>
                    <a:pt x="133" y="75"/>
                  </a:cubicBezTo>
                  <a:cubicBezTo>
                    <a:pt x="133" y="73"/>
                    <a:pt x="124" y="65"/>
                    <a:pt x="121" y="63"/>
                  </a:cubicBezTo>
                  <a:cubicBezTo>
                    <a:pt x="117" y="61"/>
                    <a:pt x="110" y="51"/>
                    <a:pt x="109" y="49"/>
                  </a:cubicBezTo>
                  <a:cubicBezTo>
                    <a:pt x="108" y="46"/>
                    <a:pt x="114" y="45"/>
                    <a:pt x="113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58"/>
            <p:cNvSpPr/>
            <p:nvPr/>
          </p:nvSpPr>
          <p:spPr bwMode="auto">
            <a:xfrm>
              <a:off x="9072563" y="4476750"/>
              <a:ext cx="90488" cy="57150"/>
            </a:xfrm>
            <a:custGeom>
              <a:avLst/>
              <a:gdLst>
                <a:gd name="T0" fmla="*/ 7 w 27"/>
                <a:gd name="T1" fmla="*/ 16 h 17"/>
                <a:gd name="T2" fmla="*/ 15 w 27"/>
                <a:gd name="T3" fmla="*/ 15 h 17"/>
                <a:gd name="T4" fmla="*/ 24 w 27"/>
                <a:gd name="T5" fmla="*/ 6 h 17"/>
                <a:gd name="T6" fmla="*/ 23 w 27"/>
                <a:gd name="T7" fmla="*/ 1 h 17"/>
                <a:gd name="T8" fmla="*/ 14 w 27"/>
                <a:gd name="T9" fmla="*/ 9 h 17"/>
                <a:gd name="T10" fmla="*/ 6 w 27"/>
                <a:gd name="T11" fmla="*/ 10 h 17"/>
                <a:gd name="T12" fmla="*/ 0 w 27"/>
                <a:gd name="T13" fmla="*/ 13 h 17"/>
                <a:gd name="T14" fmla="*/ 7 w 27"/>
                <a:gd name="T15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7">
                  <a:moveTo>
                    <a:pt x="7" y="16"/>
                  </a:moveTo>
                  <a:cubicBezTo>
                    <a:pt x="9" y="16"/>
                    <a:pt x="12" y="16"/>
                    <a:pt x="15" y="15"/>
                  </a:cubicBezTo>
                  <a:cubicBezTo>
                    <a:pt x="17" y="15"/>
                    <a:pt x="21" y="9"/>
                    <a:pt x="24" y="6"/>
                  </a:cubicBezTo>
                  <a:cubicBezTo>
                    <a:pt x="27" y="3"/>
                    <a:pt x="25" y="1"/>
                    <a:pt x="23" y="1"/>
                  </a:cubicBezTo>
                  <a:cubicBezTo>
                    <a:pt x="21" y="0"/>
                    <a:pt x="18" y="6"/>
                    <a:pt x="14" y="9"/>
                  </a:cubicBezTo>
                  <a:cubicBezTo>
                    <a:pt x="10" y="13"/>
                    <a:pt x="8" y="10"/>
                    <a:pt x="6" y="10"/>
                  </a:cubicBezTo>
                  <a:cubicBezTo>
                    <a:pt x="5" y="10"/>
                    <a:pt x="0" y="11"/>
                    <a:pt x="0" y="13"/>
                  </a:cubicBezTo>
                  <a:cubicBezTo>
                    <a:pt x="1" y="17"/>
                    <a:pt x="5" y="15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59"/>
            <p:cNvSpPr/>
            <p:nvPr/>
          </p:nvSpPr>
          <p:spPr bwMode="auto">
            <a:xfrm>
              <a:off x="8589963" y="4314825"/>
              <a:ext cx="33338" cy="87312"/>
            </a:xfrm>
            <a:custGeom>
              <a:avLst/>
              <a:gdLst>
                <a:gd name="T0" fmla="*/ 2 w 10"/>
                <a:gd name="T1" fmla="*/ 23 h 26"/>
                <a:gd name="T2" fmla="*/ 8 w 10"/>
                <a:gd name="T3" fmla="*/ 12 h 26"/>
                <a:gd name="T4" fmla="*/ 8 w 10"/>
                <a:gd name="T5" fmla="*/ 6 h 26"/>
                <a:gd name="T6" fmla="*/ 6 w 10"/>
                <a:gd name="T7" fmla="*/ 1 h 26"/>
                <a:gd name="T8" fmla="*/ 1 w 10"/>
                <a:gd name="T9" fmla="*/ 9 h 26"/>
                <a:gd name="T10" fmla="*/ 1 w 10"/>
                <a:gd name="T11" fmla="*/ 17 h 26"/>
                <a:gd name="T12" fmla="*/ 2 w 10"/>
                <a:gd name="T13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2" y="23"/>
                  </a:moveTo>
                  <a:cubicBezTo>
                    <a:pt x="6" y="26"/>
                    <a:pt x="6" y="15"/>
                    <a:pt x="8" y="12"/>
                  </a:cubicBezTo>
                  <a:cubicBezTo>
                    <a:pt x="10" y="10"/>
                    <a:pt x="9" y="8"/>
                    <a:pt x="8" y="6"/>
                  </a:cubicBezTo>
                  <a:cubicBezTo>
                    <a:pt x="7" y="3"/>
                    <a:pt x="7" y="0"/>
                    <a:pt x="6" y="1"/>
                  </a:cubicBezTo>
                  <a:cubicBezTo>
                    <a:pt x="4" y="1"/>
                    <a:pt x="1" y="7"/>
                    <a:pt x="1" y="9"/>
                  </a:cubicBezTo>
                  <a:cubicBezTo>
                    <a:pt x="1" y="11"/>
                    <a:pt x="2" y="15"/>
                    <a:pt x="1" y="17"/>
                  </a:cubicBezTo>
                  <a:cubicBezTo>
                    <a:pt x="1" y="18"/>
                    <a:pt x="0" y="22"/>
                    <a:pt x="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60"/>
            <p:cNvSpPr/>
            <p:nvPr/>
          </p:nvSpPr>
          <p:spPr bwMode="auto">
            <a:xfrm>
              <a:off x="8637588" y="3487738"/>
              <a:ext cx="57150" cy="85725"/>
            </a:xfrm>
            <a:custGeom>
              <a:avLst/>
              <a:gdLst>
                <a:gd name="T0" fmla="*/ 2 w 17"/>
                <a:gd name="T1" fmla="*/ 5 h 25"/>
                <a:gd name="T2" fmla="*/ 3 w 17"/>
                <a:gd name="T3" fmla="*/ 12 h 25"/>
                <a:gd name="T4" fmla="*/ 6 w 17"/>
                <a:gd name="T5" fmla="*/ 17 h 25"/>
                <a:gd name="T6" fmla="*/ 6 w 17"/>
                <a:gd name="T7" fmla="*/ 23 h 25"/>
                <a:gd name="T8" fmla="*/ 12 w 17"/>
                <a:gd name="T9" fmla="*/ 23 h 25"/>
                <a:gd name="T10" fmla="*/ 15 w 17"/>
                <a:gd name="T11" fmla="*/ 14 h 25"/>
                <a:gd name="T12" fmla="*/ 16 w 17"/>
                <a:gd name="T13" fmla="*/ 6 h 25"/>
                <a:gd name="T14" fmla="*/ 10 w 17"/>
                <a:gd name="T15" fmla="*/ 0 h 25"/>
                <a:gd name="T16" fmla="*/ 2 w 17"/>
                <a:gd name="T17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5">
                  <a:moveTo>
                    <a:pt x="2" y="5"/>
                  </a:moveTo>
                  <a:cubicBezTo>
                    <a:pt x="0" y="7"/>
                    <a:pt x="2" y="10"/>
                    <a:pt x="3" y="12"/>
                  </a:cubicBezTo>
                  <a:cubicBezTo>
                    <a:pt x="5" y="14"/>
                    <a:pt x="6" y="15"/>
                    <a:pt x="6" y="17"/>
                  </a:cubicBezTo>
                  <a:cubicBezTo>
                    <a:pt x="6" y="20"/>
                    <a:pt x="5" y="22"/>
                    <a:pt x="6" y="23"/>
                  </a:cubicBezTo>
                  <a:cubicBezTo>
                    <a:pt x="7" y="23"/>
                    <a:pt x="11" y="25"/>
                    <a:pt x="12" y="23"/>
                  </a:cubicBezTo>
                  <a:cubicBezTo>
                    <a:pt x="14" y="22"/>
                    <a:pt x="14" y="19"/>
                    <a:pt x="15" y="14"/>
                  </a:cubicBezTo>
                  <a:cubicBezTo>
                    <a:pt x="17" y="10"/>
                    <a:pt x="17" y="9"/>
                    <a:pt x="16" y="6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0" y="0"/>
                    <a:pt x="5" y="3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61"/>
            <p:cNvSpPr/>
            <p:nvPr/>
          </p:nvSpPr>
          <p:spPr bwMode="auto">
            <a:xfrm>
              <a:off x="8670925" y="3279775"/>
              <a:ext cx="257175" cy="228600"/>
            </a:xfrm>
            <a:custGeom>
              <a:avLst/>
              <a:gdLst>
                <a:gd name="T0" fmla="*/ 44 w 76"/>
                <a:gd name="T1" fmla="*/ 31 h 68"/>
                <a:gd name="T2" fmla="*/ 37 w 76"/>
                <a:gd name="T3" fmla="*/ 38 h 68"/>
                <a:gd name="T4" fmla="*/ 33 w 76"/>
                <a:gd name="T5" fmla="*/ 47 h 68"/>
                <a:gd name="T6" fmla="*/ 24 w 76"/>
                <a:gd name="T7" fmla="*/ 48 h 68"/>
                <a:gd name="T8" fmla="*/ 16 w 76"/>
                <a:gd name="T9" fmla="*/ 49 h 68"/>
                <a:gd name="T10" fmla="*/ 8 w 76"/>
                <a:gd name="T11" fmla="*/ 55 h 68"/>
                <a:gd name="T12" fmla="*/ 2 w 76"/>
                <a:gd name="T13" fmla="*/ 57 h 68"/>
                <a:gd name="T14" fmla="*/ 6 w 76"/>
                <a:gd name="T15" fmla="*/ 62 h 68"/>
                <a:gd name="T16" fmla="*/ 12 w 76"/>
                <a:gd name="T17" fmla="*/ 60 h 68"/>
                <a:gd name="T18" fmla="*/ 21 w 76"/>
                <a:gd name="T19" fmla="*/ 57 h 68"/>
                <a:gd name="T20" fmla="*/ 27 w 76"/>
                <a:gd name="T21" fmla="*/ 58 h 68"/>
                <a:gd name="T22" fmla="*/ 31 w 76"/>
                <a:gd name="T23" fmla="*/ 66 h 68"/>
                <a:gd name="T24" fmla="*/ 36 w 76"/>
                <a:gd name="T25" fmla="*/ 62 h 68"/>
                <a:gd name="T26" fmla="*/ 44 w 76"/>
                <a:gd name="T27" fmla="*/ 58 h 68"/>
                <a:gd name="T28" fmla="*/ 53 w 76"/>
                <a:gd name="T29" fmla="*/ 57 h 68"/>
                <a:gd name="T30" fmla="*/ 58 w 76"/>
                <a:gd name="T31" fmla="*/ 61 h 68"/>
                <a:gd name="T32" fmla="*/ 60 w 76"/>
                <a:gd name="T33" fmla="*/ 56 h 68"/>
                <a:gd name="T34" fmla="*/ 64 w 76"/>
                <a:gd name="T35" fmla="*/ 47 h 68"/>
                <a:gd name="T36" fmla="*/ 66 w 76"/>
                <a:gd name="T37" fmla="*/ 41 h 68"/>
                <a:gd name="T38" fmla="*/ 67 w 76"/>
                <a:gd name="T39" fmla="*/ 32 h 68"/>
                <a:gd name="T40" fmla="*/ 73 w 76"/>
                <a:gd name="T41" fmla="*/ 20 h 68"/>
                <a:gd name="T42" fmla="*/ 75 w 76"/>
                <a:gd name="T43" fmla="*/ 11 h 68"/>
                <a:gd name="T44" fmla="*/ 70 w 76"/>
                <a:gd name="T45" fmla="*/ 4 h 68"/>
                <a:gd name="T46" fmla="*/ 67 w 76"/>
                <a:gd name="T47" fmla="*/ 1 h 68"/>
                <a:gd name="T48" fmla="*/ 61 w 76"/>
                <a:gd name="T49" fmla="*/ 5 h 68"/>
                <a:gd name="T50" fmla="*/ 59 w 76"/>
                <a:gd name="T51" fmla="*/ 12 h 68"/>
                <a:gd name="T52" fmla="*/ 60 w 76"/>
                <a:gd name="T53" fmla="*/ 20 h 68"/>
                <a:gd name="T54" fmla="*/ 54 w 76"/>
                <a:gd name="T55" fmla="*/ 29 h 68"/>
                <a:gd name="T56" fmla="*/ 44 w 76"/>
                <a:gd name="T5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68">
                  <a:moveTo>
                    <a:pt x="44" y="31"/>
                  </a:moveTo>
                  <a:cubicBezTo>
                    <a:pt x="41" y="31"/>
                    <a:pt x="39" y="36"/>
                    <a:pt x="37" y="38"/>
                  </a:cubicBezTo>
                  <a:cubicBezTo>
                    <a:pt x="36" y="41"/>
                    <a:pt x="35" y="47"/>
                    <a:pt x="33" y="47"/>
                  </a:cubicBezTo>
                  <a:cubicBezTo>
                    <a:pt x="31" y="48"/>
                    <a:pt x="26" y="48"/>
                    <a:pt x="24" y="48"/>
                  </a:cubicBezTo>
                  <a:cubicBezTo>
                    <a:pt x="22" y="49"/>
                    <a:pt x="18" y="49"/>
                    <a:pt x="16" y="49"/>
                  </a:cubicBezTo>
                  <a:cubicBezTo>
                    <a:pt x="13" y="49"/>
                    <a:pt x="10" y="54"/>
                    <a:pt x="8" y="55"/>
                  </a:cubicBezTo>
                  <a:cubicBezTo>
                    <a:pt x="7" y="56"/>
                    <a:pt x="2" y="56"/>
                    <a:pt x="2" y="57"/>
                  </a:cubicBezTo>
                  <a:cubicBezTo>
                    <a:pt x="0" y="61"/>
                    <a:pt x="5" y="62"/>
                    <a:pt x="6" y="62"/>
                  </a:cubicBezTo>
                  <a:cubicBezTo>
                    <a:pt x="7" y="62"/>
                    <a:pt x="10" y="60"/>
                    <a:pt x="12" y="60"/>
                  </a:cubicBezTo>
                  <a:cubicBezTo>
                    <a:pt x="15" y="61"/>
                    <a:pt x="19" y="58"/>
                    <a:pt x="21" y="57"/>
                  </a:cubicBezTo>
                  <a:cubicBezTo>
                    <a:pt x="23" y="56"/>
                    <a:pt x="26" y="56"/>
                    <a:pt x="27" y="58"/>
                  </a:cubicBezTo>
                  <a:cubicBezTo>
                    <a:pt x="29" y="60"/>
                    <a:pt x="29" y="64"/>
                    <a:pt x="31" y="66"/>
                  </a:cubicBezTo>
                  <a:cubicBezTo>
                    <a:pt x="32" y="68"/>
                    <a:pt x="33" y="67"/>
                    <a:pt x="36" y="62"/>
                  </a:cubicBezTo>
                  <a:cubicBezTo>
                    <a:pt x="40" y="57"/>
                    <a:pt x="42" y="59"/>
                    <a:pt x="44" y="58"/>
                  </a:cubicBezTo>
                  <a:cubicBezTo>
                    <a:pt x="46" y="57"/>
                    <a:pt x="50" y="57"/>
                    <a:pt x="53" y="57"/>
                  </a:cubicBezTo>
                  <a:cubicBezTo>
                    <a:pt x="56" y="58"/>
                    <a:pt x="55" y="61"/>
                    <a:pt x="58" y="61"/>
                  </a:cubicBezTo>
                  <a:cubicBezTo>
                    <a:pt x="62" y="60"/>
                    <a:pt x="58" y="58"/>
                    <a:pt x="60" y="56"/>
                  </a:cubicBezTo>
                  <a:cubicBezTo>
                    <a:pt x="62" y="54"/>
                    <a:pt x="64" y="52"/>
                    <a:pt x="64" y="47"/>
                  </a:cubicBezTo>
                  <a:cubicBezTo>
                    <a:pt x="65" y="42"/>
                    <a:pt x="65" y="43"/>
                    <a:pt x="66" y="41"/>
                  </a:cubicBezTo>
                  <a:cubicBezTo>
                    <a:pt x="67" y="39"/>
                    <a:pt x="67" y="37"/>
                    <a:pt x="67" y="32"/>
                  </a:cubicBezTo>
                  <a:cubicBezTo>
                    <a:pt x="67" y="28"/>
                    <a:pt x="70" y="25"/>
                    <a:pt x="73" y="20"/>
                  </a:cubicBezTo>
                  <a:cubicBezTo>
                    <a:pt x="76" y="16"/>
                    <a:pt x="75" y="13"/>
                    <a:pt x="75" y="11"/>
                  </a:cubicBezTo>
                  <a:cubicBezTo>
                    <a:pt x="75" y="8"/>
                    <a:pt x="72" y="6"/>
                    <a:pt x="70" y="4"/>
                  </a:cubicBezTo>
                  <a:cubicBezTo>
                    <a:pt x="69" y="2"/>
                    <a:pt x="69" y="0"/>
                    <a:pt x="67" y="1"/>
                  </a:cubicBezTo>
                  <a:cubicBezTo>
                    <a:pt x="64" y="2"/>
                    <a:pt x="62" y="4"/>
                    <a:pt x="61" y="5"/>
                  </a:cubicBezTo>
                  <a:cubicBezTo>
                    <a:pt x="59" y="6"/>
                    <a:pt x="59" y="10"/>
                    <a:pt x="59" y="12"/>
                  </a:cubicBezTo>
                  <a:cubicBezTo>
                    <a:pt x="59" y="14"/>
                    <a:pt x="60" y="17"/>
                    <a:pt x="60" y="20"/>
                  </a:cubicBezTo>
                  <a:cubicBezTo>
                    <a:pt x="59" y="24"/>
                    <a:pt x="56" y="27"/>
                    <a:pt x="54" y="29"/>
                  </a:cubicBezTo>
                  <a:cubicBezTo>
                    <a:pt x="52" y="31"/>
                    <a:pt x="47" y="30"/>
                    <a:pt x="44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62"/>
            <p:cNvSpPr/>
            <p:nvPr/>
          </p:nvSpPr>
          <p:spPr bwMode="auto">
            <a:xfrm>
              <a:off x="8704263" y="3471863"/>
              <a:ext cx="53975" cy="50800"/>
            </a:xfrm>
            <a:custGeom>
              <a:avLst/>
              <a:gdLst>
                <a:gd name="T0" fmla="*/ 7 w 16"/>
                <a:gd name="T1" fmla="*/ 12 h 15"/>
                <a:gd name="T2" fmla="*/ 14 w 16"/>
                <a:gd name="T3" fmla="*/ 8 h 15"/>
                <a:gd name="T4" fmla="*/ 15 w 16"/>
                <a:gd name="T5" fmla="*/ 2 h 15"/>
                <a:gd name="T6" fmla="*/ 3 w 16"/>
                <a:gd name="T7" fmla="*/ 7 h 15"/>
                <a:gd name="T8" fmla="*/ 1 w 16"/>
                <a:gd name="T9" fmla="*/ 14 h 15"/>
                <a:gd name="T10" fmla="*/ 7 w 16"/>
                <a:gd name="T11" fmla="*/ 1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7" y="12"/>
                  </a:moveTo>
                  <a:cubicBezTo>
                    <a:pt x="8" y="9"/>
                    <a:pt x="11" y="9"/>
                    <a:pt x="14" y="8"/>
                  </a:cubicBezTo>
                  <a:cubicBezTo>
                    <a:pt x="16" y="7"/>
                    <a:pt x="15" y="4"/>
                    <a:pt x="15" y="2"/>
                  </a:cubicBezTo>
                  <a:cubicBezTo>
                    <a:pt x="14" y="0"/>
                    <a:pt x="5" y="6"/>
                    <a:pt x="3" y="7"/>
                  </a:cubicBezTo>
                  <a:cubicBezTo>
                    <a:pt x="1" y="8"/>
                    <a:pt x="0" y="13"/>
                    <a:pt x="1" y="14"/>
                  </a:cubicBezTo>
                  <a:cubicBezTo>
                    <a:pt x="2" y="15"/>
                    <a:pt x="6" y="14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63"/>
            <p:cNvSpPr/>
            <p:nvPr/>
          </p:nvSpPr>
          <p:spPr bwMode="auto">
            <a:xfrm>
              <a:off x="8856663" y="3502025"/>
              <a:ext cx="30163" cy="47625"/>
            </a:xfrm>
            <a:custGeom>
              <a:avLst/>
              <a:gdLst>
                <a:gd name="T0" fmla="*/ 7 w 9"/>
                <a:gd name="T1" fmla="*/ 11 h 14"/>
                <a:gd name="T2" fmla="*/ 8 w 9"/>
                <a:gd name="T3" fmla="*/ 2 h 14"/>
                <a:gd name="T4" fmla="*/ 3 w 9"/>
                <a:gd name="T5" fmla="*/ 1 h 14"/>
                <a:gd name="T6" fmla="*/ 1 w 9"/>
                <a:gd name="T7" fmla="*/ 10 h 14"/>
                <a:gd name="T8" fmla="*/ 7 w 9"/>
                <a:gd name="T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7" y="11"/>
                  </a:moveTo>
                  <a:cubicBezTo>
                    <a:pt x="9" y="9"/>
                    <a:pt x="8" y="4"/>
                    <a:pt x="8" y="2"/>
                  </a:cubicBezTo>
                  <a:cubicBezTo>
                    <a:pt x="7" y="0"/>
                    <a:pt x="5" y="0"/>
                    <a:pt x="3" y="1"/>
                  </a:cubicBezTo>
                  <a:cubicBezTo>
                    <a:pt x="1" y="1"/>
                    <a:pt x="0" y="6"/>
                    <a:pt x="1" y="10"/>
                  </a:cubicBezTo>
                  <a:cubicBezTo>
                    <a:pt x="2" y="14"/>
                    <a:pt x="5" y="13"/>
                    <a:pt x="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64"/>
            <p:cNvSpPr/>
            <p:nvPr/>
          </p:nvSpPr>
          <p:spPr bwMode="auto">
            <a:xfrm>
              <a:off x="8866188" y="3151188"/>
              <a:ext cx="146050" cy="114300"/>
            </a:xfrm>
            <a:custGeom>
              <a:avLst/>
              <a:gdLst>
                <a:gd name="T0" fmla="*/ 6 w 43"/>
                <a:gd name="T1" fmla="*/ 22 h 34"/>
                <a:gd name="T2" fmla="*/ 1 w 43"/>
                <a:gd name="T3" fmla="*/ 27 h 34"/>
                <a:gd name="T4" fmla="*/ 3 w 43"/>
                <a:gd name="T5" fmla="*/ 34 h 34"/>
                <a:gd name="T6" fmla="*/ 9 w 43"/>
                <a:gd name="T7" fmla="*/ 32 h 34"/>
                <a:gd name="T8" fmla="*/ 5 w 43"/>
                <a:gd name="T9" fmla="*/ 28 h 34"/>
                <a:gd name="T10" fmla="*/ 12 w 43"/>
                <a:gd name="T11" fmla="*/ 28 h 34"/>
                <a:gd name="T12" fmla="*/ 18 w 43"/>
                <a:gd name="T13" fmla="*/ 27 h 34"/>
                <a:gd name="T14" fmla="*/ 25 w 43"/>
                <a:gd name="T15" fmla="*/ 31 h 34"/>
                <a:gd name="T16" fmla="*/ 30 w 43"/>
                <a:gd name="T17" fmla="*/ 24 h 34"/>
                <a:gd name="T18" fmla="*/ 40 w 43"/>
                <a:gd name="T19" fmla="*/ 21 h 34"/>
                <a:gd name="T20" fmla="*/ 39 w 43"/>
                <a:gd name="T21" fmla="*/ 13 h 34"/>
                <a:gd name="T22" fmla="*/ 30 w 43"/>
                <a:gd name="T23" fmla="*/ 11 h 34"/>
                <a:gd name="T24" fmla="*/ 21 w 43"/>
                <a:gd name="T25" fmla="*/ 5 h 34"/>
                <a:gd name="T26" fmla="*/ 15 w 43"/>
                <a:gd name="T27" fmla="*/ 0 h 34"/>
                <a:gd name="T28" fmla="*/ 15 w 43"/>
                <a:gd name="T29" fmla="*/ 8 h 34"/>
                <a:gd name="T30" fmla="*/ 12 w 43"/>
                <a:gd name="T31" fmla="*/ 19 h 34"/>
                <a:gd name="T32" fmla="*/ 6 w 43"/>
                <a:gd name="T33" fmla="*/ 2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4">
                  <a:moveTo>
                    <a:pt x="6" y="22"/>
                  </a:moveTo>
                  <a:cubicBezTo>
                    <a:pt x="5" y="22"/>
                    <a:pt x="0" y="25"/>
                    <a:pt x="1" y="27"/>
                  </a:cubicBezTo>
                  <a:cubicBezTo>
                    <a:pt x="1" y="28"/>
                    <a:pt x="1" y="34"/>
                    <a:pt x="3" y="34"/>
                  </a:cubicBezTo>
                  <a:cubicBezTo>
                    <a:pt x="5" y="34"/>
                    <a:pt x="8" y="33"/>
                    <a:pt x="9" y="32"/>
                  </a:cubicBezTo>
                  <a:cubicBezTo>
                    <a:pt x="10" y="31"/>
                    <a:pt x="7" y="30"/>
                    <a:pt x="5" y="28"/>
                  </a:cubicBezTo>
                  <a:cubicBezTo>
                    <a:pt x="4" y="26"/>
                    <a:pt x="10" y="28"/>
                    <a:pt x="12" y="28"/>
                  </a:cubicBezTo>
                  <a:cubicBezTo>
                    <a:pt x="14" y="29"/>
                    <a:pt x="16" y="27"/>
                    <a:pt x="18" y="27"/>
                  </a:cubicBezTo>
                  <a:cubicBezTo>
                    <a:pt x="20" y="27"/>
                    <a:pt x="22" y="31"/>
                    <a:pt x="25" y="31"/>
                  </a:cubicBezTo>
                  <a:cubicBezTo>
                    <a:pt x="28" y="31"/>
                    <a:pt x="28" y="26"/>
                    <a:pt x="30" y="24"/>
                  </a:cubicBezTo>
                  <a:cubicBezTo>
                    <a:pt x="32" y="22"/>
                    <a:pt x="36" y="21"/>
                    <a:pt x="40" y="21"/>
                  </a:cubicBezTo>
                  <a:cubicBezTo>
                    <a:pt x="43" y="21"/>
                    <a:pt x="40" y="13"/>
                    <a:pt x="39" y="13"/>
                  </a:cubicBezTo>
                  <a:cubicBezTo>
                    <a:pt x="38" y="13"/>
                    <a:pt x="33" y="11"/>
                    <a:pt x="30" y="11"/>
                  </a:cubicBezTo>
                  <a:cubicBezTo>
                    <a:pt x="27" y="11"/>
                    <a:pt x="23" y="7"/>
                    <a:pt x="21" y="5"/>
                  </a:cubicBezTo>
                  <a:cubicBezTo>
                    <a:pt x="19" y="4"/>
                    <a:pt x="16" y="0"/>
                    <a:pt x="15" y="0"/>
                  </a:cubicBezTo>
                  <a:cubicBezTo>
                    <a:pt x="14" y="1"/>
                    <a:pt x="15" y="6"/>
                    <a:pt x="15" y="8"/>
                  </a:cubicBezTo>
                  <a:cubicBezTo>
                    <a:pt x="15" y="11"/>
                    <a:pt x="13" y="17"/>
                    <a:pt x="12" y="19"/>
                  </a:cubicBezTo>
                  <a:cubicBezTo>
                    <a:pt x="12" y="21"/>
                    <a:pt x="7" y="22"/>
                    <a:pt x="6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65"/>
            <p:cNvSpPr/>
            <p:nvPr/>
          </p:nvSpPr>
          <p:spPr bwMode="auto">
            <a:xfrm>
              <a:off x="8913813" y="2868613"/>
              <a:ext cx="63500" cy="255587"/>
            </a:xfrm>
            <a:custGeom>
              <a:avLst/>
              <a:gdLst>
                <a:gd name="T0" fmla="*/ 5 w 19"/>
                <a:gd name="T1" fmla="*/ 29 h 76"/>
                <a:gd name="T2" fmla="*/ 2 w 19"/>
                <a:gd name="T3" fmla="*/ 41 h 76"/>
                <a:gd name="T4" fmla="*/ 3 w 19"/>
                <a:gd name="T5" fmla="*/ 54 h 76"/>
                <a:gd name="T6" fmla="*/ 2 w 19"/>
                <a:gd name="T7" fmla="*/ 67 h 76"/>
                <a:gd name="T8" fmla="*/ 1 w 19"/>
                <a:gd name="T9" fmla="*/ 75 h 76"/>
                <a:gd name="T10" fmla="*/ 9 w 19"/>
                <a:gd name="T11" fmla="*/ 73 h 76"/>
                <a:gd name="T12" fmla="*/ 11 w 19"/>
                <a:gd name="T13" fmla="*/ 70 h 76"/>
                <a:gd name="T14" fmla="*/ 8 w 19"/>
                <a:gd name="T15" fmla="*/ 59 h 76"/>
                <a:gd name="T16" fmla="*/ 12 w 19"/>
                <a:gd name="T17" fmla="*/ 49 h 76"/>
                <a:gd name="T18" fmla="*/ 19 w 19"/>
                <a:gd name="T19" fmla="*/ 48 h 76"/>
                <a:gd name="T20" fmla="*/ 16 w 19"/>
                <a:gd name="T21" fmla="*/ 37 h 76"/>
                <a:gd name="T22" fmla="*/ 11 w 19"/>
                <a:gd name="T23" fmla="*/ 28 h 76"/>
                <a:gd name="T24" fmla="*/ 10 w 19"/>
                <a:gd name="T25" fmla="*/ 19 h 76"/>
                <a:gd name="T26" fmla="*/ 9 w 19"/>
                <a:gd name="T27" fmla="*/ 8 h 76"/>
                <a:gd name="T28" fmla="*/ 7 w 19"/>
                <a:gd name="T29" fmla="*/ 1 h 76"/>
                <a:gd name="T30" fmla="*/ 2 w 19"/>
                <a:gd name="T31" fmla="*/ 6 h 76"/>
                <a:gd name="T32" fmla="*/ 1 w 19"/>
                <a:gd name="T33" fmla="*/ 20 h 76"/>
                <a:gd name="T34" fmla="*/ 5 w 19"/>
                <a:gd name="T35" fmla="*/ 29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76">
                  <a:moveTo>
                    <a:pt x="5" y="29"/>
                  </a:moveTo>
                  <a:cubicBezTo>
                    <a:pt x="5" y="31"/>
                    <a:pt x="3" y="38"/>
                    <a:pt x="2" y="41"/>
                  </a:cubicBezTo>
                  <a:cubicBezTo>
                    <a:pt x="0" y="44"/>
                    <a:pt x="0" y="51"/>
                    <a:pt x="3" y="54"/>
                  </a:cubicBezTo>
                  <a:cubicBezTo>
                    <a:pt x="5" y="57"/>
                    <a:pt x="2" y="63"/>
                    <a:pt x="2" y="67"/>
                  </a:cubicBezTo>
                  <a:cubicBezTo>
                    <a:pt x="2" y="70"/>
                    <a:pt x="0" y="74"/>
                    <a:pt x="1" y="75"/>
                  </a:cubicBezTo>
                  <a:cubicBezTo>
                    <a:pt x="4" y="76"/>
                    <a:pt x="7" y="72"/>
                    <a:pt x="9" y="73"/>
                  </a:cubicBezTo>
                  <a:cubicBezTo>
                    <a:pt x="11" y="73"/>
                    <a:pt x="12" y="72"/>
                    <a:pt x="11" y="70"/>
                  </a:cubicBezTo>
                  <a:cubicBezTo>
                    <a:pt x="10" y="68"/>
                    <a:pt x="7" y="63"/>
                    <a:pt x="8" y="59"/>
                  </a:cubicBezTo>
                  <a:cubicBezTo>
                    <a:pt x="8" y="54"/>
                    <a:pt x="11" y="51"/>
                    <a:pt x="12" y="49"/>
                  </a:cubicBezTo>
                  <a:cubicBezTo>
                    <a:pt x="13" y="46"/>
                    <a:pt x="19" y="50"/>
                    <a:pt x="19" y="48"/>
                  </a:cubicBezTo>
                  <a:cubicBezTo>
                    <a:pt x="19" y="47"/>
                    <a:pt x="16" y="43"/>
                    <a:pt x="16" y="37"/>
                  </a:cubicBezTo>
                  <a:cubicBezTo>
                    <a:pt x="15" y="32"/>
                    <a:pt x="13" y="30"/>
                    <a:pt x="11" y="28"/>
                  </a:cubicBezTo>
                  <a:cubicBezTo>
                    <a:pt x="9" y="27"/>
                    <a:pt x="11" y="24"/>
                    <a:pt x="10" y="19"/>
                  </a:cubicBezTo>
                  <a:cubicBezTo>
                    <a:pt x="10" y="15"/>
                    <a:pt x="10" y="10"/>
                    <a:pt x="9" y="8"/>
                  </a:cubicBezTo>
                  <a:cubicBezTo>
                    <a:pt x="8" y="5"/>
                    <a:pt x="8" y="1"/>
                    <a:pt x="7" y="1"/>
                  </a:cubicBezTo>
                  <a:cubicBezTo>
                    <a:pt x="6" y="0"/>
                    <a:pt x="4" y="5"/>
                    <a:pt x="2" y="6"/>
                  </a:cubicBezTo>
                  <a:cubicBezTo>
                    <a:pt x="0" y="8"/>
                    <a:pt x="2" y="16"/>
                    <a:pt x="1" y="20"/>
                  </a:cubicBezTo>
                  <a:cubicBezTo>
                    <a:pt x="0" y="24"/>
                    <a:pt x="4" y="27"/>
                    <a:pt x="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66"/>
            <p:cNvSpPr/>
            <p:nvPr/>
          </p:nvSpPr>
          <p:spPr bwMode="auto">
            <a:xfrm>
              <a:off x="5491163" y="2820988"/>
              <a:ext cx="104775" cy="138112"/>
            </a:xfrm>
            <a:custGeom>
              <a:avLst/>
              <a:gdLst>
                <a:gd name="T0" fmla="*/ 2 w 31"/>
                <a:gd name="T1" fmla="*/ 40 h 41"/>
                <a:gd name="T2" fmla="*/ 10 w 31"/>
                <a:gd name="T3" fmla="*/ 39 h 41"/>
                <a:gd name="T4" fmla="*/ 20 w 31"/>
                <a:gd name="T5" fmla="*/ 34 h 41"/>
                <a:gd name="T6" fmla="*/ 26 w 31"/>
                <a:gd name="T7" fmla="*/ 29 h 41"/>
                <a:gd name="T8" fmla="*/ 26 w 31"/>
                <a:gd name="T9" fmla="*/ 17 h 41"/>
                <a:gd name="T10" fmla="*/ 30 w 31"/>
                <a:gd name="T11" fmla="*/ 11 h 41"/>
                <a:gd name="T12" fmla="*/ 26 w 31"/>
                <a:gd name="T13" fmla="*/ 3 h 41"/>
                <a:gd name="T14" fmla="*/ 19 w 31"/>
                <a:gd name="T15" fmla="*/ 1 h 41"/>
                <a:gd name="T16" fmla="*/ 10 w 31"/>
                <a:gd name="T17" fmla="*/ 5 h 41"/>
                <a:gd name="T18" fmla="*/ 9 w 31"/>
                <a:gd name="T19" fmla="*/ 11 h 41"/>
                <a:gd name="T20" fmla="*/ 2 w 31"/>
                <a:gd name="T21" fmla="*/ 11 h 41"/>
                <a:gd name="T22" fmla="*/ 0 w 31"/>
                <a:gd name="T23" fmla="*/ 17 h 41"/>
                <a:gd name="T24" fmla="*/ 4 w 31"/>
                <a:gd name="T25" fmla="*/ 24 h 41"/>
                <a:gd name="T26" fmla="*/ 0 w 31"/>
                <a:gd name="T27" fmla="*/ 32 h 41"/>
                <a:gd name="T28" fmla="*/ 2 w 31"/>
                <a:gd name="T29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1">
                  <a:moveTo>
                    <a:pt x="2" y="40"/>
                  </a:moveTo>
                  <a:cubicBezTo>
                    <a:pt x="4" y="41"/>
                    <a:pt x="7" y="40"/>
                    <a:pt x="10" y="39"/>
                  </a:cubicBezTo>
                  <a:cubicBezTo>
                    <a:pt x="13" y="37"/>
                    <a:pt x="16" y="35"/>
                    <a:pt x="20" y="34"/>
                  </a:cubicBezTo>
                  <a:cubicBezTo>
                    <a:pt x="24" y="33"/>
                    <a:pt x="26" y="31"/>
                    <a:pt x="26" y="29"/>
                  </a:cubicBezTo>
                  <a:cubicBezTo>
                    <a:pt x="27" y="28"/>
                    <a:pt x="27" y="21"/>
                    <a:pt x="26" y="17"/>
                  </a:cubicBezTo>
                  <a:cubicBezTo>
                    <a:pt x="25" y="14"/>
                    <a:pt x="29" y="13"/>
                    <a:pt x="30" y="11"/>
                  </a:cubicBezTo>
                  <a:cubicBezTo>
                    <a:pt x="31" y="9"/>
                    <a:pt x="28" y="5"/>
                    <a:pt x="26" y="3"/>
                  </a:cubicBezTo>
                  <a:cubicBezTo>
                    <a:pt x="24" y="1"/>
                    <a:pt x="20" y="0"/>
                    <a:pt x="19" y="1"/>
                  </a:cubicBezTo>
                  <a:cubicBezTo>
                    <a:pt x="18" y="1"/>
                    <a:pt x="11" y="4"/>
                    <a:pt x="10" y="5"/>
                  </a:cubicBezTo>
                  <a:cubicBezTo>
                    <a:pt x="9" y="6"/>
                    <a:pt x="10" y="9"/>
                    <a:pt x="9" y="11"/>
                  </a:cubicBezTo>
                  <a:cubicBezTo>
                    <a:pt x="9" y="13"/>
                    <a:pt x="4" y="11"/>
                    <a:pt x="2" y="11"/>
                  </a:cubicBezTo>
                  <a:cubicBezTo>
                    <a:pt x="1" y="11"/>
                    <a:pt x="1" y="15"/>
                    <a:pt x="0" y="17"/>
                  </a:cubicBezTo>
                  <a:cubicBezTo>
                    <a:pt x="0" y="19"/>
                    <a:pt x="3" y="21"/>
                    <a:pt x="4" y="24"/>
                  </a:cubicBezTo>
                  <a:cubicBezTo>
                    <a:pt x="5" y="27"/>
                    <a:pt x="0" y="31"/>
                    <a:pt x="0" y="32"/>
                  </a:cubicBezTo>
                  <a:cubicBezTo>
                    <a:pt x="0" y="34"/>
                    <a:pt x="0" y="39"/>
                    <a:pt x="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67"/>
            <p:cNvSpPr/>
            <p:nvPr/>
          </p:nvSpPr>
          <p:spPr bwMode="auto">
            <a:xfrm>
              <a:off x="5575300" y="2698750"/>
              <a:ext cx="182563" cy="304800"/>
            </a:xfrm>
            <a:custGeom>
              <a:avLst/>
              <a:gdLst>
                <a:gd name="T0" fmla="*/ 9 w 54"/>
                <a:gd name="T1" fmla="*/ 33 h 90"/>
                <a:gd name="T2" fmla="*/ 10 w 54"/>
                <a:gd name="T3" fmla="*/ 40 h 90"/>
                <a:gd name="T4" fmla="*/ 14 w 54"/>
                <a:gd name="T5" fmla="*/ 43 h 90"/>
                <a:gd name="T6" fmla="*/ 20 w 54"/>
                <a:gd name="T7" fmla="*/ 43 h 90"/>
                <a:gd name="T8" fmla="*/ 22 w 54"/>
                <a:gd name="T9" fmla="*/ 49 h 90"/>
                <a:gd name="T10" fmla="*/ 20 w 54"/>
                <a:gd name="T11" fmla="*/ 56 h 90"/>
                <a:gd name="T12" fmla="*/ 11 w 54"/>
                <a:gd name="T13" fmla="*/ 58 h 90"/>
                <a:gd name="T14" fmla="*/ 12 w 54"/>
                <a:gd name="T15" fmla="*/ 67 h 90"/>
                <a:gd name="T16" fmla="*/ 8 w 54"/>
                <a:gd name="T17" fmla="*/ 73 h 90"/>
                <a:gd name="T18" fmla="*/ 17 w 54"/>
                <a:gd name="T19" fmla="*/ 76 h 90"/>
                <a:gd name="T20" fmla="*/ 14 w 54"/>
                <a:gd name="T21" fmla="*/ 79 h 90"/>
                <a:gd name="T22" fmla="*/ 5 w 54"/>
                <a:gd name="T23" fmla="*/ 88 h 90"/>
                <a:gd name="T24" fmla="*/ 12 w 54"/>
                <a:gd name="T25" fmla="*/ 89 h 90"/>
                <a:gd name="T26" fmla="*/ 20 w 54"/>
                <a:gd name="T27" fmla="*/ 86 h 90"/>
                <a:gd name="T28" fmla="*/ 31 w 54"/>
                <a:gd name="T29" fmla="*/ 84 h 90"/>
                <a:gd name="T30" fmla="*/ 44 w 54"/>
                <a:gd name="T31" fmla="*/ 82 h 90"/>
                <a:gd name="T32" fmla="*/ 51 w 54"/>
                <a:gd name="T33" fmla="*/ 76 h 90"/>
                <a:gd name="T34" fmla="*/ 53 w 54"/>
                <a:gd name="T35" fmla="*/ 70 h 90"/>
                <a:gd name="T36" fmla="*/ 51 w 54"/>
                <a:gd name="T37" fmla="*/ 61 h 90"/>
                <a:gd name="T38" fmla="*/ 44 w 54"/>
                <a:gd name="T39" fmla="*/ 61 h 90"/>
                <a:gd name="T40" fmla="*/ 43 w 54"/>
                <a:gd name="T41" fmla="*/ 51 h 90"/>
                <a:gd name="T42" fmla="*/ 36 w 54"/>
                <a:gd name="T43" fmla="*/ 43 h 90"/>
                <a:gd name="T44" fmla="*/ 31 w 54"/>
                <a:gd name="T45" fmla="*/ 34 h 90"/>
                <a:gd name="T46" fmla="*/ 25 w 54"/>
                <a:gd name="T47" fmla="*/ 26 h 90"/>
                <a:gd name="T48" fmla="*/ 29 w 54"/>
                <a:gd name="T49" fmla="*/ 12 h 90"/>
                <a:gd name="T50" fmla="*/ 18 w 54"/>
                <a:gd name="T51" fmla="*/ 11 h 90"/>
                <a:gd name="T52" fmla="*/ 22 w 54"/>
                <a:gd name="T53" fmla="*/ 2 h 90"/>
                <a:gd name="T54" fmla="*/ 15 w 54"/>
                <a:gd name="T55" fmla="*/ 2 h 90"/>
                <a:gd name="T56" fmla="*/ 3 w 54"/>
                <a:gd name="T57" fmla="*/ 10 h 90"/>
                <a:gd name="T58" fmla="*/ 2 w 54"/>
                <a:gd name="T59" fmla="*/ 18 h 90"/>
                <a:gd name="T60" fmla="*/ 1 w 54"/>
                <a:gd name="T61" fmla="*/ 25 h 90"/>
                <a:gd name="T62" fmla="*/ 3 w 54"/>
                <a:gd name="T63" fmla="*/ 32 h 90"/>
                <a:gd name="T64" fmla="*/ 9 w 54"/>
                <a:gd name="T65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90">
                  <a:moveTo>
                    <a:pt x="9" y="33"/>
                  </a:moveTo>
                  <a:cubicBezTo>
                    <a:pt x="12" y="34"/>
                    <a:pt x="10" y="40"/>
                    <a:pt x="10" y="40"/>
                  </a:cubicBezTo>
                  <a:cubicBezTo>
                    <a:pt x="10" y="40"/>
                    <a:pt x="13" y="43"/>
                    <a:pt x="14" y="43"/>
                  </a:cubicBezTo>
                  <a:cubicBezTo>
                    <a:pt x="16" y="43"/>
                    <a:pt x="20" y="41"/>
                    <a:pt x="20" y="43"/>
                  </a:cubicBezTo>
                  <a:cubicBezTo>
                    <a:pt x="21" y="44"/>
                    <a:pt x="20" y="47"/>
                    <a:pt x="22" y="49"/>
                  </a:cubicBezTo>
                  <a:cubicBezTo>
                    <a:pt x="24" y="51"/>
                    <a:pt x="21" y="54"/>
                    <a:pt x="20" y="56"/>
                  </a:cubicBezTo>
                  <a:cubicBezTo>
                    <a:pt x="18" y="57"/>
                    <a:pt x="13" y="57"/>
                    <a:pt x="11" y="58"/>
                  </a:cubicBezTo>
                  <a:cubicBezTo>
                    <a:pt x="9" y="59"/>
                    <a:pt x="11" y="65"/>
                    <a:pt x="12" y="67"/>
                  </a:cubicBezTo>
                  <a:cubicBezTo>
                    <a:pt x="13" y="70"/>
                    <a:pt x="8" y="72"/>
                    <a:pt x="8" y="73"/>
                  </a:cubicBezTo>
                  <a:cubicBezTo>
                    <a:pt x="8" y="75"/>
                    <a:pt x="14" y="74"/>
                    <a:pt x="17" y="76"/>
                  </a:cubicBezTo>
                  <a:cubicBezTo>
                    <a:pt x="19" y="78"/>
                    <a:pt x="16" y="78"/>
                    <a:pt x="14" y="79"/>
                  </a:cubicBezTo>
                  <a:cubicBezTo>
                    <a:pt x="12" y="80"/>
                    <a:pt x="6" y="87"/>
                    <a:pt x="5" y="88"/>
                  </a:cubicBezTo>
                  <a:cubicBezTo>
                    <a:pt x="4" y="90"/>
                    <a:pt x="10" y="90"/>
                    <a:pt x="12" y="89"/>
                  </a:cubicBezTo>
                  <a:cubicBezTo>
                    <a:pt x="15" y="88"/>
                    <a:pt x="18" y="87"/>
                    <a:pt x="20" y="86"/>
                  </a:cubicBezTo>
                  <a:cubicBezTo>
                    <a:pt x="22" y="85"/>
                    <a:pt x="28" y="84"/>
                    <a:pt x="31" y="84"/>
                  </a:cubicBezTo>
                  <a:cubicBezTo>
                    <a:pt x="33" y="84"/>
                    <a:pt x="40" y="82"/>
                    <a:pt x="44" y="82"/>
                  </a:cubicBezTo>
                  <a:cubicBezTo>
                    <a:pt x="49" y="82"/>
                    <a:pt x="51" y="79"/>
                    <a:pt x="51" y="76"/>
                  </a:cubicBezTo>
                  <a:cubicBezTo>
                    <a:pt x="50" y="74"/>
                    <a:pt x="51" y="72"/>
                    <a:pt x="53" y="70"/>
                  </a:cubicBezTo>
                  <a:cubicBezTo>
                    <a:pt x="54" y="68"/>
                    <a:pt x="52" y="63"/>
                    <a:pt x="51" y="61"/>
                  </a:cubicBezTo>
                  <a:cubicBezTo>
                    <a:pt x="51" y="60"/>
                    <a:pt x="46" y="61"/>
                    <a:pt x="44" y="61"/>
                  </a:cubicBezTo>
                  <a:cubicBezTo>
                    <a:pt x="43" y="60"/>
                    <a:pt x="43" y="55"/>
                    <a:pt x="43" y="51"/>
                  </a:cubicBezTo>
                  <a:cubicBezTo>
                    <a:pt x="43" y="46"/>
                    <a:pt x="41" y="44"/>
                    <a:pt x="36" y="43"/>
                  </a:cubicBezTo>
                  <a:cubicBezTo>
                    <a:pt x="31" y="41"/>
                    <a:pt x="32" y="37"/>
                    <a:pt x="31" y="34"/>
                  </a:cubicBezTo>
                  <a:cubicBezTo>
                    <a:pt x="31" y="31"/>
                    <a:pt x="27" y="30"/>
                    <a:pt x="25" y="26"/>
                  </a:cubicBezTo>
                  <a:cubicBezTo>
                    <a:pt x="23" y="23"/>
                    <a:pt x="31" y="15"/>
                    <a:pt x="29" y="12"/>
                  </a:cubicBezTo>
                  <a:cubicBezTo>
                    <a:pt x="28" y="8"/>
                    <a:pt x="20" y="12"/>
                    <a:pt x="18" y="11"/>
                  </a:cubicBezTo>
                  <a:cubicBezTo>
                    <a:pt x="15" y="11"/>
                    <a:pt x="22" y="5"/>
                    <a:pt x="22" y="2"/>
                  </a:cubicBezTo>
                  <a:cubicBezTo>
                    <a:pt x="22" y="0"/>
                    <a:pt x="17" y="1"/>
                    <a:pt x="15" y="2"/>
                  </a:cubicBezTo>
                  <a:cubicBezTo>
                    <a:pt x="13" y="3"/>
                    <a:pt x="5" y="9"/>
                    <a:pt x="3" y="10"/>
                  </a:cubicBezTo>
                  <a:cubicBezTo>
                    <a:pt x="2" y="11"/>
                    <a:pt x="0" y="15"/>
                    <a:pt x="2" y="18"/>
                  </a:cubicBezTo>
                  <a:cubicBezTo>
                    <a:pt x="4" y="22"/>
                    <a:pt x="1" y="24"/>
                    <a:pt x="1" y="25"/>
                  </a:cubicBezTo>
                  <a:cubicBezTo>
                    <a:pt x="1" y="27"/>
                    <a:pt x="3" y="29"/>
                    <a:pt x="3" y="32"/>
                  </a:cubicBezTo>
                  <a:cubicBezTo>
                    <a:pt x="3" y="34"/>
                    <a:pt x="7" y="33"/>
                    <a:pt x="9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68"/>
            <p:cNvSpPr/>
            <p:nvPr/>
          </p:nvSpPr>
          <p:spPr bwMode="auto">
            <a:xfrm>
              <a:off x="5907088" y="3228975"/>
              <a:ext cx="26988" cy="44450"/>
            </a:xfrm>
            <a:custGeom>
              <a:avLst/>
              <a:gdLst>
                <a:gd name="T0" fmla="*/ 6 w 8"/>
                <a:gd name="T1" fmla="*/ 11 h 13"/>
                <a:gd name="T2" fmla="*/ 8 w 8"/>
                <a:gd name="T3" fmla="*/ 2 h 13"/>
                <a:gd name="T4" fmla="*/ 4 w 8"/>
                <a:gd name="T5" fmla="*/ 1 h 13"/>
                <a:gd name="T6" fmla="*/ 2 w 8"/>
                <a:gd name="T7" fmla="*/ 7 h 13"/>
                <a:gd name="T8" fmla="*/ 6 w 8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3">
                  <a:moveTo>
                    <a:pt x="6" y="11"/>
                  </a:moveTo>
                  <a:cubicBezTo>
                    <a:pt x="7" y="8"/>
                    <a:pt x="8" y="3"/>
                    <a:pt x="8" y="2"/>
                  </a:cubicBezTo>
                  <a:cubicBezTo>
                    <a:pt x="7" y="1"/>
                    <a:pt x="4" y="0"/>
                    <a:pt x="4" y="1"/>
                  </a:cubicBezTo>
                  <a:cubicBezTo>
                    <a:pt x="1" y="2"/>
                    <a:pt x="0" y="5"/>
                    <a:pt x="2" y="7"/>
                  </a:cubicBezTo>
                  <a:cubicBezTo>
                    <a:pt x="3" y="9"/>
                    <a:pt x="4" y="13"/>
                    <a:pt x="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69"/>
            <p:cNvSpPr/>
            <p:nvPr/>
          </p:nvSpPr>
          <p:spPr bwMode="auto">
            <a:xfrm>
              <a:off x="5902325" y="3282950"/>
              <a:ext cx="38100" cy="69850"/>
            </a:xfrm>
            <a:custGeom>
              <a:avLst/>
              <a:gdLst>
                <a:gd name="T0" fmla="*/ 1 w 11"/>
                <a:gd name="T1" fmla="*/ 5 h 21"/>
                <a:gd name="T2" fmla="*/ 1 w 11"/>
                <a:gd name="T3" fmla="*/ 16 h 21"/>
                <a:gd name="T4" fmla="*/ 7 w 11"/>
                <a:gd name="T5" fmla="*/ 19 h 21"/>
                <a:gd name="T6" fmla="*/ 10 w 11"/>
                <a:gd name="T7" fmla="*/ 6 h 21"/>
                <a:gd name="T8" fmla="*/ 1 w 11"/>
                <a:gd name="T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1">
                  <a:moveTo>
                    <a:pt x="1" y="5"/>
                  </a:moveTo>
                  <a:cubicBezTo>
                    <a:pt x="0" y="7"/>
                    <a:pt x="0" y="13"/>
                    <a:pt x="1" y="16"/>
                  </a:cubicBezTo>
                  <a:cubicBezTo>
                    <a:pt x="3" y="18"/>
                    <a:pt x="5" y="21"/>
                    <a:pt x="7" y="19"/>
                  </a:cubicBezTo>
                  <a:cubicBezTo>
                    <a:pt x="8" y="16"/>
                    <a:pt x="11" y="11"/>
                    <a:pt x="10" y="6"/>
                  </a:cubicBezTo>
                  <a:cubicBezTo>
                    <a:pt x="9" y="2"/>
                    <a:pt x="3" y="0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70"/>
            <p:cNvSpPr/>
            <p:nvPr/>
          </p:nvSpPr>
          <p:spPr bwMode="auto">
            <a:xfrm>
              <a:off x="5997575" y="3367088"/>
              <a:ext cx="63500" cy="60325"/>
            </a:xfrm>
            <a:custGeom>
              <a:avLst/>
              <a:gdLst>
                <a:gd name="T0" fmla="*/ 18 w 19"/>
                <a:gd name="T1" fmla="*/ 7 h 18"/>
                <a:gd name="T2" fmla="*/ 15 w 19"/>
                <a:gd name="T3" fmla="*/ 0 h 18"/>
                <a:gd name="T4" fmla="*/ 0 w 19"/>
                <a:gd name="T5" fmla="*/ 3 h 18"/>
                <a:gd name="T6" fmla="*/ 14 w 19"/>
                <a:gd name="T7" fmla="*/ 14 h 18"/>
                <a:gd name="T8" fmla="*/ 18 w 19"/>
                <a:gd name="T9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8" y="7"/>
                  </a:moveTo>
                  <a:cubicBezTo>
                    <a:pt x="18" y="4"/>
                    <a:pt x="16" y="1"/>
                    <a:pt x="15" y="0"/>
                  </a:cubicBezTo>
                  <a:cubicBezTo>
                    <a:pt x="14" y="0"/>
                    <a:pt x="1" y="2"/>
                    <a:pt x="0" y="3"/>
                  </a:cubicBezTo>
                  <a:cubicBezTo>
                    <a:pt x="0" y="3"/>
                    <a:pt x="9" y="11"/>
                    <a:pt x="14" y="14"/>
                  </a:cubicBezTo>
                  <a:cubicBezTo>
                    <a:pt x="18" y="18"/>
                    <a:pt x="19" y="10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8124" y="877674"/>
            <a:ext cx="11435750" cy="5470525"/>
            <a:chOff x="378124" y="877674"/>
            <a:chExt cx="11435750" cy="5470525"/>
          </a:xfrm>
        </p:grpSpPr>
        <p:sp>
          <p:nvSpPr>
            <p:cNvPr id="34" name="Freeform 9"/>
            <p:cNvSpPr/>
            <p:nvPr/>
          </p:nvSpPr>
          <p:spPr bwMode="auto">
            <a:xfrm>
              <a:off x="7358725" y="1206287"/>
              <a:ext cx="1071563" cy="382588"/>
            </a:xfrm>
            <a:custGeom>
              <a:avLst/>
              <a:gdLst>
                <a:gd name="T0" fmla="*/ 650 w 723"/>
                <a:gd name="T1" fmla="*/ 252 h 259"/>
                <a:gd name="T2" fmla="*/ 603 w 723"/>
                <a:gd name="T3" fmla="*/ 233 h 259"/>
                <a:gd name="T4" fmla="*/ 361 w 723"/>
                <a:gd name="T5" fmla="*/ 133 h 259"/>
                <a:gd name="T6" fmla="*/ 120 w 723"/>
                <a:gd name="T7" fmla="*/ 233 h 259"/>
                <a:gd name="T8" fmla="*/ 26 w 723"/>
                <a:gd name="T9" fmla="*/ 233 h 259"/>
                <a:gd name="T10" fmla="*/ 26 w 723"/>
                <a:gd name="T11" fmla="*/ 139 h 259"/>
                <a:gd name="T12" fmla="*/ 361 w 723"/>
                <a:gd name="T13" fmla="*/ 0 h 259"/>
                <a:gd name="T14" fmla="*/ 697 w 723"/>
                <a:gd name="T15" fmla="*/ 139 h 259"/>
                <a:gd name="T16" fmla="*/ 697 w 723"/>
                <a:gd name="T17" fmla="*/ 233 h 259"/>
                <a:gd name="T18" fmla="*/ 650 w 723"/>
                <a:gd name="T19" fmla="*/ 25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3" h="259">
                  <a:moveTo>
                    <a:pt x="650" y="252"/>
                  </a:moveTo>
                  <a:cubicBezTo>
                    <a:pt x="633" y="252"/>
                    <a:pt x="616" y="246"/>
                    <a:pt x="603" y="233"/>
                  </a:cubicBezTo>
                  <a:cubicBezTo>
                    <a:pt x="538" y="168"/>
                    <a:pt x="453" y="133"/>
                    <a:pt x="361" y="133"/>
                  </a:cubicBezTo>
                  <a:cubicBezTo>
                    <a:pt x="270" y="133"/>
                    <a:pt x="184" y="168"/>
                    <a:pt x="120" y="233"/>
                  </a:cubicBezTo>
                  <a:cubicBezTo>
                    <a:pt x="94" y="259"/>
                    <a:pt x="52" y="259"/>
                    <a:pt x="26" y="233"/>
                  </a:cubicBezTo>
                  <a:cubicBezTo>
                    <a:pt x="0" y="207"/>
                    <a:pt x="0" y="165"/>
                    <a:pt x="26" y="139"/>
                  </a:cubicBezTo>
                  <a:cubicBezTo>
                    <a:pt x="115" y="50"/>
                    <a:pt x="235" y="0"/>
                    <a:pt x="361" y="0"/>
                  </a:cubicBezTo>
                  <a:cubicBezTo>
                    <a:pt x="488" y="0"/>
                    <a:pt x="607" y="50"/>
                    <a:pt x="697" y="139"/>
                  </a:cubicBezTo>
                  <a:cubicBezTo>
                    <a:pt x="723" y="165"/>
                    <a:pt x="723" y="207"/>
                    <a:pt x="697" y="233"/>
                  </a:cubicBezTo>
                  <a:cubicBezTo>
                    <a:pt x="684" y="246"/>
                    <a:pt x="667" y="252"/>
                    <a:pt x="650" y="252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7717500" y="877674"/>
              <a:ext cx="1208088" cy="1206500"/>
            </a:xfrm>
            <a:custGeom>
              <a:avLst/>
              <a:gdLst>
                <a:gd name="T0" fmla="*/ 169 w 816"/>
                <a:gd name="T1" fmla="*/ 237 h 816"/>
                <a:gd name="T2" fmla="*/ 579 w 816"/>
                <a:gd name="T3" fmla="*/ 647 h 816"/>
                <a:gd name="T4" fmla="*/ 647 w 816"/>
                <a:gd name="T5" fmla="*/ 579 h 816"/>
                <a:gd name="T6" fmla="*/ 237 w 816"/>
                <a:gd name="T7" fmla="*/ 169 h 816"/>
                <a:gd name="T8" fmla="*/ 169 w 816"/>
                <a:gd name="T9" fmla="*/ 23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816">
                  <a:moveTo>
                    <a:pt x="169" y="237"/>
                  </a:moveTo>
                  <a:cubicBezTo>
                    <a:pt x="0" y="521"/>
                    <a:pt x="295" y="816"/>
                    <a:pt x="579" y="647"/>
                  </a:cubicBezTo>
                  <a:cubicBezTo>
                    <a:pt x="607" y="630"/>
                    <a:pt x="630" y="607"/>
                    <a:pt x="647" y="579"/>
                  </a:cubicBezTo>
                  <a:cubicBezTo>
                    <a:pt x="816" y="295"/>
                    <a:pt x="521" y="0"/>
                    <a:pt x="237" y="169"/>
                  </a:cubicBezTo>
                  <a:cubicBezTo>
                    <a:pt x="209" y="186"/>
                    <a:pt x="186" y="209"/>
                    <a:pt x="169" y="237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5"/>
            <p:cNvSpPr/>
            <p:nvPr/>
          </p:nvSpPr>
          <p:spPr bwMode="auto">
            <a:xfrm>
              <a:off x="7871487" y="1031662"/>
              <a:ext cx="900113" cy="898525"/>
            </a:xfrm>
            <a:custGeom>
              <a:avLst/>
              <a:gdLst>
                <a:gd name="T0" fmla="*/ 123 w 608"/>
                <a:gd name="T1" fmla="*/ 179 h 608"/>
                <a:gd name="T2" fmla="*/ 429 w 608"/>
                <a:gd name="T3" fmla="*/ 485 h 608"/>
                <a:gd name="T4" fmla="*/ 485 w 608"/>
                <a:gd name="T5" fmla="*/ 430 h 608"/>
                <a:gd name="T6" fmla="*/ 178 w 608"/>
                <a:gd name="T7" fmla="*/ 123 h 608"/>
                <a:gd name="T8" fmla="*/ 123 w 608"/>
                <a:gd name="T9" fmla="*/ 179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608">
                  <a:moveTo>
                    <a:pt x="123" y="179"/>
                  </a:moveTo>
                  <a:cubicBezTo>
                    <a:pt x="0" y="390"/>
                    <a:pt x="218" y="608"/>
                    <a:pt x="429" y="485"/>
                  </a:cubicBezTo>
                  <a:cubicBezTo>
                    <a:pt x="452" y="471"/>
                    <a:pt x="471" y="452"/>
                    <a:pt x="485" y="430"/>
                  </a:cubicBezTo>
                  <a:cubicBezTo>
                    <a:pt x="608" y="218"/>
                    <a:pt x="390" y="0"/>
                    <a:pt x="178" y="123"/>
                  </a:cubicBezTo>
                  <a:cubicBezTo>
                    <a:pt x="156" y="137"/>
                    <a:pt x="137" y="156"/>
                    <a:pt x="123" y="17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3940837" y="4617824"/>
              <a:ext cx="1071563" cy="382588"/>
            </a:xfrm>
            <a:custGeom>
              <a:avLst/>
              <a:gdLst>
                <a:gd name="T0" fmla="*/ 650 w 723"/>
                <a:gd name="T1" fmla="*/ 252 h 259"/>
                <a:gd name="T2" fmla="*/ 603 w 723"/>
                <a:gd name="T3" fmla="*/ 233 h 259"/>
                <a:gd name="T4" fmla="*/ 362 w 723"/>
                <a:gd name="T5" fmla="*/ 133 h 259"/>
                <a:gd name="T6" fmla="*/ 120 w 723"/>
                <a:gd name="T7" fmla="*/ 233 h 259"/>
                <a:gd name="T8" fmla="*/ 26 w 723"/>
                <a:gd name="T9" fmla="*/ 233 h 259"/>
                <a:gd name="T10" fmla="*/ 26 w 723"/>
                <a:gd name="T11" fmla="*/ 139 h 259"/>
                <a:gd name="T12" fmla="*/ 362 w 723"/>
                <a:gd name="T13" fmla="*/ 0 h 259"/>
                <a:gd name="T14" fmla="*/ 697 w 723"/>
                <a:gd name="T15" fmla="*/ 139 h 259"/>
                <a:gd name="T16" fmla="*/ 697 w 723"/>
                <a:gd name="T17" fmla="*/ 233 h 259"/>
                <a:gd name="T18" fmla="*/ 650 w 723"/>
                <a:gd name="T19" fmla="*/ 25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3" h="259">
                  <a:moveTo>
                    <a:pt x="650" y="252"/>
                  </a:moveTo>
                  <a:cubicBezTo>
                    <a:pt x="633" y="252"/>
                    <a:pt x="616" y="246"/>
                    <a:pt x="603" y="233"/>
                  </a:cubicBezTo>
                  <a:cubicBezTo>
                    <a:pt x="539" y="168"/>
                    <a:pt x="453" y="133"/>
                    <a:pt x="362" y="133"/>
                  </a:cubicBezTo>
                  <a:cubicBezTo>
                    <a:pt x="270" y="133"/>
                    <a:pt x="185" y="168"/>
                    <a:pt x="120" y="233"/>
                  </a:cubicBezTo>
                  <a:cubicBezTo>
                    <a:pt x="94" y="259"/>
                    <a:pt x="52" y="259"/>
                    <a:pt x="26" y="233"/>
                  </a:cubicBezTo>
                  <a:cubicBezTo>
                    <a:pt x="0" y="207"/>
                    <a:pt x="0" y="165"/>
                    <a:pt x="26" y="139"/>
                  </a:cubicBezTo>
                  <a:cubicBezTo>
                    <a:pt x="116" y="49"/>
                    <a:pt x="235" y="0"/>
                    <a:pt x="362" y="0"/>
                  </a:cubicBezTo>
                  <a:cubicBezTo>
                    <a:pt x="488" y="0"/>
                    <a:pt x="608" y="49"/>
                    <a:pt x="697" y="139"/>
                  </a:cubicBezTo>
                  <a:cubicBezTo>
                    <a:pt x="723" y="165"/>
                    <a:pt x="723" y="207"/>
                    <a:pt x="697" y="233"/>
                  </a:cubicBezTo>
                  <a:cubicBezTo>
                    <a:pt x="684" y="246"/>
                    <a:pt x="667" y="252"/>
                    <a:pt x="650" y="252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650575" y="3932024"/>
              <a:ext cx="382588" cy="1057275"/>
            </a:xfrm>
            <a:custGeom>
              <a:avLst/>
              <a:gdLst>
                <a:gd name="T0" fmla="*/ 72 w 258"/>
                <a:gd name="T1" fmla="*/ 716 h 716"/>
                <a:gd name="T2" fmla="*/ 25 w 258"/>
                <a:gd name="T3" fmla="*/ 697 h 716"/>
                <a:gd name="T4" fmla="*/ 25 w 258"/>
                <a:gd name="T5" fmla="*/ 603 h 716"/>
                <a:gd name="T6" fmla="*/ 126 w 258"/>
                <a:gd name="T7" fmla="*/ 361 h 716"/>
                <a:gd name="T8" fmla="*/ 25 w 258"/>
                <a:gd name="T9" fmla="*/ 120 h 716"/>
                <a:gd name="T10" fmla="*/ 25 w 258"/>
                <a:gd name="T11" fmla="*/ 26 h 716"/>
                <a:gd name="T12" fmla="*/ 119 w 258"/>
                <a:gd name="T13" fmla="*/ 26 h 716"/>
                <a:gd name="T14" fmla="*/ 258 w 258"/>
                <a:gd name="T15" fmla="*/ 361 h 716"/>
                <a:gd name="T16" fmla="*/ 119 w 258"/>
                <a:gd name="T17" fmla="*/ 697 h 716"/>
                <a:gd name="T18" fmla="*/ 72 w 258"/>
                <a:gd name="T19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716">
                  <a:moveTo>
                    <a:pt x="72" y="716"/>
                  </a:moveTo>
                  <a:cubicBezTo>
                    <a:pt x="55" y="716"/>
                    <a:pt x="38" y="710"/>
                    <a:pt x="25" y="697"/>
                  </a:cubicBezTo>
                  <a:cubicBezTo>
                    <a:pt x="0" y="671"/>
                    <a:pt x="0" y="629"/>
                    <a:pt x="25" y="603"/>
                  </a:cubicBezTo>
                  <a:cubicBezTo>
                    <a:pt x="90" y="538"/>
                    <a:pt x="126" y="452"/>
                    <a:pt x="126" y="361"/>
                  </a:cubicBezTo>
                  <a:cubicBezTo>
                    <a:pt x="126" y="270"/>
                    <a:pt x="90" y="184"/>
                    <a:pt x="25" y="120"/>
                  </a:cubicBezTo>
                  <a:cubicBezTo>
                    <a:pt x="0" y="94"/>
                    <a:pt x="0" y="52"/>
                    <a:pt x="25" y="26"/>
                  </a:cubicBezTo>
                  <a:cubicBezTo>
                    <a:pt x="51" y="0"/>
                    <a:pt x="93" y="0"/>
                    <a:pt x="119" y="26"/>
                  </a:cubicBezTo>
                  <a:cubicBezTo>
                    <a:pt x="209" y="115"/>
                    <a:pt x="258" y="234"/>
                    <a:pt x="258" y="361"/>
                  </a:cubicBezTo>
                  <a:cubicBezTo>
                    <a:pt x="258" y="488"/>
                    <a:pt x="209" y="607"/>
                    <a:pt x="119" y="697"/>
                  </a:cubicBezTo>
                  <a:cubicBezTo>
                    <a:pt x="106" y="710"/>
                    <a:pt x="89" y="716"/>
                    <a:pt x="72" y="716"/>
                  </a:cubicBez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4794912" y="4784512"/>
              <a:ext cx="1071563" cy="382588"/>
            </a:xfrm>
            <a:custGeom>
              <a:avLst/>
              <a:gdLst>
                <a:gd name="T0" fmla="*/ 362 w 723"/>
                <a:gd name="T1" fmla="*/ 259 h 259"/>
                <a:gd name="T2" fmla="*/ 26 w 723"/>
                <a:gd name="T3" fmla="*/ 120 h 259"/>
                <a:gd name="T4" fmla="*/ 26 w 723"/>
                <a:gd name="T5" fmla="*/ 26 h 259"/>
                <a:gd name="T6" fmla="*/ 120 w 723"/>
                <a:gd name="T7" fmla="*/ 26 h 259"/>
                <a:gd name="T8" fmla="*/ 362 w 723"/>
                <a:gd name="T9" fmla="*/ 126 h 259"/>
                <a:gd name="T10" fmla="*/ 603 w 723"/>
                <a:gd name="T11" fmla="*/ 26 h 259"/>
                <a:gd name="T12" fmla="*/ 697 w 723"/>
                <a:gd name="T13" fmla="*/ 26 h 259"/>
                <a:gd name="T14" fmla="*/ 697 w 723"/>
                <a:gd name="T15" fmla="*/ 120 h 259"/>
                <a:gd name="T16" fmla="*/ 362 w 723"/>
                <a:gd name="T17" fmla="*/ 259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259">
                  <a:moveTo>
                    <a:pt x="362" y="259"/>
                  </a:moveTo>
                  <a:cubicBezTo>
                    <a:pt x="235" y="259"/>
                    <a:pt x="116" y="209"/>
                    <a:pt x="26" y="120"/>
                  </a:cubicBezTo>
                  <a:cubicBezTo>
                    <a:pt x="0" y="94"/>
                    <a:pt x="0" y="52"/>
                    <a:pt x="26" y="26"/>
                  </a:cubicBezTo>
                  <a:cubicBezTo>
                    <a:pt x="52" y="0"/>
                    <a:pt x="94" y="0"/>
                    <a:pt x="120" y="26"/>
                  </a:cubicBezTo>
                  <a:cubicBezTo>
                    <a:pt x="185" y="90"/>
                    <a:pt x="271" y="126"/>
                    <a:pt x="362" y="126"/>
                  </a:cubicBezTo>
                  <a:cubicBezTo>
                    <a:pt x="453" y="126"/>
                    <a:pt x="539" y="90"/>
                    <a:pt x="603" y="26"/>
                  </a:cubicBezTo>
                  <a:cubicBezTo>
                    <a:pt x="629" y="0"/>
                    <a:pt x="671" y="0"/>
                    <a:pt x="697" y="26"/>
                  </a:cubicBezTo>
                  <a:cubicBezTo>
                    <a:pt x="723" y="52"/>
                    <a:pt x="723" y="94"/>
                    <a:pt x="697" y="120"/>
                  </a:cubicBezTo>
                  <a:cubicBezTo>
                    <a:pt x="608" y="209"/>
                    <a:pt x="489" y="259"/>
                    <a:pt x="362" y="259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5650575" y="2912849"/>
              <a:ext cx="1069975" cy="381000"/>
            </a:xfrm>
            <a:custGeom>
              <a:avLst/>
              <a:gdLst>
                <a:gd name="T0" fmla="*/ 650 w 722"/>
                <a:gd name="T1" fmla="*/ 252 h 258"/>
                <a:gd name="T2" fmla="*/ 603 w 722"/>
                <a:gd name="T3" fmla="*/ 232 h 258"/>
                <a:gd name="T4" fmla="*/ 361 w 722"/>
                <a:gd name="T5" fmla="*/ 132 h 258"/>
                <a:gd name="T6" fmla="*/ 119 w 722"/>
                <a:gd name="T7" fmla="*/ 232 h 258"/>
                <a:gd name="T8" fmla="*/ 25 w 722"/>
                <a:gd name="T9" fmla="*/ 232 h 258"/>
                <a:gd name="T10" fmla="*/ 25 w 722"/>
                <a:gd name="T11" fmla="*/ 138 h 258"/>
                <a:gd name="T12" fmla="*/ 361 w 722"/>
                <a:gd name="T13" fmla="*/ 0 h 258"/>
                <a:gd name="T14" fmla="*/ 697 w 722"/>
                <a:gd name="T15" fmla="*/ 138 h 258"/>
                <a:gd name="T16" fmla="*/ 697 w 722"/>
                <a:gd name="T17" fmla="*/ 232 h 258"/>
                <a:gd name="T18" fmla="*/ 650 w 722"/>
                <a:gd name="T19" fmla="*/ 252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2" h="258">
                  <a:moveTo>
                    <a:pt x="650" y="252"/>
                  </a:moveTo>
                  <a:cubicBezTo>
                    <a:pt x="633" y="252"/>
                    <a:pt x="616" y="245"/>
                    <a:pt x="603" y="232"/>
                  </a:cubicBezTo>
                  <a:cubicBezTo>
                    <a:pt x="538" y="168"/>
                    <a:pt x="452" y="132"/>
                    <a:pt x="361" y="132"/>
                  </a:cubicBezTo>
                  <a:cubicBezTo>
                    <a:pt x="270" y="132"/>
                    <a:pt x="184" y="168"/>
                    <a:pt x="119" y="232"/>
                  </a:cubicBezTo>
                  <a:cubicBezTo>
                    <a:pt x="93" y="258"/>
                    <a:pt x="51" y="258"/>
                    <a:pt x="25" y="232"/>
                  </a:cubicBezTo>
                  <a:cubicBezTo>
                    <a:pt x="0" y="206"/>
                    <a:pt x="0" y="164"/>
                    <a:pt x="25" y="138"/>
                  </a:cubicBezTo>
                  <a:cubicBezTo>
                    <a:pt x="115" y="49"/>
                    <a:pt x="234" y="0"/>
                    <a:pt x="361" y="0"/>
                  </a:cubicBezTo>
                  <a:cubicBezTo>
                    <a:pt x="488" y="0"/>
                    <a:pt x="607" y="49"/>
                    <a:pt x="697" y="138"/>
                  </a:cubicBezTo>
                  <a:cubicBezTo>
                    <a:pt x="722" y="164"/>
                    <a:pt x="722" y="206"/>
                    <a:pt x="697" y="232"/>
                  </a:cubicBezTo>
                  <a:cubicBezTo>
                    <a:pt x="684" y="245"/>
                    <a:pt x="667" y="252"/>
                    <a:pt x="650" y="252"/>
                  </a:cubicBez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0"/>
            <p:cNvSpPr/>
            <p:nvPr/>
          </p:nvSpPr>
          <p:spPr bwMode="auto">
            <a:xfrm>
              <a:off x="7358725" y="2225462"/>
              <a:ext cx="384175" cy="1058863"/>
            </a:xfrm>
            <a:custGeom>
              <a:avLst/>
              <a:gdLst>
                <a:gd name="T0" fmla="*/ 73 w 259"/>
                <a:gd name="T1" fmla="*/ 717 h 717"/>
                <a:gd name="T2" fmla="*/ 26 w 259"/>
                <a:gd name="T3" fmla="*/ 697 h 717"/>
                <a:gd name="T4" fmla="*/ 26 w 259"/>
                <a:gd name="T5" fmla="*/ 603 h 717"/>
                <a:gd name="T6" fmla="*/ 126 w 259"/>
                <a:gd name="T7" fmla="*/ 362 h 717"/>
                <a:gd name="T8" fmla="*/ 26 w 259"/>
                <a:gd name="T9" fmla="*/ 120 h 717"/>
                <a:gd name="T10" fmla="*/ 26 w 259"/>
                <a:gd name="T11" fmla="*/ 26 h 717"/>
                <a:gd name="T12" fmla="*/ 120 w 259"/>
                <a:gd name="T13" fmla="*/ 26 h 717"/>
                <a:gd name="T14" fmla="*/ 259 w 259"/>
                <a:gd name="T15" fmla="*/ 362 h 717"/>
                <a:gd name="T16" fmla="*/ 120 w 259"/>
                <a:gd name="T17" fmla="*/ 697 h 717"/>
                <a:gd name="T18" fmla="*/ 73 w 259"/>
                <a:gd name="T19" fmla="*/ 717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717">
                  <a:moveTo>
                    <a:pt x="73" y="717"/>
                  </a:moveTo>
                  <a:cubicBezTo>
                    <a:pt x="56" y="717"/>
                    <a:pt x="39" y="710"/>
                    <a:pt x="26" y="697"/>
                  </a:cubicBezTo>
                  <a:cubicBezTo>
                    <a:pt x="0" y="671"/>
                    <a:pt x="0" y="629"/>
                    <a:pt x="26" y="603"/>
                  </a:cubicBezTo>
                  <a:cubicBezTo>
                    <a:pt x="90" y="539"/>
                    <a:pt x="126" y="453"/>
                    <a:pt x="126" y="362"/>
                  </a:cubicBezTo>
                  <a:cubicBezTo>
                    <a:pt x="126" y="271"/>
                    <a:pt x="90" y="185"/>
                    <a:pt x="26" y="120"/>
                  </a:cubicBezTo>
                  <a:cubicBezTo>
                    <a:pt x="0" y="94"/>
                    <a:pt x="0" y="52"/>
                    <a:pt x="26" y="26"/>
                  </a:cubicBezTo>
                  <a:cubicBezTo>
                    <a:pt x="52" y="0"/>
                    <a:pt x="94" y="0"/>
                    <a:pt x="120" y="26"/>
                  </a:cubicBezTo>
                  <a:cubicBezTo>
                    <a:pt x="209" y="116"/>
                    <a:pt x="259" y="235"/>
                    <a:pt x="259" y="362"/>
                  </a:cubicBezTo>
                  <a:cubicBezTo>
                    <a:pt x="259" y="489"/>
                    <a:pt x="209" y="608"/>
                    <a:pt x="120" y="697"/>
                  </a:cubicBezTo>
                  <a:cubicBezTo>
                    <a:pt x="107" y="710"/>
                    <a:pt x="90" y="717"/>
                    <a:pt x="73" y="717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1"/>
            <p:cNvSpPr/>
            <p:nvPr/>
          </p:nvSpPr>
          <p:spPr bwMode="auto">
            <a:xfrm>
              <a:off x="6504650" y="3079537"/>
              <a:ext cx="1071563" cy="381000"/>
            </a:xfrm>
            <a:custGeom>
              <a:avLst/>
              <a:gdLst>
                <a:gd name="T0" fmla="*/ 361 w 723"/>
                <a:gd name="T1" fmla="*/ 258 h 258"/>
                <a:gd name="T2" fmla="*/ 26 w 723"/>
                <a:gd name="T3" fmla="*/ 119 h 258"/>
                <a:gd name="T4" fmla="*/ 26 w 723"/>
                <a:gd name="T5" fmla="*/ 25 h 258"/>
                <a:gd name="T6" fmla="*/ 120 w 723"/>
                <a:gd name="T7" fmla="*/ 25 h 258"/>
                <a:gd name="T8" fmla="*/ 361 w 723"/>
                <a:gd name="T9" fmla="*/ 126 h 258"/>
                <a:gd name="T10" fmla="*/ 603 w 723"/>
                <a:gd name="T11" fmla="*/ 25 h 258"/>
                <a:gd name="T12" fmla="*/ 697 w 723"/>
                <a:gd name="T13" fmla="*/ 25 h 258"/>
                <a:gd name="T14" fmla="*/ 697 w 723"/>
                <a:gd name="T15" fmla="*/ 119 h 258"/>
                <a:gd name="T16" fmla="*/ 361 w 723"/>
                <a:gd name="T17" fmla="*/ 25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258">
                  <a:moveTo>
                    <a:pt x="361" y="258"/>
                  </a:moveTo>
                  <a:cubicBezTo>
                    <a:pt x="234" y="258"/>
                    <a:pt x="115" y="209"/>
                    <a:pt x="26" y="119"/>
                  </a:cubicBezTo>
                  <a:cubicBezTo>
                    <a:pt x="0" y="93"/>
                    <a:pt x="0" y="51"/>
                    <a:pt x="26" y="25"/>
                  </a:cubicBezTo>
                  <a:cubicBezTo>
                    <a:pt x="52" y="0"/>
                    <a:pt x="94" y="0"/>
                    <a:pt x="120" y="25"/>
                  </a:cubicBezTo>
                  <a:cubicBezTo>
                    <a:pt x="184" y="90"/>
                    <a:pt x="270" y="126"/>
                    <a:pt x="361" y="126"/>
                  </a:cubicBezTo>
                  <a:cubicBezTo>
                    <a:pt x="452" y="126"/>
                    <a:pt x="538" y="90"/>
                    <a:pt x="603" y="25"/>
                  </a:cubicBezTo>
                  <a:cubicBezTo>
                    <a:pt x="629" y="0"/>
                    <a:pt x="671" y="0"/>
                    <a:pt x="697" y="25"/>
                  </a:cubicBezTo>
                  <a:cubicBezTo>
                    <a:pt x="723" y="51"/>
                    <a:pt x="723" y="93"/>
                    <a:pt x="697" y="119"/>
                  </a:cubicBezTo>
                  <a:cubicBezTo>
                    <a:pt x="607" y="209"/>
                    <a:pt x="488" y="258"/>
                    <a:pt x="361" y="258"/>
                  </a:cubicBez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2"/>
            <p:cNvSpPr/>
            <p:nvPr/>
          </p:nvSpPr>
          <p:spPr bwMode="auto">
            <a:xfrm>
              <a:off x="3774150" y="4784512"/>
              <a:ext cx="384175" cy="1057275"/>
            </a:xfrm>
            <a:custGeom>
              <a:avLst/>
              <a:gdLst>
                <a:gd name="T0" fmla="*/ 186 w 259"/>
                <a:gd name="T1" fmla="*/ 716 h 716"/>
                <a:gd name="T2" fmla="*/ 139 w 259"/>
                <a:gd name="T3" fmla="*/ 697 h 716"/>
                <a:gd name="T4" fmla="*/ 0 w 259"/>
                <a:gd name="T5" fmla="*/ 361 h 716"/>
                <a:gd name="T6" fmla="*/ 139 w 259"/>
                <a:gd name="T7" fmla="*/ 26 h 716"/>
                <a:gd name="T8" fmla="*/ 233 w 259"/>
                <a:gd name="T9" fmla="*/ 26 h 716"/>
                <a:gd name="T10" fmla="*/ 233 w 259"/>
                <a:gd name="T11" fmla="*/ 120 h 716"/>
                <a:gd name="T12" fmla="*/ 133 w 259"/>
                <a:gd name="T13" fmla="*/ 361 h 716"/>
                <a:gd name="T14" fmla="*/ 233 w 259"/>
                <a:gd name="T15" fmla="*/ 603 h 716"/>
                <a:gd name="T16" fmla="*/ 233 w 259"/>
                <a:gd name="T17" fmla="*/ 697 h 716"/>
                <a:gd name="T18" fmla="*/ 186 w 259"/>
                <a:gd name="T19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716">
                  <a:moveTo>
                    <a:pt x="186" y="716"/>
                  </a:moveTo>
                  <a:cubicBezTo>
                    <a:pt x="169" y="716"/>
                    <a:pt x="152" y="710"/>
                    <a:pt x="139" y="697"/>
                  </a:cubicBezTo>
                  <a:cubicBezTo>
                    <a:pt x="50" y="607"/>
                    <a:pt x="0" y="488"/>
                    <a:pt x="0" y="361"/>
                  </a:cubicBezTo>
                  <a:cubicBezTo>
                    <a:pt x="0" y="235"/>
                    <a:pt x="50" y="115"/>
                    <a:pt x="139" y="26"/>
                  </a:cubicBezTo>
                  <a:cubicBezTo>
                    <a:pt x="165" y="0"/>
                    <a:pt x="207" y="0"/>
                    <a:pt x="233" y="26"/>
                  </a:cubicBezTo>
                  <a:cubicBezTo>
                    <a:pt x="259" y="52"/>
                    <a:pt x="259" y="94"/>
                    <a:pt x="233" y="120"/>
                  </a:cubicBezTo>
                  <a:cubicBezTo>
                    <a:pt x="168" y="184"/>
                    <a:pt x="133" y="270"/>
                    <a:pt x="133" y="361"/>
                  </a:cubicBezTo>
                  <a:cubicBezTo>
                    <a:pt x="133" y="453"/>
                    <a:pt x="168" y="538"/>
                    <a:pt x="233" y="603"/>
                  </a:cubicBezTo>
                  <a:cubicBezTo>
                    <a:pt x="259" y="629"/>
                    <a:pt x="259" y="671"/>
                    <a:pt x="233" y="697"/>
                  </a:cubicBezTo>
                  <a:cubicBezTo>
                    <a:pt x="220" y="710"/>
                    <a:pt x="203" y="716"/>
                    <a:pt x="186" y="716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"/>
            <p:cNvSpPr/>
            <p:nvPr/>
          </p:nvSpPr>
          <p:spPr bwMode="auto">
            <a:xfrm>
              <a:off x="5483887" y="3079537"/>
              <a:ext cx="382588" cy="1057275"/>
            </a:xfrm>
            <a:custGeom>
              <a:avLst/>
              <a:gdLst>
                <a:gd name="T0" fmla="*/ 185 w 258"/>
                <a:gd name="T1" fmla="*/ 716 h 716"/>
                <a:gd name="T2" fmla="*/ 138 w 258"/>
                <a:gd name="T3" fmla="*/ 697 h 716"/>
                <a:gd name="T4" fmla="*/ 0 w 258"/>
                <a:gd name="T5" fmla="*/ 361 h 716"/>
                <a:gd name="T6" fmla="*/ 138 w 258"/>
                <a:gd name="T7" fmla="*/ 25 h 716"/>
                <a:gd name="T8" fmla="*/ 232 w 258"/>
                <a:gd name="T9" fmla="*/ 25 h 716"/>
                <a:gd name="T10" fmla="*/ 232 w 258"/>
                <a:gd name="T11" fmla="*/ 119 h 716"/>
                <a:gd name="T12" fmla="*/ 132 w 258"/>
                <a:gd name="T13" fmla="*/ 361 h 716"/>
                <a:gd name="T14" fmla="*/ 232 w 258"/>
                <a:gd name="T15" fmla="*/ 603 h 716"/>
                <a:gd name="T16" fmla="*/ 232 w 258"/>
                <a:gd name="T17" fmla="*/ 697 h 716"/>
                <a:gd name="T18" fmla="*/ 185 w 258"/>
                <a:gd name="T19" fmla="*/ 716 h 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716">
                  <a:moveTo>
                    <a:pt x="185" y="716"/>
                  </a:moveTo>
                  <a:cubicBezTo>
                    <a:pt x="168" y="716"/>
                    <a:pt x="151" y="709"/>
                    <a:pt x="138" y="697"/>
                  </a:cubicBezTo>
                  <a:cubicBezTo>
                    <a:pt x="49" y="607"/>
                    <a:pt x="0" y="488"/>
                    <a:pt x="0" y="361"/>
                  </a:cubicBezTo>
                  <a:cubicBezTo>
                    <a:pt x="0" y="234"/>
                    <a:pt x="49" y="115"/>
                    <a:pt x="138" y="25"/>
                  </a:cubicBezTo>
                  <a:cubicBezTo>
                    <a:pt x="164" y="0"/>
                    <a:pt x="206" y="0"/>
                    <a:pt x="232" y="25"/>
                  </a:cubicBezTo>
                  <a:cubicBezTo>
                    <a:pt x="258" y="51"/>
                    <a:pt x="258" y="93"/>
                    <a:pt x="232" y="119"/>
                  </a:cubicBezTo>
                  <a:cubicBezTo>
                    <a:pt x="168" y="184"/>
                    <a:pt x="132" y="270"/>
                    <a:pt x="132" y="361"/>
                  </a:cubicBezTo>
                  <a:cubicBezTo>
                    <a:pt x="132" y="452"/>
                    <a:pt x="168" y="538"/>
                    <a:pt x="232" y="603"/>
                  </a:cubicBezTo>
                  <a:cubicBezTo>
                    <a:pt x="258" y="629"/>
                    <a:pt x="258" y="671"/>
                    <a:pt x="232" y="697"/>
                  </a:cubicBezTo>
                  <a:cubicBezTo>
                    <a:pt x="219" y="709"/>
                    <a:pt x="202" y="716"/>
                    <a:pt x="185" y="716"/>
                  </a:cubicBez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4"/>
            <p:cNvSpPr/>
            <p:nvPr/>
          </p:nvSpPr>
          <p:spPr bwMode="auto">
            <a:xfrm>
              <a:off x="7192037" y="1372974"/>
              <a:ext cx="384175" cy="1058863"/>
            </a:xfrm>
            <a:custGeom>
              <a:avLst/>
              <a:gdLst>
                <a:gd name="T0" fmla="*/ 186 w 259"/>
                <a:gd name="T1" fmla="*/ 717 h 717"/>
                <a:gd name="T2" fmla="*/ 139 w 259"/>
                <a:gd name="T3" fmla="*/ 697 h 717"/>
                <a:gd name="T4" fmla="*/ 0 w 259"/>
                <a:gd name="T5" fmla="*/ 362 h 717"/>
                <a:gd name="T6" fmla="*/ 139 w 259"/>
                <a:gd name="T7" fmla="*/ 26 h 717"/>
                <a:gd name="T8" fmla="*/ 233 w 259"/>
                <a:gd name="T9" fmla="*/ 26 h 717"/>
                <a:gd name="T10" fmla="*/ 233 w 259"/>
                <a:gd name="T11" fmla="*/ 120 h 717"/>
                <a:gd name="T12" fmla="*/ 133 w 259"/>
                <a:gd name="T13" fmla="*/ 362 h 717"/>
                <a:gd name="T14" fmla="*/ 233 w 259"/>
                <a:gd name="T15" fmla="*/ 603 h 717"/>
                <a:gd name="T16" fmla="*/ 233 w 259"/>
                <a:gd name="T17" fmla="*/ 697 h 717"/>
                <a:gd name="T18" fmla="*/ 186 w 259"/>
                <a:gd name="T19" fmla="*/ 717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717">
                  <a:moveTo>
                    <a:pt x="186" y="717"/>
                  </a:moveTo>
                  <a:cubicBezTo>
                    <a:pt x="169" y="717"/>
                    <a:pt x="152" y="710"/>
                    <a:pt x="139" y="697"/>
                  </a:cubicBezTo>
                  <a:cubicBezTo>
                    <a:pt x="49" y="608"/>
                    <a:pt x="0" y="488"/>
                    <a:pt x="0" y="362"/>
                  </a:cubicBezTo>
                  <a:cubicBezTo>
                    <a:pt x="0" y="235"/>
                    <a:pt x="49" y="116"/>
                    <a:pt x="139" y="26"/>
                  </a:cubicBezTo>
                  <a:cubicBezTo>
                    <a:pt x="165" y="0"/>
                    <a:pt x="207" y="0"/>
                    <a:pt x="233" y="26"/>
                  </a:cubicBezTo>
                  <a:cubicBezTo>
                    <a:pt x="259" y="52"/>
                    <a:pt x="259" y="94"/>
                    <a:pt x="233" y="120"/>
                  </a:cubicBezTo>
                  <a:cubicBezTo>
                    <a:pt x="168" y="185"/>
                    <a:pt x="133" y="270"/>
                    <a:pt x="133" y="362"/>
                  </a:cubicBezTo>
                  <a:cubicBezTo>
                    <a:pt x="133" y="453"/>
                    <a:pt x="168" y="539"/>
                    <a:pt x="233" y="603"/>
                  </a:cubicBezTo>
                  <a:cubicBezTo>
                    <a:pt x="259" y="629"/>
                    <a:pt x="259" y="671"/>
                    <a:pt x="233" y="697"/>
                  </a:cubicBezTo>
                  <a:cubicBezTo>
                    <a:pt x="220" y="710"/>
                    <a:pt x="203" y="717"/>
                    <a:pt x="186" y="717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5"/>
            <p:cNvSpPr/>
            <p:nvPr/>
          </p:nvSpPr>
          <p:spPr bwMode="auto">
            <a:xfrm>
              <a:off x="3443949" y="5141699"/>
              <a:ext cx="1208088" cy="1206500"/>
            </a:xfrm>
            <a:custGeom>
              <a:avLst/>
              <a:gdLst>
                <a:gd name="T0" fmla="*/ 169 w 816"/>
                <a:gd name="T1" fmla="*/ 237 h 816"/>
                <a:gd name="T2" fmla="*/ 579 w 816"/>
                <a:gd name="T3" fmla="*/ 647 h 816"/>
                <a:gd name="T4" fmla="*/ 647 w 816"/>
                <a:gd name="T5" fmla="*/ 579 h 816"/>
                <a:gd name="T6" fmla="*/ 237 w 816"/>
                <a:gd name="T7" fmla="*/ 169 h 816"/>
                <a:gd name="T8" fmla="*/ 169 w 816"/>
                <a:gd name="T9" fmla="*/ 23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816">
                  <a:moveTo>
                    <a:pt x="169" y="237"/>
                  </a:moveTo>
                  <a:cubicBezTo>
                    <a:pt x="0" y="521"/>
                    <a:pt x="295" y="816"/>
                    <a:pt x="579" y="647"/>
                  </a:cubicBezTo>
                  <a:cubicBezTo>
                    <a:pt x="607" y="630"/>
                    <a:pt x="630" y="607"/>
                    <a:pt x="647" y="579"/>
                  </a:cubicBezTo>
                  <a:cubicBezTo>
                    <a:pt x="816" y="295"/>
                    <a:pt x="521" y="0"/>
                    <a:pt x="237" y="169"/>
                  </a:cubicBezTo>
                  <a:cubicBezTo>
                    <a:pt x="209" y="186"/>
                    <a:pt x="186" y="209"/>
                    <a:pt x="169" y="237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6"/>
            <p:cNvSpPr/>
            <p:nvPr/>
          </p:nvSpPr>
          <p:spPr bwMode="auto">
            <a:xfrm>
              <a:off x="4299612" y="4289212"/>
              <a:ext cx="1208088" cy="1206500"/>
            </a:xfrm>
            <a:custGeom>
              <a:avLst/>
              <a:gdLst>
                <a:gd name="T0" fmla="*/ 169 w 816"/>
                <a:gd name="T1" fmla="*/ 237 h 816"/>
                <a:gd name="T2" fmla="*/ 579 w 816"/>
                <a:gd name="T3" fmla="*/ 647 h 816"/>
                <a:gd name="T4" fmla="*/ 647 w 816"/>
                <a:gd name="T5" fmla="*/ 578 h 816"/>
                <a:gd name="T6" fmla="*/ 238 w 816"/>
                <a:gd name="T7" fmla="*/ 169 h 816"/>
                <a:gd name="T8" fmla="*/ 169 w 816"/>
                <a:gd name="T9" fmla="*/ 237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816">
                  <a:moveTo>
                    <a:pt x="169" y="237"/>
                  </a:moveTo>
                  <a:cubicBezTo>
                    <a:pt x="0" y="521"/>
                    <a:pt x="295" y="816"/>
                    <a:pt x="579" y="647"/>
                  </a:cubicBezTo>
                  <a:cubicBezTo>
                    <a:pt x="607" y="630"/>
                    <a:pt x="631" y="606"/>
                    <a:pt x="647" y="578"/>
                  </a:cubicBezTo>
                  <a:cubicBezTo>
                    <a:pt x="816" y="294"/>
                    <a:pt x="522" y="0"/>
                    <a:pt x="238" y="169"/>
                  </a:cubicBezTo>
                  <a:cubicBezTo>
                    <a:pt x="210" y="185"/>
                    <a:pt x="186" y="209"/>
                    <a:pt x="169" y="237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7"/>
            <p:cNvSpPr/>
            <p:nvPr/>
          </p:nvSpPr>
          <p:spPr bwMode="auto">
            <a:xfrm>
              <a:off x="5153687" y="3435137"/>
              <a:ext cx="1209675" cy="1208088"/>
            </a:xfrm>
            <a:custGeom>
              <a:avLst/>
              <a:gdLst>
                <a:gd name="T0" fmla="*/ 169 w 817"/>
                <a:gd name="T1" fmla="*/ 238 h 817"/>
                <a:gd name="T2" fmla="*/ 579 w 817"/>
                <a:gd name="T3" fmla="*/ 648 h 817"/>
                <a:gd name="T4" fmla="*/ 647 w 817"/>
                <a:gd name="T5" fmla="*/ 579 h 817"/>
                <a:gd name="T6" fmla="*/ 238 w 817"/>
                <a:gd name="T7" fmla="*/ 170 h 817"/>
                <a:gd name="T8" fmla="*/ 169 w 817"/>
                <a:gd name="T9" fmla="*/ 2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7" h="817">
                  <a:moveTo>
                    <a:pt x="169" y="238"/>
                  </a:moveTo>
                  <a:cubicBezTo>
                    <a:pt x="0" y="522"/>
                    <a:pt x="295" y="817"/>
                    <a:pt x="579" y="648"/>
                  </a:cubicBezTo>
                  <a:cubicBezTo>
                    <a:pt x="607" y="631"/>
                    <a:pt x="631" y="607"/>
                    <a:pt x="647" y="579"/>
                  </a:cubicBezTo>
                  <a:cubicBezTo>
                    <a:pt x="817" y="295"/>
                    <a:pt x="522" y="0"/>
                    <a:pt x="238" y="170"/>
                  </a:cubicBezTo>
                  <a:cubicBezTo>
                    <a:pt x="210" y="186"/>
                    <a:pt x="186" y="210"/>
                    <a:pt x="169" y="238"/>
                  </a:cubicBez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8"/>
            <p:cNvSpPr/>
            <p:nvPr/>
          </p:nvSpPr>
          <p:spPr bwMode="auto">
            <a:xfrm>
              <a:off x="6007762" y="2582649"/>
              <a:ext cx="1209675" cy="1208088"/>
            </a:xfrm>
            <a:custGeom>
              <a:avLst/>
              <a:gdLst>
                <a:gd name="T0" fmla="*/ 170 w 817"/>
                <a:gd name="T1" fmla="*/ 238 h 817"/>
                <a:gd name="T2" fmla="*/ 579 w 817"/>
                <a:gd name="T3" fmla="*/ 647 h 817"/>
                <a:gd name="T4" fmla="*/ 648 w 817"/>
                <a:gd name="T5" fmla="*/ 579 h 817"/>
                <a:gd name="T6" fmla="*/ 238 w 817"/>
                <a:gd name="T7" fmla="*/ 169 h 817"/>
                <a:gd name="T8" fmla="*/ 170 w 817"/>
                <a:gd name="T9" fmla="*/ 238 h 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7" h="817">
                  <a:moveTo>
                    <a:pt x="170" y="238"/>
                  </a:moveTo>
                  <a:cubicBezTo>
                    <a:pt x="0" y="522"/>
                    <a:pt x="295" y="817"/>
                    <a:pt x="579" y="647"/>
                  </a:cubicBezTo>
                  <a:cubicBezTo>
                    <a:pt x="607" y="631"/>
                    <a:pt x="631" y="607"/>
                    <a:pt x="648" y="579"/>
                  </a:cubicBezTo>
                  <a:cubicBezTo>
                    <a:pt x="817" y="295"/>
                    <a:pt x="522" y="0"/>
                    <a:pt x="238" y="169"/>
                  </a:cubicBezTo>
                  <a:cubicBezTo>
                    <a:pt x="210" y="186"/>
                    <a:pt x="186" y="210"/>
                    <a:pt x="170" y="238"/>
                  </a:cubicBez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0"/>
            <p:cNvSpPr/>
            <p:nvPr/>
          </p:nvSpPr>
          <p:spPr bwMode="auto">
            <a:xfrm>
              <a:off x="6863425" y="1730162"/>
              <a:ext cx="1208088" cy="1206500"/>
            </a:xfrm>
            <a:custGeom>
              <a:avLst/>
              <a:gdLst>
                <a:gd name="T0" fmla="*/ 169 w 816"/>
                <a:gd name="T1" fmla="*/ 238 h 816"/>
                <a:gd name="T2" fmla="*/ 578 w 816"/>
                <a:gd name="T3" fmla="*/ 647 h 816"/>
                <a:gd name="T4" fmla="*/ 647 w 816"/>
                <a:gd name="T5" fmla="*/ 579 h 816"/>
                <a:gd name="T6" fmla="*/ 237 w 816"/>
                <a:gd name="T7" fmla="*/ 169 h 816"/>
                <a:gd name="T8" fmla="*/ 169 w 816"/>
                <a:gd name="T9" fmla="*/ 238 h 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6" h="816">
                  <a:moveTo>
                    <a:pt x="169" y="238"/>
                  </a:moveTo>
                  <a:cubicBezTo>
                    <a:pt x="0" y="522"/>
                    <a:pt x="294" y="816"/>
                    <a:pt x="578" y="647"/>
                  </a:cubicBezTo>
                  <a:cubicBezTo>
                    <a:pt x="606" y="631"/>
                    <a:pt x="630" y="607"/>
                    <a:pt x="647" y="579"/>
                  </a:cubicBezTo>
                  <a:cubicBezTo>
                    <a:pt x="816" y="295"/>
                    <a:pt x="521" y="0"/>
                    <a:pt x="237" y="169"/>
                  </a:cubicBezTo>
                  <a:cubicBezTo>
                    <a:pt x="209" y="186"/>
                    <a:pt x="185" y="210"/>
                    <a:pt x="169" y="238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1"/>
            <p:cNvSpPr/>
            <p:nvPr/>
          </p:nvSpPr>
          <p:spPr bwMode="auto">
            <a:xfrm>
              <a:off x="3599524" y="5295687"/>
              <a:ext cx="900113" cy="898525"/>
            </a:xfrm>
            <a:custGeom>
              <a:avLst/>
              <a:gdLst>
                <a:gd name="T0" fmla="*/ 123 w 608"/>
                <a:gd name="T1" fmla="*/ 178 h 608"/>
                <a:gd name="T2" fmla="*/ 430 w 608"/>
                <a:gd name="T3" fmla="*/ 485 h 608"/>
                <a:gd name="T4" fmla="*/ 485 w 608"/>
                <a:gd name="T5" fmla="*/ 429 h 608"/>
                <a:gd name="T6" fmla="*/ 179 w 608"/>
                <a:gd name="T7" fmla="*/ 123 h 608"/>
                <a:gd name="T8" fmla="*/ 123 w 608"/>
                <a:gd name="T9" fmla="*/ 17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608">
                  <a:moveTo>
                    <a:pt x="123" y="178"/>
                  </a:moveTo>
                  <a:cubicBezTo>
                    <a:pt x="0" y="390"/>
                    <a:pt x="218" y="608"/>
                    <a:pt x="430" y="485"/>
                  </a:cubicBezTo>
                  <a:cubicBezTo>
                    <a:pt x="452" y="471"/>
                    <a:pt x="471" y="452"/>
                    <a:pt x="485" y="429"/>
                  </a:cubicBezTo>
                  <a:cubicBezTo>
                    <a:pt x="608" y="218"/>
                    <a:pt x="390" y="0"/>
                    <a:pt x="179" y="123"/>
                  </a:cubicBezTo>
                  <a:cubicBezTo>
                    <a:pt x="156" y="137"/>
                    <a:pt x="137" y="156"/>
                    <a:pt x="123" y="178"/>
                  </a:cubicBezTo>
                  <a:close/>
                </a:path>
              </a:pathLst>
            </a:custGeom>
            <a:solidFill>
              <a:srgbClr val="F7F7F7"/>
            </a:soli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47" name="Freeform 22"/>
            <p:cNvSpPr/>
            <p:nvPr/>
          </p:nvSpPr>
          <p:spPr bwMode="auto">
            <a:xfrm>
              <a:off x="4453600" y="4443199"/>
              <a:ext cx="900113" cy="898525"/>
            </a:xfrm>
            <a:custGeom>
              <a:avLst/>
              <a:gdLst>
                <a:gd name="T0" fmla="*/ 124 w 608"/>
                <a:gd name="T1" fmla="*/ 178 h 608"/>
                <a:gd name="T2" fmla="*/ 430 w 608"/>
                <a:gd name="T3" fmla="*/ 484 h 608"/>
                <a:gd name="T4" fmla="*/ 485 w 608"/>
                <a:gd name="T5" fmla="*/ 429 h 608"/>
                <a:gd name="T6" fmla="*/ 179 w 608"/>
                <a:gd name="T7" fmla="*/ 123 h 608"/>
                <a:gd name="T8" fmla="*/ 124 w 608"/>
                <a:gd name="T9" fmla="*/ 17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608">
                  <a:moveTo>
                    <a:pt x="124" y="178"/>
                  </a:moveTo>
                  <a:cubicBezTo>
                    <a:pt x="0" y="390"/>
                    <a:pt x="218" y="608"/>
                    <a:pt x="430" y="484"/>
                  </a:cubicBezTo>
                  <a:cubicBezTo>
                    <a:pt x="453" y="471"/>
                    <a:pt x="472" y="452"/>
                    <a:pt x="485" y="429"/>
                  </a:cubicBezTo>
                  <a:cubicBezTo>
                    <a:pt x="608" y="218"/>
                    <a:pt x="390" y="0"/>
                    <a:pt x="179" y="123"/>
                  </a:cubicBezTo>
                  <a:cubicBezTo>
                    <a:pt x="156" y="136"/>
                    <a:pt x="137" y="155"/>
                    <a:pt x="124" y="17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8" name="Freeform 23"/>
            <p:cNvSpPr/>
            <p:nvPr/>
          </p:nvSpPr>
          <p:spPr bwMode="auto">
            <a:xfrm>
              <a:off x="5309262" y="3590712"/>
              <a:ext cx="898525" cy="896938"/>
            </a:xfrm>
            <a:custGeom>
              <a:avLst/>
              <a:gdLst>
                <a:gd name="T0" fmla="*/ 123 w 607"/>
                <a:gd name="T1" fmla="*/ 178 h 607"/>
                <a:gd name="T2" fmla="*/ 429 w 607"/>
                <a:gd name="T3" fmla="*/ 484 h 607"/>
                <a:gd name="T4" fmla="*/ 484 w 607"/>
                <a:gd name="T5" fmla="*/ 429 h 607"/>
                <a:gd name="T6" fmla="*/ 178 w 607"/>
                <a:gd name="T7" fmla="*/ 123 h 607"/>
                <a:gd name="T8" fmla="*/ 123 w 607"/>
                <a:gd name="T9" fmla="*/ 178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607">
                  <a:moveTo>
                    <a:pt x="123" y="178"/>
                  </a:moveTo>
                  <a:cubicBezTo>
                    <a:pt x="0" y="389"/>
                    <a:pt x="218" y="607"/>
                    <a:pt x="429" y="484"/>
                  </a:cubicBezTo>
                  <a:cubicBezTo>
                    <a:pt x="452" y="471"/>
                    <a:pt x="471" y="452"/>
                    <a:pt x="484" y="429"/>
                  </a:cubicBezTo>
                  <a:cubicBezTo>
                    <a:pt x="607" y="218"/>
                    <a:pt x="389" y="0"/>
                    <a:pt x="178" y="123"/>
                  </a:cubicBezTo>
                  <a:cubicBezTo>
                    <a:pt x="155" y="136"/>
                    <a:pt x="136" y="155"/>
                    <a:pt x="123" y="17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9" name="Freeform 24"/>
            <p:cNvSpPr/>
            <p:nvPr/>
          </p:nvSpPr>
          <p:spPr bwMode="auto">
            <a:xfrm>
              <a:off x="6163337" y="2738224"/>
              <a:ext cx="898525" cy="896938"/>
            </a:xfrm>
            <a:custGeom>
              <a:avLst/>
              <a:gdLst>
                <a:gd name="T0" fmla="*/ 123 w 607"/>
                <a:gd name="T1" fmla="*/ 178 h 607"/>
                <a:gd name="T2" fmla="*/ 429 w 607"/>
                <a:gd name="T3" fmla="*/ 484 h 607"/>
                <a:gd name="T4" fmla="*/ 484 w 607"/>
                <a:gd name="T5" fmla="*/ 429 h 607"/>
                <a:gd name="T6" fmla="*/ 178 w 607"/>
                <a:gd name="T7" fmla="*/ 123 h 607"/>
                <a:gd name="T8" fmla="*/ 123 w 607"/>
                <a:gd name="T9" fmla="*/ 178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7" h="607">
                  <a:moveTo>
                    <a:pt x="123" y="178"/>
                  </a:moveTo>
                  <a:cubicBezTo>
                    <a:pt x="0" y="389"/>
                    <a:pt x="218" y="607"/>
                    <a:pt x="429" y="484"/>
                  </a:cubicBezTo>
                  <a:cubicBezTo>
                    <a:pt x="452" y="471"/>
                    <a:pt x="471" y="452"/>
                    <a:pt x="484" y="429"/>
                  </a:cubicBezTo>
                  <a:cubicBezTo>
                    <a:pt x="607" y="218"/>
                    <a:pt x="389" y="0"/>
                    <a:pt x="178" y="123"/>
                  </a:cubicBezTo>
                  <a:cubicBezTo>
                    <a:pt x="155" y="136"/>
                    <a:pt x="136" y="155"/>
                    <a:pt x="123" y="178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8" name="Freeform 26"/>
            <p:cNvSpPr/>
            <p:nvPr/>
          </p:nvSpPr>
          <p:spPr bwMode="auto">
            <a:xfrm>
              <a:off x="7017412" y="1884149"/>
              <a:ext cx="900113" cy="898525"/>
            </a:xfrm>
            <a:custGeom>
              <a:avLst/>
              <a:gdLst>
                <a:gd name="T0" fmla="*/ 123 w 608"/>
                <a:gd name="T1" fmla="*/ 179 h 608"/>
                <a:gd name="T2" fmla="*/ 429 w 608"/>
                <a:gd name="T3" fmla="*/ 485 h 608"/>
                <a:gd name="T4" fmla="*/ 484 w 608"/>
                <a:gd name="T5" fmla="*/ 430 h 608"/>
                <a:gd name="T6" fmla="*/ 178 w 608"/>
                <a:gd name="T7" fmla="*/ 124 h 608"/>
                <a:gd name="T8" fmla="*/ 123 w 608"/>
                <a:gd name="T9" fmla="*/ 179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8" h="608">
                  <a:moveTo>
                    <a:pt x="123" y="179"/>
                  </a:moveTo>
                  <a:cubicBezTo>
                    <a:pt x="0" y="390"/>
                    <a:pt x="218" y="608"/>
                    <a:pt x="429" y="485"/>
                  </a:cubicBezTo>
                  <a:cubicBezTo>
                    <a:pt x="452" y="472"/>
                    <a:pt x="471" y="453"/>
                    <a:pt x="484" y="430"/>
                  </a:cubicBezTo>
                  <a:cubicBezTo>
                    <a:pt x="608" y="218"/>
                    <a:pt x="390" y="0"/>
                    <a:pt x="178" y="124"/>
                  </a:cubicBezTo>
                  <a:cubicBezTo>
                    <a:pt x="155" y="137"/>
                    <a:pt x="136" y="156"/>
                    <a:pt x="123" y="17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7293637" y="2160374"/>
              <a:ext cx="347663" cy="346075"/>
              <a:chOff x="7204075" y="2238375"/>
              <a:chExt cx="347663" cy="3460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78" name="Freeform 27"/>
              <p:cNvSpPr>
                <a:spLocks noEditPoints="1"/>
              </p:cNvSpPr>
              <p:nvPr/>
            </p:nvSpPr>
            <p:spPr bwMode="auto">
              <a:xfrm>
                <a:off x="7204075" y="2238375"/>
                <a:ext cx="347663" cy="346075"/>
              </a:xfrm>
              <a:custGeom>
                <a:avLst/>
                <a:gdLst>
                  <a:gd name="T0" fmla="*/ 117 w 234"/>
                  <a:gd name="T1" fmla="*/ 234 h 234"/>
                  <a:gd name="T2" fmla="*/ 0 w 234"/>
                  <a:gd name="T3" fmla="*/ 117 h 234"/>
                  <a:gd name="T4" fmla="*/ 117 w 234"/>
                  <a:gd name="T5" fmla="*/ 0 h 234"/>
                  <a:gd name="T6" fmla="*/ 234 w 234"/>
                  <a:gd name="T7" fmla="*/ 117 h 234"/>
                  <a:gd name="T8" fmla="*/ 117 w 234"/>
                  <a:gd name="T9" fmla="*/ 234 h 234"/>
                  <a:gd name="T10" fmla="*/ 117 w 234"/>
                  <a:gd name="T11" fmla="*/ 18 h 234"/>
                  <a:gd name="T12" fmla="*/ 18 w 234"/>
                  <a:gd name="T13" fmla="*/ 117 h 234"/>
                  <a:gd name="T14" fmla="*/ 117 w 234"/>
                  <a:gd name="T15" fmla="*/ 216 h 234"/>
                  <a:gd name="T16" fmla="*/ 216 w 234"/>
                  <a:gd name="T17" fmla="*/ 117 h 234"/>
                  <a:gd name="T18" fmla="*/ 117 w 234"/>
                  <a:gd name="T19" fmla="*/ 18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234">
                    <a:moveTo>
                      <a:pt x="117" y="234"/>
                    </a:moveTo>
                    <a:cubicBezTo>
                      <a:pt x="52" y="234"/>
                      <a:pt x="0" y="182"/>
                      <a:pt x="0" y="117"/>
                    </a:cubicBezTo>
                    <a:cubicBezTo>
                      <a:pt x="0" y="53"/>
                      <a:pt x="52" y="0"/>
                      <a:pt x="117" y="0"/>
                    </a:cubicBezTo>
                    <a:cubicBezTo>
                      <a:pt x="181" y="0"/>
                      <a:pt x="234" y="53"/>
                      <a:pt x="234" y="117"/>
                    </a:cubicBezTo>
                    <a:cubicBezTo>
                      <a:pt x="234" y="182"/>
                      <a:pt x="181" y="234"/>
                      <a:pt x="117" y="234"/>
                    </a:cubicBezTo>
                    <a:close/>
                    <a:moveTo>
                      <a:pt x="117" y="18"/>
                    </a:moveTo>
                    <a:cubicBezTo>
                      <a:pt x="62" y="18"/>
                      <a:pt x="18" y="63"/>
                      <a:pt x="18" y="117"/>
                    </a:cubicBezTo>
                    <a:cubicBezTo>
                      <a:pt x="18" y="172"/>
                      <a:pt x="62" y="216"/>
                      <a:pt x="117" y="216"/>
                    </a:cubicBezTo>
                    <a:cubicBezTo>
                      <a:pt x="171" y="216"/>
                      <a:pt x="216" y="172"/>
                      <a:pt x="216" y="117"/>
                    </a:cubicBezTo>
                    <a:cubicBezTo>
                      <a:pt x="216" y="63"/>
                      <a:pt x="171" y="18"/>
                      <a:pt x="11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28"/>
              <p:cNvSpPr/>
              <p:nvPr/>
            </p:nvSpPr>
            <p:spPr bwMode="auto">
              <a:xfrm>
                <a:off x="7372350" y="2278063"/>
                <a:ext cx="11113" cy="20638"/>
              </a:xfrm>
              <a:custGeom>
                <a:avLst/>
                <a:gdLst>
                  <a:gd name="T0" fmla="*/ 2 w 8"/>
                  <a:gd name="T1" fmla="*/ 14 h 14"/>
                  <a:gd name="T2" fmla="*/ 6 w 8"/>
                  <a:gd name="T3" fmla="*/ 14 h 14"/>
                  <a:gd name="T4" fmla="*/ 8 w 8"/>
                  <a:gd name="T5" fmla="*/ 12 h 14"/>
                  <a:gd name="T6" fmla="*/ 8 w 8"/>
                  <a:gd name="T7" fmla="*/ 2 h 14"/>
                  <a:gd name="T8" fmla="*/ 6 w 8"/>
                  <a:gd name="T9" fmla="*/ 0 h 14"/>
                  <a:gd name="T10" fmla="*/ 2 w 8"/>
                  <a:gd name="T11" fmla="*/ 0 h 14"/>
                  <a:gd name="T12" fmla="*/ 0 w 8"/>
                  <a:gd name="T13" fmla="*/ 2 h 14"/>
                  <a:gd name="T14" fmla="*/ 0 w 8"/>
                  <a:gd name="T15" fmla="*/ 12 h 14"/>
                  <a:gd name="T16" fmla="*/ 2 w 8"/>
                  <a:gd name="T1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4">
                    <a:moveTo>
                      <a:pt x="2" y="14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8" y="13"/>
                      <a:pt x="8" y="1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4"/>
                      <a:pt x="2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29"/>
              <p:cNvSpPr/>
              <p:nvPr/>
            </p:nvSpPr>
            <p:spPr bwMode="auto">
              <a:xfrm>
                <a:off x="7245350" y="2405063"/>
                <a:ext cx="19050" cy="12700"/>
              </a:xfrm>
              <a:custGeom>
                <a:avLst/>
                <a:gdLst>
                  <a:gd name="T0" fmla="*/ 11 w 13"/>
                  <a:gd name="T1" fmla="*/ 0 h 8"/>
                  <a:gd name="T2" fmla="*/ 1 w 13"/>
                  <a:gd name="T3" fmla="*/ 0 h 8"/>
                  <a:gd name="T4" fmla="*/ 0 w 13"/>
                  <a:gd name="T5" fmla="*/ 2 h 8"/>
                  <a:gd name="T6" fmla="*/ 0 w 13"/>
                  <a:gd name="T7" fmla="*/ 6 h 8"/>
                  <a:gd name="T8" fmla="*/ 1 w 13"/>
                  <a:gd name="T9" fmla="*/ 8 h 8"/>
                  <a:gd name="T10" fmla="*/ 11 w 13"/>
                  <a:gd name="T11" fmla="*/ 8 h 8"/>
                  <a:gd name="T12" fmla="*/ 13 w 13"/>
                  <a:gd name="T13" fmla="*/ 6 h 8"/>
                  <a:gd name="T14" fmla="*/ 13 w 13"/>
                  <a:gd name="T15" fmla="*/ 2 h 8"/>
                  <a:gd name="T16" fmla="*/ 11 w 13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8">
                    <a:moveTo>
                      <a:pt x="1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2" y="8"/>
                      <a:pt x="13" y="7"/>
                      <a:pt x="13" y="6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1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30"/>
              <p:cNvSpPr/>
              <p:nvPr/>
            </p:nvSpPr>
            <p:spPr bwMode="auto">
              <a:xfrm>
                <a:off x="7372350" y="2525713"/>
                <a:ext cx="11113" cy="19050"/>
              </a:xfrm>
              <a:custGeom>
                <a:avLst/>
                <a:gdLst>
                  <a:gd name="T0" fmla="*/ 6 w 8"/>
                  <a:gd name="T1" fmla="*/ 0 h 13"/>
                  <a:gd name="T2" fmla="*/ 2 w 8"/>
                  <a:gd name="T3" fmla="*/ 0 h 13"/>
                  <a:gd name="T4" fmla="*/ 0 w 8"/>
                  <a:gd name="T5" fmla="*/ 2 h 13"/>
                  <a:gd name="T6" fmla="*/ 0 w 8"/>
                  <a:gd name="T7" fmla="*/ 12 h 13"/>
                  <a:gd name="T8" fmla="*/ 2 w 8"/>
                  <a:gd name="T9" fmla="*/ 13 h 13"/>
                  <a:gd name="T10" fmla="*/ 6 w 8"/>
                  <a:gd name="T11" fmla="*/ 13 h 13"/>
                  <a:gd name="T12" fmla="*/ 8 w 8"/>
                  <a:gd name="T13" fmla="*/ 12 h 13"/>
                  <a:gd name="T14" fmla="*/ 8 w 8"/>
                  <a:gd name="T15" fmla="*/ 2 h 13"/>
                  <a:gd name="T16" fmla="*/ 6 w 8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3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1" y="13"/>
                      <a:pt x="2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8" y="13"/>
                      <a:pt x="8" y="12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31"/>
              <p:cNvSpPr/>
              <p:nvPr/>
            </p:nvSpPr>
            <p:spPr bwMode="auto">
              <a:xfrm>
                <a:off x="7489825" y="2405063"/>
                <a:ext cx="20638" cy="12700"/>
              </a:xfrm>
              <a:custGeom>
                <a:avLst/>
                <a:gdLst>
                  <a:gd name="T0" fmla="*/ 12 w 14"/>
                  <a:gd name="T1" fmla="*/ 0 h 8"/>
                  <a:gd name="T2" fmla="*/ 2 w 14"/>
                  <a:gd name="T3" fmla="*/ 0 h 8"/>
                  <a:gd name="T4" fmla="*/ 0 w 14"/>
                  <a:gd name="T5" fmla="*/ 2 h 8"/>
                  <a:gd name="T6" fmla="*/ 0 w 14"/>
                  <a:gd name="T7" fmla="*/ 6 h 8"/>
                  <a:gd name="T8" fmla="*/ 2 w 14"/>
                  <a:gd name="T9" fmla="*/ 8 h 8"/>
                  <a:gd name="T10" fmla="*/ 12 w 14"/>
                  <a:gd name="T11" fmla="*/ 8 h 8"/>
                  <a:gd name="T12" fmla="*/ 14 w 14"/>
                  <a:gd name="T13" fmla="*/ 6 h 8"/>
                  <a:gd name="T14" fmla="*/ 14 w 14"/>
                  <a:gd name="T15" fmla="*/ 2 h 8"/>
                  <a:gd name="T16" fmla="*/ 12 w 14"/>
                  <a:gd name="T1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8">
                    <a:moveTo>
                      <a:pt x="1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1" y="8"/>
                      <a:pt x="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3" y="8"/>
                      <a:pt x="14" y="7"/>
                      <a:pt x="14" y="6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3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32"/>
              <p:cNvSpPr/>
              <p:nvPr/>
            </p:nvSpPr>
            <p:spPr bwMode="auto">
              <a:xfrm>
                <a:off x="7315200" y="2344738"/>
                <a:ext cx="50800" cy="53975"/>
              </a:xfrm>
              <a:custGeom>
                <a:avLst/>
                <a:gdLst>
                  <a:gd name="T0" fmla="*/ 34 w 34"/>
                  <a:gd name="T1" fmla="*/ 31 h 36"/>
                  <a:gd name="T2" fmla="*/ 7 w 34"/>
                  <a:gd name="T3" fmla="*/ 1 h 36"/>
                  <a:gd name="T4" fmla="*/ 2 w 34"/>
                  <a:gd name="T5" fmla="*/ 1 h 36"/>
                  <a:gd name="T6" fmla="*/ 2 w 34"/>
                  <a:gd name="T7" fmla="*/ 6 h 36"/>
                  <a:gd name="T8" fmla="*/ 29 w 34"/>
                  <a:gd name="T9" fmla="*/ 36 h 36"/>
                  <a:gd name="T10" fmla="*/ 34 w 34"/>
                  <a:gd name="T11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36">
                    <a:moveTo>
                      <a:pt x="34" y="3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3" y="0"/>
                      <a:pt x="2" y="1"/>
                    </a:cubicBezTo>
                    <a:cubicBezTo>
                      <a:pt x="0" y="2"/>
                      <a:pt x="0" y="5"/>
                      <a:pt x="2" y="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30" y="34"/>
                      <a:pt x="32" y="33"/>
                      <a:pt x="3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3"/>
              <p:cNvSpPr/>
              <p:nvPr/>
            </p:nvSpPr>
            <p:spPr bwMode="auto">
              <a:xfrm>
                <a:off x="7389813" y="2330450"/>
                <a:ext cx="69850" cy="69850"/>
              </a:xfrm>
              <a:custGeom>
                <a:avLst/>
                <a:gdLst>
                  <a:gd name="T0" fmla="*/ 40 w 47"/>
                  <a:gd name="T1" fmla="*/ 2 h 47"/>
                  <a:gd name="T2" fmla="*/ 0 w 47"/>
                  <a:gd name="T3" fmla="*/ 42 h 47"/>
                  <a:gd name="T4" fmla="*/ 5 w 47"/>
                  <a:gd name="T5" fmla="*/ 47 h 47"/>
                  <a:gd name="T6" fmla="*/ 45 w 47"/>
                  <a:gd name="T7" fmla="*/ 7 h 47"/>
                  <a:gd name="T8" fmla="*/ 45 w 47"/>
                  <a:gd name="T9" fmla="*/ 2 h 47"/>
                  <a:gd name="T10" fmla="*/ 40 w 47"/>
                  <a:gd name="T11" fmla="*/ 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7">
                    <a:moveTo>
                      <a:pt x="40" y="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2" y="43"/>
                      <a:pt x="4" y="45"/>
                      <a:pt x="5" y="47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7" y="6"/>
                      <a:pt x="47" y="3"/>
                      <a:pt x="45" y="2"/>
                    </a:cubicBezTo>
                    <a:cubicBezTo>
                      <a:pt x="44" y="0"/>
                      <a:pt x="41" y="0"/>
                      <a:pt x="4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Oval 34"/>
              <p:cNvSpPr>
                <a:spLocks noChangeArrowheads="1"/>
              </p:cNvSpPr>
              <p:nvPr/>
            </p:nvSpPr>
            <p:spPr bwMode="auto">
              <a:xfrm>
                <a:off x="7359650" y="2393950"/>
                <a:ext cx="36513" cy="349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>
              <a:off x="5607712" y="3911387"/>
              <a:ext cx="301625" cy="255587"/>
              <a:chOff x="5518150" y="3989388"/>
              <a:chExt cx="301625" cy="255587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88" name="Freeform 35"/>
              <p:cNvSpPr/>
              <p:nvPr/>
            </p:nvSpPr>
            <p:spPr bwMode="auto">
              <a:xfrm>
                <a:off x="5648325" y="4130675"/>
                <a:ext cx="41275" cy="26988"/>
              </a:xfrm>
              <a:custGeom>
                <a:avLst/>
                <a:gdLst>
                  <a:gd name="T0" fmla="*/ 25 w 27"/>
                  <a:gd name="T1" fmla="*/ 18 h 18"/>
                  <a:gd name="T2" fmla="*/ 27 w 27"/>
                  <a:gd name="T3" fmla="*/ 17 h 18"/>
                  <a:gd name="T4" fmla="*/ 27 w 27"/>
                  <a:gd name="T5" fmla="*/ 1 h 18"/>
                  <a:gd name="T6" fmla="*/ 25 w 27"/>
                  <a:gd name="T7" fmla="*/ 0 h 18"/>
                  <a:gd name="T8" fmla="*/ 2 w 27"/>
                  <a:gd name="T9" fmla="*/ 0 h 18"/>
                  <a:gd name="T10" fmla="*/ 0 w 27"/>
                  <a:gd name="T11" fmla="*/ 1 h 18"/>
                  <a:gd name="T12" fmla="*/ 0 w 27"/>
                  <a:gd name="T13" fmla="*/ 17 h 18"/>
                  <a:gd name="T14" fmla="*/ 2 w 27"/>
                  <a:gd name="T15" fmla="*/ 18 h 18"/>
                  <a:gd name="T16" fmla="*/ 25 w 27"/>
                  <a:gd name="T1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18">
                    <a:moveTo>
                      <a:pt x="25" y="18"/>
                    </a:moveTo>
                    <a:cubicBezTo>
                      <a:pt x="26" y="18"/>
                      <a:pt x="27" y="17"/>
                      <a:pt x="27" y="17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6" y="0"/>
                      <a:pt x="2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1" y="18"/>
                      <a:pt x="2" y="18"/>
                    </a:cubicBezTo>
                    <a:lnTo>
                      <a:pt x="25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6"/>
              <p:cNvSpPr/>
              <p:nvPr/>
            </p:nvSpPr>
            <p:spPr bwMode="auto">
              <a:xfrm>
                <a:off x="5619750" y="3989388"/>
                <a:ext cx="98425" cy="31750"/>
              </a:xfrm>
              <a:custGeom>
                <a:avLst/>
                <a:gdLst>
                  <a:gd name="T0" fmla="*/ 9 w 67"/>
                  <a:gd name="T1" fmla="*/ 20 h 22"/>
                  <a:gd name="T2" fmla="*/ 33 w 67"/>
                  <a:gd name="T3" fmla="*/ 10 h 22"/>
                  <a:gd name="T4" fmla="*/ 58 w 67"/>
                  <a:gd name="T5" fmla="*/ 20 h 22"/>
                  <a:gd name="T6" fmla="*/ 62 w 67"/>
                  <a:gd name="T7" fmla="*/ 21 h 22"/>
                  <a:gd name="T8" fmla="*/ 65 w 67"/>
                  <a:gd name="T9" fmla="*/ 20 h 22"/>
                  <a:gd name="T10" fmla="*/ 65 w 67"/>
                  <a:gd name="T11" fmla="*/ 13 h 22"/>
                  <a:gd name="T12" fmla="*/ 33 w 67"/>
                  <a:gd name="T13" fmla="*/ 0 h 22"/>
                  <a:gd name="T14" fmla="*/ 2 w 67"/>
                  <a:gd name="T15" fmla="*/ 13 h 22"/>
                  <a:gd name="T16" fmla="*/ 2 w 67"/>
                  <a:gd name="T17" fmla="*/ 20 h 22"/>
                  <a:gd name="T18" fmla="*/ 9 w 67"/>
                  <a:gd name="T19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22">
                    <a:moveTo>
                      <a:pt x="9" y="20"/>
                    </a:moveTo>
                    <a:cubicBezTo>
                      <a:pt x="15" y="13"/>
                      <a:pt x="24" y="10"/>
                      <a:pt x="33" y="10"/>
                    </a:cubicBezTo>
                    <a:cubicBezTo>
                      <a:pt x="43" y="10"/>
                      <a:pt x="52" y="13"/>
                      <a:pt x="58" y="20"/>
                    </a:cubicBezTo>
                    <a:cubicBezTo>
                      <a:pt x="59" y="21"/>
                      <a:pt x="60" y="21"/>
                      <a:pt x="62" y="21"/>
                    </a:cubicBezTo>
                    <a:cubicBezTo>
                      <a:pt x="63" y="21"/>
                      <a:pt x="64" y="21"/>
                      <a:pt x="65" y="20"/>
                    </a:cubicBezTo>
                    <a:cubicBezTo>
                      <a:pt x="67" y="18"/>
                      <a:pt x="67" y="15"/>
                      <a:pt x="65" y="13"/>
                    </a:cubicBezTo>
                    <a:cubicBezTo>
                      <a:pt x="57" y="5"/>
                      <a:pt x="45" y="0"/>
                      <a:pt x="33" y="0"/>
                    </a:cubicBezTo>
                    <a:cubicBezTo>
                      <a:pt x="22" y="0"/>
                      <a:pt x="10" y="5"/>
                      <a:pt x="2" y="13"/>
                    </a:cubicBezTo>
                    <a:cubicBezTo>
                      <a:pt x="0" y="15"/>
                      <a:pt x="0" y="18"/>
                      <a:pt x="2" y="20"/>
                    </a:cubicBezTo>
                    <a:cubicBezTo>
                      <a:pt x="4" y="22"/>
                      <a:pt x="7" y="22"/>
                      <a:pt x="9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37"/>
              <p:cNvSpPr/>
              <p:nvPr/>
            </p:nvSpPr>
            <p:spPr bwMode="auto">
              <a:xfrm>
                <a:off x="5518150" y="4030663"/>
                <a:ext cx="301625" cy="107950"/>
              </a:xfrm>
              <a:custGeom>
                <a:avLst/>
                <a:gdLst>
                  <a:gd name="T0" fmla="*/ 199 w 203"/>
                  <a:gd name="T1" fmla="*/ 0 h 73"/>
                  <a:gd name="T2" fmla="*/ 4 w 203"/>
                  <a:gd name="T3" fmla="*/ 0 h 73"/>
                  <a:gd name="T4" fmla="*/ 0 w 203"/>
                  <a:gd name="T5" fmla="*/ 4 h 73"/>
                  <a:gd name="T6" fmla="*/ 0 w 203"/>
                  <a:gd name="T7" fmla="*/ 65 h 73"/>
                  <a:gd name="T8" fmla="*/ 0 w 203"/>
                  <a:gd name="T9" fmla="*/ 66 h 73"/>
                  <a:gd name="T10" fmla="*/ 82 w 203"/>
                  <a:gd name="T11" fmla="*/ 73 h 73"/>
                  <a:gd name="T12" fmla="*/ 82 w 203"/>
                  <a:gd name="T13" fmla="*/ 72 h 73"/>
                  <a:gd name="T14" fmla="*/ 82 w 203"/>
                  <a:gd name="T15" fmla="*/ 69 h 73"/>
                  <a:gd name="T16" fmla="*/ 90 w 203"/>
                  <a:gd name="T17" fmla="*/ 62 h 73"/>
                  <a:gd name="T18" fmla="*/ 113 w 203"/>
                  <a:gd name="T19" fmla="*/ 62 h 73"/>
                  <a:gd name="T20" fmla="*/ 121 w 203"/>
                  <a:gd name="T21" fmla="*/ 69 h 73"/>
                  <a:gd name="T22" fmla="*/ 121 w 203"/>
                  <a:gd name="T23" fmla="*/ 72 h 73"/>
                  <a:gd name="T24" fmla="*/ 121 w 203"/>
                  <a:gd name="T25" fmla="*/ 73 h 73"/>
                  <a:gd name="T26" fmla="*/ 203 w 203"/>
                  <a:gd name="T27" fmla="*/ 66 h 73"/>
                  <a:gd name="T28" fmla="*/ 203 w 203"/>
                  <a:gd name="T29" fmla="*/ 65 h 73"/>
                  <a:gd name="T30" fmla="*/ 203 w 203"/>
                  <a:gd name="T31" fmla="*/ 4 h 73"/>
                  <a:gd name="T32" fmla="*/ 199 w 203"/>
                  <a:gd name="T3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3" h="73">
                    <a:moveTo>
                      <a:pt x="199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27" y="70"/>
                      <a:pt x="54" y="72"/>
                      <a:pt x="82" y="73"/>
                    </a:cubicBezTo>
                    <a:cubicBezTo>
                      <a:pt x="82" y="73"/>
                      <a:pt x="82" y="72"/>
                      <a:pt x="82" y="72"/>
                    </a:cubicBezTo>
                    <a:cubicBezTo>
                      <a:pt x="82" y="69"/>
                      <a:pt x="82" y="69"/>
                      <a:pt x="82" y="69"/>
                    </a:cubicBezTo>
                    <a:cubicBezTo>
                      <a:pt x="82" y="65"/>
                      <a:pt x="85" y="62"/>
                      <a:pt x="90" y="62"/>
                    </a:cubicBezTo>
                    <a:cubicBezTo>
                      <a:pt x="113" y="62"/>
                      <a:pt x="113" y="62"/>
                      <a:pt x="113" y="62"/>
                    </a:cubicBezTo>
                    <a:cubicBezTo>
                      <a:pt x="117" y="62"/>
                      <a:pt x="121" y="65"/>
                      <a:pt x="121" y="69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21" y="72"/>
                      <a:pt x="121" y="73"/>
                      <a:pt x="121" y="73"/>
                    </a:cubicBezTo>
                    <a:cubicBezTo>
                      <a:pt x="148" y="72"/>
                      <a:pt x="176" y="70"/>
                      <a:pt x="203" y="66"/>
                    </a:cubicBezTo>
                    <a:cubicBezTo>
                      <a:pt x="203" y="66"/>
                      <a:pt x="203" y="66"/>
                      <a:pt x="203" y="65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3" y="2"/>
                      <a:pt x="201" y="0"/>
                      <a:pt x="19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38"/>
              <p:cNvSpPr/>
              <p:nvPr/>
            </p:nvSpPr>
            <p:spPr bwMode="auto">
              <a:xfrm>
                <a:off x="5518150" y="4137025"/>
                <a:ext cx="301625" cy="107950"/>
              </a:xfrm>
              <a:custGeom>
                <a:avLst/>
                <a:gdLst>
                  <a:gd name="T0" fmla="*/ 203 w 203"/>
                  <a:gd name="T1" fmla="*/ 0 h 73"/>
                  <a:gd name="T2" fmla="*/ 121 w 203"/>
                  <a:gd name="T3" fmla="*/ 7 h 73"/>
                  <a:gd name="T4" fmla="*/ 121 w 203"/>
                  <a:gd name="T5" fmla="*/ 8 h 73"/>
                  <a:gd name="T6" fmla="*/ 121 w 203"/>
                  <a:gd name="T7" fmla="*/ 13 h 73"/>
                  <a:gd name="T8" fmla="*/ 113 w 203"/>
                  <a:gd name="T9" fmla="*/ 20 h 73"/>
                  <a:gd name="T10" fmla="*/ 90 w 203"/>
                  <a:gd name="T11" fmla="*/ 20 h 73"/>
                  <a:gd name="T12" fmla="*/ 82 w 203"/>
                  <a:gd name="T13" fmla="*/ 13 h 73"/>
                  <a:gd name="T14" fmla="*/ 82 w 203"/>
                  <a:gd name="T15" fmla="*/ 8 h 73"/>
                  <a:gd name="T16" fmla="*/ 82 w 203"/>
                  <a:gd name="T17" fmla="*/ 7 h 73"/>
                  <a:gd name="T18" fmla="*/ 0 w 203"/>
                  <a:gd name="T19" fmla="*/ 0 h 73"/>
                  <a:gd name="T20" fmla="*/ 0 w 203"/>
                  <a:gd name="T21" fmla="*/ 1 h 73"/>
                  <a:gd name="T22" fmla="*/ 0 w 203"/>
                  <a:gd name="T23" fmla="*/ 67 h 73"/>
                  <a:gd name="T24" fmla="*/ 5 w 203"/>
                  <a:gd name="T25" fmla="*/ 73 h 73"/>
                  <a:gd name="T26" fmla="*/ 199 w 203"/>
                  <a:gd name="T27" fmla="*/ 73 h 73"/>
                  <a:gd name="T28" fmla="*/ 203 w 203"/>
                  <a:gd name="T29" fmla="*/ 68 h 73"/>
                  <a:gd name="T30" fmla="*/ 203 w 203"/>
                  <a:gd name="T31" fmla="*/ 1 h 73"/>
                  <a:gd name="T32" fmla="*/ 203 w 203"/>
                  <a:gd name="T33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3" h="73">
                    <a:moveTo>
                      <a:pt x="203" y="0"/>
                    </a:moveTo>
                    <a:cubicBezTo>
                      <a:pt x="176" y="4"/>
                      <a:pt x="148" y="6"/>
                      <a:pt x="121" y="7"/>
                    </a:cubicBezTo>
                    <a:cubicBezTo>
                      <a:pt x="121" y="7"/>
                      <a:pt x="121" y="7"/>
                      <a:pt x="121" y="8"/>
                    </a:cubicBezTo>
                    <a:cubicBezTo>
                      <a:pt x="121" y="13"/>
                      <a:pt x="121" y="13"/>
                      <a:pt x="121" y="13"/>
                    </a:cubicBezTo>
                    <a:cubicBezTo>
                      <a:pt x="121" y="17"/>
                      <a:pt x="117" y="20"/>
                      <a:pt x="113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85" y="20"/>
                      <a:pt x="82" y="17"/>
                      <a:pt x="82" y="13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54" y="6"/>
                      <a:pt x="27" y="4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1"/>
                      <a:pt x="2" y="73"/>
                      <a:pt x="5" y="73"/>
                    </a:cubicBezTo>
                    <a:cubicBezTo>
                      <a:pt x="199" y="73"/>
                      <a:pt x="199" y="73"/>
                      <a:pt x="199" y="73"/>
                    </a:cubicBezTo>
                    <a:cubicBezTo>
                      <a:pt x="201" y="73"/>
                      <a:pt x="203" y="71"/>
                      <a:pt x="203" y="68"/>
                    </a:cubicBezTo>
                    <a:cubicBezTo>
                      <a:pt x="203" y="1"/>
                      <a:pt x="203" y="1"/>
                      <a:pt x="203" y="1"/>
                    </a:cubicBezTo>
                    <a:cubicBezTo>
                      <a:pt x="203" y="0"/>
                      <a:pt x="203" y="0"/>
                      <a:pt x="20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20" name="组合 119"/>
            <p:cNvGrpSpPr/>
            <p:nvPr/>
          </p:nvGrpSpPr>
          <p:grpSpPr>
            <a:xfrm>
              <a:off x="6469725" y="3014449"/>
              <a:ext cx="292100" cy="341313"/>
              <a:chOff x="6380163" y="3092450"/>
              <a:chExt cx="292100" cy="341313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92" name="Freeform 39"/>
              <p:cNvSpPr/>
              <p:nvPr/>
            </p:nvSpPr>
            <p:spPr bwMode="auto">
              <a:xfrm>
                <a:off x="6448425" y="3189288"/>
                <a:ext cx="44450" cy="42863"/>
              </a:xfrm>
              <a:custGeom>
                <a:avLst/>
                <a:gdLst>
                  <a:gd name="T0" fmla="*/ 24 w 30"/>
                  <a:gd name="T1" fmla="*/ 5 h 29"/>
                  <a:gd name="T2" fmla="*/ 24 w 30"/>
                  <a:gd name="T3" fmla="*/ 24 h 29"/>
                  <a:gd name="T4" fmla="*/ 5 w 30"/>
                  <a:gd name="T5" fmla="*/ 24 h 29"/>
                  <a:gd name="T6" fmla="*/ 5 w 30"/>
                  <a:gd name="T7" fmla="*/ 5 h 29"/>
                  <a:gd name="T8" fmla="*/ 24 w 30"/>
                  <a:gd name="T9" fmla="*/ 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9">
                    <a:moveTo>
                      <a:pt x="24" y="5"/>
                    </a:moveTo>
                    <a:cubicBezTo>
                      <a:pt x="30" y="10"/>
                      <a:pt x="30" y="18"/>
                      <a:pt x="24" y="24"/>
                    </a:cubicBezTo>
                    <a:cubicBezTo>
                      <a:pt x="19" y="29"/>
                      <a:pt x="11" y="29"/>
                      <a:pt x="5" y="24"/>
                    </a:cubicBezTo>
                    <a:cubicBezTo>
                      <a:pt x="0" y="18"/>
                      <a:pt x="0" y="10"/>
                      <a:pt x="5" y="5"/>
                    </a:cubicBezTo>
                    <a:cubicBezTo>
                      <a:pt x="11" y="0"/>
                      <a:pt x="19" y="0"/>
                      <a:pt x="2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40"/>
              <p:cNvSpPr/>
              <p:nvPr/>
            </p:nvSpPr>
            <p:spPr bwMode="auto">
              <a:xfrm>
                <a:off x="6591300" y="3195638"/>
                <a:ext cx="30163" cy="30163"/>
              </a:xfrm>
              <a:custGeom>
                <a:avLst/>
                <a:gdLst>
                  <a:gd name="T0" fmla="*/ 16 w 20"/>
                  <a:gd name="T1" fmla="*/ 4 h 20"/>
                  <a:gd name="T2" fmla="*/ 16 w 20"/>
                  <a:gd name="T3" fmla="*/ 16 h 20"/>
                  <a:gd name="T4" fmla="*/ 4 w 20"/>
                  <a:gd name="T5" fmla="*/ 16 h 20"/>
                  <a:gd name="T6" fmla="*/ 4 w 20"/>
                  <a:gd name="T7" fmla="*/ 4 h 20"/>
                  <a:gd name="T8" fmla="*/ 16 w 20"/>
                  <a:gd name="T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0">
                    <a:moveTo>
                      <a:pt x="16" y="4"/>
                    </a:moveTo>
                    <a:cubicBezTo>
                      <a:pt x="20" y="7"/>
                      <a:pt x="20" y="13"/>
                      <a:pt x="16" y="16"/>
                    </a:cubicBezTo>
                    <a:cubicBezTo>
                      <a:pt x="13" y="20"/>
                      <a:pt x="7" y="20"/>
                      <a:pt x="4" y="16"/>
                    </a:cubicBezTo>
                    <a:cubicBezTo>
                      <a:pt x="0" y="13"/>
                      <a:pt x="0" y="7"/>
                      <a:pt x="4" y="4"/>
                    </a:cubicBezTo>
                    <a:cubicBezTo>
                      <a:pt x="7" y="0"/>
                      <a:pt x="13" y="0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41"/>
              <p:cNvSpPr/>
              <p:nvPr/>
            </p:nvSpPr>
            <p:spPr bwMode="auto">
              <a:xfrm>
                <a:off x="6513513" y="3135313"/>
                <a:ext cx="60325" cy="60325"/>
              </a:xfrm>
              <a:custGeom>
                <a:avLst/>
                <a:gdLst>
                  <a:gd name="T0" fmla="*/ 16 w 41"/>
                  <a:gd name="T1" fmla="*/ 3 h 41"/>
                  <a:gd name="T2" fmla="*/ 38 w 41"/>
                  <a:gd name="T3" fmla="*/ 25 h 41"/>
                  <a:gd name="T4" fmla="*/ 25 w 41"/>
                  <a:gd name="T5" fmla="*/ 38 h 41"/>
                  <a:gd name="T6" fmla="*/ 3 w 41"/>
                  <a:gd name="T7" fmla="*/ 16 h 41"/>
                  <a:gd name="T8" fmla="*/ 16 w 41"/>
                  <a:gd name="T9" fmla="*/ 3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16" y="3"/>
                    </a:moveTo>
                    <a:cubicBezTo>
                      <a:pt x="30" y="0"/>
                      <a:pt x="41" y="12"/>
                      <a:pt x="38" y="25"/>
                    </a:cubicBezTo>
                    <a:cubicBezTo>
                      <a:pt x="37" y="32"/>
                      <a:pt x="31" y="37"/>
                      <a:pt x="25" y="38"/>
                    </a:cubicBezTo>
                    <a:cubicBezTo>
                      <a:pt x="12" y="41"/>
                      <a:pt x="0" y="30"/>
                      <a:pt x="3" y="16"/>
                    </a:cubicBezTo>
                    <a:cubicBezTo>
                      <a:pt x="5" y="10"/>
                      <a:pt x="10" y="5"/>
                      <a:pt x="1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42"/>
              <p:cNvSpPr>
                <a:spLocks noEditPoints="1"/>
              </p:cNvSpPr>
              <p:nvPr/>
            </p:nvSpPr>
            <p:spPr bwMode="auto">
              <a:xfrm>
                <a:off x="6380163" y="3092450"/>
                <a:ext cx="292100" cy="341313"/>
              </a:xfrm>
              <a:custGeom>
                <a:avLst/>
                <a:gdLst>
                  <a:gd name="T0" fmla="*/ 18 w 197"/>
                  <a:gd name="T1" fmla="*/ 165 h 231"/>
                  <a:gd name="T2" fmla="*/ 68 w 197"/>
                  <a:gd name="T3" fmla="*/ 215 h 231"/>
                  <a:gd name="T4" fmla="*/ 183 w 197"/>
                  <a:gd name="T5" fmla="*/ 122 h 231"/>
                  <a:gd name="T6" fmla="*/ 15 w 197"/>
                  <a:gd name="T7" fmla="*/ 82 h 231"/>
                  <a:gd name="T8" fmla="*/ 139 w 197"/>
                  <a:gd name="T9" fmla="*/ 78 h 231"/>
                  <a:gd name="T10" fmla="*/ 138 w 197"/>
                  <a:gd name="T11" fmla="*/ 72 h 231"/>
                  <a:gd name="T12" fmla="*/ 144 w 197"/>
                  <a:gd name="T13" fmla="*/ 69 h 231"/>
                  <a:gd name="T14" fmla="*/ 148 w 197"/>
                  <a:gd name="T15" fmla="*/ 66 h 231"/>
                  <a:gd name="T16" fmla="*/ 153 w 197"/>
                  <a:gd name="T17" fmla="*/ 63 h 231"/>
                  <a:gd name="T18" fmla="*/ 158 w 197"/>
                  <a:gd name="T19" fmla="*/ 66 h 231"/>
                  <a:gd name="T20" fmla="*/ 162 w 197"/>
                  <a:gd name="T21" fmla="*/ 69 h 231"/>
                  <a:gd name="T22" fmla="*/ 168 w 197"/>
                  <a:gd name="T23" fmla="*/ 72 h 231"/>
                  <a:gd name="T24" fmla="*/ 168 w 197"/>
                  <a:gd name="T25" fmla="*/ 78 h 231"/>
                  <a:gd name="T26" fmla="*/ 168 w 197"/>
                  <a:gd name="T27" fmla="*/ 82 h 231"/>
                  <a:gd name="T28" fmla="*/ 168 w 197"/>
                  <a:gd name="T29" fmla="*/ 89 h 231"/>
                  <a:gd name="T30" fmla="*/ 162 w 197"/>
                  <a:gd name="T31" fmla="*/ 92 h 231"/>
                  <a:gd name="T32" fmla="*/ 158 w 197"/>
                  <a:gd name="T33" fmla="*/ 94 h 231"/>
                  <a:gd name="T34" fmla="*/ 153 w 197"/>
                  <a:gd name="T35" fmla="*/ 97 h 231"/>
                  <a:gd name="T36" fmla="*/ 148 w 197"/>
                  <a:gd name="T37" fmla="*/ 94 h 231"/>
                  <a:gd name="T38" fmla="*/ 144 w 197"/>
                  <a:gd name="T39" fmla="*/ 92 h 231"/>
                  <a:gd name="T40" fmla="*/ 138 w 197"/>
                  <a:gd name="T41" fmla="*/ 89 h 231"/>
                  <a:gd name="T42" fmla="*/ 139 w 197"/>
                  <a:gd name="T43" fmla="*/ 82 h 231"/>
                  <a:gd name="T44" fmla="*/ 82 w 197"/>
                  <a:gd name="T45" fmla="*/ 61 h 231"/>
                  <a:gd name="T46" fmla="*/ 85 w 197"/>
                  <a:gd name="T47" fmla="*/ 52 h 231"/>
                  <a:gd name="T48" fmla="*/ 82 w 197"/>
                  <a:gd name="T49" fmla="*/ 39 h 231"/>
                  <a:gd name="T50" fmla="*/ 87 w 197"/>
                  <a:gd name="T51" fmla="*/ 30 h 231"/>
                  <a:gd name="T52" fmla="*/ 95 w 197"/>
                  <a:gd name="T53" fmla="*/ 28 h 231"/>
                  <a:gd name="T54" fmla="*/ 105 w 197"/>
                  <a:gd name="T55" fmla="*/ 19 h 231"/>
                  <a:gd name="T56" fmla="*/ 115 w 197"/>
                  <a:gd name="T57" fmla="*/ 20 h 231"/>
                  <a:gd name="T58" fmla="*/ 121 w 197"/>
                  <a:gd name="T59" fmla="*/ 26 h 231"/>
                  <a:gd name="T60" fmla="*/ 134 w 197"/>
                  <a:gd name="T61" fmla="*/ 30 h 231"/>
                  <a:gd name="T62" fmla="*/ 139 w 197"/>
                  <a:gd name="T63" fmla="*/ 39 h 231"/>
                  <a:gd name="T64" fmla="*/ 137 w 197"/>
                  <a:gd name="T65" fmla="*/ 47 h 231"/>
                  <a:gd name="T66" fmla="*/ 140 w 197"/>
                  <a:gd name="T67" fmla="*/ 60 h 231"/>
                  <a:gd name="T68" fmla="*/ 134 w 197"/>
                  <a:gd name="T69" fmla="*/ 69 h 231"/>
                  <a:gd name="T70" fmla="*/ 126 w 197"/>
                  <a:gd name="T71" fmla="*/ 71 h 231"/>
                  <a:gd name="T72" fmla="*/ 116 w 197"/>
                  <a:gd name="T73" fmla="*/ 80 h 231"/>
                  <a:gd name="T74" fmla="*/ 106 w 197"/>
                  <a:gd name="T75" fmla="*/ 80 h 231"/>
                  <a:gd name="T76" fmla="*/ 100 w 197"/>
                  <a:gd name="T77" fmla="*/ 74 h 231"/>
                  <a:gd name="T78" fmla="*/ 87 w 197"/>
                  <a:gd name="T79" fmla="*/ 70 h 231"/>
                  <a:gd name="T80" fmla="*/ 38 w 197"/>
                  <a:gd name="T81" fmla="*/ 78 h 231"/>
                  <a:gd name="T82" fmla="*/ 40 w 197"/>
                  <a:gd name="T83" fmla="*/ 71 h 231"/>
                  <a:gd name="T84" fmla="*/ 46 w 197"/>
                  <a:gd name="T85" fmla="*/ 68 h 231"/>
                  <a:gd name="T86" fmla="*/ 51 w 197"/>
                  <a:gd name="T87" fmla="*/ 59 h 231"/>
                  <a:gd name="T88" fmla="*/ 59 w 197"/>
                  <a:gd name="T89" fmla="*/ 57 h 231"/>
                  <a:gd name="T90" fmla="*/ 64 w 197"/>
                  <a:gd name="T91" fmla="*/ 61 h 231"/>
                  <a:gd name="T92" fmla="*/ 74 w 197"/>
                  <a:gd name="T93" fmla="*/ 61 h 231"/>
                  <a:gd name="T94" fmla="*/ 80 w 197"/>
                  <a:gd name="T95" fmla="*/ 67 h 231"/>
                  <a:gd name="T96" fmla="*/ 79 w 197"/>
                  <a:gd name="T97" fmla="*/ 73 h 231"/>
                  <a:gd name="T98" fmla="*/ 84 w 197"/>
                  <a:gd name="T99" fmla="*/ 82 h 231"/>
                  <a:gd name="T100" fmla="*/ 82 w 197"/>
                  <a:gd name="T101" fmla="*/ 90 h 231"/>
                  <a:gd name="T102" fmla="*/ 76 w 197"/>
                  <a:gd name="T103" fmla="*/ 93 h 231"/>
                  <a:gd name="T104" fmla="*/ 71 w 197"/>
                  <a:gd name="T105" fmla="*/ 101 h 231"/>
                  <a:gd name="T106" fmla="*/ 63 w 197"/>
                  <a:gd name="T107" fmla="*/ 103 h 231"/>
                  <a:gd name="T108" fmla="*/ 58 w 197"/>
                  <a:gd name="T109" fmla="*/ 100 h 231"/>
                  <a:gd name="T110" fmla="*/ 47 w 197"/>
                  <a:gd name="T111" fmla="*/ 99 h 231"/>
                  <a:gd name="T112" fmla="*/ 42 w 197"/>
                  <a:gd name="T113" fmla="*/ 94 h 231"/>
                  <a:gd name="T114" fmla="*/ 42 w 197"/>
                  <a:gd name="T115" fmla="*/ 87 h 231"/>
                  <a:gd name="T116" fmla="*/ 38 w 197"/>
                  <a:gd name="T117" fmla="*/ 78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7" h="231">
                    <a:moveTo>
                      <a:pt x="8" y="137"/>
                    </a:moveTo>
                    <a:cubicBezTo>
                      <a:pt x="10" y="138"/>
                      <a:pt x="13" y="138"/>
                      <a:pt x="14" y="139"/>
                    </a:cubicBezTo>
                    <a:cubicBezTo>
                      <a:pt x="20" y="142"/>
                      <a:pt x="14" y="152"/>
                      <a:pt x="16" y="154"/>
                    </a:cubicBezTo>
                    <a:cubicBezTo>
                      <a:pt x="16" y="155"/>
                      <a:pt x="18" y="156"/>
                      <a:pt x="19" y="157"/>
                    </a:cubicBezTo>
                    <a:cubicBezTo>
                      <a:pt x="19" y="157"/>
                      <a:pt x="17" y="158"/>
                      <a:pt x="17" y="159"/>
                    </a:cubicBezTo>
                    <a:cubicBezTo>
                      <a:pt x="16" y="162"/>
                      <a:pt x="18" y="164"/>
                      <a:pt x="18" y="165"/>
                    </a:cubicBezTo>
                    <a:cubicBezTo>
                      <a:pt x="19" y="166"/>
                      <a:pt x="20" y="167"/>
                      <a:pt x="21" y="169"/>
                    </a:cubicBezTo>
                    <a:cubicBezTo>
                      <a:pt x="21" y="171"/>
                      <a:pt x="21" y="172"/>
                      <a:pt x="20" y="174"/>
                    </a:cubicBezTo>
                    <a:cubicBezTo>
                      <a:pt x="20" y="174"/>
                      <a:pt x="18" y="180"/>
                      <a:pt x="19" y="185"/>
                    </a:cubicBezTo>
                    <a:cubicBezTo>
                      <a:pt x="20" y="190"/>
                      <a:pt x="24" y="194"/>
                      <a:pt x="30" y="195"/>
                    </a:cubicBezTo>
                    <a:cubicBezTo>
                      <a:pt x="36" y="196"/>
                      <a:pt x="48" y="197"/>
                      <a:pt x="54" y="199"/>
                    </a:cubicBezTo>
                    <a:cubicBezTo>
                      <a:pt x="62" y="202"/>
                      <a:pt x="67" y="211"/>
                      <a:pt x="68" y="215"/>
                    </a:cubicBezTo>
                    <a:cubicBezTo>
                      <a:pt x="70" y="221"/>
                      <a:pt x="71" y="225"/>
                      <a:pt x="72" y="230"/>
                    </a:cubicBezTo>
                    <a:cubicBezTo>
                      <a:pt x="73" y="231"/>
                      <a:pt x="74" y="231"/>
                      <a:pt x="75" y="231"/>
                    </a:cubicBezTo>
                    <a:cubicBezTo>
                      <a:pt x="170" y="195"/>
                      <a:pt x="170" y="195"/>
                      <a:pt x="170" y="195"/>
                    </a:cubicBezTo>
                    <a:cubicBezTo>
                      <a:pt x="171" y="195"/>
                      <a:pt x="172" y="194"/>
                      <a:pt x="172" y="193"/>
                    </a:cubicBezTo>
                    <a:cubicBezTo>
                      <a:pt x="170" y="187"/>
                      <a:pt x="169" y="181"/>
                      <a:pt x="169" y="176"/>
                    </a:cubicBezTo>
                    <a:cubicBezTo>
                      <a:pt x="169" y="149"/>
                      <a:pt x="175" y="138"/>
                      <a:pt x="183" y="122"/>
                    </a:cubicBezTo>
                    <a:cubicBezTo>
                      <a:pt x="196" y="97"/>
                      <a:pt x="197" y="49"/>
                      <a:pt x="163" y="22"/>
                    </a:cubicBezTo>
                    <a:cubicBezTo>
                      <a:pt x="153" y="14"/>
                      <a:pt x="142" y="7"/>
                      <a:pt x="125" y="4"/>
                    </a:cubicBezTo>
                    <a:cubicBezTo>
                      <a:pt x="106" y="0"/>
                      <a:pt x="91" y="2"/>
                      <a:pt x="78" y="5"/>
                    </a:cubicBezTo>
                    <a:cubicBezTo>
                      <a:pt x="65" y="8"/>
                      <a:pt x="42" y="18"/>
                      <a:pt x="31" y="38"/>
                    </a:cubicBezTo>
                    <a:cubicBezTo>
                      <a:pt x="26" y="46"/>
                      <a:pt x="22" y="54"/>
                      <a:pt x="19" y="63"/>
                    </a:cubicBezTo>
                    <a:cubicBezTo>
                      <a:pt x="16" y="70"/>
                      <a:pt x="14" y="77"/>
                      <a:pt x="15" y="82"/>
                    </a:cubicBezTo>
                    <a:cubicBezTo>
                      <a:pt x="15" y="84"/>
                      <a:pt x="18" y="88"/>
                      <a:pt x="18" y="90"/>
                    </a:cubicBezTo>
                    <a:cubicBezTo>
                      <a:pt x="19" y="95"/>
                      <a:pt x="5" y="117"/>
                      <a:pt x="2" y="126"/>
                    </a:cubicBezTo>
                    <a:cubicBezTo>
                      <a:pt x="0" y="132"/>
                      <a:pt x="5" y="136"/>
                      <a:pt x="8" y="137"/>
                    </a:cubicBezTo>
                    <a:close/>
                    <a:moveTo>
                      <a:pt x="136" y="79"/>
                    </a:moveTo>
                    <a:cubicBezTo>
                      <a:pt x="136" y="79"/>
                      <a:pt x="136" y="78"/>
                      <a:pt x="136" y="78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7"/>
                      <a:pt x="139" y="76"/>
                      <a:pt x="139" y="75"/>
                    </a:cubicBezTo>
                    <a:cubicBezTo>
                      <a:pt x="139" y="75"/>
                      <a:pt x="139" y="75"/>
                      <a:pt x="139" y="75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7" y="73"/>
                      <a:pt x="137" y="73"/>
                      <a:pt x="137" y="73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39" y="70"/>
                      <a:pt x="139" y="70"/>
                      <a:pt x="139" y="70"/>
                    </a:cubicBezTo>
                    <a:cubicBezTo>
                      <a:pt x="139" y="70"/>
                      <a:pt x="139" y="70"/>
                      <a:pt x="139" y="70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0"/>
                      <a:pt x="143" y="69"/>
                      <a:pt x="144" y="69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43" y="66"/>
                      <a:pt x="143" y="66"/>
                      <a:pt x="143" y="66"/>
                    </a:cubicBezTo>
                    <a:cubicBezTo>
                      <a:pt x="143" y="66"/>
                      <a:pt x="143" y="66"/>
                      <a:pt x="143" y="66"/>
                    </a:cubicBezTo>
                    <a:cubicBezTo>
                      <a:pt x="145" y="65"/>
                      <a:pt x="145" y="65"/>
                      <a:pt x="145" y="65"/>
                    </a:cubicBezTo>
                    <a:cubicBezTo>
                      <a:pt x="146" y="65"/>
                      <a:pt x="146" y="65"/>
                      <a:pt x="146" y="65"/>
                    </a:cubicBezTo>
                    <a:cubicBezTo>
                      <a:pt x="146" y="64"/>
                      <a:pt x="146" y="64"/>
                      <a:pt x="146" y="65"/>
                    </a:cubicBezTo>
                    <a:cubicBezTo>
                      <a:pt x="148" y="66"/>
                      <a:pt x="148" y="66"/>
                      <a:pt x="148" y="66"/>
                    </a:cubicBezTo>
                    <a:cubicBezTo>
                      <a:pt x="148" y="66"/>
                      <a:pt x="148" y="67"/>
                      <a:pt x="148" y="66"/>
                    </a:cubicBezTo>
                    <a:cubicBezTo>
                      <a:pt x="149" y="66"/>
                      <a:pt x="150" y="66"/>
                      <a:pt x="151" y="66"/>
                    </a:cubicBezTo>
                    <a:cubicBezTo>
                      <a:pt x="151" y="66"/>
                      <a:pt x="151" y="66"/>
                      <a:pt x="151" y="66"/>
                    </a:cubicBezTo>
                    <a:cubicBezTo>
                      <a:pt x="151" y="63"/>
                      <a:pt x="151" y="63"/>
                      <a:pt x="151" y="63"/>
                    </a:cubicBezTo>
                    <a:cubicBezTo>
                      <a:pt x="151" y="63"/>
                      <a:pt x="151" y="63"/>
                      <a:pt x="152" y="63"/>
                    </a:cubicBezTo>
                    <a:cubicBezTo>
                      <a:pt x="153" y="63"/>
                      <a:pt x="153" y="63"/>
                      <a:pt x="153" y="63"/>
                    </a:cubicBezTo>
                    <a:cubicBezTo>
                      <a:pt x="155" y="63"/>
                      <a:pt x="155" y="63"/>
                      <a:pt x="155" y="63"/>
                    </a:cubicBezTo>
                    <a:cubicBezTo>
                      <a:pt x="155" y="63"/>
                      <a:pt x="155" y="63"/>
                      <a:pt x="155" y="63"/>
                    </a:cubicBezTo>
                    <a:cubicBezTo>
                      <a:pt x="155" y="66"/>
                      <a:pt x="155" y="66"/>
                      <a:pt x="155" y="66"/>
                    </a:cubicBezTo>
                    <a:cubicBezTo>
                      <a:pt x="155" y="66"/>
                      <a:pt x="155" y="66"/>
                      <a:pt x="156" y="66"/>
                    </a:cubicBezTo>
                    <a:cubicBezTo>
                      <a:pt x="156" y="66"/>
                      <a:pt x="157" y="66"/>
                      <a:pt x="158" y="66"/>
                    </a:cubicBezTo>
                    <a:cubicBezTo>
                      <a:pt x="158" y="67"/>
                      <a:pt x="158" y="66"/>
                      <a:pt x="158" y="66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0" y="64"/>
                      <a:pt x="160" y="64"/>
                      <a:pt x="160" y="65"/>
                    </a:cubicBezTo>
                    <a:cubicBezTo>
                      <a:pt x="162" y="65"/>
                      <a:pt x="162" y="65"/>
                      <a:pt x="162" y="65"/>
                    </a:cubicBezTo>
                    <a:cubicBezTo>
                      <a:pt x="163" y="66"/>
                      <a:pt x="163" y="66"/>
                      <a:pt x="163" y="66"/>
                    </a:cubicBezTo>
                    <a:cubicBezTo>
                      <a:pt x="163" y="66"/>
                      <a:pt x="163" y="66"/>
                      <a:pt x="163" y="66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162" y="69"/>
                      <a:pt x="162" y="69"/>
                      <a:pt x="162" y="69"/>
                    </a:cubicBezTo>
                    <a:cubicBezTo>
                      <a:pt x="163" y="69"/>
                      <a:pt x="164" y="70"/>
                      <a:pt x="164" y="71"/>
                    </a:cubicBezTo>
                    <a:cubicBezTo>
                      <a:pt x="164" y="71"/>
                      <a:pt x="165" y="71"/>
                      <a:pt x="165" y="71"/>
                    </a:cubicBezTo>
                    <a:cubicBezTo>
                      <a:pt x="167" y="70"/>
                      <a:pt x="167" y="70"/>
                      <a:pt x="167" y="70"/>
                    </a:cubicBezTo>
                    <a:cubicBezTo>
                      <a:pt x="167" y="70"/>
                      <a:pt x="167" y="70"/>
                      <a:pt x="167" y="70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9" y="73"/>
                      <a:pt x="169" y="73"/>
                      <a:pt x="169" y="73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7" y="76"/>
                      <a:pt x="167" y="77"/>
                      <a:pt x="168" y="78"/>
                    </a:cubicBezTo>
                    <a:cubicBezTo>
                      <a:pt x="168" y="78"/>
                      <a:pt x="168" y="78"/>
                      <a:pt x="168" y="78"/>
                    </a:cubicBezTo>
                    <a:cubicBezTo>
                      <a:pt x="170" y="78"/>
                      <a:pt x="170" y="78"/>
                      <a:pt x="170" y="78"/>
                    </a:cubicBezTo>
                    <a:cubicBezTo>
                      <a:pt x="170" y="78"/>
                      <a:pt x="170" y="79"/>
                      <a:pt x="170" y="79"/>
                    </a:cubicBezTo>
                    <a:cubicBezTo>
                      <a:pt x="170" y="80"/>
                      <a:pt x="170" y="80"/>
                      <a:pt x="170" y="80"/>
                    </a:cubicBezTo>
                    <a:cubicBezTo>
                      <a:pt x="170" y="82"/>
                      <a:pt x="170" y="82"/>
                      <a:pt x="170" y="82"/>
                    </a:cubicBezTo>
                    <a:cubicBezTo>
                      <a:pt x="170" y="82"/>
                      <a:pt x="170" y="82"/>
                      <a:pt x="170" y="82"/>
                    </a:cubicBezTo>
                    <a:cubicBezTo>
                      <a:pt x="168" y="82"/>
                      <a:pt x="168" y="82"/>
                      <a:pt x="168" y="82"/>
                    </a:cubicBezTo>
                    <a:cubicBezTo>
                      <a:pt x="168" y="82"/>
                      <a:pt x="168" y="83"/>
                      <a:pt x="168" y="83"/>
                    </a:cubicBezTo>
                    <a:cubicBezTo>
                      <a:pt x="167" y="84"/>
                      <a:pt x="167" y="84"/>
                      <a:pt x="167" y="85"/>
                    </a:cubicBezTo>
                    <a:cubicBezTo>
                      <a:pt x="167" y="85"/>
                      <a:pt x="167" y="85"/>
                      <a:pt x="167" y="86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9" y="87"/>
                      <a:pt x="169" y="87"/>
                      <a:pt x="169" y="87"/>
                    </a:cubicBezTo>
                    <a:cubicBezTo>
                      <a:pt x="168" y="89"/>
                      <a:pt x="168" y="89"/>
                      <a:pt x="168" y="89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7" y="90"/>
                      <a:pt x="167" y="90"/>
                      <a:pt x="167" y="90"/>
                    </a:cubicBezTo>
                    <a:cubicBezTo>
                      <a:pt x="165" y="89"/>
                      <a:pt x="165" y="89"/>
                      <a:pt x="165" y="89"/>
                    </a:cubicBezTo>
                    <a:cubicBezTo>
                      <a:pt x="165" y="89"/>
                      <a:pt x="164" y="89"/>
                      <a:pt x="164" y="89"/>
                    </a:cubicBezTo>
                    <a:cubicBezTo>
                      <a:pt x="164" y="90"/>
                      <a:pt x="163" y="91"/>
                      <a:pt x="162" y="91"/>
                    </a:cubicBezTo>
                    <a:cubicBezTo>
                      <a:pt x="162" y="92"/>
                      <a:pt x="162" y="92"/>
                      <a:pt x="162" y="92"/>
                    </a:cubicBezTo>
                    <a:cubicBezTo>
                      <a:pt x="163" y="94"/>
                      <a:pt x="163" y="94"/>
                      <a:pt x="163" y="94"/>
                    </a:cubicBezTo>
                    <a:cubicBezTo>
                      <a:pt x="163" y="94"/>
                      <a:pt x="163" y="94"/>
                      <a:pt x="163" y="94"/>
                    </a:cubicBezTo>
                    <a:cubicBezTo>
                      <a:pt x="162" y="95"/>
                      <a:pt x="162" y="95"/>
                      <a:pt x="162" y="95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58" y="94"/>
                      <a:pt x="158" y="94"/>
                      <a:pt x="158" y="94"/>
                    </a:cubicBezTo>
                    <a:cubicBezTo>
                      <a:pt x="158" y="94"/>
                      <a:pt x="158" y="94"/>
                      <a:pt x="158" y="94"/>
                    </a:cubicBezTo>
                    <a:cubicBezTo>
                      <a:pt x="157" y="94"/>
                      <a:pt x="156" y="94"/>
                      <a:pt x="156" y="95"/>
                    </a:cubicBezTo>
                    <a:cubicBezTo>
                      <a:pt x="155" y="95"/>
                      <a:pt x="155" y="95"/>
                      <a:pt x="155" y="95"/>
                    </a:cubicBezTo>
                    <a:cubicBezTo>
                      <a:pt x="155" y="97"/>
                      <a:pt x="155" y="97"/>
                      <a:pt x="155" y="97"/>
                    </a:cubicBezTo>
                    <a:cubicBezTo>
                      <a:pt x="155" y="97"/>
                      <a:pt x="155" y="97"/>
                      <a:pt x="155" y="97"/>
                    </a:cubicBezTo>
                    <a:cubicBezTo>
                      <a:pt x="153" y="97"/>
                      <a:pt x="153" y="97"/>
                      <a:pt x="153" y="97"/>
                    </a:cubicBezTo>
                    <a:cubicBezTo>
                      <a:pt x="152" y="97"/>
                      <a:pt x="152" y="97"/>
                      <a:pt x="152" y="97"/>
                    </a:cubicBezTo>
                    <a:cubicBezTo>
                      <a:pt x="151" y="97"/>
                      <a:pt x="151" y="97"/>
                      <a:pt x="151" y="97"/>
                    </a:cubicBezTo>
                    <a:cubicBezTo>
                      <a:pt x="151" y="95"/>
                      <a:pt x="151" y="95"/>
                      <a:pt x="151" y="95"/>
                    </a:cubicBezTo>
                    <a:cubicBezTo>
                      <a:pt x="151" y="95"/>
                      <a:pt x="151" y="95"/>
                      <a:pt x="151" y="95"/>
                    </a:cubicBezTo>
                    <a:cubicBezTo>
                      <a:pt x="150" y="94"/>
                      <a:pt x="149" y="94"/>
                      <a:pt x="148" y="94"/>
                    </a:cubicBezTo>
                    <a:cubicBezTo>
                      <a:pt x="148" y="94"/>
                      <a:pt x="148" y="94"/>
                      <a:pt x="148" y="94"/>
                    </a:cubicBezTo>
                    <a:cubicBezTo>
                      <a:pt x="146" y="96"/>
                      <a:pt x="146" y="96"/>
                      <a:pt x="146" y="96"/>
                    </a:cubicBezTo>
                    <a:cubicBezTo>
                      <a:pt x="146" y="96"/>
                      <a:pt x="146" y="96"/>
                      <a:pt x="146" y="96"/>
                    </a:cubicBezTo>
                    <a:cubicBezTo>
                      <a:pt x="145" y="95"/>
                      <a:pt x="145" y="95"/>
                      <a:pt x="145" y="95"/>
                    </a:cubicBezTo>
                    <a:cubicBezTo>
                      <a:pt x="143" y="94"/>
                      <a:pt x="143" y="94"/>
                      <a:pt x="143" y="94"/>
                    </a:cubicBezTo>
                    <a:cubicBezTo>
                      <a:pt x="143" y="94"/>
                      <a:pt x="143" y="94"/>
                      <a:pt x="143" y="94"/>
                    </a:cubicBezTo>
                    <a:cubicBezTo>
                      <a:pt x="144" y="92"/>
                      <a:pt x="144" y="92"/>
                      <a:pt x="144" y="92"/>
                    </a:cubicBezTo>
                    <a:cubicBezTo>
                      <a:pt x="144" y="92"/>
                      <a:pt x="144" y="92"/>
                      <a:pt x="144" y="91"/>
                    </a:cubicBezTo>
                    <a:cubicBezTo>
                      <a:pt x="143" y="91"/>
                      <a:pt x="142" y="90"/>
                      <a:pt x="142" y="89"/>
                    </a:cubicBezTo>
                    <a:cubicBezTo>
                      <a:pt x="142" y="89"/>
                      <a:pt x="142" y="89"/>
                      <a:pt x="142" y="89"/>
                    </a:cubicBezTo>
                    <a:cubicBezTo>
                      <a:pt x="139" y="90"/>
                      <a:pt x="139" y="90"/>
                      <a:pt x="139" y="90"/>
                    </a:cubicBezTo>
                    <a:cubicBezTo>
                      <a:pt x="139" y="90"/>
                      <a:pt x="139" y="90"/>
                      <a:pt x="139" y="90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4"/>
                      <a:pt x="139" y="84"/>
                      <a:pt x="139" y="83"/>
                    </a:cubicBezTo>
                    <a:cubicBezTo>
                      <a:pt x="139" y="83"/>
                      <a:pt x="139" y="82"/>
                      <a:pt x="139" y="82"/>
                    </a:cubicBezTo>
                    <a:cubicBezTo>
                      <a:pt x="136" y="82"/>
                      <a:pt x="136" y="82"/>
                      <a:pt x="136" y="82"/>
                    </a:cubicBezTo>
                    <a:cubicBezTo>
                      <a:pt x="136" y="82"/>
                      <a:pt x="136" y="82"/>
                      <a:pt x="136" y="82"/>
                    </a:cubicBezTo>
                    <a:cubicBezTo>
                      <a:pt x="136" y="80"/>
                      <a:pt x="136" y="80"/>
                      <a:pt x="136" y="80"/>
                    </a:cubicBezTo>
                    <a:lnTo>
                      <a:pt x="136" y="79"/>
                    </a:lnTo>
                    <a:close/>
                    <a:moveTo>
                      <a:pt x="86" y="60"/>
                    </a:moveTo>
                    <a:cubicBezTo>
                      <a:pt x="82" y="61"/>
                      <a:pt x="82" y="61"/>
                      <a:pt x="82" y="61"/>
                    </a:cubicBezTo>
                    <a:cubicBezTo>
                      <a:pt x="82" y="61"/>
                      <a:pt x="82" y="61"/>
                      <a:pt x="82" y="60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5" y="53"/>
                      <a:pt x="85" y="52"/>
                      <a:pt x="85" y="52"/>
                    </a:cubicBezTo>
                    <a:cubicBezTo>
                      <a:pt x="84" y="51"/>
                      <a:pt x="84" y="49"/>
                      <a:pt x="85" y="47"/>
                    </a:cubicBezTo>
                    <a:cubicBezTo>
                      <a:pt x="85" y="47"/>
                      <a:pt x="85" y="47"/>
                      <a:pt x="84" y="47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0" y="45"/>
                      <a:pt x="80" y="45"/>
                      <a:pt x="80" y="44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8" y="37"/>
                      <a:pt x="88" y="36"/>
                      <a:pt x="89" y="35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7" y="30"/>
                      <a:pt x="87" y="30"/>
                      <a:pt x="87" y="30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5" y="29"/>
                      <a:pt x="95" y="29"/>
                      <a:pt x="95" y="28"/>
                    </a:cubicBezTo>
                    <a:cubicBezTo>
                      <a:pt x="97" y="27"/>
                      <a:pt x="98" y="27"/>
                      <a:pt x="100" y="26"/>
                    </a:cubicBezTo>
                    <a:cubicBezTo>
                      <a:pt x="100" y="26"/>
                      <a:pt x="100" y="26"/>
                      <a:pt x="100" y="26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5" y="19"/>
                      <a:pt x="105" y="19"/>
                      <a:pt x="105" y="19"/>
                    </a:cubicBezTo>
                    <a:cubicBezTo>
                      <a:pt x="105" y="19"/>
                      <a:pt x="106" y="19"/>
                      <a:pt x="106" y="20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10" y="24"/>
                      <a:pt x="111" y="24"/>
                      <a:pt x="113" y="24"/>
                    </a:cubicBezTo>
                    <a:cubicBezTo>
                      <a:pt x="113" y="24"/>
                      <a:pt x="113" y="24"/>
                      <a:pt x="113" y="24"/>
                    </a:cubicBezTo>
                    <a:cubicBezTo>
                      <a:pt x="115" y="20"/>
                      <a:pt x="115" y="20"/>
                      <a:pt x="115" y="20"/>
                    </a:cubicBezTo>
                    <a:cubicBezTo>
                      <a:pt x="116" y="19"/>
                      <a:pt x="116" y="19"/>
                      <a:pt x="116" y="19"/>
                    </a:cubicBezTo>
                    <a:cubicBezTo>
                      <a:pt x="119" y="20"/>
                      <a:pt x="119" y="20"/>
                      <a:pt x="119" y="20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21" y="26"/>
                      <a:pt x="121" y="26"/>
                      <a:pt x="121" y="26"/>
                    </a:cubicBezTo>
                    <a:cubicBezTo>
                      <a:pt x="123" y="27"/>
                      <a:pt x="124" y="27"/>
                      <a:pt x="126" y="28"/>
                    </a:cubicBezTo>
                    <a:cubicBezTo>
                      <a:pt x="126" y="29"/>
                      <a:pt x="126" y="29"/>
                      <a:pt x="126" y="28"/>
                    </a:cubicBezTo>
                    <a:cubicBezTo>
                      <a:pt x="130" y="26"/>
                      <a:pt x="130" y="26"/>
                      <a:pt x="130" y="26"/>
                    </a:cubicBezTo>
                    <a:cubicBezTo>
                      <a:pt x="130" y="26"/>
                      <a:pt x="130" y="26"/>
                      <a:pt x="130" y="26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2" y="34"/>
                      <a:pt x="132" y="34"/>
                      <a:pt x="132" y="34"/>
                    </a:cubicBezTo>
                    <a:cubicBezTo>
                      <a:pt x="132" y="34"/>
                      <a:pt x="132" y="34"/>
                      <a:pt x="132" y="35"/>
                    </a:cubicBezTo>
                    <a:cubicBezTo>
                      <a:pt x="133" y="36"/>
                      <a:pt x="134" y="37"/>
                      <a:pt x="134" y="39"/>
                    </a:cubicBezTo>
                    <a:cubicBezTo>
                      <a:pt x="134" y="39"/>
                      <a:pt x="135" y="39"/>
                      <a:pt x="135" y="39"/>
                    </a:cubicBezTo>
                    <a:cubicBezTo>
                      <a:pt x="139" y="39"/>
                      <a:pt x="139" y="39"/>
                      <a:pt x="139" y="39"/>
                    </a:cubicBezTo>
                    <a:cubicBezTo>
                      <a:pt x="139" y="39"/>
                      <a:pt x="140" y="39"/>
                      <a:pt x="140" y="39"/>
                    </a:cubicBezTo>
                    <a:cubicBezTo>
                      <a:pt x="140" y="42"/>
                      <a:pt x="140" y="42"/>
                      <a:pt x="140" y="42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5"/>
                      <a:pt x="141" y="45"/>
                      <a:pt x="141" y="45"/>
                    </a:cubicBezTo>
                    <a:cubicBezTo>
                      <a:pt x="137" y="47"/>
                      <a:pt x="137" y="47"/>
                      <a:pt x="137" y="47"/>
                    </a:cubicBezTo>
                    <a:cubicBezTo>
                      <a:pt x="137" y="47"/>
                      <a:pt x="137" y="47"/>
                      <a:pt x="137" y="47"/>
                    </a:cubicBezTo>
                    <a:cubicBezTo>
                      <a:pt x="137" y="49"/>
                      <a:pt x="137" y="51"/>
                      <a:pt x="137" y="52"/>
                    </a:cubicBezTo>
                    <a:cubicBezTo>
                      <a:pt x="137" y="52"/>
                      <a:pt x="137" y="53"/>
                      <a:pt x="137" y="53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140" y="58"/>
                      <a:pt x="140" y="58"/>
                      <a:pt x="140" y="58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40" y="61"/>
                      <a:pt x="139" y="61"/>
                      <a:pt x="139" y="61"/>
                    </a:cubicBezTo>
                    <a:cubicBezTo>
                      <a:pt x="135" y="60"/>
                      <a:pt x="135" y="60"/>
                      <a:pt x="135" y="60"/>
                    </a:cubicBezTo>
                    <a:cubicBezTo>
                      <a:pt x="135" y="60"/>
                      <a:pt x="134" y="60"/>
                      <a:pt x="134" y="61"/>
                    </a:cubicBezTo>
                    <a:cubicBezTo>
                      <a:pt x="134" y="62"/>
                      <a:pt x="133" y="64"/>
                      <a:pt x="132" y="65"/>
                    </a:cubicBezTo>
                    <a:cubicBezTo>
                      <a:pt x="132" y="65"/>
                      <a:pt x="132" y="65"/>
                      <a:pt x="132" y="65"/>
                    </a:cubicBezTo>
                    <a:cubicBezTo>
                      <a:pt x="134" y="69"/>
                      <a:pt x="134" y="69"/>
                      <a:pt x="134" y="69"/>
                    </a:cubicBezTo>
                    <a:cubicBezTo>
                      <a:pt x="134" y="69"/>
                      <a:pt x="134" y="69"/>
                      <a:pt x="134" y="70"/>
                    </a:cubicBezTo>
                    <a:cubicBezTo>
                      <a:pt x="132" y="71"/>
                      <a:pt x="132" y="71"/>
                      <a:pt x="132" y="71"/>
                    </a:cubicBezTo>
                    <a:cubicBezTo>
                      <a:pt x="130" y="73"/>
                      <a:pt x="130" y="73"/>
                      <a:pt x="130" y="73"/>
                    </a:cubicBezTo>
                    <a:cubicBezTo>
                      <a:pt x="130" y="74"/>
                      <a:pt x="130" y="74"/>
                      <a:pt x="130" y="73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6" y="71"/>
                      <a:pt x="126" y="71"/>
                      <a:pt x="126" y="71"/>
                    </a:cubicBezTo>
                    <a:cubicBezTo>
                      <a:pt x="124" y="72"/>
                      <a:pt x="123" y="73"/>
                      <a:pt x="121" y="74"/>
                    </a:cubicBezTo>
                    <a:cubicBezTo>
                      <a:pt x="121" y="74"/>
                      <a:pt x="121" y="74"/>
                      <a:pt x="121" y="74"/>
                    </a:cubicBezTo>
                    <a:cubicBezTo>
                      <a:pt x="121" y="78"/>
                      <a:pt x="121" y="78"/>
                      <a:pt x="121" y="78"/>
                    </a:cubicBezTo>
                    <a:cubicBezTo>
                      <a:pt x="121" y="79"/>
                      <a:pt x="121" y="79"/>
                      <a:pt x="121" y="79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6" y="80"/>
                      <a:pt x="116" y="80"/>
                      <a:pt x="116" y="80"/>
                    </a:cubicBezTo>
                    <a:cubicBezTo>
                      <a:pt x="116" y="80"/>
                      <a:pt x="116" y="80"/>
                      <a:pt x="115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1" y="76"/>
                      <a:pt x="110" y="76"/>
                      <a:pt x="108" y="76"/>
                    </a:cubicBezTo>
                    <a:cubicBezTo>
                      <a:pt x="108" y="76"/>
                      <a:pt x="108" y="76"/>
                      <a:pt x="108" y="76"/>
                    </a:cubicBezTo>
                    <a:cubicBezTo>
                      <a:pt x="106" y="80"/>
                      <a:pt x="106" y="80"/>
                      <a:pt x="106" y="80"/>
                    </a:cubicBezTo>
                    <a:cubicBezTo>
                      <a:pt x="106" y="80"/>
                      <a:pt x="105" y="80"/>
                      <a:pt x="105" y="8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00" y="79"/>
                      <a:pt x="100" y="79"/>
                      <a:pt x="100" y="79"/>
                    </a:cubicBezTo>
                    <a:cubicBezTo>
                      <a:pt x="100" y="79"/>
                      <a:pt x="100" y="79"/>
                      <a:pt x="100" y="78"/>
                    </a:cubicBezTo>
                    <a:cubicBezTo>
                      <a:pt x="100" y="74"/>
                      <a:pt x="100" y="74"/>
                      <a:pt x="100" y="74"/>
                    </a:cubicBezTo>
                    <a:cubicBezTo>
                      <a:pt x="100" y="74"/>
                      <a:pt x="100" y="74"/>
                      <a:pt x="100" y="74"/>
                    </a:cubicBezTo>
                    <a:cubicBezTo>
                      <a:pt x="98" y="73"/>
                      <a:pt x="97" y="72"/>
                      <a:pt x="95" y="71"/>
                    </a:cubicBezTo>
                    <a:cubicBezTo>
                      <a:pt x="95" y="71"/>
                      <a:pt x="95" y="71"/>
                      <a:pt x="95" y="71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1" y="74"/>
                      <a:pt x="91" y="74"/>
                      <a:pt x="91" y="73"/>
                    </a:cubicBezTo>
                    <a:cubicBezTo>
                      <a:pt x="89" y="71"/>
                      <a:pt x="89" y="71"/>
                      <a:pt x="89" y="71"/>
                    </a:cubicBezTo>
                    <a:cubicBezTo>
                      <a:pt x="87" y="70"/>
                      <a:pt x="87" y="70"/>
                      <a:pt x="87" y="70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88" y="64"/>
                      <a:pt x="88" y="62"/>
                      <a:pt x="87" y="61"/>
                    </a:cubicBezTo>
                    <a:cubicBezTo>
                      <a:pt x="87" y="60"/>
                      <a:pt x="87" y="60"/>
                      <a:pt x="86" y="60"/>
                    </a:cubicBezTo>
                    <a:close/>
                    <a:moveTo>
                      <a:pt x="38" y="78"/>
                    </a:moveTo>
                    <a:cubicBezTo>
                      <a:pt x="38" y="78"/>
                      <a:pt x="38" y="78"/>
                      <a:pt x="38" y="78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2" y="76"/>
                      <a:pt x="42" y="74"/>
                      <a:pt x="42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0" y="71"/>
                      <a:pt x="40" y="71"/>
                      <a:pt x="40" y="71"/>
                    </a:cubicBezTo>
                    <a:cubicBezTo>
                      <a:pt x="40" y="71"/>
                      <a:pt x="40" y="70"/>
                      <a:pt x="40" y="70"/>
                    </a:cubicBezTo>
                    <a:cubicBezTo>
                      <a:pt x="41" y="69"/>
                      <a:pt x="41" y="69"/>
                      <a:pt x="41" y="69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6" y="68"/>
                      <a:pt x="46" y="68"/>
                    </a:cubicBezTo>
                    <a:cubicBezTo>
                      <a:pt x="46" y="67"/>
                      <a:pt x="47" y="66"/>
                      <a:pt x="48" y="65"/>
                    </a:cubicBezTo>
                    <a:cubicBezTo>
                      <a:pt x="48" y="65"/>
                      <a:pt x="48" y="65"/>
                      <a:pt x="48" y="65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9" y="60"/>
                      <a:pt x="49" y="60"/>
                      <a:pt x="49" y="60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5" y="61"/>
                      <a:pt x="56" y="61"/>
                      <a:pt x="58" y="61"/>
                    </a:cubicBezTo>
                    <a:cubicBezTo>
                      <a:pt x="58" y="61"/>
                      <a:pt x="58" y="61"/>
                      <a:pt x="58" y="6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61" y="57"/>
                      <a:pt x="61" y="57"/>
                      <a:pt x="61" y="57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5" y="61"/>
                      <a:pt x="67" y="61"/>
                      <a:pt x="68" y="62"/>
                    </a:cubicBezTo>
                    <a:cubicBezTo>
                      <a:pt x="68" y="62"/>
                      <a:pt x="68" y="62"/>
                      <a:pt x="68" y="62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1" y="59"/>
                      <a:pt x="71" y="59"/>
                    </a:cubicBezTo>
                    <a:cubicBezTo>
                      <a:pt x="73" y="60"/>
                      <a:pt x="73" y="60"/>
                      <a:pt x="73" y="60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4" y="66"/>
                      <a:pt x="75" y="67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1" y="69"/>
                      <a:pt x="81" y="69"/>
                      <a:pt x="81" y="69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2" y="70"/>
                      <a:pt x="82" y="71"/>
                      <a:pt x="82" y="71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80" y="74"/>
                      <a:pt x="80" y="76"/>
                      <a:pt x="80" y="77"/>
                    </a:cubicBezTo>
                    <a:cubicBezTo>
                      <a:pt x="80" y="77"/>
                      <a:pt x="81" y="77"/>
                      <a:pt x="81" y="77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4" y="82"/>
                      <a:pt x="84" y="83"/>
                      <a:pt x="84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83"/>
                      <a:pt x="80" y="83"/>
                      <a:pt x="80" y="83"/>
                    </a:cubicBezTo>
                    <a:cubicBezTo>
                      <a:pt x="80" y="85"/>
                      <a:pt x="80" y="86"/>
                      <a:pt x="79" y="87"/>
                    </a:cubicBezTo>
                    <a:cubicBezTo>
                      <a:pt x="79" y="87"/>
                      <a:pt x="79" y="87"/>
                      <a:pt x="79" y="87"/>
                    </a:cubicBezTo>
                    <a:cubicBezTo>
                      <a:pt x="82" y="90"/>
                      <a:pt x="82" y="90"/>
                      <a:pt x="82" y="90"/>
                    </a:cubicBezTo>
                    <a:cubicBezTo>
                      <a:pt x="82" y="90"/>
                      <a:pt x="82" y="90"/>
                      <a:pt x="82" y="90"/>
                    </a:cubicBezTo>
                    <a:cubicBezTo>
                      <a:pt x="81" y="92"/>
                      <a:pt x="81" y="92"/>
                      <a:pt x="81" y="92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76" y="93"/>
                      <a:pt x="76" y="93"/>
                      <a:pt x="76" y="93"/>
                    </a:cubicBezTo>
                    <a:cubicBezTo>
                      <a:pt x="76" y="93"/>
                      <a:pt x="76" y="93"/>
                      <a:pt x="76" y="93"/>
                    </a:cubicBezTo>
                    <a:cubicBezTo>
                      <a:pt x="75" y="94"/>
                      <a:pt x="74" y="95"/>
                      <a:pt x="73" y="95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71" y="101"/>
                      <a:pt x="70" y="101"/>
                      <a:pt x="70" y="101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8" y="99"/>
                      <a:pt x="68" y="99"/>
                      <a:pt x="68" y="99"/>
                    </a:cubicBezTo>
                    <a:cubicBezTo>
                      <a:pt x="67" y="99"/>
                      <a:pt x="65" y="99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3" y="103"/>
                      <a:pt x="63" y="103"/>
                      <a:pt x="63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58" y="100"/>
                      <a:pt x="58" y="100"/>
                      <a:pt x="58" y="100"/>
                    </a:cubicBezTo>
                    <a:cubicBezTo>
                      <a:pt x="56" y="99"/>
                      <a:pt x="55" y="99"/>
                      <a:pt x="54" y="99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47" y="99"/>
                      <a:pt x="47" y="99"/>
                      <a:pt x="47" y="99"/>
                    </a:cubicBezTo>
                    <a:cubicBezTo>
                      <a:pt x="47" y="99"/>
                      <a:pt x="47" y="99"/>
                      <a:pt x="47" y="99"/>
                    </a:cubicBezTo>
                    <a:cubicBezTo>
                      <a:pt x="48" y="96"/>
                      <a:pt x="48" y="96"/>
                      <a:pt x="48" y="96"/>
                    </a:cubicBezTo>
                    <a:cubicBezTo>
                      <a:pt x="48" y="96"/>
                      <a:pt x="48" y="96"/>
                      <a:pt x="48" y="95"/>
                    </a:cubicBezTo>
                    <a:cubicBezTo>
                      <a:pt x="47" y="95"/>
                      <a:pt x="46" y="94"/>
                      <a:pt x="46" y="93"/>
                    </a:cubicBezTo>
                    <a:cubicBezTo>
                      <a:pt x="46" y="93"/>
                      <a:pt x="45" y="93"/>
                      <a:pt x="45" y="93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6"/>
                      <a:pt x="42" y="85"/>
                      <a:pt x="41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38" y="83"/>
                      <a:pt x="38" y="83"/>
                      <a:pt x="38" y="83"/>
                    </a:cubicBezTo>
                    <a:cubicBezTo>
                      <a:pt x="38" y="83"/>
                      <a:pt x="38" y="82"/>
                      <a:pt x="38" y="82"/>
                    </a:cubicBezTo>
                    <a:cubicBezTo>
                      <a:pt x="38" y="80"/>
                      <a:pt x="38" y="80"/>
                      <a:pt x="38" y="80"/>
                    </a:cubicBezTo>
                    <a:lnTo>
                      <a:pt x="38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17" name="组合 116"/>
            <p:cNvGrpSpPr/>
            <p:nvPr/>
          </p:nvGrpSpPr>
          <p:grpSpPr>
            <a:xfrm>
              <a:off x="3924962" y="5554449"/>
              <a:ext cx="250825" cy="381001"/>
              <a:chOff x="3835400" y="5632450"/>
              <a:chExt cx="250825" cy="381001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96" name="Freeform 43"/>
              <p:cNvSpPr/>
              <p:nvPr/>
            </p:nvSpPr>
            <p:spPr bwMode="auto">
              <a:xfrm>
                <a:off x="3938588" y="5995988"/>
                <a:ext cx="61913" cy="17463"/>
              </a:xfrm>
              <a:custGeom>
                <a:avLst/>
                <a:gdLst>
                  <a:gd name="T0" fmla="*/ 0 w 41"/>
                  <a:gd name="T1" fmla="*/ 5 h 12"/>
                  <a:gd name="T2" fmla="*/ 0 w 41"/>
                  <a:gd name="T3" fmla="*/ 6 h 12"/>
                  <a:gd name="T4" fmla="*/ 22 w 41"/>
                  <a:gd name="T5" fmla="*/ 12 h 12"/>
                  <a:gd name="T6" fmla="*/ 41 w 41"/>
                  <a:gd name="T7" fmla="*/ 0 h 12"/>
                  <a:gd name="T8" fmla="*/ 41 w 41"/>
                  <a:gd name="T9" fmla="*/ 0 h 12"/>
                  <a:gd name="T10" fmla="*/ 0 w 41"/>
                  <a:gd name="T11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12">
                    <a:moveTo>
                      <a:pt x="0" y="5"/>
                    </a:moveTo>
                    <a:cubicBezTo>
                      <a:pt x="0" y="5"/>
                      <a:pt x="0" y="5"/>
                      <a:pt x="0" y="6"/>
                    </a:cubicBezTo>
                    <a:cubicBezTo>
                      <a:pt x="7" y="10"/>
                      <a:pt x="14" y="12"/>
                      <a:pt x="22" y="12"/>
                    </a:cubicBezTo>
                    <a:cubicBezTo>
                      <a:pt x="29" y="11"/>
                      <a:pt x="36" y="7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44"/>
              <p:cNvSpPr/>
              <p:nvPr/>
            </p:nvSpPr>
            <p:spPr bwMode="auto">
              <a:xfrm>
                <a:off x="3835400" y="5632450"/>
                <a:ext cx="250825" cy="292100"/>
              </a:xfrm>
              <a:custGeom>
                <a:avLst/>
                <a:gdLst>
                  <a:gd name="T0" fmla="*/ 84 w 169"/>
                  <a:gd name="T1" fmla="*/ 0 h 198"/>
                  <a:gd name="T2" fmla="*/ 0 w 169"/>
                  <a:gd name="T3" fmla="*/ 85 h 198"/>
                  <a:gd name="T4" fmla="*/ 20 w 169"/>
                  <a:gd name="T5" fmla="*/ 139 h 198"/>
                  <a:gd name="T6" fmla="*/ 34 w 169"/>
                  <a:gd name="T7" fmla="*/ 165 h 198"/>
                  <a:gd name="T8" fmla="*/ 41 w 169"/>
                  <a:gd name="T9" fmla="*/ 167 h 198"/>
                  <a:gd name="T10" fmla="*/ 44 w 169"/>
                  <a:gd name="T11" fmla="*/ 160 h 198"/>
                  <a:gd name="T12" fmla="*/ 29 w 169"/>
                  <a:gd name="T13" fmla="*/ 133 h 198"/>
                  <a:gd name="T14" fmla="*/ 10 w 169"/>
                  <a:gd name="T15" fmla="*/ 85 h 198"/>
                  <a:gd name="T16" fmla="*/ 84 w 169"/>
                  <a:gd name="T17" fmla="*/ 11 h 198"/>
                  <a:gd name="T18" fmla="*/ 158 w 169"/>
                  <a:gd name="T19" fmla="*/ 85 h 198"/>
                  <a:gd name="T20" fmla="*/ 139 w 169"/>
                  <a:gd name="T21" fmla="*/ 133 h 198"/>
                  <a:gd name="T22" fmla="*/ 116 w 169"/>
                  <a:gd name="T23" fmla="*/ 192 h 198"/>
                  <a:gd name="T24" fmla="*/ 121 w 169"/>
                  <a:gd name="T25" fmla="*/ 198 h 198"/>
                  <a:gd name="T26" fmla="*/ 121 w 169"/>
                  <a:gd name="T27" fmla="*/ 198 h 198"/>
                  <a:gd name="T28" fmla="*/ 127 w 169"/>
                  <a:gd name="T29" fmla="*/ 193 h 198"/>
                  <a:gd name="T30" fmla="*/ 148 w 169"/>
                  <a:gd name="T31" fmla="*/ 139 h 198"/>
                  <a:gd name="T32" fmla="*/ 169 w 169"/>
                  <a:gd name="T33" fmla="*/ 85 h 198"/>
                  <a:gd name="T34" fmla="*/ 84 w 169"/>
                  <a:gd name="T35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9" h="198">
                    <a:moveTo>
                      <a:pt x="84" y="0"/>
                    </a:moveTo>
                    <a:cubicBezTo>
                      <a:pt x="37" y="0"/>
                      <a:pt x="0" y="38"/>
                      <a:pt x="0" y="85"/>
                    </a:cubicBezTo>
                    <a:cubicBezTo>
                      <a:pt x="0" y="106"/>
                      <a:pt x="9" y="122"/>
                      <a:pt x="20" y="139"/>
                    </a:cubicBezTo>
                    <a:cubicBezTo>
                      <a:pt x="25" y="147"/>
                      <a:pt x="30" y="155"/>
                      <a:pt x="34" y="165"/>
                    </a:cubicBezTo>
                    <a:cubicBezTo>
                      <a:pt x="35" y="167"/>
                      <a:pt x="38" y="169"/>
                      <a:pt x="41" y="167"/>
                    </a:cubicBezTo>
                    <a:cubicBezTo>
                      <a:pt x="44" y="166"/>
                      <a:pt x="45" y="163"/>
                      <a:pt x="44" y="160"/>
                    </a:cubicBezTo>
                    <a:cubicBezTo>
                      <a:pt x="40" y="150"/>
                      <a:pt x="34" y="142"/>
                      <a:pt x="29" y="133"/>
                    </a:cubicBezTo>
                    <a:cubicBezTo>
                      <a:pt x="20" y="117"/>
                      <a:pt x="10" y="103"/>
                      <a:pt x="10" y="85"/>
                    </a:cubicBezTo>
                    <a:cubicBezTo>
                      <a:pt x="10" y="44"/>
                      <a:pt x="43" y="11"/>
                      <a:pt x="84" y="11"/>
                    </a:cubicBezTo>
                    <a:cubicBezTo>
                      <a:pt x="125" y="11"/>
                      <a:pt x="158" y="44"/>
                      <a:pt x="158" y="85"/>
                    </a:cubicBezTo>
                    <a:cubicBezTo>
                      <a:pt x="158" y="103"/>
                      <a:pt x="149" y="117"/>
                      <a:pt x="139" y="133"/>
                    </a:cubicBezTo>
                    <a:cubicBezTo>
                      <a:pt x="129" y="149"/>
                      <a:pt x="118" y="168"/>
                      <a:pt x="116" y="192"/>
                    </a:cubicBezTo>
                    <a:cubicBezTo>
                      <a:pt x="116" y="195"/>
                      <a:pt x="118" y="197"/>
                      <a:pt x="121" y="198"/>
                    </a:cubicBezTo>
                    <a:cubicBezTo>
                      <a:pt x="121" y="198"/>
                      <a:pt x="121" y="198"/>
                      <a:pt x="121" y="198"/>
                    </a:cubicBezTo>
                    <a:cubicBezTo>
                      <a:pt x="124" y="198"/>
                      <a:pt x="126" y="196"/>
                      <a:pt x="127" y="193"/>
                    </a:cubicBezTo>
                    <a:cubicBezTo>
                      <a:pt x="129" y="171"/>
                      <a:pt x="139" y="155"/>
                      <a:pt x="148" y="139"/>
                    </a:cubicBezTo>
                    <a:cubicBezTo>
                      <a:pt x="159" y="122"/>
                      <a:pt x="169" y="106"/>
                      <a:pt x="169" y="85"/>
                    </a:cubicBezTo>
                    <a:cubicBezTo>
                      <a:pt x="169" y="38"/>
                      <a:pt x="131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45"/>
              <p:cNvSpPr/>
              <p:nvPr/>
            </p:nvSpPr>
            <p:spPr bwMode="auto">
              <a:xfrm>
                <a:off x="3900488" y="5937250"/>
                <a:ext cx="125413" cy="28575"/>
              </a:xfrm>
              <a:custGeom>
                <a:avLst/>
                <a:gdLst>
                  <a:gd name="T0" fmla="*/ 6 w 85"/>
                  <a:gd name="T1" fmla="*/ 20 h 20"/>
                  <a:gd name="T2" fmla="*/ 0 w 85"/>
                  <a:gd name="T3" fmla="*/ 15 h 20"/>
                  <a:gd name="T4" fmla="*/ 5 w 85"/>
                  <a:gd name="T5" fmla="*/ 9 h 20"/>
                  <a:gd name="T6" fmla="*/ 79 w 85"/>
                  <a:gd name="T7" fmla="*/ 0 h 20"/>
                  <a:gd name="T8" fmla="*/ 85 w 85"/>
                  <a:gd name="T9" fmla="*/ 5 h 20"/>
                  <a:gd name="T10" fmla="*/ 80 w 85"/>
                  <a:gd name="T11" fmla="*/ 11 h 20"/>
                  <a:gd name="T12" fmla="*/ 6 w 85"/>
                  <a:gd name="T13" fmla="*/ 20 h 20"/>
                  <a:gd name="T14" fmla="*/ 6 w 85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20">
                    <a:moveTo>
                      <a:pt x="6" y="20"/>
                    </a:moveTo>
                    <a:cubicBezTo>
                      <a:pt x="3" y="20"/>
                      <a:pt x="1" y="18"/>
                      <a:pt x="0" y="15"/>
                    </a:cubicBezTo>
                    <a:cubicBezTo>
                      <a:pt x="0" y="12"/>
                      <a:pt x="2" y="10"/>
                      <a:pt x="5" y="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82" y="0"/>
                      <a:pt x="85" y="2"/>
                      <a:pt x="85" y="5"/>
                    </a:cubicBezTo>
                    <a:cubicBezTo>
                      <a:pt x="85" y="8"/>
                      <a:pt x="83" y="11"/>
                      <a:pt x="80" y="1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46"/>
              <p:cNvSpPr/>
              <p:nvPr/>
            </p:nvSpPr>
            <p:spPr bwMode="auto">
              <a:xfrm>
                <a:off x="3903663" y="5964238"/>
                <a:ext cx="127000" cy="30163"/>
              </a:xfrm>
              <a:custGeom>
                <a:avLst/>
                <a:gdLst>
                  <a:gd name="T0" fmla="*/ 6 w 86"/>
                  <a:gd name="T1" fmla="*/ 20 h 20"/>
                  <a:gd name="T2" fmla="*/ 1 w 86"/>
                  <a:gd name="T3" fmla="*/ 16 h 20"/>
                  <a:gd name="T4" fmla="*/ 5 w 86"/>
                  <a:gd name="T5" fmla="*/ 9 h 20"/>
                  <a:gd name="T6" fmla="*/ 79 w 86"/>
                  <a:gd name="T7" fmla="*/ 0 h 20"/>
                  <a:gd name="T8" fmla="*/ 85 w 86"/>
                  <a:gd name="T9" fmla="*/ 5 h 20"/>
                  <a:gd name="T10" fmla="*/ 81 w 86"/>
                  <a:gd name="T11" fmla="*/ 11 h 20"/>
                  <a:gd name="T12" fmla="*/ 7 w 86"/>
                  <a:gd name="T13" fmla="*/ 20 h 20"/>
                  <a:gd name="T14" fmla="*/ 6 w 86"/>
                  <a:gd name="T1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20">
                    <a:moveTo>
                      <a:pt x="6" y="20"/>
                    </a:moveTo>
                    <a:cubicBezTo>
                      <a:pt x="3" y="20"/>
                      <a:pt x="1" y="18"/>
                      <a:pt x="1" y="16"/>
                    </a:cubicBezTo>
                    <a:cubicBezTo>
                      <a:pt x="0" y="13"/>
                      <a:pt x="2" y="10"/>
                      <a:pt x="5" y="9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82" y="0"/>
                      <a:pt x="85" y="2"/>
                      <a:pt x="85" y="5"/>
                    </a:cubicBezTo>
                    <a:cubicBezTo>
                      <a:pt x="86" y="8"/>
                      <a:pt x="84" y="11"/>
                      <a:pt x="81" y="1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6" y="20"/>
                      <a:pt x="6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47"/>
              <p:cNvSpPr/>
              <p:nvPr/>
            </p:nvSpPr>
            <p:spPr bwMode="auto">
              <a:xfrm>
                <a:off x="3897313" y="5907088"/>
                <a:ext cx="127000" cy="31750"/>
              </a:xfrm>
              <a:custGeom>
                <a:avLst/>
                <a:gdLst>
                  <a:gd name="T0" fmla="*/ 5 w 85"/>
                  <a:gd name="T1" fmla="*/ 21 h 21"/>
                  <a:gd name="T2" fmla="*/ 0 w 85"/>
                  <a:gd name="T3" fmla="*/ 16 h 21"/>
                  <a:gd name="T4" fmla="*/ 5 w 85"/>
                  <a:gd name="T5" fmla="*/ 10 h 21"/>
                  <a:gd name="T6" fmla="*/ 79 w 85"/>
                  <a:gd name="T7" fmla="*/ 1 h 21"/>
                  <a:gd name="T8" fmla="*/ 85 w 85"/>
                  <a:gd name="T9" fmla="*/ 6 h 21"/>
                  <a:gd name="T10" fmla="*/ 80 w 85"/>
                  <a:gd name="T11" fmla="*/ 12 h 21"/>
                  <a:gd name="T12" fmla="*/ 6 w 85"/>
                  <a:gd name="T13" fmla="*/ 21 h 21"/>
                  <a:gd name="T14" fmla="*/ 5 w 85"/>
                  <a:gd name="T1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21">
                    <a:moveTo>
                      <a:pt x="5" y="21"/>
                    </a:moveTo>
                    <a:cubicBezTo>
                      <a:pt x="3" y="21"/>
                      <a:pt x="0" y="19"/>
                      <a:pt x="0" y="16"/>
                    </a:cubicBezTo>
                    <a:cubicBezTo>
                      <a:pt x="0" y="13"/>
                      <a:pt x="2" y="10"/>
                      <a:pt x="5" y="10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2" y="0"/>
                      <a:pt x="84" y="3"/>
                      <a:pt x="85" y="6"/>
                    </a:cubicBezTo>
                    <a:cubicBezTo>
                      <a:pt x="85" y="9"/>
                      <a:pt x="83" y="11"/>
                      <a:pt x="80" y="12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48"/>
              <p:cNvSpPr>
                <a:spLocks noEditPoints="1"/>
              </p:cNvSpPr>
              <p:nvPr/>
            </p:nvSpPr>
            <p:spPr bwMode="auto">
              <a:xfrm>
                <a:off x="3957638" y="5661025"/>
                <a:ext cx="31750" cy="246063"/>
              </a:xfrm>
              <a:custGeom>
                <a:avLst/>
                <a:gdLst>
                  <a:gd name="T0" fmla="*/ 5 w 22"/>
                  <a:gd name="T1" fmla="*/ 61 h 167"/>
                  <a:gd name="T2" fmla="*/ 6 w 22"/>
                  <a:gd name="T3" fmla="*/ 58 h 167"/>
                  <a:gd name="T4" fmla="*/ 12 w 22"/>
                  <a:gd name="T5" fmla="*/ 52 h 167"/>
                  <a:gd name="T6" fmla="*/ 15 w 22"/>
                  <a:gd name="T7" fmla="*/ 46 h 167"/>
                  <a:gd name="T8" fmla="*/ 15 w 22"/>
                  <a:gd name="T9" fmla="*/ 19 h 167"/>
                  <a:gd name="T10" fmla="*/ 22 w 22"/>
                  <a:gd name="T11" fmla="*/ 10 h 167"/>
                  <a:gd name="T12" fmla="*/ 13 w 22"/>
                  <a:gd name="T13" fmla="*/ 1 h 167"/>
                  <a:gd name="T14" fmla="*/ 3 w 22"/>
                  <a:gd name="T15" fmla="*/ 10 h 167"/>
                  <a:gd name="T16" fmla="*/ 10 w 22"/>
                  <a:gd name="T17" fmla="*/ 19 h 167"/>
                  <a:gd name="T18" fmla="*/ 10 w 22"/>
                  <a:gd name="T19" fmla="*/ 46 h 167"/>
                  <a:gd name="T20" fmla="*/ 9 w 22"/>
                  <a:gd name="T21" fmla="*/ 48 h 167"/>
                  <a:gd name="T22" fmla="*/ 3 w 22"/>
                  <a:gd name="T23" fmla="*/ 54 h 167"/>
                  <a:gd name="T24" fmla="*/ 0 w 22"/>
                  <a:gd name="T25" fmla="*/ 61 h 167"/>
                  <a:gd name="T26" fmla="*/ 0 w 22"/>
                  <a:gd name="T27" fmla="*/ 167 h 167"/>
                  <a:gd name="T28" fmla="*/ 0 w 22"/>
                  <a:gd name="T29" fmla="*/ 167 h 167"/>
                  <a:gd name="T30" fmla="*/ 5 w 22"/>
                  <a:gd name="T31" fmla="*/ 166 h 167"/>
                  <a:gd name="T32" fmla="*/ 5 w 22"/>
                  <a:gd name="T33" fmla="*/ 166 h 167"/>
                  <a:gd name="T34" fmla="*/ 5 w 22"/>
                  <a:gd name="T35" fmla="*/ 61 h 167"/>
                  <a:gd name="T36" fmla="*/ 8 w 22"/>
                  <a:gd name="T37" fmla="*/ 11 h 167"/>
                  <a:gd name="T38" fmla="*/ 13 w 22"/>
                  <a:gd name="T39" fmla="*/ 6 h 167"/>
                  <a:gd name="T40" fmla="*/ 16 w 22"/>
                  <a:gd name="T41" fmla="*/ 9 h 167"/>
                  <a:gd name="T42" fmla="*/ 11 w 22"/>
                  <a:gd name="T43" fmla="*/ 14 h 167"/>
                  <a:gd name="T44" fmla="*/ 8 w 22"/>
                  <a:gd name="T45" fmla="*/ 11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2" h="167">
                    <a:moveTo>
                      <a:pt x="5" y="61"/>
                    </a:moveTo>
                    <a:cubicBezTo>
                      <a:pt x="5" y="60"/>
                      <a:pt x="6" y="59"/>
                      <a:pt x="6" y="58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4" y="50"/>
                      <a:pt x="15" y="48"/>
                      <a:pt x="15" y="46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9" y="18"/>
                      <a:pt x="22" y="14"/>
                      <a:pt x="22" y="10"/>
                    </a:cubicBezTo>
                    <a:cubicBezTo>
                      <a:pt x="22" y="5"/>
                      <a:pt x="18" y="1"/>
                      <a:pt x="13" y="1"/>
                    </a:cubicBezTo>
                    <a:cubicBezTo>
                      <a:pt x="7" y="0"/>
                      <a:pt x="3" y="5"/>
                      <a:pt x="3" y="10"/>
                    </a:cubicBezTo>
                    <a:cubicBezTo>
                      <a:pt x="3" y="14"/>
                      <a:pt x="6" y="18"/>
                      <a:pt x="10" y="19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9" y="48"/>
                      <a:pt x="9" y="48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6"/>
                      <a:pt x="0" y="58"/>
                      <a:pt x="0" y="61"/>
                    </a:cubicBezTo>
                    <a:cubicBezTo>
                      <a:pt x="0" y="84"/>
                      <a:pt x="0" y="153"/>
                      <a:pt x="0" y="167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5" y="151"/>
                      <a:pt x="5" y="84"/>
                      <a:pt x="5" y="61"/>
                    </a:cubicBezTo>
                    <a:close/>
                    <a:moveTo>
                      <a:pt x="8" y="11"/>
                    </a:moveTo>
                    <a:cubicBezTo>
                      <a:pt x="8" y="8"/>
                      <a:pt x="10" y="5"/>
                      <a:pt x="13" y="6"/>
                    </a:cubicBezTo>
                    <a:cubicBezTo>
                      <a:pt x="15" y="6"/>
                      <a:pt x="16" y="8"/>
                      <a:pt x="16" y="9"/>
                    </a:cubicBezTo>
                    <a:cubicBezTo>
                      <a:pt x="17" y="12"/>
                      <a:pt x="14" y="15"/>
                      <a:pt x="11" y="14"/>
                    </a:cubicBezTo>
                    <a:cubicBezTo>
                      <a:pt x="10" y="14"/>
                      <a:pt x="9" y="13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49"/>
              <p:cNvSpPr>
                <a:spLocks noEditPoints="1"/>
              </p:cNvSpPr>
              <p:nvPr/>
            </p:nvSpPr>
            <p:spPr bwMode="auto">
              <a:xfrm>
                <a:off x="3967163" y="5699125"/>
                <a:ext cx="55563" cy="206375"/>
              </a:xfrm>
              <a:custGeom>
                <a:avLst/>
                <a:gdLst>
                  <a:gd name="T0" fmla="*/ 5 w 37"/>
                  <a:gd name="T1" fmla="*/ 79 h 140"/>
                  <a:gd name="T2" fmla="*/ 7 w 37"/>
                  <a:gd name="T3" fmla="*/ 76 h 140"/>
                  <a:gd name="T4" fmla="*/ 27 w 37"/>
                  <a:gd name="T5" fmla="*/ 56 h 140"/>
                  <a:gd name="T6" fmla="*/ 30 w 37"/>
                  <a:gd name="T7" fmla="*/ 49 h 140"/>
                  <a:gd name="T8" fmla="*/ 30 w 37"/>
                  <a:gd name="T9" fmla="*/ 19 h 140"/>
                  <a:gd name="T10" fmla="*/ 37 w 37"/>
                  <a:gd name="T11" fmla="*/ 10 h 140"/>
                  <a:gd name="T12" fmla="*/ 28 w 37"/>
                  <a:gd name="T13" fmla="*/ 0 h 140"/>
                  <a:gd name="T14" fmla="*/ 18 w 37"/>
                  <a:gd name="T15" fmla="*/ 10 h 140"/>
                  <a:gd name="T16" fmla="*/ 25 w 37"/>
                  <a:gd name="T17" fmla="*/ 19 h 140"/>
                  <a:gd name="T18" fmla="*/ 25 w 37"/>
                  <a:gd name="T19" fmla="*/ 49 h 140"/>
                  <a:gd name="T20" fmla="*/ 23 w 37"/>
                  <a:gd name="T21" fmla="*/ 52 h 140"/>
                  <a:gd name="T22" fmla="*/ 3 w 37"/>
                  <a:gd name="T23" fmla="*/ 73 h 140"/>
                  <a:gd name="T24" fmla="*/ 0 w 37"/>
                  <a:gd name="T25" fmla="*/ 79 h 140"/>
                  <a:gd name="T26" fmla="*/ 0 w 37"/>
                  <a:gd name="T27" fmla="*/ 140 h 140"/>
                  <a:gd name="T28" fmla="*/ 0 w 37"/>
                  <a:gd name="T29" fmla="*/ 140 h 140"/>
                  <a:gd name="T30" fmla="*/ 5 w 37"/>
                  <a:gd name="T31" fmla="*/ 139 h 140"/>
                  <a:gd name="T32" fmla="*/ 5 w 37"/>
                  <a:gd name="T33" fmla="*/ 139 h 140"/>
                  <a:gd name="T34" fmla="*/ 5 w 37"/>
                  <a:gd name="T35" fmla="*/ 79 h 140"/>
                  <a:gd name="T36" fmla="*/ 23 w 37"/>
                  <a:gd name="T37" fmla="*/ 11 h 140"/>
                  <a:gd name="T38" fmla="*/ 28 w 37"/>
                  <a:gd name="T39" fmla="*/ 6 h 140"/>
                  <a:gd name="T40" fmla="*/ 31 w 37"/>
                  <a:gd name="T41" fmla="*/ 9 h 140"/>
                  <a:gd name="T42" fmla="*/ 26 w 37"/>
                  <a:gd name="T43" fmla="*/ 14 h 140"/>
                  <a:gd name="T44" fmla="*/ 23 w 37"/>
                  <a:gd name="T45" fmla="*/ 1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7" h="140">
                    <a:moveTo>
                      <a:pt x="5" y="79"/>
                    </a:moveTo>
                    <a:cubicBezTo>
                      <a:pt x="5" y="78"/>
                      <a:pt x="6" y="77"/>
                      <a:pt x="7" y="76"/>
                    </a:cubicBezTo>
                    <a:cubicBezTo>
                      <a:pt x="27" y="56"/>
                      <a:pt x="27" y="56"/>
                      <a:pt x="27" y="56"/>
                    </a:cubicBezTo>
                    <a:cubicBezTo>
                      <a:pt x="29" y="54"/>
                      <a:pt x="30" y="52"/>
                      <a:pt x="30" y="4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4" y="18"/>
                      <a:pt x="37" y="14"/>
                      <a:pt x="37" y="10"/>
                    </a:cubicBezTo>
                    <a:cubicBezTo>
                      <a:pt x="37" y="5"/>
                      <a:pt x="33" y="1"/>
                      <a:pt x="28" y="0"/>
                    </a:cubicBezTo>
                    <a:cubicBezTo>
                      <a:pt x="22" y="0"/>
                      <a:pt x="18" y="4"/>
                      <a:pt x="18" y="10"/>
                    </a:cubicBezTo>
                    <a:cubicBezTo>
                      <a:pt x="18" y="14"/>
                      <a:pt x="21" y="18"/>
                      <a:pt x="25" y="19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25" y="50"/>
                      <a:pt x="24" y="51"/>
                      <a:pt x="23" y="52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1" y="74"/>
                      <a:pt x="0" y="77"/>
                      <a:pt x="0" y="79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5" y="139"/>
                      <a:pt x="5" y="139"/>
                      <a:pt x="5" y="139"/>
                    </a:cubicBezTo>
                    <a:cubicBezTo>
                      <a:pt x="5" y="139"/>
                      <a:pt x="5" y="139"/>
                      <a:pt x="5" y="139"/>
                    </a:cubicBezTo>
                    <a:lnTo>
                      <a:pt x="5" y="79"/>
                    </a:lnTo>
                    <a:close/>
                    <a:moveTo>
                      <a:pt x="23" y="11"/>
                    </a:moveTo>
                    <a:cubicBezTo>
                      <a:pt x="22" y="8"/>
                      <a:pt x="25" y="5"/>
                      <a:pt x="28" y="6"/>
                    </a:cubicBezTo>
                    <a:cubicBezTo>
                      <a:pt x="30" y="6"/>
                      <a:pt x="31" y="7"/>
                      <a:pt x="31" y="9"/>
                    </a:cubicBezTo>
                    <a:cubicBezTo>
                      <a:pt x="32" y="12"/>
                      <a:pt x="29" y="15"/>
                      <a:pt x="26" y="14"/>
                    </a:cubicBezTo>
                    <a:cubicBezTo>
                      <a:pt x="25" y="14"/>
                      <a:pt x="23" y="12"/>
                      <a:pt x="23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50"/>
              <p:cNvSpPr>
                <a:spLocks noEditPoints="1"/>
              </p:cNvSpPr>
              <p:nvPr/>
            </p:nvSpPr>
            <p:spPr bwMode="auto">
              <a:xfrm>
                <a:off x="3871913" y="5737225"/>
                <a:ext cx="71438" cy="173038"/>
              </a:xfrm>
              <a:custGeom>
                <a:avLst/>
                <a:gdLst>
                  <a:gd name="T0" fmla="*/ 49 w 49"/>
                  <a:gd name="T1" fmla="*/ 76 h 117"/>
                  <a:gd name="T2" fmla="*/ 46 w 49"/>
                  <a:gd name="T3" fmla="*/ 70 h 117"/>
                  <a:gd name="T4" fmla="*/ 13 w 49"/>
                  <a:gd name="T5" fmla="*/ 37 h 117"/>
                  <a:gd name="T6" fmla="*/ 12 w 49"/>
                  <a:gd name="T7" fmla="*/ 34 h 117"/>
                  <a:gd name="T8" fmla="*/ 12 w 49"/>
                  <a:gd name="T9" fmla="*/ 18 h 117"/>
                  <a:gd name="T10" fmla="*/ 19 w 49"/>
                  <a:gd name="T11" fmla="*/ 9 h 117"/>
                  <a:gd name="T12" fmla="*/ 9 w 49"/>
                  <a:gd name="T13" fmla="*/ 0 h 117"/>
                  <a:gd name="T14" fmla="*/ 0 w 49"/>
                  <a:gd name="T15" fmla="*/ 9 h 117"/>
                  <a:gd name="T16" fmla="*/ 6 w 49"/>
                  <a:gd name="T17" fmla="*/ 18 h 117"/>
                  <a:gd name="T18" fmla="*/ 6 w 49"/>
                  <a:gd name="T19" fmla="*/ 34 h 117"/>
                  <a:gd name="T20" fmla="*/ 9 w 49"/>
                  <a:gd name="T21" fmla="*/ 41 h 117"/>
                  <a:gd name="T22" fmla="*/ 42 w 49"/>
                  <a:gd name="T23" fmla="*/ 74 h 117"/>
                  <a:gd name="T24" fmla="*/ 43 w 49"/>
                  <a:gd name="T25" fmla="*/ 76 h 117"/>
                  <a:gd name="T26" fmla="*/ 43 w 49"/>
                  <a:gd name="T27" fmla="*/ 116 h 117"/>
                  <a:gd name="T28" fmla="*/ 44 w 49"/>
                  <a:gd name="T29" fmla="*/ 117 h 117"/>
                  <a:gd name="T30" fmla="*/ 48 w 49"/>
                  <a:gd name="T31" fmla="*/ 116 h 117"/>
                  <a:gd name="T32" fmla="*/ 49 w 49"/>
                  <a:gd name="T33" fmla="*/ 116 h 117"/>
                  <a:gd name="T34" fmla="*/ 49 w 49"/>
                  <a:gd name="T35" fmla="*/ 76 h 117"/>
                  <a:gd name="T36" fmla="*/ 10 w 49"/>
                  <a:gd name="T37" fmla="*/ 13 h 117"/>
                  <a:gd name="T38" fmla="*/ 5 w 49"/>
                  <a:gd name="T39" fmla="*/ 8 h 117"/>
                  <a:gd name="T40" fmla="*/ 8 w 49"/>
                  <a:gd name="T41" fmla="*/ 5 h 117"/>
                  <a:gd name="T42" fmla="*/ 13 w 49"/>
                  <a:gd name="T43" fmla="*/ 10 h 117"/>
                  <a:gd name="T44" fmla="*/ 10 w 49"/>
                  <a:gd name="T45" fmla="*/ 13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117">
                    <a:moveTo>
                      <a:pt x="49" y="76"/>
                    </a:moveTo>
                    <a:cubicBezTo>
                      <a:pt x="49" y="74"/>
                      <a:pt x="48" y="72"/>
                      <a:pt x="46" y="70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2" y="36"/>
                      <a:pt x="12" y="35"/>
                      <a:pt x="12" y="34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6" y="17"/>
                      <a:pt x="18" y="14"/>
                      <a:pt x="19" y="9"/>
                    </a:cubicBezTo>
                    <a:cubicBezTo>
                      <a:pt x="19" y="4"/>
                      <a:pt x="15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4"/>
                      <a:pt x="2" y="17"/>
                      <a:pt x="6" y="18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7"/>
                      <a:pt x="7" y="39"/>
                      <a:pt x="9" y="41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3" y="74"/>
                      <a:pt x="43" y="75"/>
                      <a:pt x="43" y="76"/>
                    </a:cubicBezTo>
                    <a:cubicBezTo>
                      <a:pt x="43" y="116"/>
                      <a:pt x="43" y="116"/>
                      <a:pt x="43" y="116"/>
                    </a:cubicBezTo>
                    <a:cubicBezTo>
                      <a:pt x="43" y="116"/>
                      <a:pt x="43" y="117"/>
                      <a:pt x="44" y="117"/>
                    </a:cubicBez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16"/>
                      <a:pt x="49" y="116"/>
                      <a:pt x="49" y="116"/>
                    </a:cubicBezTo>
                    <a:lnTo>
                      <a:pt x="49" y="76"/>
                    </a:lnTo>
                    <a:close/>
                    <a:moveTo>
                      <a:pt x="10" y="13"/>
                    </a:moveTo>
                    <a:cubicBezTo>
                      <a:pt x="7" y="14"/>
                      <a:pt x="4" y="11"/>
                      <a:pt x="5" y="8"/>
                    </a:cubicBezTo>
                    <a:cubicBezTo>
                      <a:pt x="5" y="7"/>
                      <a:pt x="7" y="6"/>
                      <a:pt x="8" y="5"/>
                    </a:cubicBezTo>
                    <a:cubicBezTo>
                      <a:pt x="11" y="4"/>
                      <a:pt x="14" y="7"/>
                      <a:pt x="13" y="10"/>
                    </a:cubicBezTo>
                    <a:cubicBezTo>
                      <a:pt x="13" y="12"/>
                      <a:pt x="12" y="13"/>
                      <a:pt x="1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51"/>
              <p:cNvSpPr>
                <a:spLocks noEditPoints="1"/>
              </p:cNvSpPr>
              <p:nvPr/>
            </p:nvSpPr>
            <p:spPr bwMode="auto">
              <a:xfrm>
                <a:off x="3903663" y="5689600"/>
                <a:ext cx="50800" cy="219075"/>
              </a:xfrm>
              <a:custGeom>
                <a:avLst/>
                <a:gdLst>
                  <a:gd name="T0" fmla="*/ 34 w 34"/>
                  <a:gd name="T1" fmla="*/ 68 h 148"/>
                  <a:gd name="T2" fmla="*/ 31 w 34"/>
                  <a:gd name="T3" fmla="*/ 62 h 148"/>
                  <a:gd name="T4" fmla="*/ 14 w 34"/>
                  <a:gd name="T5" fmla="*/ 44 h 148"/>
                  <a:gd name="T6" fmla="*/ 13 w 34"/>
                  <a:gd name="T7" fmla="*/ 41 h 148"/>
                  <a:gd name="T8" fmla="*/ 13 w 34"/>
                  <a:gd name="T9" fmla="*/ 19 h 148"/>
                  <a:gd name="T10" fmla="*/ 19 w 34"/>
                  <a:gd name="T11" fmla="*/ 10 h 148"/>
                  <a:gd name="T12" fmla="*/ 10 w 34"/>
                  <a:gd name="T13" fmla="*/ 0 h 148"/>
                  <a:gd name="T14" fmla="*/ 0 w 34"/>
                  <a:gd name="T15" fmla="*/ 10 h 148"/>
                  <a:gd name="T16" fmla="*/ 7 w 34"/>
                  <a:gd name="T17" fmla="*/ 19 h 148"/>
                  <a:gd name="T18" fmla="*/ 7 w 34"/>
                  <a:gd name="T19" fmla="*/ 41 h 148"/>
                  <a:gd name="T20" fmla="*/ 10 w 34"/>
                  <a:gd name="T21" fmla="*/ 48 h 148"/>
                  <a:gd name="T22" fmla="*/ 27 w 34"/>
                  <a:gd name="T23" fmla="*/ 65 h 148"/>
                  <a:gd name="T24" fmla="*/ 29 w 34"/>
                  <a:gd name="T25" fmla="*/ 68 h 148"/>
                  <a:gd name="T26" fmla="*/ 29 w 34"/>
                  <a:gd name="T27" fmla="*/ 147 h 148"/>
                  <a:gd name="T28" fmla="*/ 29 w 34"/>
                  <a:gd name="T29" fmla="*/ 148 h 148"/>
                  <a:gd name="T30" fmla="*/ 34 w 34"/>
                  <a:gd name="T31" fmla="*/ 147 h 148"/>
                  <a:gd name="T32" fmla="*/ 34 w 34"/>
                  <a:gd name="T33" fmla="*/ 147 h 148"/>
                  <a:gd name="T34" fmla="*/ 34 w 34"/>
                  <a:gd name="T35" fmla="*/ 68 h 148"/>
                  <a:gd name="T36" fmla="*/ 11 w 34"/>
                  <a:gd name="T37" fmla="*/ 14 h 148"/>
                  <a:gd name="T38" fmla="*/ 6 w 34"/>
                  <a:gd name="T39" fmla="*/ 9 h 148"/>
                  <a:gd name="T40" fmla="*/ 9 w 34"/>
                  <a:gd name="T41" fmla="*/ 5 h 148"/>
                  <a:gd name="T42" fmla="*/ 14 w 34"/>
                  <a:gd name="T43" fmla="*/ 10 h 148"/>
                  <a:gd name="T44" fmla="*/ 11 w 34"/>
                  <a:gd name="T45" fmla="*/ 1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" h="148">
                    <a:moveTo>
                      <a:pt x="34" y="68"/>
                    </a:moveTo>
                    <a:cubicBezTo>
                      <a:pt x="34" y="66"/>
                      <a:pt x="33" y="63"/>
                      <a:pt x="31" y="62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3" y="43"/>
                      <a:pt x="13" y="42"/>
                      <a:pt x="13" y="41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6" y="17"/>
                      <a:pt x="19" y="14"/>
                      <a:pt x="19" y="10"/>
                    </a:cubicBezTo>
                    <a:cubicBezTo>
                      <a:pt x="19" y="5"/>
                      <a:pt x="15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4"/>
                      <a:pt x="3" y="17"/>
                      <a:pt x="7" y="19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7" y="44"/>
                      <a:pt x="8" y="46"/>
                      <a:pt x="10" y="48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8" y="66"/>
                      <a:pt x="29" y="67"/>
                      <a:pt x="29" y="68"/>
                    </a:cubicBezTo>
                    <a:cubicBezTo>
                      <a:pt x="29" y="91"/>
                      <a:pt x="29" y="140"/>
                      <a:pt x="29" y="147"/>
                    </a:cubicBezTo>
                    <a:cubicBezTo>
                      <a:pt x="29" y="148"/>
                      <a:pt x="29" y="148"/>
                      <a:pt x="29" y="148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4" y="147"/>
                      <a:pt x="34" y="147"/>
                      <a:pt x="34" y="147"/>
                    </a:cubicBezTo>
                    <a:cubicBezTo>
                      <a:pt x="34" y="137"/>
                      <a:pt x="34" y="90"/>
                      <a:pt x="34" y="68"/>
                    </a:cubicBezTo>
                    <a:close/>
                    <a:moveTo>
                      <a:pt x="11" y="14"/>
                    </a:moveTo>
                    <a:cubicBezTo>
                      <a:pt x="8" y="14"/>
                      <a:pt x="5" y="12"/>
                      <a:pt x="6" y="9"/>
                    </a:cubicBezTo>
                    <a:cubicBezTo>
                      <a:pt x="6" y="7"/>
                      <a:pt x="7" y="6"/>
                      <a:pt x="9" y="5"/>
                    </a:cubicBezTo>
                    <a:cubicBezTo>
                      <a:pt x="12" y="5"/>
                      <a:pt x="15" y="7"/>
                      <a:pt x="14" y="10"/>
                    </a:cubicBezTo>
                    <a:cubicBezTo>
                      <a:pt x="14" y="12"/>
                      <a:pt x="12" y="13"/>
                      <a:pt x="1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52"/>
              <p:cNvSpPr>
                <a:spLocks noEditPoints="1"/>
              </p:cNvSpPr>
              <p:nvPr/>
            </p:nvSpPr>
            <p:spPr bwMode="auto">
              <a:xfrm>
                <a:off x="3978275" y="5749925"/>
                <a:ext cx="73025" cy="153988"/>
              </a:xfrm>
              <a:custGeom>
                <a:avLst/>
                <a:gdLst>
                  <a:gd name="T0" fmla="*/ 40 w 50"/>
                  <a:gd name="T1" fmla="*/ 1 h 104"/>
                  <a:gd name="T2" fmla="*/ 31 w 50"/>
                  <a:gd name="T3" fmla="*/ 10 h 104"/>
                  <a:gd name="T4" fmla="*/ 37 w 50"/>
                  <a:gd name="T5" fmla="*/ 19 h 104"/>
                  <a:gd name="T6" fmla="*/ 37 w 50"/>
                  <a:gd name="T7" fmla="*/ 31 h 104"/>
                  <a:gd name="T8" fmla="*/ 36 w 50"/>
                  <a:gd name="T9" fmla="*/ 34 h 104"/>
                  <a:gd name="T10" fmla="*/ 3 w 50"/>
                  <a:gd name="T11" fmla="*/ 67 h 104"/>
                  <a:gd name="T12" fmla="*/ 0 w 50"/>
                  <a:gd name="T13" fmla="*/ 74 h 104"/>
                  <a:gd name="T14" fmla="*/ 0 w 50"/>
                  <a:gd name="T15" fmla="*/ 104 h 104"/>
                  <a:gd name="T16" fmla="*/ 1 w 50"/>
                  <a:gd name="T17" fmla="*/ 104 h 104"/>
                  <a:gd name="T18" fmla="*/ 5 w 50"/>
                  <a:gd name="T19" fmla="*/ 103 h 104"/>
                  <a:gd name="T20" fmla="*/ 6 w 50"/>
                  <a:gd name="T21" fmla="*/ 103 h 104"/>
                  <a:gd name="T22" fmla="*/ 6 w 50"/>
                  <a:gd name="T23" fmla="*/ 74 h 104"/>
                  <a:gd name="T24" fmla="*/ 7 w 50"/>
                  <a:gd name="T25" fmla="*/ 71 h 104"/>
                  <a:gd name="T26" fmla="*/ 40 w 50"/>
                  <a:gd name="T27" fmla="*/ 38 h 104"/>
                  <a:gd name="T28" fmla="*/ 43 w 50"/>
                  <a:gd name="T29" fmla="*/ 31 h 104"/>
                  <a:gd name="T30" fmla="*/ 43 w 50"/>
                  <a:gd name="T31" fmla="*/ 19 h 104"/>
                  <a:gd name="T32" fmla="*/ 50 w 50"/>
                  <a:gd name="T33" fmla="*/ 10 h 104"/>
                  <a:gd name="T34" fmla="*/ 40 w 50"/>
                  <a:gd name="T35" fmla="*/ 1 h 104"/>
                  <a:gd name="T36" fmla="*/ 41 w 50"/>
                  <a:gd name="T37" fmla="*/ 14 h 104"/>
                  <a:gd name="T38" fmla="*/ 36 w 50"/>
                  <a:gd name="T39" fmla="*/ 9 h 104"/>
                  <a:gd name="T40" fmla="*/ 39 w 50"/>
                  <a:gd name="T41" fmla="*/ 6 h 104"/>
                  <a:gd name="T42" fmla="*/ 44 w 50"/>
                  <a:gd name="T43" fmla="*/ 11 h 104"/>
                  <a:gd name="T44" fmla="*/ 41 w 50"/>
                  <a:gd name="T45" fmla="*/ 1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0" h="104">
                    <a:moveTo>
                      <a:pt x="40" y="1"/>
                    </a:moveTo>
                    <a:cubicBezTo>
                      <a:pt x="35" y="1"/>
                      <a:pt x="31" y="5"/>
                      <a:pt x="31" y="10"/>
                    </a:cubicBezTo>
                    <a:cubicBezTo>
                      <a:pt x="31" y="14"/>
                      <a:pt x="34" y="18"/>
                      <a:pt x="37" y="19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7" y="32"/>
                      <a:pt x="37" y="33"/>
                      <a:pt x="36" y="34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69"/>
                      <a:pt x="0" y="71"/>
                      <a:pt x="0" y="74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04"/>
                      <a:pt x="1" y="104"/>
                      <a:pt x="1" y="104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6" y="73"/>
                      <a:pt x="6" y="72"/>
                      <a:pt x="7" y="71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2" y="36"/>
                      <a:pt x="43" y="34"/>
                      <a:pt x="43" y="31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7" y="18"/>
                      <a:pt x="50" y="14"/>
                      <a:pt x="50" y="10"/>
                    </a:cubicBezTo>
                    <a:cubicBezTo>
                      <a:pt x="50" y="5"/>
                      <a:pt x="45" y="0"/>
                      <a:pt x="40" y="1"/>
                    </a:cubicBezTo>
                    <a:close/>
                    <a:moveTo>
                      <a:pt x="41" y="14"/>
                    </a:moveTo>
                    <a:cubicBezTo>
                      <a:pt x="38" y="15"/>
                      <a:pt x="35" y="12"/>
                      <a:pt x="36" y="9"/>
                    </a:cubicBezTo>
                    <a:cubicBezTo>
                      <a:pt x="36" y="8"/>
                      <a:pt x="38" y="6"/>
                      <a:pt x="39" y="6"/>
                    </a:cubicBezTo>
                    <a:cubicBezTo>
                      <a:pt x="42" y="5"/>
                      <a:pt x="45" y="8"/>
                      <a:pt x="44" y="11"/>
                    </a:cubicBezTo>
                    <a:cubicBezTo>
                      <a:pt x="44" y="13"/>
                      <a:pt x="43" y="14"/>
                      <a:pt x="41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18" name="组合 117"/>
            <p:cNvGrpSpPr/>
            <p:nvPr/>
          </p:nvGrpSpPr>
          <p:grpSpPr>
            <a:xfrm>
              <a:off x="4742525" y="4778162"/>
              <a:ext cx="322263" cy="228600"/>
              <a:chOff x="4652963" y="4856163"/>
              <a:chExt cx="322263" cy="2286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6" name="Freeform 53"/>
              <p:cNvSpPr/>
              <p:nvPr/>
            </p:nvSpPr>
            <p:spPr bwMode="auto">
              <a:xfrm>
                <a:off x="4652963" y="4856163"/>
                <a:ext cx="322263" cy="228600"/>
              </a:xfrm>
              <a:custGeom>
                <a:avLst/>
                <a:gdLst>
                  <a:gd name="T0" fmla="*/ 218 w 218"/>
                  <a:gd name="T1" fmla="*/ 141 h 154"/>
                  <a:gd name="T2" fmla="*/ 14 w 218"/>
                  <a:gd name="T3" fmla="*/ 141 h 154"/>
                  <a:gd name="T4" fmla="*/ 13 w 218"/>
                  <a:gd name="T5" fmla="*/ 140 h 154"/>
                  <a:gd name="T6" fmla="*/ 13 w 218"/>
                  <a:gd name="T7" fmla="*/ 1 h 154"/>
                  <a:gd name="T8" fmla="*/ 12 w 218"/>
                  <a:gd name="T9" fmla="*/ 0 h 154"/>
                  <a:gd name="T10" fmla="*/ 1 w 218"/>
                  <a:gd name="T11" fmla="*/ 0 h 154"/>
                  <a:gd name="T12" fmla="*/ 0 w 218"/>
                  <a:gd name="T13" fmla="*/ 1 h 154"/>
                  <a:gd name="T14" fmla="*/ 0 w 218"/>
                  <a:gd name="T15" fmla="*/ 141 h 154"/>
                  <a:gd name="T16" fmla="*/ 0 w 218"/>
                  <a:gd name="T17" fmla="*/ 141 h 154"/>
                  <a:gd name="T18" fmla="*/ 0 w 218"/>
                  <a:gd name="T19" fmla="*/ 153 h 154"/>
                  <a:gd name="T20" fmla="*/ 1 w 218"/>
                  <a:gd name="T21" fmla="*/ 154 h 154"/>
                  <a:gd name="T22" fmla="*/ 218 w 218"/>
                  <a:gd name="T23" fmla="*/ 154 h 154"/>
                  <a:gd name="T24" fmla="*/ 218 w 218"/>
                  <a:gd name="T25" fmla="*/ 153 h 154"/>
                  <a:gd name="T26" fmla="*/ 218 w 218"/>
                  <a:gd name="T27" fmla="*/ 142 h 154"/>
                  <a:gd name="T28" fmla="*/ 218 w 218"/>
                  <a:gd name="T29" fmla="*/ 14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8" h="154">
                    <a:moveTo>
                      <a:pt x="218" y="141"/>
                    </a:moveTo>
                    <a:cubicBezTo>
                      <a:pt x="14" y="141"/>
                      <a:pt x="14" y="141"/>
                      <a:pt x="14" y="141"/>
                    </a:cubicBezTo>
                    <a:cubicBezTo>
                      <a:pt x="13" y="141"/>
                      <a:pt x="13" y="141"/>
                      <a:pt x="13" y="14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2" y="0"/>
                      <a:pt x="1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53"/>
                      <a:pt x="0" y="153"/>
                      <a:pt x="0" y="153"/>
                    </a:cubicBezTo>
                    <a:cubicBezTo>
                      <a:pt x="0" y="153"/>
                      <a:pt x="0" y="154"/>
                      <a:pt x="1" y="154"/>
                    </a:cubicBezTo>
                    <a:cubicBezTo>
                      <a:pt x="218" y="154"/>
                      <a:pt x="218" y="154"/>
                      <a:pt x="218" y="154"/>
                    </a:cubicBezTo>
                    <a:cubicBezTo>
                      <a:pt x="218" y="154"/>
                      <a:pt x="218" y="153"/>
                      <a:pt x="218" y="153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8" y="141"/>
                      <a:pt x="218" y="141"/>
                      <a:pt x="218" y="1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54"/>
              <p:cNvSpPr/>
              <p:nvPr/>
            </p:nvSpPr>
            <p:spPr bwMode="auto">
              <a:xfrm>
                <a:off x="4684713" y="4975225"/>
                <a:ext cx="134938" cy="65088"/>
              </a:xfrm>
              <a:custGeom>
                <a:avLst/>
                <a:gdLst>
                  <a:gd name="T0" fmla="*/ 6 w 91"/>
                  <a:gd name="T1" fmla="*/ 44 h 44"/>
                  <a:gd name="T2" fmla="*/ 10 w 91"/>
                  <a:gd name="T3" fmla="*/ 42 h 44"/>
                  <a:gd name="T4" fmla="*/ 39 w 91"/>
                  <a:gd name="T5" fmla="*/ 13 h 44"/>
                  <a:gd name="T6" fmla="*/ 63 w 91"/>
                  <a:gd name="T7" fmla="*/ 36 h 44"/>
                  <a:gd name="T8" fmla="*/ 63 w 91"/>
                  <a:gd name="T9" fmla="*/ 36 h 44"/>
                  <a:gd name="T10" fmla="*/ 63 w 91"/>
                  <a:gd name="T11" fmla="*/ 36 h 44"/>
                  <a:gd name="T12" fmla="*/ 64 w 91"/>
                  <a:gd name="T13" fmla="*/ 37 h 44"/>
                  <a:gd name="T14" fmla="*/ 64 w 91"/>
                  <a:gd name="T15" fmla="*/ 38 h 44"/>
                  <a:gd name="T16" fmla="*/ 66 w 91"/>
                  <a:gd name="T17" fmla="*/ 38 h 44"/>
                  <a:gd name="T18" fmla="*/ 68 w 91"/>
                  <a:gd name="T19" fmla="*/ 38 h 44"/>
                  <a:gd name="T20" fmla="*/ 69 w 91"/>
                  <a:gd name="T21" fmla="*/ 37 h 44"/>
                  <a:gd name="T22" fmla="*/ 70 w 91"/>
                  <a:gd name="T23" fmla="*/ 36 h 44"/>
                  <a:gd name="T24" fmla="*/ 70 w 91"/>
                  <a:gd name="T25" fmla="*/ 36 h 44"/>
                  <a:gd name="T26" fmla="*/ 70 w 91"/>
                  <a:gd name="T27" fmla="*/ 36 h 44"/>
                  <a:gd name="T28" fmla="*/ 91 w 91"/>
                  <a:gd name="T29" fmla="*/ 15 h 44"/>
                  <a:gd name="T30" fmla="*/ 84 w 91"/>
                  <a:gd name="T31" fmla="*/ 8 h 44"/>
                  <a:gd name="T32" fmla="*/ 66 w 91"/>
                  <a:gd name="T33" fmla="*/ 25 h 44"/>
                  <a:gd name="T34" fmla="*/ 43 w 91"/>
                  <a:gd name="T35" fmla="*/ 2 h 44"/>
                  <a:gd name="T36" fmla="*/ 35 w 91"/>
                  <a:gd name="T37" fmla="*/ 2 h 44"/>
                  <a:gd name="T38" fmla="*/ 2 w 91"/>
                  <a:gd name="T39" fmla="*/ 35 h 44"/>
                  <a:gd name="T40" fmla="*/ 2 w 91"/>
                  <a:gd name="T41" fmla="*/ 42 h 44"/>
                  <a:gd name="T42" fmla="*/ 6 w 91"/>
                  <a:gd name="T4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44">
                    <a:moveTo>
                      <a:pt x="6" y="44"/>
                    </a:moveTo>
                    <a:cubicBezTo>
                      <a:pt x="8" y="44"/>
                      <a:pt x="9" y="43"/>
                      <a:pt x="10" y="42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3" y="37"/>
                      <a:pt x="63" y="37"/>
                      <a:pt x="64" y="37"/>
                    </a:cubicBezTo>
                    <a:cubicBezTo>
                      <a:pt x="64" y="37"/>
                      <a:pt x="64" y="38"/>
                      <a:pt x="64" y="38"/>
                    </a:cubicBezTo>
                    <a:cubicBezTo>
                      <a:pt x="65" y="38"/>
                      <a:pt x="66" y="38"/>
                      <a:pt x="66" y="38"/>
                    </a:cubicBezTo>
                    <a:cubicBezTo>
                      <a:pt x="67" y="38"/>
                      <a:pt x="68" y="38"/>
                      <a:pt x="68" y="38"/>
                    </a:cubicBezTo>
                    <a:cubicBezTo>
                      <a:pt x="69" y="38"/>
                      <a:pt x="69" y="37"/>
                      <a:pt x="69" y="37"/>
                    </a:cubicBezTo>
                    <a:cubicBezTo>
                      <a:pt x="69" y="37"/>
                      <a:pt x="70" y="37"/>
                      <a:pt x="70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1" y="0"/>
                      <a:pt x="38" y="0"/>
                      <a:pt x="35" y="2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0" y="37"/>
                      <a:pt x="0" y="40"/>
                      <a:pt x="2" y="42"/>
                    </a:cubicBezTo>
                    <a:cubicBezTo>
                      <a:pt x="3" y="43"/>
                      <a:pt x="5" y="44"/>
                      <a:pt x="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55"/>
              <p:cNvSpPr/>
              <p:nvPr/>
            </p:nvSpPr>
            <p:spPr bwMode="auto">
              <a:xfrm>
                <a:off x="4829175" y="4857750"/>
                <a:ext cx="115888" cy="120650"/>
              </a:xfrm>
              <a:custGeom>
                <a:avLst/>
                <a:gdLst>
                  <a:gd name="T0" fmla="*/ 7 w 79"/>
                  <a:gd name="T1" fmla="*/ 81 h 81"/>
                  <a:gd name="T2" fmla="*/ 68 w 79"/>
                  <a:gd name="T3" fmla="*/ 18 h 81"/>
                  <a:gd name="T4" fmla="*/ 68 w 79"/>
                  <a:gd name="T5" fmla="*/ 36 h 81"/>
                  <a:gd name="T6" fmla="*/ 74 w 79"/>
                  <a:gd name="T7" fmla="*/ 41 h 81"/>
                  <a:gd name="T8" fmla="*/ 79 w 79"/>
                  <a:gd name="T9" fmla="*/ 36 h 81"/>
                  <a:gd name="T10" fmla="*/ 79 w 79"/>
                  <a:gd name="T11" fmla="*/ 5 h 81"/>
                  <a:gd name="T12" fmla="*/ 79 w 79"/>
                  <a:gd name="T13" fmla="*/ 5 h 81"/>
                  <a:gd name="T14" fmla="*/ 79 w 79"/>
                  <a:gd name="T15" fmla="*/ 3 h 81"/>
                  <a:gd name="T16" fmla="*/ 77 w 79"/>
                  <a:gd name="T17" fmla="*/ 2 h 81"/>
                  <a:gd name="T18" fmla="*/ 77 w 79"/>
                  <a:gd name="T19" fmla="*/ 1 h 81"/>
                  <a:gd name="T20" fmla="*/ 77 w 79"/>
                  <a:gd name="T21" fmla="*/ 1 h 81"/>
                  <a:gd name="T22" fmla="*/ 76 w 79"/>
                  <a:gd name="T23" fmla="*/ 0 h 81"/>
                  <a:gd name="T24" fmla="*/ 74 w 79"/>
                  <a:gd name="T25" fmla="*/ 0 h 81"/>
                  <a:gd name="T26" fmla="*/ 74 w 79"/>
                  <a:gd name="T27" fmla="*/ 0 h 81"/>
                  <a:gd name="T28" fmla="*/ 43 w 79"/>
                  <a:gd name="T29" fmla="*/ 0 h 81"/>
                  <a:gd name="T30" fmla="*/ 38 w 79"/>
                  <a:gd name="T31" fmla="*/ 5 h 81"/>
                  <a:gd name="T32" fmla="*/ 43 w 79"/>
                  <a:gd name="T33" fmla="*/ 11 h 81"/>
                  <a:gd name="T34" fmla="*/ 61 w 79"/>
                  <a:gd name="T35" fmla="*/ 11 h 81"/>
                  <a:gd name="T36" fmla="*/ 0 w 79"/>
                  <a:gd name="T37" fmla="*/ 73 h 81"/>
                  <a:gd name="T38" fmla="*/ 7 w 79"/>
                  <a:gd name="T39" fmla="*/ 8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9" h="81">
                    <a:moveTo>
                      <a:pt x="7" y="81"/>
                    </a:moveTo>
                    <a:cubicBezTo>
                      <a:pt x="68" y="18"/>
                      <a:pt x="68" y="18"/>
                      <a:pt x="68" y="18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8" y="39"/>
                      <a:pt x="71" y="41"/>
                      <a:pt x="74" y="41"/>
                    </a:cubicBezTo>
                    <a:cubicBezTo>
                      <a:pt x="77" y="41"/>
                      <a:pt x="79" y="39"/>
                      <a:pt x="79" y="36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9" y="5"/>
                      <a:pt x="79" y="5"/>
                      <a:pt x="79" y="5"/>
                    </a:cubicBezTo>
                    <a:cubicBezTo>
                      <a:pt x="79" y="5"/>
                      <a:pt x="79" y="4"/>
                      <a:pt x="79" y="3"/>
                    </a:cubicBezTo>
                    <a:cubicBezTo>
                      <a:pt x="78" y="3"/>
                      <a:pt x="78" y="2"/>
                      <a:pt x="77" y="2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7" y="1"/>
                      <a:pt x="76" y="1"/>
                      <a:pt x="76" y="0"/>
                    </a:cubicBezTo>
                    <a:cubicBezTo>
                      <a:pt x="75" y="0"/>
                      <a:pt x="75" y="0"/>
                      <a:pt x="7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0" y="0"/>
                      <a:pt x="38" y="2"/>
                      <a:pt x="38" y="5"/>
                    </a:cubicBezTo>
                    <a:cubicBezTo>
                      <a:pt x="38" y="8"/>
                      <a:pt x="40" y="11"/>
                      <a:pt x="43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0" y="73"/>
                      <a:pt x="0" y="73"/>
                      <a:pt x="0" y="73"/>
                    </a:cubicBezTo>
                    <a:lnTo>
                      <a:pt x="7" y="8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56"/>
              <p:cNvSpPr/>
              <p:nvPr/>
            </p:nvSpPr>
            <p:spPr bwMode="auto">
              <a:xfrm>
                <a:off x="4692650" y="4899025"/>
                <a:ext cx="273050" cy="149225"/>
              </a:xfrm>
              <a:custGeom>
                <a:avLst/>
                <a:gdLst>
                  <a:gd name="T0" fmla="*/ 5 w 184"/>
                  <a:gd name="T1" fmla="*/ 45 h 101"/>
                  <a:gd name="T2" fmla="*/ 9 w 184"/>
                  <a:gd name="T3" fmla="*/ 43 h 101"/>
                  <a:gd name="T4" fmla="*/ 39 w 184"/>
                  <a:gd name="T5" fmla="*/ 13 h 101"/>
                  <a:gd name="T6" fmla="*/ 125 w 184"/>
                  <a:gd name="T7" fmla="*/ 99 h 101"/>
                  <a:gd name="T8" fmla="*/ 129 w 184"/>
                  <a:gd name="T9" fmla="*/ 101 h 101"/>
                  <a:gd name="T10" fmla="*/ 132 w 184"/>
                  <a:gd name="T11" fmla="*/ 99 h 101"/>
                  <a:gd name="T12" fmla="*/ 173 w 184"/>
                  <a:gd name="T13" fmla="*/ 58 h 101"/>
                  <a:gd name="T14" fmla="*/ 173 w 184"/>
                  <a:gd name="T15" fmla="*/ 76 h 101"/>
                  <a:gd name="T16" fmla="*/ 178 w 184"/>
                  <a:gd name="T17" fmla="*/ 82 h 101"/>
                  <a:gd name="T18" fmla="*/ 184 w 184"/>
                  <a:gd name="T19" fmla="*/ 76 h 101"/>
                  <a:gd name="T20" fmla="*/ 184 w 184"/>
                  <a:gd name="T21" fmla="*/ 46 h 101"/>
                  <a:gd name="T22" fmla="*/ 183 w 184"/>
                  <a:gd name="T23" fmla="*/ 44 h 101"/>
                  <a:gd name="T24" fmla="*/ 180 w 184"/>
                  <a:gd name="T25" fmla="*/ 41 h 101"/>
                  <a:gd name="T26" fmla="*/ 178 w 184"/>
                  <a:gd name="T27" fmla="*/ 40 h 101"/>
                  <a:gd name="T28" fmla="*/ 148 w 184"/>
                  <a:gd name="T29" fmla="*/ 40 h 101"/>
                  <a:gd name="T30" fmla="*/ 142 w 184"/>
                  <a:gd name="T31" fmla="*/ 46 h 101"/>
                  <a:gd name="T32" fmla="*/ 148 w 184"/>
                  <a:gd name="T33" fmla="*/ 51 h 101"/>
                  <a:gd name="T34" fmla="*/ 166 w 184"/>
                  <a:gd name="T35" fmla="*/ 51 h 101"/>
                  <a:gd name="T36" fmla="*/ 129 w 184"/>
                  <a:gd name="T37" fmla="*/ 88 h 101"/>
                  <a:gd name="T38" fmla="*/ 42 w 184"/>
                  <a:gd name="T39" fmla="*/ 2 h 101"/>
                  <a:gd name="T40" fmla="*/ 42 w 184"/>
                  <a:gd name="T41" fmla="*/ 2 h 101"/>
                  <a:gd name="T42" fmla="*/ 42 w 184"/>
                  <a:gd name="T43" fmla="*/ 2 h 101"/>
                  <a:gd name="T44" fmla="*/ 41 w 184"/>
                  <a:gd name="T45" fmla="*/ 1 h 101"/>
                  <a:gd name="T46" fmla="*/ 41 w 184"/>
                  <a:gd name="T47" fmla="*/ 0 h 101"/>
                  <a:gd name="T48" fmla="*/ 40 w 184"/>
                  <a:gd name="T49" fmla="*/ 0 h 101"/>
                  <a:gd name="T50" fmla="*/ 39 w 184"/>
                  <a:gd name="T51" fmla="*/ 0 h 101"/>
                  <a:gd name="T52" fmla="*/ 38 w 184"/>
                  <a:gd name="T53" fmla="*/ 0 h 101"/>
                  <a:gd name="T54" fmla="*/ 37 w 184"/>
                  <a:gd name="T55" fmla="*/ 0 h 101"/>
                  <a:gd name="T56" fmla="*/ 36 w 184"/>
                  <a:gd name="T57" fmla="*/ 1 h 101"/>
                  <a:gd name="T58" fmla="*/ 35 w 184"/>
                  <a:gd name="T59" fmla="*/ 2 h 101"/>
                  <a:gd name="T60" fmla="*/ 35 w 184"/>
                  <a:gd name="T61" fmla="*/ 2 h 101"/>
                  <a:gd name="T62" fmla="*/ 35 w 184"/>
                  <a:gd name="T63" fmla="*/ 2 h 101"/>
                  <a:gd name="T64" fmla="*/ 2 w 184"/>
                  <a:gd name="T65" fmla="*/ 36 h 101"/>
                  <a:gd name="T66" fmla="*/ 2 w 184"/>
                  <a:gd name="T67" fmla="*/ 43 h 101"/>
                  <a:gd name="T68" fmla="*/ 5 w 184"/>
                  <a:gd name="T69" fmla="*/ 45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4" h="101">
                    <a:moveTo>
                      <a:pt x="5" y="45"/>
                    </a:moveTo>
                    <a:cubicBezTo>
                      <a:pt x="7" y="45"/>
                      <a:pt x="8" y="44"/>
                      <a:pt x="9" y="4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125" y="99"/>
                      <a:pt x="125" y="99"/>
                      <a:pt x="125" y="99"/>
                    </a:cubicBezTo>
                    <a:cubicBezTo>
                      <a:pt x="126" y="100"/>
                      <a:pt x="127" y="101"/>
                      <a:pt x="129" y="101"/>
                    </a:cubicBezTo>
                    <a:cubicBezTo>
                      <a:pt x="130" y="101"/>
                      <a:pt x="131" y="100"/>
                      <a:pt x="132" y="99"/>
                    </a:cubicBezTo>
                    <a:cubicBezTo>
                      <a:pt x="173" y="58"/>
                      <a:pt x="173" y="58"/>
                      <a:pt x="173" y="58"/>
                    </a:cubicBezTo>
                    <a:cubicBezTo>
                      <a:pt x="173" y="76"/>
                      <a:pt x="173" y="76"/>
                      <a:pt x="173" y="76"/>
                    </a:cubicBezTo>
                    <a:cubicBezTo>
                      <a:pt x="173" y="79"/>
                      <a:pt x="176" y="82"/>
                      <a:pt x="178" y="82"/>
                    </a:cubicBezTo>
                    <a:cubicBezTo>
                      <a:pt x="181" y="82"/>
                      <a:pt x="184" y="79"/>
                      <a:pt x="184" y="76"/>
                    </a:cubicBezTo>
                    <a:cubicBezTo>
                      <a:pt x="184" y="46"/>
                      <a:pt x="184" y="46"/>
                      <a:pt x="184" y="46"/>
                    </a:cubicBezTo>
                    <a:cubicBezTo>
                      <a:pt x="184" y="45"/>
                      <a:pt x="184" y="44"/>
                      <a:pt x="183" y="44"/>
                    </a:cubicBezTo>
                    <a:cubicBezTo>
                      <a:pt x="183" y="42"/>
                      <a:pt x="182" y="41"/>
                      <a:pt x="180" y="41"/>
                    </a:cubicBezTo>
                    <a:cubicBezTo>
                      <a:pt x="180" y="41"/>
                      <a:pt x="179" y="40"/>
                      <a:pt x="178" y="40"/>
                    </a:cubicBezTo>
                    <a:cubicBezTo>
                      <a:pt x="148" y="40"/>
                      <a:pt x="148" y="40"/>
                      <a:pt x="148" y="40"/>
                    </a:cubicBezTo>
                    <a:cubicBezTo>
                      <a:pt x="145" y="40"/>
                      <a:pt x="142" y="43"/>
                      <a:pt x="142" y="46"/>
                    </a:cubicBezTo>
                    <a:cubicBezTo>
                      <a:pt x="142" y="49"/>
                      <a:pt x="145" y="51"/>
                      <a:pt x="148" y="51"/>
                    </a:cubicBezTo>
                    <a:cubicBezTo>
                      <a:pt x="166" y="51"/>
                      <a:pt x="166" y="51"/>
                      <a:pt x="166" y="51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2" y="1"/>
                      <a:pt x="42" y="1"/>
                      <a:pt x="41" y="1"/>
                    </a:cubicBezTo>
                    <a:cubicBezTo>
                      <a:pt x="41" y="1"/>
                      <a:pt x="41" y="1"/>
                      <a:pt x="41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5" y="1"/>
                      <a:pt x="35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8"/>
                      <a:pt x="0" y="41"/>
                      <a:pt x="2" y="43"/>
                    </a:cubicBezTo>
                    <a:cubicBezTo>
                      <a:pt x="3" y="44"/>
                      <a:pt x="4" y="45"/>
                      <a:pt x="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22" name="组合 121"/>
            <p:cNvGrpSpPr/>
            <p:nvPr/>
          </p:nvGrpSpPr>
          <p:grpSpPr>
            <a:xfrm>
              <a:off x="8217562" y="1244387"/>
              <a:ext cx="207963" cy="473075"/>
              <a:chOff x="8128000" y="1322388"/>
              <a:chExt cx="207963" cy="4730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10" name="Freeform 57"/>
              <p:cNvSpPr/>
              <p:nvPr/>
            </p:nvSpPr>
            <p:spPr bwMode="auto">
              <a:xfrm>
                <a:off x="8205788" y="1438275"/>
                <a:ext cx="9525" cy="33338"/>
              </a:xfrm>
              <a:custGeom>
                <a:avLst/>
                <a:gdLst>
                  <a:gd name="T0" fmla="*/ 6 w 7"/>
                  <a:gd name="T1" fmla="*/ 22 h 23"/>
                  <a:gd name="T2" fmla="*/ 5 w 7"/>
                  <a:gd name="T3" fmla="*/ 21 h 23"/>
                  <a:gd name="T4" fmla="*/ 5 w 7"/>
                  <a:gd name="T5" fmla="*/ 19 h 23"/>
                  <a:gd name="T6" fmla="*/ 4 w 7"/>
                  <a:gd name="T7" fmla="*/ 18 h 23"/>
                  <a:gd name="T8" fmla="*/ 3 w 7"/>
                  <a:gd name="T9" fmla="*/ 16 h 23"/>
                  <a:gd name="T10" fmla="*/ 3 w 7"/>
                  <a:gd name="T11" fmla="*/ 12 h 23"/>
                  <a:gd name="T12" fmla="*/ 3 w 7"/>
                  <a:gd name="T13" fmla="*/ 11 h 23"/>
                  <a:gd name="T14" fmla="*/ 3 w 7"/>
                  <a:gd name="T15" fmla="*/ 11 h 23"/>
                  <a:gd name="T16" fmla="*/ 3 w 7"/>
                  <a:gd name="T17" fmla="*/ 10 h 23"/>
                  <a:gd name="T18" fmla="*/ 3 w 7"/>
                  <a:gd name="T19" fmla="*/ 9 h 23"/>
                  <a:gd name="T20" fmla="*/ 3 w 7"/>
                  <a:gd name="T21" fmla="*/ 7 h 23"/>
                  <a:gd name="T22" fmla="*/ 4 w 7"/>
                  <a:gd name="T23" fmla="*/ 5 h 23"/>
                  <a:gd name="T24" fmla="*/ 4 w 7"/>
                  <a:gd name="T25" fmla="*/ 4 h 23"/>
                  <a:gd name="T26" fmla="*/ 6 w 7"/>
                  <a:gd name="T27" fmla="*/ 1 h 23"/>
                  <a:gd name="T28" fmla="*/ 6 w 7"/>
                  <a:gd name="T29" fmla="*/ 0 h 23"/>
                  <a:gd name="T30" fmla="*/ 6 w 7"/>
                  <a:gd name="T31" fmla="*/ 0 h 23"/>
                  <a:gd name="T32" fmla="*/ 5 w 7"/>
                  <a:gd name="T33" fmla="*/ 1 h 23"/>
                  <a:gd name="T34" fmla="*/ 4 w 7"/>
                  <a:gd name="T35" fmla="*/ 1 h 23"/>
                  <a:gd name="T36" fmla="*/ 3 w 7"/>
                  <a:gd name="T37" fmla="*/ 3 h 23"/>
                  <a:gd name="T38" fmla="*/ 1 w 7"/>
                  <a:gd name="T39" fmla="*/ 7 h 23"/>
                  <a:gd name="T40" fmla="*/ 0 w 7"/>
                  <a:gd name="T41" fmla="*/ 9 h 23"/>
                  <a:gd name="T42" fmla="*/ 0 w 7"/>
                  <a:gd name="T43" fmla="*/ 10 h 23"/>
                  <a:gd name="T44" fmla="*/ 0 w 7"/>
                  <a:gd name="T45" fmla="*/ 11 h 23"/>
                  <a:gd name="T46" fmla="*/ 0 w 7"/>
                  <a:gd name="T47" fmla="*/ 11 h 23"/>
                  <a:gd name="T48" fmla="*/ 0 w 7"/>
                  <a:gd name="T49" fmla="*/ 12 h 23"/>
                  <a:gd name="T50" fmla="*/ 0 w 7"/>
                  <a:gd name="T51" fmla="*/ 14 h 23"/>
                  <a:gd name="T52" fmla="*/ 1 w 7"/>
                  <a:gd name="T53" fmla="*/ 17 h 23"/>
                  <a:gd name="T54" fmla="*/ 2 w 7"/>
                  <a:gd name="T55" fmla="*/ 19 h 23"/>
                  <a:gd name="T56" fmla="*/ 3 w 7"/>
                  <a:gd name="T57" fmla="*/ 20 h 23"/>
                  <a:gd name="T58" fmla="*/ 5 w 7"/>
                  <a:gd name="T59" fmla="*/ 22 h 23"/>
                  <a:gd name="T60" fmla="*/ 6 w 7"/>
                  <a:gd name="T61" fmla="*/ 22 h 23"/>
                  <a:gd name="T62" fmla="*/ 6 w 7"/>
                  <a:gd name="T63" fmla="*/ 23 h 23"/>
                  <a:gd name="T64" fmla="*/ 6 w 7"/>
                  <a:gd name="T65" fmla="*/ 23 h 23"/>
                  <a:gd name="T66" fmla="*/ 6 w 7"/>
                  <a:gd name="T67" fmla="*/ 23 h 23"/>
                  <a:gd name="T68" fmla="*/ 6 w 7"/>
                  <a:gd name="T6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" h="23">
                    <a:moveTo>
                      <a:pt x="6" y="22"/>
                    </a:moveTo>
                    <a:cubicBezTo>
                      <a:pt x="6" y="22"/>
                      <a:pt x="6" y="21"/>
                      <a:pt x="5" y="21"/>
                    </a:cubicBezTo>
                    <a:cubicBezTo>
                      <a:pt x="5" y="21"/>
                      <a:pt x="5" y="20"/>
                      <a:pt x="5" y="19"/>
                    </a:cubicBezTo>
                    <a:cubicBezTo>
                      <a:pt x="4" y="19"/>
                      <a:pt x="4" y="18"/>
                      <a:pt x="4" y="18"/>
                    </a:cubicBezTo>
                    <a:cubicBezTo>
                      <a:pt x="4" y="17"/>
                      <a:pt x="4" y="17"/>
                      <a:pt x="3" y="16"/>
                    </a:cubicBezTo>
                    <a:cubicBezTo>
                      <a:pt x="3" y="14"/>
                      <a:pt x="3" y="13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10"/>
                      <a:pt x="3" y="10"/>
                      <a:pt x="3" y="9"/>
                    </a:cubicBezTo>
                    <a:cubicBezTo>
                      <a:pt x="3" y="9"/>
                      <a:pt x="3" y="8"/>
                      <a:pt x="3" y="7"/>
                    </a:cubicBezTo>
                    <a:cubicBezTo>
                      <a:pt x="3" y="7"/>
                      <a:pt x="4" y="6"/>
                      <a:pt x="4" y="5"/>
                    </a:cubicBezTo>
                    <a:cubicBezTo>
                      <a:pt x="4" y="5"/>
                      <a:pt x="4" y="4"/>
                      <a:pt x="4" y="4"/>
                    </a:cubicBezTo>
                    <a:cubicBezTo>
                      <a:pt x="5" y="2"/>
                      <a:pt x="5" y="2"/>
                      <a:pt x="6" y="1"/>
                    </a:cubicBezTo>
                    <a:cubicBezTo>
                      <a:pt x="6" y="1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5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7"/>
                      <a:pt x="1" y="8"/>
                      <a:pt x="0" y="9"/>
                    </a:cubicBezTo>
                    <a:cubicBezTo>
                      <a:pt x="0" y="9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1" y="15"/>
                      <a:pt x="1" y="16"/>
                      <a:pt x="1" y="17"/>
                    </a:cubicBezTo>
                    <a:cubicBezTo>
                      <a:pt x="1" y="17"/>
                      <a:pt x="2" y="18"/>
                      <a:pt x="2" y="19"/>
                    </a:cubicBezTo>
                    <a:cubicBezTo>
                      <a:pt x="3" y="19"/>
                      <a:pt x="3" y="20"/>
                      <a:pt x="3" y="20"/>
                    </a:cubicBezTo>
                    <a:cubicBezTo>
                      <a:pt x="4" y="21"/>
                      <a:pt x="4" y="21"/>
                      <a:pt x="5" y="22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3"/>
                      <a:pt x="7" y="23"/>
                      <a:pt x="6" y="23"/>
                    </a:cubicBezTo>
                    <a:cubicBezTo>
                      <a:pt x="6" y="23"/>
                      <a:pt x="6" y="22"/>
                      <a:pt x="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58"/>
              <p:cNvSpPr/>
              <p:nvPr/>
            </p:nvSpPr>
            <p:spPr bwMode="auto">
              <a:xfrm>
                <a:off x="8128000" y="1589088"/>
                <a:ext cx="53975" cy="90488"/>
              </a:xfrm>
              <a:custGeom>
                <a:avLst/>
                <a:gdLst>
                  <a:gd name="T0" fmla="*/ 24 w 36"/>
                  <a:gd name="T1" fmla="*/ 0 h 62"/>
                  <a:gd name="T2" fmla="*/ 6 w 36"/>
                  <a:gd name="T3" fmla="*/ 26 h 62"/>
                  <a:gd name="T4" fmla="*/ 2 w 36"/>
                  <a:gd name="T5" fmla="*/ 62 h 62"/>
                  <a:gd name="T6" fmla="*/ 3 w 36"/>
                  <a:gd name="T7" fmla="*/ 62 h 62"/>
                  <a:gd name="T8" fmla="*/ 36 w 36"/>
                  <a:gd name="T9" fmla="*/ 39 h 62"/>
                  <a:gd name="T10" fmla="*/ 36 w 36"/>
                  <a:gd name="T11" fmla="*/ 39 h 62"/>
                  <a:gd name="T12" fmla="*/ 24 w 36"/>
                  <a:gd name="T13" fmla="*/ 0 h 62"/>
                  <a:gd name="T14" fmla="*/ 24 w 36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62">
                    <a:moveTo>
                      <a:pt x="24" y="0"/>
                    </a:moveTo>
                    <a:cubicBezTo>
                      <a:pt x="16" y="7"/>
                      <a:pt x="10" y="16"/>
                      <a:pt x="6" y="26"/>
                    </a:cubicBezTo>
                    <a:cubicBezTo>
                      <a:pt x="1" y="37"/>
                      <a:pt x="0" y="50"/>
                      <a:pt x="2" y="62"/>
                    </a:cubicBezTo>
                    <a:cubicBezTo>
                      <a:pt x="2" y="62"/>
                      <a:pt x="2" y="62"/>
                      <a:pt x="3" y="62"/>
                    </a:cubicBezTo>
                    <a:cubicBezTo>
                      <a:pt x="11" y="52"/>
                      <a:pt x="22" y="44"/>
                      <a:pt x="36" y="39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1" y="26"/>
                      <a:pt x="27" y="1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59"/>
              <p:cNvSpPr/>
              <p:nvPr/>
            </p:nvSpPr>
            <p:spPr bwMode="auto">
              <a:xfrm>
                <a:off x="8281988" y="1589088"/>
                <a:ext cx="53975" cy="90488"/>
              </a:xfrm>
              <a:custGeom>
                <a:avLst/>
                <a:gdLst>
                  <a:gd name="T0" fmla="*/ 12 w 36"/>
                  <a:gd name="T1" fmla="*/ 0 h 62"/>
                  <a:gd name="T2" fmla="*/ 11 w 36"/>
                  <a:gd name="T3" fmla="*/ 0 h 62"/>
                  <a:gd name="T4" fmla="*/ 0 w 36"/>
                  <a:gd name="T5" fmla="*/ 39 h 62"/>
                  <a:gd name="T6" fmla="*/ 0 w 36"/>
                  <a:gd name="T7" fmla="*/ 39 h 62"/>
                  <a:gd name="T8" fmla="*/ 33 w 36"/>
                  <a:gd name="T9" fmla="*/ 62 h 62"/>
                  <a:gd name="T10" fmla="*/ 33 w 36"/>
                  <a:gd name="T11" fmla="*/ 62 h 62"/>
                  <a:gd name="T12" fmla="*/ 30 w 36"/>
                  <a:gd name="T13" fmla="*/ 26 h 62"/>
                  <a:gd name="T14" fmla="*/ 12 w 36"/>
                  <a:gd name="T1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6" h="62">
                    <a:moveTo>
                      <a:pt x="12" y="0"/>
                    </a:moveTo>
                    <a:cubicBezTo>
                      <a:pt x="12" y="0"/>
                      <a:pt x="11" y="0"/>
                      <a:pt x="11" y="0"/>
                    </a:cubicBezTo>
                    <a:cubicBezTo>
                      <a:pt x="9" y="13"/>
                      <a:pt x="5" y="26"/>
                      <a:pt x="0" y="39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14" y="44"/>
                      <a:pt x="25" y="52"/>
                      <a:pt x="33" y="62"/>
                    </a:cubicBezTo>
                    <a:cubicBezTo>
                      <a:pt x="33" y="62"/>
                      <a:pt x="33" y="62"/>
                      <a:pt x="33" y="62"/>
                    </a:cubicBezTo>
                    <a:cubicBezTo>
                      <a:pt x="36" y="50"/>
                      <a:pt x="35" y="37"/>
                      <a:pt x="30" y="26"/>
                    </a:cubicBezTo>
                    <a:cubicBezTo>
                      <a:pt x="26" y="16"/>
                      <a:pt x="20" y="7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60"/>
              <p:cNvSpPr/>
              <p:nvPr/>
            </p:nvSpPr>
            <p:spPr bwMode="auto">
              <a:xfrm>
                <a:off x="8188325" y="1322388"/>
                <a:ext cx="87313" cy="65088"/>
              </a:xfrm>
              <a:custGeom>
                <a:avLst/>
                <a:gdLst>
                  <a:gd name="T0" fmla="*/ 4 w 59"/>
                  <a:gd name="T1" fmla="*/ 44 h 44"/>
                  <a:gd name="T2" fmla="*/ 4 w 59"/>
                  <a:gd name="T3" fmla="*/ 44 h 44"/>
                  <a:gd name="T4" fmla="*/ 9 w 59"/>
                  <a:gd name="T5" fmla="*/ 33 h 44"/>
                  <a:gd name="T6" fmla="*/ 16 w 59"/>
                  <a:gd name="T7" fmla="*/ 21 h 44"/>
                  <a:gd name="T8" fmla="*/ 22 w 59"/>
                  <a:gd name="T9" fmla="*/ 12 h 44"/>
                  <a:gd name="T10" fmla="*/ 26 w 59"/>
                  <a:gd name="T11" fmla="*/ 7 h 44"/>
                  <a:gd name="T12" fmla="*/ 27 w 59"/>
                  <a:gd name="T13" fmla="*/ 6 h 44"/>
                  <a:gd name="T14" fmla="*/ 27 w 59"/>
                  <a:gd name="T15" fmla="*/ 6 h 44"/>
                  <a:gd name="T16" fmla="*/ 27 w 59"/>
                  <a:gd name="T17" fmla="*/ 7 h 44"/>
                  <a:gd name="T18" fmla="*/ 23 w 59"/>
                  <a:gd name="T19" fmla="*/ 13 h 44"/>
                  <a:gd name="T20" fmla="*/ 18 w 59"/>
                  <a:gd name="T21" fmla="*/ 22 h 44"/>
                  <a:gd name="T22" fmla="*/ 12 w 59"/>
                  <a:gd name="T23" fmla="*/ 35 h 44"/>
                  <a:gd name="T24" fmla="*/ 9 w 59"/>
                  <a:gd name="T25" fmla="*/ 44 h 44"/>
                  <a:gd name="T26" fmla="*/ 9 w 59"/>
                  <a:gd name="T27" fmla="*/ 44 h 44"/>
                  <a:gd name="T28" fmla="*/ 59 w 59"/>
                  <a:gd name="T29" fmla="*/ 44 h 44"/>
                  <a:gd name="T30" fmla="*/ 59 w 59"/>
                  <a:gd name="T31" fmla="*/ 44 h 44"/>
                  <a:gd name="T32" fmla="*/ 30 w 59"/>
                  <a:gd name="T33" fmla="*/ 0 h 44"/>
                  <a:gd name="T34" fmla="*/ 30 w 59"/>
                  <a:gd name="T35" fmla="*/ 0 h 44"/>
                  <a:gd name="T36" fmla="*/ 1 w 59"/>
                  <a:gd name="T37" fmla="*/ 44 h 44"/>
                  <a:gd name="T38" fmla="*/ 1 w 59"/>
                  <a:gd name="T39" fmla="*/ 44 h 44"/>
                  <a:gd name="T40" fmla="*/ 4 w 59"/>
                  <a:gd name="T41" fmla="*/ 44 h 44"/>
                  <a:gd name="T42" fmla="*/ 4 w 59"/>
                  <a:gd name="T43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9" h="44">
                    <a:moveTo>
                      <a:pt x="4" y="44"/>
                    </a:moveTo>
                    <a:cubicBezTo>
                      <a:pt x="4" y="44"/>
                      <a:pt x="4" y="44"/>
                      <a:pt x="4" y="44"/>
                    </a:cubicBezTo>
                    <a:cubicBezTo>
                      <a:pt x="5" y="40"/>
                      <a:pt x="7" y="36"/>
                      <a:pt x="9" y="33"/>
                    </a:cubicBezTo>
                    <a:cubicBezTo>
                      <a:pt x="11" y="28"/>
                      <a:pt x="13" y="24"/>
                      <a:pt x="16" y="21"/>
                    </a:cubicBezTo>
                    <a:cubicBezTo>
                      <a:pt x="18" y="17"/>
                      <a:pt x="20" y="14"/>
                      <a:pt x="22" y="12"/>
                    </a:cubicBezTo>
                    <a:cubicBezTo>
                      <a:pt x="24" y="10"/>
                      <a:pt x="25" y="8"/>
                      <a:pt x="26" y="7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5"/>
                      <a:pt x="28" y="5"/>
                      <a:pt x="27" y="6"/>
                    </a:cubicBezTo>
                    <a:cubicBezTo>
                      <a:pt x="27" y="6"/>
                      <a:pt x="27" y="7"/>
                      <a:pt x="27" y="7"/>
                    </a:cubicBezTo>
                    <a:cubicBezTo>
                      <a:pt x="26" y="8"/>
                      <a:pt x="24" y="10"/>
                      <a:pt x="23" y="13"/>
                    </a:cubicBezTo>
                    <a:cubicBezTo>
                      <a:pt x="21" y="15"/>
                      <a:pt x="20" y="18"/>
                      <a:pt x="18" y="22"/>
                    </a:cubicBezTo>
                    <a:cubicBezTo>
                      <a:pt x="16" y="26"/>
                      <a:pt x="14" y="30"/>
                      <a:pt x="12" y="35"/>
                    </a:cubicBezTo>
                    <a:cubicBezTo>
                      <a:pt x="11" y="38"/>
                      <a:pt x="10" y="41"/>
                      <a:pt x="9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2" y="28"/>
                      <a:pt x="42" y="13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8" y="13"/>
                      <a:pt x="8" y="28"/>
                      <a:pt x="1" y="44"/>
                    </a:cubicBezTo>
                    <a:cubicBezTo>
                      <a:pt x="0" y="44"/>
                      <a:pt x="1" y="44"/>
                      <a:pt x="1" y="44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4" y="44"/>
                      <a:pt x="4" y="44"/>
                      <a:pt x="4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61"/>
              <p:cNvSpPr>
                <a:spLocks noEditPoints="1"/>
              </p:cNvSpPr>
              <p:nvPr/>
            </p:nvSpPr>
            <p:spPr bwMode="auto">
              <a:xfrm>
                <a:off x="8158163" y="1393825"/>
                <a:ext cx="147638" cy="250825"/>
              </a:xfrm>
              <a:custGeom>
                <a:avLst/>
                <a:gdLst>
                  <a:gd name="T0" fmla="*/ 81 w 100"/>
                  <a:gd name="T1" fmla="*/ 0 h 170"/>
                  <a:gd name="T2" fmla="*/ 81 w 100"/>
                  <a:gd name="T3" fmla="*/ 0 h 170"/>
                  <a:gd name="T4" fmla="*/ 81 w 100"/>
                  <a:gd name="T5" fmla="*/ 0 h 170"/>
                  <a:gd name="T6" fmla="*/ 27 w 100"/>
                  <a:gd name="T7" fmla="*/ 0 h 170"/>
                  <a:gd name="T8" fmla="*/ 27 w 100"/>
                  <a:gd name="T9" fmla="*/ 0 h 170"/>
                  <a:gd name="T10" fmla="*/ 27 w 100"/>
                  <a:gd name="T11" fmla="*/ 0 h 170"/>
                  <a:gd name="T12" fmla="*/ 27 w 100"/>
                  <a:gd name="T13" fmla="*/ 2 h 170"/>
                  <a:gd name="T14" fmla="*/ 22 w 100"/>
                  <a:gd name="T15" fmla="*/ 20 h 170"/>
                  <a:gd name="T16" fmla="*/ 20 w 100"/>
                  <a:gd name="T17" fmla="*/ 29 h 170"/>
                  <a:gd name="T18" fmla="*/ 19 w 100"/>
                  <a:gd name="T19" fmla="*/ 39 h 170"/>
                  <a:gd name="T20" fmla="*/ 16 w 100"/>
                  <a:gd name="T21" fmla="*/ 59 h 170"/>
                  <a:gd name="T22" fmla="*/ 15 w 100"/>
                  <a:gd name="T23" fmla="*/ 79 h 170"/>
                  <a:gd name="T24" fmla="*/ 16 w 100"/>
                  <a:gd name="T25" fmla="*/ 98 h 170"/>
                  <a:gd name="T26" fmla="*/ 18 w 100"/>
                  <a:gd name="T27" fmla="*/ 116 h 170"/>
                  <a:gd name="T28" fmla="*/ 19 w 100"/>
                  <a:gd name="T29" fmla="*/ 124 h 170"/>
                  <a:gd name="T30" fmla="*/ 20 w 100"/>
                  <a:gd name="T31" fmla="*/ 132 h 170"/>
                  <a:gd name="T32" fmla="*/ 23 w 100"/>
                  <a:gd name="T33" fmla="*/ 146 h 170"/>
                  <a:gd name="T34" fmla="*/ 24 w 100"/>
                  <a:gd name="T35" fmla="*/ 152 h 170"/>
                  <a:gd name="T36" fmla="*/ 25 w 100"/>
                  <a:gd name="T37" fmla="*/ 156 h 170"/>
                  <a:gd name="T38" fmla="*/ 27 w 100"/>
                  <a:gd name="T39" fmla="*/ 163 h 170"/>
                  <a:gd name="T40" fmla="*/ 27 w 100"/>
                  <a:gd name="T41" fmla="*/ 164 h 170"/>
                  <a:gd name="T42" fmla="*/ 27 w 100"/>
                  <a:gd name="T43" fmla="*/ 164 h 170"/>
                  <a:gd name="T44" fmla="*/ 27 w 100"/>
                  <a:gd name="T45" fmla="*/ 163 h 170"/>
                  <a:gd name="T46" fmla="*/ 24 w 100"/>
                  <a:gd name="T47" fmla="*/ 157 h 170"/>
                  <a:gd name="T48" fmla="*/ 22 w 100"/>
                  <a:gd name="T49" fmla="*/ 152 h 170"/>
                  <a:gd name="T50" fmla="*/ 21 w 100"/>
                  <a:gd name="T51" fmla="*/ 146 h 170"/>
                  <a:gd name="T52" fmla="*/ 19 w 100"/>
                  <a:gd name="T53" fmla="*/ 140 h 170"/>
                  <a:gd name="T54" fmla="*/ 17 w 100"/>
                  <a:gd name="T55" fmla="*/ 133 h 170"/>
                  <a:gd name="T56" fmla="*/ 15 w 100"/>
                  <a:gd name="T57" fmla="*/ 125 h 170"/>
                  <a:gd name="T58" fmla="*/ 13 w 100"/>
                  <a:gd name="T59" fmla="*/ 117 h 170"/>
                  <a:gd name="T60" fmla="*/ 10 w 100"/>
                  <a:gd name="T61" fmla="*/ 98 h 170"/>
                  <a:gd name="T62" fmla="*/ 9 w 100"/>
                  <a:gd name="T63" fmla="*/ 79 h 170"/>
                  <a:gd name="T64" fmla="*/ 10 w 100"/>
                  <a:gd name="T65" fmla="*/ 58 h 170"/>
                  <a:gd name="T66" fmla="*/ 12 w 100"/>
                  <a:gd name="T67" fmla="*/ 38 h 170"/>
                  <a:gd name="T68" fmla="*/ 17 w 100"/>
                  <a:gd name="T69" fmla="*/ 18 h 170"/>
                  <a:gd name="T70" fmla="*/ 22 w 100"/>
                  <a:gd name="T71" fmla="*/ 0 h 170"/>
                  <a:gd name="T72" fmla="*/ 22 w 100"/>
                  <a:gd name="T73" fmla="*/ 0 h 170"/>
                  <a:gd name="T74" fmla="*/ 22 w 100"/>
                  <a:gd name="T75" fmla="*/ 0 h 170"/>
                  <a:gd name="T76" fmla="*/ 19 w 100"/>
                  <a:gd name="T77" fmla="*/ 0 h 170"/>
                  <a:gd name="T78" fmla="*/ 19 w 100"/>
                  <a:gd name="T79" fmla="*/ 0 h 170"/>
                  <a:gd name="T80" fmla="*/ 18 w 100"/>
                  <a:gd name="T81" fmla="*/ 0 h 170"/>
                  <a:gd name="T82" fmla="*/ 3 w 100"/>
                  <a:gd name="T83" fmla="*/ 59 h 170"/>
                  <a:gd name="T84" fmla="*/ 20 w 100"/>
                  <a:gd name="T85" fmla="*/ 170 h 170"/>
                  <a:gd name="T86" fmla="*/ 20 w 100"/>
                  <a:gd name="T87" fmla="*/ 170 h 170"/>
                  <a:gd name="T88" fmla="*/ 42 w 100"/>
                  <a:gd name="T89" fmla="*/ 166 h 170"/>
                  <a:gd name="T90" fmla="*/ 42 w 100"/>
                  <a:gd name="T91" fmla="*/ 165 h 170"/>
                  <a:gd name="T92" fmla="*/ 46 w 100"/>
                  <a:gd name="T93" fmla="*/ 129 h 170"/>
                  <a:gd name="T94" fmla="*/ 50 w 100"/>
                  <a:gd name="T95" fmla="*/ 125 h 170"/>
                  <a:gd name="T96" fmla="*/ 54 w 100"/>
                  <a:gd name="T97" fmla="*/ 129 h 170"/>
                  <a:gd name="T98" fmla="*/ 58 w 100"/>
                  <a:gd name="T99" fmla="*/ 165 h 170"/>
                  <a:gd name="T100" fmla="*/ 58 w 100"/>
                  <a:gd name="T101" fmla="*/ 166 h 170"/>
                  <a:gd name="T102" fmla="*/ 80 w 100"/>
                  <a:gd name="T103" fmla="*/ 170 h 170"/>
                  <a:gd name="T104" fmla="*/ 80 w 100"/>
                  <a:gd name="T105" fmla="*/ 170 h 170"/>
                  <a:gd name="T106" fmla="*/ 96 w 100"/>
                  <a:gd name="T107" fmla="*/ 59 h 170"/>
                  <a:gd name="T108" fmla="*/ 81 w 100"/>
                  <a:gd name="T109" fmla="*/ 0 h 170"/>
                  <a:gd name="T110" fmla="*/ 70 w 100"/>
                  <a:gd name="T111" fmla="*/ 46 h 170"/>
                  <a:gd name="T112" fmla="*/ 54 w 100"/>
                  <a:gd name="T113" fmla="*/ 62 h 170"/>
                  <a:gd name="T114" fmla="*/ 30 w 100"/>
                  <a:gd name="T115" fmla="*/ 37 h 170"/>
                  <a:gd name="T116" fmla="*/ 45 w 100"/>
                  <a:gd name="T117" fmla="*/ 21 h 170"/>
                  <a:gd name="T118" fmla="*/ 70 w 100"/>
                  <a:gd name="T119" fmla="*/ 4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0" h="170">
                    <a:moveTo>
                      <a:pt x="81" y="0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2"/>
                    </a:cubicBezTo>
                    <a:cubicBezTo>
                      <a:pt x="25" y="7"/>
                      <a:pt x="23" y="13"/>
                      <a:pt x="22" y="20"/>
                    </a:cubicBezTo>
                    <a:cubicBezTo>
                      <a:pt x="21" y="23"/>
                      <a:pt x="21" y="26"/>
                      <a:pt x="20" y="29"/>
                    </a:cubicBezTo>
                    <a:cubicBezTo>
                      <a:pt x="20" y="32"/>
                      <a:pt x="19" y="35"/>
                      <a:pt x="19" y="39"/>
                    </a:cubicBezTo>
                    <a:cubicBezTo>
                      <a:pt x="18" y="45"/>
                      <a:pt x="17" y="52"/>
                      <a:pt x="16" y="59"/>
                    </a:cubicBezTo>
                    <a:cubicBezTo>
                      <a:pt x="15" y="65"/>
                      <a:pt x="15" y="72"/>
                      <a:pt x="15" y="79"/>
                    </a:cubicBezTo>
                    <a:cubicBezTo>
                      <a:pt x="15" y="85"/>
                      <a:pt x="15" y="92"/>
                      <a:pt x="16" y="98"/>
                    </a:cubicBezTo>
                    <a:cubicBezTo>
                      <a:pt x="16" y="104"/>
                      <a:pt x="17" y="110"/>
                      <a:pt x="18" y="116"/>
                    </a:cubicBezTo>
                    <a:cubicBezTo>
                      <a:pt x="18" y="119"/>
                      <a:pt x="19" y="122"/>
                      <a:pt x="19" y="124"/>
                    </a:cubicBezTo>
                    <a:cubicBezTo>
                      <a:pt x="19" y="127"/>
                      <a:pt x="20" y="130"/>
                      <a:pt x="20" y="132"/>
                    </a:cubicBezTo>
                    <a:cubicBezTo>
                      <a:pt x="21" y="137"/>
                      <a:pt x="22" y="142"/>
                      <a:pt x="23" y="146"/>
                    </a:cubicBezTo>
                    <a:cubicBezTo>
                      <a:pt x="23" y="148"/>
                      <a:pt x="24" y="150"/>
                      <a:pt x="24" y="152"/>
                    </a:cubicBezTo>
                    <a:cubicBezTo>
                      <a:pt x="25" y="153"/>
                      <a:pt x="25" y="155"/>
                      <a:pt x="25" y="156"/>
                    </a:cubicBezTo>
                    <a:cubicBezTo>
                      <a:pt x="26" y="159"/>
                      <a:pt x="27" y="161"/>
                      <a:pt x="27" y="163"/>
                    </a:cubicBezTo>
                    <a:cubicBezTo>
                      <a:pt x="27" y="164"/>
                      <a:pt x="27" y="164"/>
                      <a:pt x="27" y="164"/>
                    </a:cubicBezTo>
                    <a:cubicBezTo>
                      <a:pt x="27" y="165"/>
                      <a:pt x="27" y="165"/>
                      <a:pt x="27" y="164"/>
                    </a:cubicBezTo>
                    <a:cubicBezTo>
                      <a:pt x="27" y="164"/>
                      <a:pt x="27" y="164"/>
                      <a:pt x="27" y="163"/>
                    </a:cubicBezTo>
                    <a:cubicBezTo>
                      <a:pt x="26" y="162"/>
                      <a:pt x="25" y="159"/>
                      <a:pt x="24" y="157"/>
                    </a:cubicBezTo>
                    <a:cubicBezTo>
                      <a:pt x="24" y="155"/>
                      <a:pt x="23" y="154"/>
                      <a:pt x="22" y="152"/>
                    </a:cubicBezTo>
                    <a:cubicBezTo>
                      <a:pt x="22" y="150"/>
                      <a:pt x="21" y="148"/>
                      <a:pt x="21" y="146"/>
                    </a:cubicBezTo>
                    <a:cubicBezTo>
                      <a:pt x="20" y="144"/>
                      <a:pt x="19" y="142"/>
                      <a:pt x="19" y="140"/>
                    </a:cubicBezTo>
                    <a:cubicBezTo>
                      <a:pt x="18" y="138"/>
                      <a:pt x="17" y="135"/>
                      <a:pt x="17" y="133"/>
                    </a:cubicBezTo>
                    <a:cubicBezTo>
                      <a:pt x="16" y="131"/>
                      <a:pt x="15" y="128"/>
                      <a:pt x="15" y="125"/>
                    </a:cubicBezTo>
                    <a:cubicBezTo>
                      <a:pt x="14" y="123"/>
                      <a:pt x="14" y="120"/>
                      <a:pt x="13" y="117"/>
                    </a:cubicBezTo>
                    <a:cubicBezTo>
                      <a:pt x="12" y="111"/>
                      <a:pt x="11" y="105"/>
                      <a:pt x="10" y="98"/>
                    </a:cubicBezTo>
                    <a:cubicBezTo>
                      <a:pt x="10" y="92"/>
                      <a:pt x="9" y="85"/>
                      <a:pt x="9" y="79"/>
                    </a:cubicBezTo>
                    <a:cubicBezTo>
                      <a:pt x="9" y="72"/>
                      <a:pt x="9" y="65"/>
                      <a:pt x="10" y="58"/>
                    </a:cubicBezTo>
                    <a:cubicBezTo>
                      <a:pt x="10" y="51"/>
                      <a:pt x="11" y="44"/>
                      <a:pt x="12" y="38"/>
                    </a:cubicBezTo>
                    <a:cubicBezTo>
                      <a:pt x="14" y="31"/>
                      <a:pt x="15" y="24"/>
                      <a:pt x="17" y="18"/>
                    </a:cubicBezTo>
                    <a:cubicBezTo>
                      <a:pt x="18" y="12"/>
                      <a:pt x="20" y="6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8" y="0"/>
                      <a:pt x="18" y="0"/>
                    </a:cubicBezTo>
                    <a:cubicBezTo>
                      <a:pt x="10" y="19"/>
                      <a:pt x="5" y="39"/>
                      <a:pt x="3" y="59"/>
                    </a:cubicBezTo>
                    <a:cubicBezTo>
                      <a:pt x="0" y="96"/>
                      <a:pt x="7" y="134"/>
                      <a:pt x="20" y="170"/>
                    </a:cubicBezTo>
                    <a:cubicBezTo>
                      <a:pt x="20" y="170"/>
                      <a:pt x="20" y="170"/>
                      <a:pt x="20" y="170"/>
                    </a:cubicBezTo>
                    <a:cubicBezTo>
                      <a:pt x="27" y="168"/>
                      <a:pt x="34" y="166"/>
                      <a:pt x="42" y="166"/>
                    </a:cubicBezTo>
                    <a:cubicBezTo>
                      <a:pt x="42" y="166"/>
                      <a:pt x="42" y="166"/>
                      <a:pt x="42" y="165"/>
                    </a:cubicBezTo>
                    <a:cubicBezTo>
                      <a:pt x="42" y="152"/>
                      <a:pt x="43" y="139"/>
                      <a:pt x="46" y="129"/>
                    </a:cubicBezTo>
                    <a:cubicBezTo>
                      <a:pt x="46" y="127"/>
                      <a:pt x="48" y="125"/>
                      <a:pt x="50" y="125"/>
                    </a:cubicBezTo>
                    <a:cubicBezTo>
                      <a:pt x="52" y="125"/>
                      <a:pt x="54" y="127"/>
                      <a:pt x="54" y="129"/>
                    </a:cubicBezTo>
                    <a:cubicBezTo>
                      <a:pt x="57" y="139"/>
                      <a:pt x="58" y="152"/>
                      <a:pt x="58" y="165"/>
                    </a:cubicBezTo>
                    <a:cubicBezTo>
                      <a:pt x="58" y="166"/>
                      <a:pt x="58" y="166"/>
                      <a:pt x="58" y="166"/>
                    </a:cubicBezTo>
                    <a:cubicBezTo>
                      <a:pt x="66" y="166"/>
                      <a:pt x="73" y="168"/>
                      <a:pt x="80" y="170"/>
                    </a:cubicBezTo>
                    <a:cubicBezTo>
                      <a:pt x="80" y="170"/>
                      <a:pt x="80" y="170"/>
                      <a:pt x="80" y="170"/>
                    </a:cubicBezTo>
                    <a:cubicBezTo>
                      <a:pt x="93" y="134"/>
                      <a:pt x="100" y="96"/>
                      <a:pt x="96" y="59"/>
                    </a:cubicBezTo>
                    <a:cubicBezTo>
                      <a:pt x="95" y="39"/>
                      <a:pt x="90" y="19"/>
                      <a:pt x="81" y="0"/>
                    </a:cubicBezTo>
                    <a:close/>
                    <a:moveTo>
                      <a:pt x="70" y="46"/>
                    </a:moveTo>
                    <a:cubicBezTo>
                      <a:pt x="69" y="54"/>
                      <a:pt x="62" y="60"/>
                      <a:pt x="54" y="62"/>
                    </a:cubicBezTo>
                    <a:cubicBezTo>
                      <a:pt x="39" y="65"/>
                      <a:pt x="26" y="52"/>
                      <a:pt x="30" y="37"/>
                    </a:cubicBezTo>
                    <a:cubicBezTo>
                      <a:pt x="31" y="29"/>
                      <a:pt x="37" y="23"/>
                      <a:pt x="45" y="21"/>
                    </a:cubicBezTo>
                    <a:cubicBezTo>
                      <a:pt x="60" y="18"/>
                      <a:pt x="73" y="31"/>
                      <a:pt x="70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62"/>
              <p:cNvSpPr/>
              <p:nvPr/>
            </p:nvSpPr>
            <p:spPr bwMode="auto">
              <a:xfrm>
                <a:off x="8224838" y="1584325"/>
                <a:ext cx="12700" cy="95250"/>
              </a:xfrm>
              <a:custGeom>
                <a:avLst/>
                <a:gdLst>
                  <a:gd name="T0" fmla="*/ 5 w 9"/>
                  <a:gd name="T1" fmla="*/ 65 h 65"/>
                  <a:gd name="T2" fmla="*/ 5 w 9"/>
                  <a:gd name="T3" fmla="*/ 0 h 65"/>
                  <a:gd name="T4" fmla="*/ 5 w 9"/>
                  <a:gd name="T5" fmla="*/ 0 h 65"/>
                  <a:gd name="T6" fmla="*/ 5 w 9"/>
                  <a:gd name="T7" fmla="*/ 65 h 65"/>
                  <a:gd name="T8" fmla="*/ 5 w 9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5">
                    <a:moveTo>
                      <a:pt x="5" y="65"/>
                    </a:moveTo>
                    <a:cubicBezTo>
                      <a:pt x="9" y="47"/>
                      <a:pt x="9" y="18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0" y="18"/>
                      <a:pt x="0" y="47"/>
                      <a:pt x="5" y="65"/>
                    </a:cubicBezTo>
                    <a:cubicBezTo>
                      <a:pt x="5" y="65"/>
                      <a:pt x="5" y="65"/>
                      <a:pt x="5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63"/>
              <p:cNvSpPr/>
              <p:nvPr/>
            </p:nvSpPr>
            <p:spPr bwMode="auto">
              <a:xfrm>
                <a:off x="8204200" y="1644650"/>
                <a:ext cx="55563" cy="150813"/>
              </a:xfrm>
              <a:custGeom>
                <a:avLst/>
                <a:gdLst>
                  <a:gd name="T0" fmla="*/ 38 w 38"/>
                  <a:gd name="T1" fmla="*/ 1 h 102"/>
                  <a:gd name="T2" fmla="*/ 27 w 38"/>
                  <a:gd name="T3" fmla="*/ 0 h 102"/>
                  <a:gd name="T4" fmla="*/ 27 w 38"/>
                  <a:gd name="T5" fmla="*/ 0 h 102"/>
                  <a:gd name="T6" fmla="*/ 19 w 38"/>
                  <a:gd name="T7" fmla="*/ 55 h 102"/>
                  <a:gd name="T8" fmla="*/ 19 w 38"/>
                  <a:gd name="T9" fmla="*/ 55 h 102"/>
                  <a:gd name="T10" fmla="*/ 19 w 38"/>
                  <a:gd name="T11" fmla="*/ 55 h 102"/>
                  <a:gd name="T12" fmla="*/ 19 w 38"/>
                  <a:gd name="T13" fmla="*/ 55 h 102"/>
                  <a:gd name="T14" fmla="*/ 11 w 38"/>
                  <a:gd name="T15" fmla="*/ 0 h 102"/>
                  <a:gd name="T16" fmla="*/ 11 w 38"/>
                  <a:gd name="T17" fmla="*/ 0 h 102"/>
                  <a:gd name="T18" fmla="*/ 0 w 38"/>
                  <a:gd name="T19" fmla="*/ 1 h 102"/>
                  <a:gd name="T20" fmla="*/ 0 w 38"/>
                  <a:gd name="T21" fmla="*/ 2 h 102"/>
                  <a:gd name="T22" fmla="*/ 8 w 38"/>
                  <a:gd name="T23" fmla="*/ 62 h 102"/>
                  <a:gd name="T24" fmla="*/ 19 w 38"/>
                  <a:gd name="T25" fmla="*/ 102 h 102"/>
                  <a:gd name="T26" fmla="*/ 19 w 38"/>
                  <a:gd name="T27" fmla="*/ 102 h 102"/>
                  <a:gd name="T28" fmla="*/ 30 w 38"/>
                  <a:gd name="T29" fmla="*/ 62 h 102"/>
                  <a:gd name="T30" fmla="*/ 38 w 38"/>
                  <a:gd name="T31" fmla="*/ 2 h 102"/>
                  <a:gd name="T32" fmla="*/ 38 w 38"/>
                  <a:gd name="T33" fmla="*/ 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102">
                    <a:moveTo>
                      <a:pt x="38" y="1"/>
                    </a:moveTo>
                    <a:cubicBezTo>
                      <a:pt x="34" y="1"/>
                      <a:pt x="31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12"/>
                      <a:pt x="24" y="32"/>
                      <a:pt x="19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3" y="32"/>
                      <a:pt x="12" y="12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4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13"/>
                      <a:pt x="2" y="35"/>
                      <a:pt x="8" y="62"/>
                    </a:cubicBezTo>
                    <a:cubicBezTo>
                      <a:pt x="12" y="79"/>
                      <a:pt x="16" y="92"/>
                      <a:pt x="19" y="102"/>
                    </a:cubicBezTo>
                    <a:cubicBezTo>
                      <a:pt x="19" y="102"/>
                      <a:pt x="19" y="102"/>
                      <a:pt x="19" y="102"/>
                    </a:cubicBezTo>
                    <a:cubicBezTo>
                      <a:pt x="22" y="92"/>
                      <a:pt x="26" y="79"/>
                      <a:pt x="30" y="62"/>
                    </a:cubicBezTo>
                    <a:cubicBezTo>
                      <a:pt x="36" y="35"/>
                      <a:pt x="37" y="13"/>
                      <a:pt x="38" y="2"/>
                    </a:cubicBezTo>
                    <a:cubicBezTo>
                      <a:pt x="38" y="2"/>
                      <a:pt x="38" y="1"/>
                      <a:pt x="3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24" name="文本框 123"/>
            <p:cNvSpPr txBox="1"/>
            <p:nvPr/>
          </p:nvSpPr>
          <p:spPr>
            <a:xfrm>
              <a:off x="8814463" y="1140255"/>
              <a:ext cx="6270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步骤</a:t>
              </a:r>
              <a:r>
                <a:rPr lang="en-US" altLang="zh-CN" sz="14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6</a:t>
              </a:r>
              <a:endParaRPr lang="zh-CN" altLang="en-US" sz="14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8814463" y="1406549"/>
              <a:ext cx="29994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200" dirty="0" err="1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346676" y="1845899"/>
              <a:ext cx="6254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rgbClr val="7C7B8B"/>
                  </a:solidFill>
                  <a:latin typeface="Agency FB" panose="020B0503020202020204" pitchFamily="34" charset="0"/>
                </a:rPr>
                <a:t>步骤</a:t>
              </a:r>
              <a:r>
                <a:rPr lang="en-US" altLang="zh-CN" sz="1400" b="1" dirty="0">
                  <a:solidFill>
                    <a:srgbClr val="7C7B8B"/>
                  </a:solidFill>
                  <a:latin typeface="Agency FB" panose="020B0503020202020204" pitchFamily="34" charset="0"/>
                </a:rPr>
                <a:t>5</a:t>
              </a:r>
              <a:endParaRPr lang="zh-CN" altLang="en-US" sz="1400" b="1" dirty="0">
                <a:solidFill>
                  <a:srgbClr val="7C7B8B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3711987" y="2112193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200" dirty="0" err="1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6633237" y="3680331"/>
              <a:ext cx="6254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76B0AD"/>
                  </a:solidFill>
                  <a:latin typeface="Agency FB" panose="020B0503020202020204" pitchFamily="34" charset="0"/>
                </a:rPr>
                <a:t>步骤</a:t>
              </a:r>
              <a:r>
                <a:rPr lang="en-US" altLang="zh-CN" sz="1400" b="1" dirty="0">
                  <a:solidFill>
                    <a:srgbClr val="76B0AD"/>
                  </a:solidFill>
                  <a:latin typeface="Agency FB" panose="020B0503020202020204" pitchFamily="34" charset="0"/>
                </a:rPr>
                <a:t>4</a:t>
              </a:r>
              <a:endPara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6633237" y="3946625"/>
              <a:ext cx="29994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200" dirty="0" err="1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4621840" y="3550875"/>
              <a:ext cx="6270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rgbClr val="8BC74D"/>
                  </a:solidFill>
                  <a:latin typeface="Agency FB" panose="020B0503020202020204" pitchFamily="34" charset="0"/>
                </a:rPr>
                <a:t>步骤</a:t>
              </a:r>
              <a:r>
                <a:rPr lang="en-US" altLang="zh-CN" sz="1400" b="1" dirty="0">
                  <a:solidFill>
                    <a:srgbClr val="8BC74D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1400" b="1" dirty="0">
                <a:solidFill>
                  <a:srgbClr val="8BC74D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988755" y="3817169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200" dirty="0" err="1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4743043" y="5415370"/>
              <a:ext cx="6222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 dirty="0">
                  <a:solidFill>
                    <a:srgbClr val="E08181"/>
                  </a:solidFill>
                  <a:latin typeface="Agency FB" panose="020B0503020202020204" pitchFamily="34" charset="0"/>
                </a:rPr>
                <a:t>步骤</a:t>
              </a:r>
              <a:r>
                <a:rPr lang="en-US" altLang="zh-CN" sz="1400" b="1" dirty="0">
                  <a:solidFill>
                    <a:srgbClr val="E08181"/>
                  </a:solidFill>
                  <a:latin typeface="Agency FB" panose="020B0503020202020204" pitchFamily="34" charset="0"/>
                </a:rPr>
                <a:t>2</a:t>
              </a:r>
              <a:endParaRPr lang="zh-CN" altLang="en-US" sz="1400" b="1" dirty="0">
                <a:solidFill>
                  <a:srgbClr val="E0818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43043" y="5681664"/>
              <a:ext cx="2999411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200" dirty="0" err="1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3052887" y="5409713"/>
              <a:ext cx="5854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步骤</a:t>
              </a:r>
              <a:r>
                <a:rPr lang="en-US" altLang="zh-CN" sz="14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1</a:t>
              </a:r>
              <a:endParaRPr lang="zh-CN" altLang="en-US" sz="14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378124" y="5676007"/>
              <a:ext cx="3236913" cy="451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400"/>
                </a:lnSpc>
              </a:pP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Insert you awesome clever slogan or theme in this area insert </a:t>
              </a:r>
              <a:r>
                <a:rPr lang="en-US" altLang="zh-CN" sz="1200" dirty="0" err="1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yame</a:t>
              </a:r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</a:rPr>
                <a:t> clever slogan or e in this you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>
            <a:off x="3599224" y="302224"/>
            <a:ext cx="5128226" cy="469359"/>
            <a:chOff x="3531886" y="331371"/>
            <a:chExt cx="5128226" cy="469359"/>
          </a:xfrm>
        </p:grpSpPr>
        <p:sp>
          <p:nvSpPr>
            <p:cNvPr id="211" name="文本框 6"/>
            <p:cNvSpPr txBox="1">
              <a:spLocks noChangeArrowheads="1"/>
            </p:cNvSpPr>
            <p:nvPr/>
          </p:nvSpPr>
          <p:spPr bwMode="auto">
            <a:xfrm>
              <a:off x="5388114" y="331371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市场未来计划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pic>
        <p:nvPicPr>
          <p:cNvPr id="213" name="图形 212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 rot="351427">
            <a:off x="-2642147" y="-726030"/>
            <a:ext cx="4246038" cy="78222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000">
        <p15:prstTrans prst="drap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17"/>
          <p:cNvSpPr txBox="1"/>
          <p:nvPr/>
        </p:nvSpPr>
        <p:spPr>
          <a:xfrm>
            <a:off x="695326" y="1623855"/>
            <a:ext cx="10801346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zh-CN" sz="1400" dirty="0">
                <a:solidFill>
                  <a:srgbClr val="79C6C3"/>
                </a:solidFill>
                <a:latin typeface="Agency FB" panose="020B0503020202020204" pitchFamily="34" charset="0"/>
              </a:rPr>
              <a:t>Lorem Ipsum has been the industry's standard dummy text ever since the </a:t>
            </a:r>
            <a:r>
              <a:rPr lang="en-US" altLang="zh-CN" sz="1400" dirty="0" err="1">
                <a:solidFill>
                  <a:srgbClr val="79C6C3"/>
                </a:solidFill>
                <a:latin typeface="Agency FB" panose="020B0503020202020204" pitchFamily="34" charset="0"/>
              </a:rPr>
              <a:t>1500s</a:t>
            </a:r>
            <a:r>
              <a:rPr lang="id-ID" altLang="zh-CN" sz="1400" dirty="0">
                <a:solidFill>
                  <a:srgbClr val="79C6C3"/>
                </a:solidFill>
                <a:latin typeface="Agency FB" panose="020B0503020202020204" pitchFamily="34" charset="0"/>
              </a:rPr>
              <a:t>. Fusce som libero topi sombrero bikinan meksiko</a:t>
            </a:r>
            <a:r>
              <a:rPr lang="en-US" altLang="zh-CN" sz="1400" dirty="0">
                <a:solidFill>
                  <a:srgbClr val="79C6C3"/>
                </a:solidFill>
                <a:latin typeface="Agency FB" panose="020B0503020202020204" pitchFamily="34" charset="0"/>
              </a:rPr>
              <a:t> when an unknown printer took a galley of type and scrambled it to make a type specimen book. </a:t>
            </a:r>
            <a:endParaRPr lang="id-ID" altLang="zh-CN" sz="1400" dirty="0">
              <a:solidFill>
                <a:srgbClr val="79C6C3"/>
              </a:solidFill>
              <a:latin typeface="Agency FB" panose="020B0503020202020204" pitchFamily="34" charset="0"/>
            </a:endParaRPr>
          </a:p>
        </p:txBody>
      </p:sp>
      <p:sp>
        <p:nvSpPr>
          <p:cNvPr id="42" name="TextBox 16"/>
          <p:cNvSpPr txBox="1"/>
          <p:nvPr/>
        </p:nvSpPr>
        <p:spPr>
          <a:xfrm>
            <a:off x="4273224" y="792858"/>
            <a:ext cx="3645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B15462"/>
                </a:solidFill>
                <a:latin typeface="Agency FB" panose="020B0503020202020204" pitchFamily="34" charset="0"/>
              </a:rPr>
              <a:t>P</a:t>
            </a:r>
            <a:r>
              <a:rPr lang="id-ID" sz="2800" b="1" dirty="0">
                <a:solidFill>
                  <a:srgbClr val="B15462"/>
                </a:solidFill>
                <a:latin typeface="Agency FB" panose="020B0503020202020204" pitchFamily="34" charset="0"/>
              </a:rPr>
              <a:t>ictures say a million words</a:t>
            </a:r>
            <a:endParaRPr lang="id-ID" sz="28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248025" y="2568912"/>
            <a:ext cx="0" cy="349697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6095999" y="2568912"/>
            <a:ext cx="0" cy="349697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8924924" y="2568912"/>
            <a:ext cx="0" cy="349697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 Placeholder 5"/>
          <p:cNvSpPr txBox="1"/>
          <p:nvPr/>
        </p:nvSpPr>
        <p:spPr>
          <a:xfrm>
            <a:off x="887255" y="5318687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659904" y="5060703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B15462"/>
                </a:solidFill>
                <a:latin typeface="Agency FB" panose="020B0503020202020204" pitchFamily="34" charset="0"/>
                <a:cs typeface="+mn-ea"/>
                <a:sym typeface="+mn-lt"/>
              </a:rPr>
              <a:t>部门</a:t>
            </a:r>
            <a:r>
              <a:rPr lang="en-US" altLang="zh-CN" sz="1400" b="1" dirty="0">
                <a:solidFill>
                  <a:srgbClr val="B15462"/>
                </a:solidFill>
                <a:latin typeface="Agency FB" panose="020B0503020202020204" pitchFamily="34" charset="0"/>
                <a:cs typeface="+mn-ea"/>
                <a:sym typeface="+mn-lt"/>
              </a:rPr>
              <a:t>1</a:t>
            </a:r>
            <a:endParaRPr lang="id-ID" sz="1400" b="1" dirty="0">
              <a:solidFill>
                <a:srgbClr val="B15462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2" name="Text Placeholder 5"/>
          <p:cNvSpPr txBox="1"/>
          <p:nvPr/>
        </p:nvSpPr>
        <p:spPr>
          <a:xfrm>
            <a:off x="3687084" y="5312544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3" name="TextBox 59"/>
          <p:cNvSpPr txBox="1"/>
          <p:nvPr/>
        </p:nvSpPr>
        <p:spPr>
          <a:xfrm>
            <a:off x="3459733" y="5054560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E78585"/>
                </a:solidFill>
                <a:latin typeface="Agency FB" panose="020B0503020202020204" pitchFamily="34" charset="0"/>
                <a:cs typeface="+mn-ea"/>
                <a:sym typeface="+mn-lt"/>
              </a:rPr>
              <a:t>部门</a:t>
            </a:r>
            <a:r>
              <a:rPr lang="en-US" altLang="zh-CN" sz="1400" b="1" dirty="0">
                <a:solidFill>
                  <a:srgbClr val="E78585"/>
                </a:solidFill>
                <a:latin typeface="Agency FB" panose="020B0503020202020204" pitchFamily="34" charset="0"/>
                <a:cs typeface="+mn-ea"/>
                <a:sym typeface="+mn-lt"/>
              </a:rPr>
              <a:t>2</a:t>
            </a:r>
            <a:endParaRPr lang="id-ID" sz="1400" b="1" dirty="0">
              <a:solidFill>
                <a:srgbClr val="E78585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5" name="Text Placeholder 5"/>
          <p:cNvSpPr txBox="1"/>
          <p:nvPr/>
        </p:nvSpPr>
        <p:spPr>
          <a:xfrm>
            <a:off x="6535058" y="5312544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6" name="TextBox 59"/>
          <p:cNvSpPr txBox="1"/>
          <p:nvPr/>
        </p:nvSpPr>
        <p:spPr>
          <a:xfrm>
            <a:off x="6307707" y="5054560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92D050"/>
                </a:solidFill>
                <a:latin typeface="Agency FB" panose="020B0503020202020204" pitchFamily="34" charset="0"/>
                <a:cs typeface="+mn-ea"/>
                <a:sym typeface="+mn-lt"/>
              </a:rPr>
              <a:t>部门</a:t>
            </a:r>
            <a:r>
              <a:rPr lang="en-US" altLang="zh-CN" sz="1400" b="1" dirty="0">
                <a:solidFill>
                  <a:srgbClr val="92D050"/>
                </a:solidFill>
                <a:latin typeface="Agency FB" panose="020B0503020202020204" pitchFamily="34" charset="0"/>
                <a:cs typeface="+mn-ea"/>
                <a:sym typeface="+mn-lt"/>
              </a:rPr>
              <a:t>3</a:t>
            </a:r>
            <a:endParaRPr lang="id-ID" sz="1400" b="1" dirty="0">
              <a:solidFill>
                <a:srgbClr val="92D050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8" name="Text Placeholder 5"/>
          <p:cNvSpPr txBox="1"/>
          <p:nvPr/>
        </p:nvSpPr>
        <p:spPr>
          <a:xfrm>
            <a:off x="9377216" y="5312544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rgbClr val="79C6C3"/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rgbClr val="79C6C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9" name="TextBox 59"/>
          <p:cNvSpPr txBox="1"/>
          <p:nvPr/>
        </p:nvSpPr>
        <p:spPr>
          <a:xfrm>
            <a:off x="9149865" y="5054560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部门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rPr>
              <a:t>4</a:t>
            </a:r>
            <a:endParaRPr lang="id-ID" sz="1400" b="1" dirty="0">
              <a:solidFill>
                <a:srgbClr val="76B0AD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56361" y="2541871"/>
            <a:ext cx="3778248" cy="2518832"/>
            <a:chOff x="-56361" y="2541871"/>
            <a:chExt cx="3778248" cy="2518832"/>
          </a:xfrm>
        </p:grpSpPr>
        <p:graphicFrame>
          <p:nvGraphicFramePr>
            <p:cNvPr id="5" name="图表 4"/>
            <p:cNvGraphicFramePr/>
            <p:nvPr/>
          </p:nvGraphicFramePr>
          <p:xfrm>
            <a:off x="-56361" y="2541871"/>
            <a:ext cx="3778248" cy="25188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0" name="组合 9"/>
            <p:cNvGrpSpPr/>
            <p:nvPr/>
          </p:nvGrpSpPr>
          <p:grpSpPr>
            <a:xfrm>
              <a:off x="1452901" y="3318352"/>
              <a:ext cx="806632" cy="959592"/>
              <a:chOff x="1378122" y="3242956"/>
              <a:chExt cx="806632" cy="959592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1378122" y="3242956"/>
                <a:ext cx="8066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75</a:t>
                </a:r>
                <a:r>
                  <a:rPr lang="en-US" altLang="zh-CN" sz="20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%</a:t>
                </a:r>
                <a:endParaRPr lang="zh-CN" altLang="en-US" sz="4000" b="1" dirty="0">
                  <a:solidFill>
                    <a:srgbClr val="B15462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1409126" y="3863994"/>
                <a:ext cx="64312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数据</a:t>
                </a:r>
                <a:r>
                  <a:rPr lang="en-US" altLang="zh-CN" sz="16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1</a:t>
                </a:r>
                <a:endParaRPr lang="zh-CN" altLang="en-US" sz="1600" b="1" dirty="0">
                  <a:solidFill>
                    <a:srgbClr val="B15462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785797" y="2541871"/>
            <a:ext cx="3778248" cy="2518832"/>
            <a:chOff x="2785797" y="2541871"/>
            <a:chExt cx="3778248" cy="2518832"/>
          </a:xfrm>
        </p:grpSpPr>
        <p:sp>
          <p:nvSpPr>
            <p:cNvPr id="75" name="文本框 74"/>
            <p:cNvSpPr txBox="1"/>
            <p:nvPr/>
          </p:nvSpPr>
          <p:spPr>
            <a:xfrm>
              <a:off x="4310752" y="3313419"/>
              <a:ext cx="8066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E78585"/>
                  </a:solidFill>
                  <a:latin typeface="Agency FB" panose="020B0503020202020204" pitchFamily="34" charset="0"/>
                </a:rPr>
                <a:t>75</a:t>
              </a:r>
              <a:r>
                <a:rPr lang="en-US" altLang="zh-CN" sz="2000" b="1" dirty="0">
                  <a:solidFill>
                    <a:srgbClr val="E78585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E78585"/>
                </a:solidFill>
                <a:latin typeface="Agency FB" panose="020B0503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2785797" y="2541871"/>
              <a:ext cx="3778248" cy="2518832"/>
              <a:chOff x="2785797" y="2541871"/>
              <a:chExt cx="3778248" cy="2518832"/>
            </a:xfrm>
          </p:grpSpPr>
          <p:graphicFrame>
            <p:nvGraphicFramePr>
              <p:cNvPr id="47" name="图表 46"/>
              <p:cNvGraphicFramePr/>
              <p:nvPr/>
            </p:nvGraphicFramePr>
            <p:xfrm>
              <a:off x="2785797" y="2541871"/>
              <a:ext cx="3778248" cy="251883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76" name="文本框 75"/>
              <p:cNvSpPr txBox="1"/>
              <p:nvPr/>
            </p:nvSpPr>
            <p:spPr>
              <a:xfrm>
                <a:off x="4336483" y="3939390"/>
                <a:ext cx="68480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E78585"/>
                    </a:solidFill>
                    <a:latin typeface="Agency FB" panose="020B0503020202020204" pitchFamily="34" charset="0"/>
                  </a:rPr>
                  <a:t>数据</a:t>
                </a:r>
                <a:r>
                  <a:rPr lang="en-US" altLang="zh-CN" sz="1600" b="1" dirty="0">
                    <a:solidFill>
                      <a:srgbClr val="E78585"/>
                    </a:solidFill>
                    <a:latin typeface="Agency FB" panose="020B0503020202020204" pitchFamily="34" charset="0"/>
                  </a:rPr>
                  <a:t>2</a:t>
                </a:r>
                <a:endParaRPr lang="zh-CN" altLang="en-US" sz="1600" b="1" dirty="0">
                  <a:solidFill>
                    <a:srgbClr val="E78585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627955" y="2568912"/>
            <a:ext cx="3778248" cy="2518832"/>
            <a:chOff x="5627955" y="2568912"/>
            <a:chExt cx="3778248" cy="2518832"/>
          </a:xfrm>
        </p:grpSpPr>
        <p:graphicFrame>
          <p:nvGraphicFramePr>
            <p:cNvPr id="48" name="图表 47"/>
            <p:cNvGraphicFramePr/>
            <p:nvPr/>
          </p:nvGraphicFramePr>
          <p:xfrm>
            <a:off x="5627955" y="2568912"/>
            <a:ext cx="3778248" cy="25188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8" name="文本框 77"/>
            <p:cNvSpPr txBox="1"/>
            <p:nvPr/>
          </p:nvSpPr>
          <p:spPr>
            <a:xfrm>
              <a:off x="7158725" y="3313419"/>
              <a:ext cx="8066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75</a:t>
              </a:r>
              <a:r>
                <a:rPr lang="en-US" altLang="zh-CN" sz="20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92D05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7172273" y="3939390"/>
              <a:ext cx="6896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数据</a:t>
              </a:r>
              <a:r>
                <a:rPr lang="en-US" altLang="zh-CN" sz="16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1600" b="1" dirty="0">
                <a:solidFill>
                  <a:srgbClr val="92D050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470113" y="2568912"/>
            <a:ext cx="3778248" cy="2518832"/>
            <a:chOff x="8470113" y="2568912"/>
            <a:chExt cx="3778248" cy="2518832"/>
          </a:xfrm>
        </p:grpSpPr>
        <p:graphicFrame>
          <p:nvGraphicFramePr>
            <p:cNvPr id="49" name="图表 48"/>
            <p:cNvGraphicFramePr/>
            <p:nvPr/>
          </p:nvGraphicFramePr>
          <p:xfrm>
            <a:off x="8470113" y="2568912"/>
            <a:ext cx="3778248" cy="25188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80" name="组合 79"/>
            <p:cNvGrpSpPr/>
            <p:nvPr/>
          </p:nvGrpSpPr>
          <p:grpSpPr>
            <a:xfrm>
              <a:off x="9958663" y="3313419"/>
              <a:ext cx="806632" cy="964525"/>
              <a:chOff x="1378122" y="3242956"/>
              <a:chExt cx="806632" cy="964525"/>
            </a:xfrm>
          </p:grpSpPr>
          <p:sp>
            <p:nvSpPr>
              <p:cNvPr id="81" name="文本框 80"/>
              <p:cNvSpPr txBox="1"/>
              <p:nvPr/>
            </p:nvSpPr>
            <p:spPr>
              <a:xfrm>
                <a:off x="1378122" y="3242956"/>
                <a:ext cx="8066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rgbClr val="76B0AD"/>
                    </a:solidFill>
                    <a:latin typeface="Agency FB" panose="020B0503020202020204" pitchFamily="34" charset="0"/>
                  </a:rPr>
                  <a:t>75</a:t>
                </a:r>
                <a:r>
                  <a:rPr lang="en-US" altLang="zh-CN" sz="2000" b="1" dirty="0">
                    <a:solidFill>
                      <a:srgbClr val="76B0AD"/>
                    </a:solidFill>
                    <a:latin typeface="Agency FB" panose="020B0503020202020204" pitchFamily="34" charset="0"/>
                  </a:rPr>
                  <a:t>%</a:t>
                </a:r>
                <a:endParaRPr lang="zh-CN" altLang="en-US" sz="4000" b="1" dirty="0">
                  <a:solidFill>
                    <a:srgbClr val="76B0AD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82" name="文本框 81"/>
              <p:cNvSpPr txBox="1"/>
              <p:nvPr/>
            </p:nvSpPr>
            <p:spPr>
              <a:xfrm>
                <a:off x="1434690" y="3868927"/>
                <a:ext cx="68800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76B0AD"/>
                    </a:solidFill>
                    <a:latin typeface="Agency FB" panose="020B0503020202020204" pitchFamily="34" charset="0"/>
                  </a:rPr>
                  <a:t>数据</a:t>
                </a:r>
                <a:r>
                  <a:rPr lang="en-US" altLang="zh-CN" sz="1600" b="1" dirty="0">
                    <a:solidFill>
                      <a:srgbClr val="76B0AD"/>
                    </a:solidFill>
                    <a:latin typeface="Agency FB" panose="020B0503020202020204" pitchFamily="34" charset="0"/>
                  </a:rPr>
                  <a:t>4</a:t>
                </a:r>
                <a:endParaRPr lang="zh-CN" altLang="en-US" sz="1600" b="1" dirty="0">
                  <a:solidFill>
                    <a:srgbClr val="76B0AD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10000">
        <p15:prstTrans prst="drap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58" grpId="0"/>
      <p:bldP spid="59" grpId="0"/>
      <p:bldP spid="62" grpId="0"/>
      <p:bldP spid="63" grpId="0"/>
      <p:bldP spid="65" grpId="0"/>
      <p:bldP spid="66" grpId="0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317430" y="0"/>
            <a:ext cx="8634860" cy="6858001"/>
          </a:xfrm>
          <a:prstGeom prst="rect">
            <a:avLst/>
          </a:prstGeom>
        </p:spPr>
      </p:pic>
      <p:pic>
        <p:nvPicPr>
          <p:cNvPr id="24" name="图形 2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8788970" y="0"/>
            <a:ext cx="8634860" cy="6858001"/>
          </a:xfrm>
          <a:prstGeom prst="rect">
            <a:avLst/>
          </a:prstGeom>
        </p:spPr>
      </p:pic>
      <p:sp>
        <p:nvSpPr>
          <p:cNvPr id="26" name="等腰三角形 25"/>
          <p:cNvSpPr/>
          <p:nvPr/>
        </p:nvSpPr>
        <p:spPr>
          <a:xfrm>
            <a:off x="4482934" y="1727906"/>
            <a:ext cx="3135088" cy="2702662"/>
          </a:xfrm>
          <a:prstGeom prst="triangle">
            <a:avLst/>
          </a:prstGeom>
          <a:solidFill>
            <a:srgbClr val="76C3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4838343" y="2034291"/>
            <a:ext cx="2424274" cy="2089892"/>
          </a:xfrm>
          <a:prstGeom prst="triangle">
            <a:avLst/>
          </a:prstGeom>
          <a:solidFill>
            <a:srgbClr val="E7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5578764" y="2800743"/>
            <a:ext cx="943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rgbClr val="2F2F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8000" dirty="0">
              <a:solidFill>
                <a:srgbClr val="2F2F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2"/>
          <p:cNvSpPr/>
          <p:nvPr/>
        </p:nvSpPr>
        <p:spPr>
          <a:xfrm>
            <a:off x="4773221" y="1497421"/>
            <a:ext cx="2612571" cy="2274872"/>
          </a:xfrm>
          <a:custGeom>
            <a:avLst/>
            <a:gdLst>
              <a:gd name="connsiteX0" fmla="*/ 0 w 3599544"/>
              <a:gd name="connsiteY0" fmla="*/ 3103056 h 3103056"/>
              <a:gd name="connsiteX1" fmla="*/ 1799772 w 3599544"/>
              <a:gd name="connsiteY1" fmla="*/ 0 h 3103056"/>
              <a:gd name="connsiteX2" fmla="*/ 3599544 w 3599544"/>
              <a:gd name="connsiteY2" fmla="*/ 3103056 h 3103056"/>
              <a:gd name="connsiteX3" fmla="*/ 0 w 3599544"/>
              <a:gd name="connsiteY3" fmla="*/ 3103056 h 3103056"/>
              <a:gd name="connsiteX0-1" fmla="*/ 0 w 3599544"/>
              <a:gd name="connsiteY0-2" fmla="*/ 3103056 h 3103056"/>
              <a:gd name="connsiteX1-3" fmla="*/ 1799772 w 3599544"/>
              <a:gd name="connsiteY1-4" fmla="*/ 0 h 3103056"/>
              <a:gd name="connsiteX2-5" fmla="*/ 3135087 w 3599544"/>
              <a:gd name="connsiteY2-6" fmla="*/ 2274872 h 3103056"/>
              <a:gd name="connsiteX3-7" fmla="*/ 3599544 w 3599544"/>
              <a:gd name="connsiteY3-8" fmla="*/ 3103056 h 3103056"/>
              <a:gd name="connsiteX4" fmla="*/ 0 w 3599544"/>
              <a:gd name="connsiteY4" fmla="*/ 3103056 h 3103056"/>
              <a:gd name="connsiteX0-9" fmla="*/ 0 w 3599544"/>
              <a:gd name="connsiteY0-10" fmla="*/ 3103056 h 3103056"/>
              <a:gd name="connsiteX1-11" fmla="*/ 522516 w 3599544"/>
              <a:gd name="connsiteY1-12" fmla="*/ 2216815 h 3103056"/>
              <a:gd name="connsiteX2-13" fmla="*/ 1799772 w 3599544"/>
              <a:gd name="connsiteY2-14" fmla="*/ 0 h 3103056"/>
              <a:gd name="connsiteX3-15" fmla="*/ 3135087 w 3599544"/>
              <a:gd name="connsiteY3-16" fmla="*/ 2274872 h 3103056"/>
              <a:gd name="connsiteX4-17" fmla="*/ 3599544 w 3599544"/>
              <a:gd name="connsiteY4-18" fmla="*/ 3103056 h 3103056"/>
              <a:gd name="connsiteX5" fmla="*/ 0 w 3599544"/>
              <a:gd name="connsiteY5" fmla="*/ 3103056 h 3103056"/>
              <a:gd name="connsiteX0-19" fmla="*/ 3599544 w 3690984"/>
              <a:gd name="connsiteY0-20" fmla="*/ 3103056 h 3194496"/>
              <a:gd name="connsiteX1-21" fmla="*/ 0 w 3690984"/>
              <a:gd name="connsiteY1-22" fmla="*/ 3103056 h 3194496"/>
              <a:gd name="connsiteX2-23" fmla="*/ 522516 w 3690984"/>
              <a:gd name="connsiteY2-24" fmla="*/ 2216815 h 3194496"/>
              <a:gd name="connsiteX3-25" fmla="*/ 1799772 w 3690984"/>
              <a:gd name="connsiteY3-26" fmla="*/ 0 h 3194496"/>
              <a:gd name="connsiteX4-27" fmla="*/ 3135087 w 3690984"/>
              <a:gd name="connsiteY4-28" fmla="*/ 2274872 h 3194496"/>
              <a:gd name="connsiteX5-29" fmla="*/ 3690984 w 3690984"/>
              <a:gd name="connsiteY5-30" fmla="*/ 3194496 h 3194496"/>
              <a:gd name="connsiteX0-31" fmla="*/ 0 w 3690984"/>
              <a:gd name="connsiteY0-32" fmla="*/ 3103056 h 3194496"/>
              <a:gd name="connsiteX1-33" fmla="*/ 522516 w 3690984"/>
              <a:gd name="connsiteY1-34" fmla="*/ 2216815 h 3194496"/>
              <a:gd name="connsiteX2-35" fmla="*/ 1799772 w 3690984"/>
              <a:gd name="connsiteY2-36" fmla="*/ 0 h 3194496"/>
              <a:gd name="connsiteX3-37" fmla="*/ 3135087 w 3690984"/>
              <a:gd name="connsiteY3-38" fmla="*/ 2274872 h 3194496"/>
              <a:gd name="connsiteX4-39" fmla="*/ 3690984 w 3690984"/>
              <a:gd name="connsiteY4-40" fmla="*/ 3194496 h 3194496"/>
              <a:gd name="connsiteX0-41" fmla="*/ 0 w 3135087"/>
              <a:gd name="connsiteY0-42" fmla="*/ 3103056 h 3103056"/>
              <a:gd name="connsiteX1-43" fmla="*/ 522516 w 3135087"/>
              <a:gd name="connsiteY1-44" fmla="*/ 2216815 h 3103056"/>
              <a:gd name="connsiteX2-45" fmla="*/ 1799772 w 3135087"/>
              <a:gd name="connsiteY2-46" fmla="*/ 0 h 3103056"/>
              <a:gd name="connsiteX3-47" fmla="*/ 3135087 w 3135087"/>
              <a:gd name="connsiteY3-48" fmla="*/ 2274872 h 3103056"/>
              <a:gd name="connsiteX0-49" fmla="*/ 0 w 2612571"/>
              <a:gd name="connsiteY0-50" fmla="*/ 2216815 h 2274872"/>
              <a:gd name="connsiteX1-51" fmla="*/ 1277256 w 2612571"/>
              <a:gd name="connsiteY1-52" fmla="*/ 0 h 2274872"/>
              <a:gd name="connsiteX2-53" fmla="*/ 2612571 w 2612571"/>
              <a:gd name="connsiteY2-54" fmla="*/ 2274872 h 22748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12571" h="2274872">
                <a:moveTo>
                  <a:pt x="0" y="2216815"/>
                </a:moveTo>
                <a:lnTo>
                  <a:pt x="1277256" y="0"/>
                </a:lnTo>
                <a:lnTo>
                  <a:pt x="2612571" y="2274872"/>
                </a:lnTo>
              </a:path>
            </a:pathLst>
          </a:custGeom>
          <a:noFill/>
          <a:ln>
            <a:solidFill>
              <a:srgbClr val="E78585">
                <a:alpha val="6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5"/>
          <p:cNvSpPr>
            <a:spLocks noChangeArrowheads="1"/>
          </p:cNvSpPr>
          <p:nvPr/>
        </p:nvSpPr>
        <p:spPr bwMode="auto">
          <a:xfrm>
            <a:off x="5057898" y="4490688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年度效率数据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8"/>
          <p:cNvSpPr>
            <a:spLocks noChangeArrowheads="1"/>
          </p:cNvSpPr>
          <p:nvPr/>
        </p:nvSpPr>
        <p:spPr bwMode="auto">
          <a:xfrm>
            <a:off x="3777323" y="5006893"/>
            <a:ext cx="4637354" cy="353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 defTabSz="9118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 animBg="1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548208" y="1114091"/>
            <a:ext cx="5253037" cy="5345594"/>
            <a:chOff x="3548208" y="1114091"/>
            <a:chExt cx="5253037" cy="5345594"/>
          </a:xfrm>
        </p:grpSpPr>
        <p:grpSp>
          <p:nvGrpSpPr>
            <p:cNvPr id="2" name="组合 1"/>
            <p:cNvGrpSpPr/>
            <p:nvPr/>
          </p:nvGrpSpPr>
          <p:grpSpPr>
            <a:xfrm>
              <a:off x="6093880" y="1114091"/>
              <a:ext cx="1256096" cy="1901255"/>
              <a:chOff x="6093880" y="1114091"/>
              <a:chExt cx="1256096" cy="1901255"/>
            </a:xfrm>
          </p:grpSpPr>
          <p:sp>
            <p:nvSpPr>
              <p:cNvPr id="24" name="Freeform 8"/>
              <p:cNvSpPr/>
              <p:nvPr/>
            </p:nvSpPr>
            <p:spPr bwMode="auto">
              <a:xfrm>
                <a:off x="6174726" y="1213406"/>
                <a:ext cx="1175250" cy="1692569"/>
              </a:xfrm>
              <a:custGeom>
                <a:avLst/>
                <a:gdLst>
                  <a:gd name="T0" fmla="*/ 200 w 720"/>
                  <a:gd name="T1" fmla="*/ 0 h 1039"/>
                  <a:gd name="T2" fmla="*/ 0 w 720"/>
                  <a:gd name="T3" fmla="*/ 40 h 1039"/>
                  <a:gd name="T4" fmla="*/ 0 w 720"/>
                  <a:gd name="T5" fmla="*/ 999 h 1039"/>
                  <a:gd name="T6" fmla="*/ 200 w 720"/>
                  <a:gd name="T7" fmla="*/ 1039 h 1039"/>
                  <a:gd name="T8" fmla="*/ 720 w 720"/>
                  <a:gd name="T9" fmla="*/ 520 h 1039"/>
                  <a:gd name="T10" fmla="*/ 200 w 720"/>
                  <a:gd name="T11" fmla="*/ 0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0" h="1039">
                    <a:moveTo>
                      <a:pt x="200" y="0"/>
                    </a:moveTo>
                    <a:cubicBezTo>
                      <a:pt x="129" y="0"/>
                      <a:pt x="62" y="15"/>
                      <a:pt x="0" y="40"/>
                    </a:cubicBezTo>
                    <a:cubicBezTo>
                      <a:pt x="0" y="999"/>
                      <a:pt x="0" y="999"/>
                      <a:pt x="0" y="999"/>
                    </a:cubicBezTo>
                    <a:cubicBezTo>
                      <a:pt x="62" y="1025"/>
                      <a:pt x="129" y="1039"/>
                      <a:pt x="200" y="1039"/>
                    </a:cubicBezTo>
                    <a:cubicBezTo>
                      <a:pt x="487" y="1039"/>
                      <a:pt x="720" y="807"/>
                      <a:pt x="720" y="520"/>
                    </a:cubicBezTo>
                    <a:cubicBezTo>
                      <a:pt x="720" y="233"/>
                      <a:pt x="487" y="0"/>
                      <a:pt x="200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4" name="Freeform 14"/>
              <p:cNvSpPr/>
              <p:nvPr/>
            </p:nvSpPr>
            <p:spPr bwMode="auto">
              <a:xfrm>
                <a:off x="6174726" y="1350548"/>
                <a:ext cx="1029429" cy="1402662"/>
              </a:xfrm>
              <a:custGeom>
                <a:avLst/>
                <a:gdLst>
                  <a:gd name="T0" fmla="*/ 200 w 631"/>
                  <a:gd name="T1" fmla="*/ 0 h 861"/>
                  <a:gd name="T2" fmla="*/ 0 w 631"/>
                  <a:gd name="T3" fmla="*/ 49 h 861"/>
                  <a:gd name="T4" fmla="*/ 0 w 631"/>
                  <a:gd name="T5" fmla="*/ 812 h 861"/>
                  <a:gd name="T6" fmla="*/ 200 w 631"/>
                  <a:gd name="T7" fmla="*/ 861 h 861"/>
                  <a:gd name="T8" fmla="*/ 631 w 631"/>
                  <a:gd name="T9" fmla="*/ 430 h 861"/>
                  <a:gd name="T10" fmla="*/ 200 w 631"/>
                  <a:gd name="T11" fmla="*/ 0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1" h="861">
                    <a:moveTo>
                      <a:pt x="200" y="0"/>
                    </a:moveTo>
                    <a:cubicBezTo>
                      <a:pt x="128" y="0"/>
                      <a:pt x="60" y="18"/>
                      <a:pt x="0" y="49"/>
                    </a:cubicBezTo>
                    <a:cubicBezTo>
                      <a:pt x="0" y="812"/>
                      <a:pt x="0" y="812"/>
                      <a:pt x="0" y="812"/>
                    </a:cubicBezTo>
                    <a:cubicBezTo>
                      <a:pt x="60" y="843"/>
                      <a:pt x="128" y="861"/>
                      <a:pt x="200" y="861"/>
                    </a:cubicBezTo>
                    <a:cubicBezTo>
                      <a:pt x="438" y="861"/>
                      <a:pt x="631" y="668"/>
                      <a:pt x="631" y="430"/>
                    </a:cubicBezTo>
                    <a:cubicBezTo>
                      <a:pt x="631" y="193"/>
                      <a:pt x="438" y="0"/>
                      <a:pt x="200" y="0"/>
                    </a:cubicBezTo>
                    <a:close/>
                  </a:path>
                </a:pathLst>
              </a:custGeom>
              <a:solidFill>
                <a:srgbClr val="E78585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21"/>
              <p:cNvSpPr>
                <a:spLocks noEditPoints="1"/>
              </p:cNvSpPr>
              <p:nvPr/>
            </p:nvSpPr>
            <p:spPr bwMode="auto">
              <a:xfrm>
                <a:off x="6417761" y="1791483"/>
                <a:ext cx="479127" cy="536414"/>
              </a:xfrm>
              <a:custGeom>
                <a:avLst/>
                <a:gdLst>
                  <a:gd name="T0" fmla="*/ 4 w 294"/>
                  <a:gd name="T1" fmla="*/ 329 h 329"/>
                  <a:gd name="T2" fmla="*/ 0 w 294"/>
                  <a:gd name="T3" fmla="*/ 305 h 329"/>
                  <a:gd name="T4" fmla="*/ 167 w 294"/>
                  <a:gd name="T5" fmla="*/ 301 h 329"/>
                  <a:gd name="T6" fmla="*/ 171 w 294"/>
                  <a:gd name="T7" fmla="*/ 325 h 329"/>
                  <a:gd name="T8" fmla="*/ 8 w 294"/>
                  <a:gd name="T9" fmla="*/ 321 h 329"/>
                  <a:gd name="T10" fmla="*/ 163 w 294"/>
                  <a:gd name="T11" fmla="*/ 309 h 329"/>
                  <a:gd name="T12" fmla="*/ 8 w 294"/>
                  <a:gd name="T13" fmla="*/ 321 h 329"/>
                  <a:gd name="T14" fmla="*/ 21 w 294"/>
                  <a:gd name="T15" fmla="*/ 298 h 329"/>
                  <a:gd name="T16" fmla="*/ 17 w 294"/>
                  <a:gd name="T17" fmla="*/ 293 h 329"/>
                  <a:gd name="T18" fmla="*/ 38 w 294"/>
                  <a:gd name="T19" fmla="*/ 100 h 329"/>
                  <a:gd name="T20" fmla="*/ 137 w 294"/>
                  <a:gd name="T21" fmla="*/ 104 h 329"/>
                  <a:gd name="T22" fmla="*/ 179 w 294"/>
                  <a:gd name="T23" fmla="*/ 95 h 329"/>
                  <a:gd name="T24" fmla="*/ 184 w 294"/>
                  <a:gd name="T25" fmla="*/ 189 h 329"/>
                  <a:gd name="T26" fmla="*/ 277 w 294"/>
                  <a:gd name="T27" fmla="*/ 193 h 329"/>
                  <a:gd name="T28" fmla="*/ 154 w 294"/>
                  <a:gd name="T29" fmla="*/ 287 h 329"/>
                  <a:gd name="T30" fmla="*/ 153 w 294"/>
                  <a:gd name="T31" fmla="*/ 296 h 329"/>
                  <a:gd name="T32" fmla="*/ 26 w 294"/>
                  <a:gd name="T33" fmla="*/ 289 h 329"/>
                  <a:gd name="T34" fmla="*/ 136 w 294"/>
                  <a:gd name="T35" fmla="*/ 194 h 329"/>
                  <a:gd name="T36" fmla="*/ 129 w 294"/>
                  <a:gd name="T37" fmla="*/ 112 h 329"/>
                  <a:gd name="T38" fmla="*/ 129 w 294"/>
                  <a:gd name="T39" fmla="*/ 108 h 329"/>
                  <a:gd name="T40" fmla="*/ 26 w 294"/>
                  <a:gd name="T41" fmla="*/ 289 h 329"/>
                  <a:gd name="T42" fmla="*/ 175 w 294"/>
                  <a:gd name="T43" fmla="*/ 282 h 329"/>
                  <a:gd name="T44" fmla="*/ 145 w 294"/>
                  <a:gd name="T45" fmla="*/ 197 h 329"/>
                  <a:gd name="T46" fmla="*/ 184 w 294"/>
                  <a:gd name="T47" fmla="*/ 197 h 329"/>
                  <a:gd name="T48" fmla="*/ 269 w 294"/>
                  <a:gd name="T49" fmla="*/ 197 h 329"/>
                  <a:gd name="T50" fmla="*/ 145 w 294"/>
                  <a:gd name="T51" fmla="*/ 189 h 329"/>
                  <a:gd name="T52" fmla="*/ 175 w 294"/>
                  <a:gd name="T53" fmla="*/ 104 h 329"/>
                  <a:gd name="T54" fmla="*/ 145 w 294"/>
                  <a:gd name="T55" fmla="*/ 189 h 329"/>
                  <a:gd name="T56" fmla="*/ 196 w 294"/>
                  <a:gd name="T57" fmla="*/ 181 h 329"/>
                  <a:gd name="T58" fmla="*/ 192 w 294"/>
                  <a:gd name="T59" fmla="*/ 83 h 329"/>
                  <a:gd name="T60" fmla="*/ 294 w 294"/>
                  <a:gd name="T61" fmla="*/ 176 h 329"/>
                  <a:gd name="T62" fmla="*/ 200 w 294"/>
                  <a:gd name="T63" fmla="*/ 172 h 329"/>
                  <a:gd name="T64" fmla="*/ 200 w 294"/>
                  <a:gd name="T65" fmla="*/ 87 h 329"/>
                  <a:gd name="T66" fmla="*/ 142 w 294"/>
                  <a:gd name="T67" fmla="*/ 97 h 329"/>
                  <a:gd name="T68" fmla="*/ 24 w 294"/>
                  <a:gd name="T69" fmla="*/ 93 h 329"/>
                  <a:gd name="T70" fmla="*/ 29 w 294"/>
                  <a:gd name="T71" fmla="*/ 68 h 329"/>
                  <a:gd name="T72" fmla="*/ 147 w 294"/>
                  <a:gd name="T73" fmla="*/ 73 h 329"/>
                  <a:gd name="T74" fmla="*/ 142 w 294"/>
                  <a:gd name="T75" fmla="*/ 97 h 329"/>
                  <a:gd name="T76" fmla="*/ 138 w 294"/>
                  <a:gd name="T77" fmla="*/ 88 h 329"/>
                  <a:gd name="T78" fmla="*/ 33 w 294"/>
                  <a:gd name="T79" fmla="*/ 77 h 329"/>
                  <a:gd name="T80" fmla="*/ 143 w 294"/>
                  <a:gd name="T81" fmla="*/ 66 h 329"/>
                  <a:gd name="T82" fmla="*/ 25 w 294"/>
                  <a:gd name="T83" fmla="*/ 64 h 329"/>
                  <a:gd name="T84" fmla="*/ 7 w 294"/>
                  <a:gd name="T85" fmla="*/ 0 h 329"/>
                  <a:gd name="T86" fmla="*/ 43 w 294"/>
                  <a:gd name="T87" fmla="*/ 2 h 329"/>
                  <a:gd name="T88" fmla="*/ 40 w 294"/>
                  <a:gd name="T89" fmla="*/ 33 h 329"/>
                  <a:gd name="T90" fmla="*/ 60 w 294"/>
                  <a:gd name="T91" fmla="*/ 5 h 329"/>
                  <a:gd name="T92" fmla="*/ 64 w 294"/>
                  <a:gd name="T93" fmla="*/ 0 h 329"/>
                  <a:gd name="T94" fmla="*/ 110 w 294"/>
                  <a:gd name="T95" fmla="*/ 2 h 329"/>
                  <a:gd name="T96" fmla="*/ 107 w 294"/>
                  <a:gd name="T97" fmla="*/ 33 h 329"/>
                  <a:gd name="T98" fmla="*/ 127 w 294"/>
                  <a:gd name="T99" fmla="*/ 5 h 329"/>
                  <a:gd name="T100" fmla="*/ 131 w 294"/>
                  <a:gd name="T101" fmla="*/ 0 h 329"/>
                  <a:gd name="T102" fmla="*/ 168 w 294"/>
                  <a:gd name="T103" fmla="*/ 5 h 329"/>
                  <a:gd name="T104" fmla="*/ 143 w 294"/>
                  <a:gd name="T105" fmla="*/ 66 h 329"/>
                  <a:gd name="T106" fmla="*/ 141 w 294"/>
                  <a:gd name="T107" fmla="*/ 57 h 329"/>
                  <a:gd name="T108" fmla="*/ 136 w 294"/>
                  <a:gd name="T109" fmla="*/ 9 h 329"/>
                  <a:gd name="T110" fmla="*/ 139 w 294"/>
                  <a:gd name="T111" fmla="*/ 41 h 329"/>
                  <a:gd name="T112" fmla="*/ 102 w 294"/>
                  <a:gd name="T113" fmla="*/ 42 h 329"/>
                  <a:gd name="T114" fmla="*/ 98 w 294"/>
                  <a:gd name="T115" fmla="*/ 37 h 329"/>
                  <a:gd name="T116" fmla="*/ 69 w 294"/>
                  <a:gd name="T117" fmla="*/ 9 h 329"/>
                  <a:gd name="T118" fmla="*/ 72 w 294"/>
                  <a:gd name="T119" fmla="*/ 41 h 329"/>
                  <a:gd name="T120" fmla="*/ 35 w 294"/>
                  <a:gd name="T121" fmla="*/ 42 h 329"/>
                  <a:gd name="T122" fmla="*/ 31 w 294"/>
                  <a:gd name="T123" fmla="*/ 37 h 329"/>
                  <a:gd name="T124" fmla="*/ 12 w 294"/>
                  <a:gd name="T125" fmla="*/ 9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94" h="329">
                    <a:moveTo>
                      <a:pt x="167" y="329"/>
                    </a:moveTo>
                    <a:cubicBezTo>
                      <a:pt x="4" y="329"/>
                      <a:pt x="4" y="329"/>
                      <a:pt x="4" y="329"/>
                    </a:cubicBezTo>
                    <a:cubicBezTo>
                      <a:pt x="2" y="329"/>
                      <a:pt x="0" y="327"/>
                      <a:pt x="0" y="325"/>
                    </a:cubicBezTo>
                    <a:cubicBezTo>
                      <a:pt x="0" y="305"/>
                      <a:pt x="0" y="305"/>
                      <a:pt x="0" y="305"/>
                    </a:cubicBezTo>
                    <a:cubicBezTo>
                      <a:pt x="0" y="303"/>
                      <a:pt x="2" y="301"/>
                      <a:pt x="4" y="301"/>
                    </a:cubicBezTo>
                    <a:cubicBezTo>
                      <a:pt x="167" y="301"/>
                      <a:pt x="167" y="301"/>
                      <a:pt x="167" y="301"/>
                    </a:cubicBezTo>
                    <a:cubicBezTo>
                      <a:pt x="169" y="301"/>
                      <a:pt x="171" y="303"/>
                      <a:pt x="171" y="305"/>
                    </a:cubicBezTo>
                    <a:cubicBezTo>
                      <a:pt x="171" y="325"/>
                      <a:pt x="171" y="325"/>
                      <a:pt x="171" y="325"/>
                    </a:cubicBezTo>
                    <a:cubicBezTo>
                      <a:pt x="171" y="327"/>
                      <a:pt x="169" y="329"/>
                      <a:pt x="167" y="329"/>
                    </a:cubicBezTo>
                    <a:close/>
                    <a:moveTo>
                      <a:pt x="8" y="321"/>
                    </a:moveTo>
                    <a:cubicBezTo>
                      <a:pt x="163" y="321"/>
                      <a:pt x="163" y="321"/>
                      <a:pt x="163" y="321"/>
                    </a:cubicBezTo>
                    <a:cubicBezTo>
                      <a:pt x="163" y="309"/>
                      <a:pt x="163" y="309"/>
                      <a:pt x="163" y="309"/>
                    </a:cubicBezTo>
                    <a:cubicBezTo>
                      <a:pt x="8" y="309"/>
                      <a:pt x="8" y="309"/>
                      <a:pt x="8" y="309"/>
                    </a:cubicBezTo>
                    <a:lnTo>
                      <a:pt x="8" y="321"/>
                    </a:lnTo>
                    <a:close/>
                    <a:moveTo>
                      <a:pt x="150" y="298"/>
                    </a:moveTo>
                    <a:cubicBezTo>
                      <a:pt x="21" y="298"/>
                      <a:pt x="21" y="298"/>
                      <a:pt x="21" y="298"/>
                    </a:cubicBezTo>
                    <a:cubicBezTo>
                      <a:pt x="20" y="298"/>
                      <a:pt x="19" y="297"/>
                      <a:pt x="18" y="296"/>
                    </a:cubicBezTo>
                    <a:cubicBezTo>
                      <a:pt x="17" y="295"/>
                      <a:pt x="17" y="294"/>
                      <a:pt x="17" y="293"/>
                    </a:cubicBezTo>
                    <a:cubicBezTo>
                      <a:pt x="34" y="104"/>
                      <a:pt x="34" y="104"/>
                      <a:pt x="34" y="104"/>
                    </a:cubicBezTo>
                    <a:cubicBezTo>
                      <a:pt x="34" y="102"/>
                      <a:pt x="36" y="100"/>
                      <a:pt x="38" y="100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5" y="100"/>
                      <a:pt x="137" y="102"/>
                      <a:pt x="137" y="104"/>
                    </a:cubicBezTo>
                    <a:cubicBezTo>
                      <a:pt x="137" y="105"/>
                      <a:pt x="137" y="105"/>
                      <a:pt x="137" y="105"/>
                    </a:cubicBezTo>
                    <a:cubicBezTo>
                      <a:pt x="150" y="98"/>
                      <a:pt x="165" y="95"/>
                      <a:pt x="179" y="95"/>
                    </a:cubicBezTo>
                    <a:cubicBezTo>
                      <a:pt x="182" y="95"/>
                      <a:pt x="184" y="97"/>
                      <a:pt x="184" y="99"/>
                    </a:cubicBezTo>
                    <a:cubicBezTo>
                      <a:pt x="184" y="189"/>
                      <a:pt x="184" y="189"/>
                      <a:pt x="184" y="189"/>
                    </a:cubicBezTo>
                    <a:cubicBezTo>
                      <a:pt x="273" y="189"/>
                      <a:pt x="273" y="189"/>
                      <a:pt x="273" y="189"/>
                    </a:cubicBezTo>
                    <a:cubicBezTo>
                      <a:pt x="275" y="189"/>
                      <a:pt x="277" y="191"/>
                      <a:pt x="277" y="193"/>
                    </a:cubicBezTo>
                    <a:cubicBezTo>
                      <a:pt x="277" y="247"/>
                      <a:pt x="233" y="291"/>
                      <a:pt x="179" y="291"/>
                    </a:cubicBezTo>
                    <a:cubicBezTo>
                      <a:pt x="171" y="291"/>
                      <a:pt x="162" y="290"/>
                      <a:pt x="154" y="287"/>
                    </a:cubicBezTo>
                    <a:cubicBezTo>
                      <a:pt x="154" y="293"/>
                      <a:pt x="154" y="293"/>
                      <a:pt x="154" y="293"/>
                    </a:cubicBezTo>
                    <a:cubicBezTo>
                      <a:pt x="154" y="294"/>
                      <a:pt x="154" y="295"/>
                      <a:pt x="153" y="296"/>
                    </a:cubicBezTo>
                    <a:cubicBezTo>
                      <a:pt x="152" y="297"/>
                      <a:pt x="151" y="298"/>
                      <a:pt x="150" y="298"/>
                    </a:cubicBezTo>
                    <a:close/>
                    <a:moveTo>
                      <a:pt x="26" y="289"/>
                    </a:moveTo>
                    <a:cubicBezTo>
                      <a:pt x="145" y="289"/>
                      <a:pt x="145" y="289"/>
                      <a:pt x="145" y="289"/>
                    </a:cubicBezTo>
                    <a:cubicBezTo>
                      <a:pt x="136" y="194"/>
                      <a:pt x="136" y="194"/>
                      <a:pt x="136" y="194"/>
                    </a:cubicBezTo>
                    <a:cubicBezTo>
                      <a:pt x="136" y="193"/>
                      <a:pt x="136" y="193"/>
                      <a:pt x="136" y="193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42" y="108"/>
                      <a:pt x="42" y="108"/>
                      <a:pt x="42" y="108"/>
                    </a:cubicBezTo>
                    <a:lnTo>
                      <a:pt x="26" y="289"/>
                    </a:lnTo>
                    <a:close/>
                    <a:moveTo>
                      <a:pt x="153" y="278"/>
                    </a:moveTo>
                    <a:cubicBezTo>
                      <a:pt x="160" y="280"/>
                      <a:pt x="168" y="282"/>
                      <a:pt x="175" y="282"/>
                    </a:cubicBezTo>
                    <a:cubicBezTo>
                      <a:pt x="175" y="197"/>
                      <a:pt x="175" y="197"/>
                      <a:pt x="175" y="197"/>
                    </a:cubicBezTo>
                    <a:cubicBezTo>
                      <a:pt x="145" y="197"/>
                      <a:pt x="145" y="197"/>
                      <a:pt x="145" y="197"/>
                    </a:cubicBezTo>
                    <a:lnTo>
                      <a:pt x="153" y="278"/>
                    </a:lnTo>
                    <a:close/>
                    <a:moveTo>
                      <a:pt x="184" y="197"/>
                    </a:moveTo>
                    <a:cubicBezTo>
                      <a:pt x="184" y="282"/>
                      <a:pt x="184" y="282"/>
                      <a:pt x="184" y="282"/>
                    </a:cubicBezTo>
                    <a:cubicBezTo>
                      <a:pt x="230" y="280"/>
                      <a:pt x="266" y="243"/>
                      <a:pt x="269" y="197"/>
                    </a:cubicBezTo>
                    <a:lnTo>
                      <a:pt x="184" y="197"/>
                    </a:lnTo>
                    <a:close/>
                    <a:moveTo>
                      <a:pt x="145" y="189"/>
                    </a:moveTo>
                    <a:cubicBezTo>
                      <a:pt x="175" y="189"/>
                      <a:pt x="175" y="189"/>
                      <a:pt x="175" y="189"/>
                    </a:cubicBezTo>
                    <a:cubicBezTo>
                      <a:pt x="175" y="104"/>
                      <a:pt x="175" y="104"/>
                      <a:pt x="175" y="104"/>
                    </a:cubicBezTo>
                    <a:cubicBezTo>
                      <a:pt x="162" y="104"/>
                      <a:pt x="149" y="108"/>
                      <a:pt x="138" y="114"/>
                    </a:cubicBezTo>
                    <a:lnTo>
                      <a:pt x="145" y="189"/>
                    </a:lnTo>
                    <a:close/>
                    <a:moveTo>
                      <a:pt x="290" y="181"/>
                    </a:moveTo>
                    <a:cubicBezTo>
                      <a:pt x="196" y="181"/>
                      <a:pt x="196" y="181"/>
                      <a:pt x="196" y="181"/>
                    </a:cubicBezTo>
                    <a:cubicBezTo>
                      <a:pt x="194" y="181"/>
                      <a:pt x="192" y="179"/>
                      <a:pt x="192" y="176"/>
                    </a:cubicBezTo>
                    <a:cubicBezTo>
                      <a:pt x="192" y="83"/>
                      <a:pt x="192" y="83"/>
                      <a:pt x="192" y="83"/>
                    </a:cubicBezTo>
                    <a:cubicBezTo>
                      <a:pt x="192" y="80"/>
                      <a:pt x="194" y="78"/>
                      <a:pt x="196" y="78"/>
                    </a:cubicBezTo>
                    <a:cubicBezTo>
                      <a:pt x="250" y="78"/>
                      <a:pt x="294" y="122"/>
                      <a:pt x="294" y="176"/>
                    </a:cubicBezTo>
                    <a:cubicBezTo>
                      <a:pt x="294" y="179"/>
                      <a:pt x="292" y="181"/>
                      <a:pt x="290" y="181"/>
                    </a:cubicBezTo>
                    <a:close/>
                    <a:moveTo>
                      <a:pt x="200" y="172"/>
                    </a:moveTo>
                    <a:cubicBezTo>
                      <a:pt x="285" y="172"/>
                      <a:pt x="285" y="172"/>
                      <a:pt x="285" y="172"/>
                    </a:cubicBezTo>
                    <a:cubicBezTo>
                      <a:pt x="283" y="126"/>
                      <a:pt x="246" y="89"/>
                      <a:pt x="200" y="87"/>
                    </a:cubicBezTo>
                    <a:lnTo>
                      <a:pt x="200" y="172"/>
                    </a:lnTo>
                    <a:close/>
                    <a:moveTo>
                      <a:pt x="142" y="97"/>
                    </a:moveTo>
                    <a:cubicBezTo>
                      <a:pt x="29" y="97"/>
                      <a:pt x="29" y="97"/>
                      <a:pt x="29" y="97"/>
                    </a:cubicBezTo>
                    <a:cubicBezTo>
                      <a:pt x="26" y="97"/>
                      <a:pt x="24" y="95"/>
                      <a:pt x="24" y="9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0"/>
                      <a:pt x="26" y="68"/>
                      <a:pt x="29" y="68"/>
                    </a:cubicBezTo>
                    <a:cubicBezTo>
                      <a:pt x="142" y="68"/>
                      <a:pt x="142" y="68"/>
                      <a:pt x="142" y="68"/>
                    </a:cubicBezTo>
                    <a:cubicBezTo>
                      <a:pt x="145" y="68"/>
                      <a:pt x="147" y="70"/>
                      <a:pt x="147" y="73"/>
                    </a:cubicBezTo>
                    <a:cubicBezTo>
                      <a:pt x="147" y="93"/>
                      <a:pt x="147" y="93"/>
                      <a:pt x="147" y="93"/>
                    </a:cubicBezTo>
                    <a:cubicBezTo>
                      <a:pt x="147" y="95"/>
                      <a:pt x="145" y="97"/>
                      <a:pt x="142" y="97"/>
                    </a:cubicBezTo>
                    <a:close/>
                    <a:moveTo>
                      <a:pt x="33" y="88"/>
                    </a:moveTo>
                    <a:cubicBezTo>
                      <a:pt x="138" y="88"/>
                      <a:pt x="138" y="88"/>
                      <a:pt x="138" y="88"/>
                    </a:cubicBezTo>
                    <a:cubicBezTo>
                      <a:pt x="138" y="77"/>
                      <a:pt x="138" y="77"/>
                      <a:pt x="138" y="77"/>
                    </a:cubicBezTo>
                    <a:cubicBezTo>
                      <a:pt x="33" y="77"/>
                      <a:pt x="33" y="77"/>
                      <a:pt x="33" y="77"/>
                    </a:cubicBezTo>
                    <a:lnTo>
                      <a:pt x="33" y="88"/>
                    </a:lnTo>
                    <a:close/>
                    <a:moveTo>
                      <a:pt x="143" y="66"/>
                    </a:moveTo>
                    <a:cubicBezTo>
                      <a:pt x="28" y="66"/>
                      <a:pt x="28" y="66"/>
                      <a:pt x="28" y="66"/>
                    </a:cubicBezTo>
                    <a:cubicBezTo>
                      <a:pt x="27" y="66"/>
                      <a:pt x="26" y="65"/>
                      <a:pt x="25" y="64"/>
                    </a:cubicBezTo>
                    <a:cubicBezTo>
                      <a:pt x="11" y="48"/>
                      <a:pt x="3" y="27"/>
                      <a:pt x="3" y="5"/>
                    </a:cubicBezTo>
                    <a:cubicBezTo>
                      <a:pt x="3" y="2"/>
                      <a:pt x="5" y="0"/>
                      <a:pt x="7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1"/>
                      <a:pt x="43" y="2"/>
                    </a:cubicBezTo>
                    <a:cubicBezTo>
                      <a:pt x="44" y="3"/>
                      <a:pt x="44" y="4"/>
                      <a:pt x="44" y="5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4"/>
                      <a:pt x="60" y="3"/>
                      <a:pt x="61" y="2"/>
                    </a:cubicBezTo>
                    <a:cubicBezTo>
                      <a:pt x="62" y="1"/>
                      <a:pt x="63" y="0"/>
                      <a:pt x="64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9" y="1"/>
                      <a:pt x="110" y="2"/>
                    </a:cubicBezTo>
                    <a:cubicBezTo>
                      <a:pt x="111" y="3"/>
                      <a:pt x="111" y="4"/>
                      <a:pt x="111" y="5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31" y="33"/>
                      <a:pt x="131" y="33"/>
                      <a:pt x="131" y="33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27" y="4"/>
                      <a:pt x="127" y="3"/>
                      <a:pt x="128" y="2"/>
                    </a:cubicBezTo>
                    <a:cubicBezTo>
                      <a:pt x="129" y="1"/>
                      <a:pt x="130" y="0"/>
                      <a:pt x="131" y="0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166" y="0"/>
                      <a:pt x="168" y="2"/>
                      <a:pt x="168" y="5"/>
                    </a:cubicBezTo>
                    <a:cubicBezTo>
                      <a:pt x="168" y="27"/>
                      <a:pt x="160" y="48"/>
                      <a:pt x="146" y="64"/>
                    </a:cubicBezTo>
                    <a:cubicBezTo>
                      <a:pt x="145" y="65"/>
                      <a:pt x="144" y="66"/>
                      <a:pt x="143" y="66"/>
                    </a:cubicBezTo>
                    <a:close/>
                    <a:moveTo>
                      <a:pt x="30" y="57"/>
                    </a:moveTo>
                    <a:cubicBezTo>
                      <a:pt x="141" y="57"/>
                      <a:pt x="141" y="57"/>
                      <a:pt x="141" y="57"/>
                    </a:cubicBezTo>
                    <a:cubicBezTo>
                      <a:pt x="152" y="44"/>
                      <a:pt x="159" y="27"/>
                      <a:pt x="159" y="9"/>
                    </a:cubicBezTo>
                    <a:cubicBezTo>
                      <a:pt x="136" y="9"/>
                      <a:pt x="136" y="9"/>
                      <a:pt x="136" y="9"/>
                    </a:cubicBezTo>
                    <a:cubicBezTo>
                      <a:pt x="140" y="37"/>
                      <a:pt x="140" y="37"/>
                      <a:pt x="140" y="37"/>
                    </a:cubicBezTo>
                    <a:cubicBezTo>
                      <a:pt x="140" y="38"/>
                      <a:pt x="140" y="40"/>
                      <a:pt x="139" y="41"/>
                    </a:cubicBezTo>
                    <a:cubicBezTo>
                      <a:pt x="138" y="42"/>
                      <a:pt x="137" y="42"/>
                      <a:pt x="136" y="42"/>
                    </a:cubicBezTo>
                    <a:cubicBezTo>
                      <a:pt x="102" y="42"/>
                      <a:pt x="102" y="42"/>
                      <a:pt x="102" y="42"/>
                    </a:cubicBezTo>
                    <a:cubicBezTo>
                      <a:pt x="101" y="42"/>
                      <a:pt x="100" y="42"/>
                      <a:pt x="99" y="41"/>
                    </a:cubicBezTo>
                    <a:cubicBezTo>
                      <a:pt x="98" y="40"/>
                      <a:pt x="98" y="38"/>
                      <a:pt x="98" y="37"/>
                    </a:cubicBezTo>
                    <a:cubicBezTo>
                      <a:pt x="102" y="9"/>
                      <a:pt x="102" y="9"/>
                      <a:pt x="102" y="9"/>
                    </a:cubicBezTo>
                    <a:cubicBezTo>
                      <a:pt x="69" y="9"/>
                      <a:pt x="69" y="9"/>
                      <a:pt x="69" y="9"/>
                    </a:cubicBezTo>
                    <a:cubicBezTo>
                      <a:pt x="73" y="37"/>
                      <a:pt x="73" y="37"/>
                      <a:pt x="73" y="37"/>
                    </a:cubicBezTo>
                    <a:cubicBezTo>
                      <a:pt x="73" y="38"/>
                      <a:pt x="73" y="40"/>
                      <a:pt x="72" y="41"/>
                    </a:cubicBezTo>
                    <a:cubicBezTo>
                      <a:pt x="71" y="42"/>
                      <a:pt x="70" y="42"/>
                      <a:pt x="69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4" y="42"/>
                      <a:pt x="33" y="42"/>
                      <a:pt x="32" y="41"/>
                    </a:cubicBezTo>
                    <a:cubicBezTo>
                      <a:pt x="31" y="40"/>
                      <a:pt x="31" y="38"/>
                      <a:pt x="31" y="37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27"/>
                      <a:pt x="19" y="44"/>
                      <a:pt x="30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椭圆 245"/>
              <p:cNvSpPr/>
              <p:nvPr/>
            </p:nvSpPr>
            <p:spPr>
              <a:xfrm>
                <a:off x="6093880" y="1114091"/>
                <a:ext cx="161693" cy="190125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4999477" y="4558430"/>
              <a:ext cx="1330743" cy="1901255"/>
              <a:chOff x="4999477" y="4558430"/>
              <a:chExt cx="1330743" cy="1901255"/>
            </a:xfrm>
          </p:grpSpPr>
          <p:sp>
            <p:nvSpPr>
              <p:cNvPr id="6" name="Freeform 5"/>
              <p:cNvSpPr/>
              <p:nvPr/>
            </p:nvSpPr>
            <p:spPr bwMode="auto">
              <a:xfrm>
                <a:off x="4999477" y="4655830"/>
                <a:ext cx="1175250" cy="1690832"/>
              </a:xfrm>
              <a:custGeom>
                <a:avLst/>
                <a:gdLst>
                  <a:gd name="T0" fmla="*/ 519 w 719"/>
                  <a:gd name="T1" fmla="*/ 1038 h 1038"/>
                  <a:gd name="T2" fmla="*/ 719 w 719"/>
                  <a:gd name="T3" fmla="*/ 998 h 1038"/>
                  <a:gd name="T4" fmla="*/ 719 w 719"/>
                  <a:gd name="T5" fmla="*/ 40 h 1038"/>
                  <a:gd name="T6" fmla="*/ 519 w 719"/>
                  <a:gd name="T7" fmla="*/ 0 h 1038"/>
                  <a:gd name="T8" fmla="*/ 0 w 719"/>
                  <a:gd name="T9" fmla="*/ 519 h 1038"/>
                  <a:gd name="T10" fmla="*/ 519 w 719"/>
                  <a:gd name="T11" fmla="*/ 1038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9" h="1038">
                    <a:moveTo>
                      <a:pt x="519" y="1038"/>
                    </a:moveTo>
                    <a:cubicBezTo>
                      <a:pt x="590" y="1038"/>
                      <a:pt x="658" y="1024"/>
                      <a:pt x="719" y="998"/>
                    </a:cubicBezTo>
                    <a:cubicBezTo>
                      <a:pt x="719" y="40"/>
                      <a:pt x="719" y="40"/>
                      <a:pt x="719" y="40"/>
                    </a:cubicBezTo>
                    <a:cubicBezTo>
                      <a:pt x="658" y="14"/>
                      <a:pt x="590" y="0"/>
                      <a:pt x="519" y="0"/>
                    </a:cubicBezTo>
                    <a:cubicBezTo>
                      <a:pt x="232" y="0"/>
                      <a:pt x="0" y="232"/>
                      <a:pt x="0" y="519"/>
                    </a:cubicBezTo>
                    <a:cubicBezTo>
                      <a:pt x="0" y="806"/>
                      <a:pt x="232" y="1038"/>
                      <a:pt x="519" y="10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145298" y="4808595"/>
                <a:ext cx="1029429" cy="1402662"/>
              </a:xfrm>
              <a:custGeom>
                <a:avLst/>
                <a:gdLst>
                  <a:gd name="T0" fmla="*/ 430 w 630"/>
                  <a:gd name="T1" fmla="*/ 861 h 861"/>
                  <a:gd name="T2" fmla="*/ 630 w 630"/>
                  <a:gd name="T3" fmla="*/ 812 h 861"/>
                  <a:gd name="T4" fmla="*/ 630 w 630"/>
                  <a:gd name="T5" fmla="*/ 49 h 861"/>
                  <a:gd name="T6" fmla="*/ 430 w 630"/>
                  <a:gd name="T7" fmla="*/ 0 h 861"/>
                  <a:gd name="T8" fmla="*/ 0 w 630"/>
                  <a:gd name="T9" fmla="*/ 430 h 861"/>
                  <a:gd name="T10" fmla="*/ 430 w 630"/>
                  <a:gd name="T11" fmla="*/ 861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0" h="861">
                    <a:moveTo>
                      <a:pt x="430" y="861"/>
                    </a:moveTo>
                    <a:cubicBezTo>
                      <a:pt x="503" y="861"/>
                      <a:pt x="571" y="843"/>
                      <a:pt x="630" y="812"/>
                    </a:cubicBezTo>
                    <a:cubicBezTo>
                      <a:pt x="630" y="49"/>
                      <a:pt x="630" y="49"/>
                      <a:pt x="630" y="49"/>
                    </a:cubicBezTo>
                    <a:cubicBezTo>
                      <a:pt x="571" y="18"/>
                      <a:pt x="503" y="0"/>
                      <a:pt x="430" y="0"/>
                    </a:cubicBezTo>
                    <a:cubicBezTo>
                      <a:pt x="192" y="0"/>
                      <a:pt x="0" y="193"/>
                      <a:pt x="0" y="430"/>
                    </a:cubicBezTo>
                    <a:cubicBezTo>
                      <a:pt x="0" y="668"/>
                      <a:pt x="192" y="861"/>
                      <a:pt x="430" y="861"/>
                    </a:cubicBezTo>
                    <a:close/>
                  </a:path>
                </a:pathLst>
              </a:custGeom>
              <a:solidFill>
                <a:srgbClr val="76C3C0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8"/>
              <p:cNvSpPr>
                <a:spLocks noEditPoints="1"/>
              </p:cNvSpPr>
              <p:nvPr/>
            </p:nvSpPr>
            <p:spPr bwMode="auto">
              <a:xfrm>
                <a:off x="5450828" y="5207867"/>
                <a:ext cx="624948" cy="602381"/>
              </a:xfrm>
              <a:custGeom>
                <a:avLst/>
                <a:gdLst>
                  <a:gd name="T0" fmla="*/ 172 w 383"/>
                  <a:gd name="T1" fmla="*/ 329 h 370"/>
                  <a:gd name="T2" fmla="*/ 204 w 383"/>
                  <a:gd name="T3" fmla="*/ 361 h 370"/>
                  <a:gd name="T4" fmla="*/ 236 w 383"/>
                  <a:gd name="T5" fmla="*/ 329 h 370"/>
                  <a:gd name="T6" fmla="*/ 151 w 383"/>
                  <a:gd name="T7" fmla="*/ 322 h 370"/>
                  <a:gd name="T8" fmla="*/ 41 w 383"/>
                  <a:gd name="T9" fmla="*/ 322 h 370"/>
                  <a:gd name="T10" fmla="*/ 45 w 383"/>
                  <a:gd name="T11" fmla="*/ 234 h 370"/>
                  <a:gd name="T12" fmla="*/ 123 w 383"/>
                  <a:gd name="T13" fmla="*/ 180 h 370"/>
                  <a:gd name="T14" fmla="*/ 138 w 383"/>
                  <a:gd name="T15" fmla="*/ 102 h 370"/>
                  <a:gd name="T16" fmla="*/ 160 w 383"/>
                  <a:gd name="T17" fmla="*/ 46 h 370"/>
                  <a:gd name="T18" fmla="*/ 238 w 383"/>
                  <a:gd name="T19" fmla="*/ 46 h 370"/>
                  <a:gd name="T20" fmla="*/ 257 w 383"/>
                  <a:gd name="T21" fmla="*/ 80 h 370"/>
                  <a:gd name="T22" fmla="*/ 349 w 383"/>
                  <a:gd name="T23" fmla="*/ 81 h 370"/>
                  <a:gd name="T24" fmla="*/ 265 w 383"/>
                  <a:gd name="T25" fmla="*/ 149 h 370"/>
                  <a:gd name="T26" fmla="*/ 257 w 383"/>
                  <a:gd name="T27" fmla="*/ 176 h 370"/>
                  <a:gd name="T28" fmla="*/ 289 w 383"/>
                  <a:gd name="T29" fmla="*/ 303 h 370"/>
                  <a:gd name="T30" fmla="*/ 236 w 383"/>
                  <a:gd name="T31" fmla="*/ 308 h 370"/>
                  <a:gd name="T32" fmla="*/ 212 w 383"/>
                  <a:gd name="T33" fmla="*/ 268 h 370"/>
                  <a:gd name="T34" fmla="*/ 151 w 383"/>
                  <a:gd name="T35" fmla="*/ 322 h 370"/>
                  <a:gd name="T36" fmla="*/ 182 w 383"/>
                  <a:gd name="T37" fmla="*/ 279 h 370"/>
                  <a:gd name="T38" fmla="*/ 148 w 383"/>
                  <a:gd name="T39" fmla="*/ 245 h 370"/>
                  <a:gd name="T40" fmla="*/ 121 w 383"/>
                  <a:gd name="T41" fmla="*/ 220 h 370"/>
                  <a:gd name="T42" fmla="*/ 51 w 383"/>
                  <a:gd name="T43" fmla="*/ 241 h 370"/>
                  <a:gd name="T44" fmla="*/ 44 w 383"/>
                  <a:gd name="T45" fmla="*/ 243 h 370"/>
                  <a:gd name="T46" fmla="*/ 42 w 383"/>
                  <a:gd name="T47" fmla="*/ 313 h 370"/>
                  <a:gd name="T48" fmla="*/ 267 w 383"/>
                  <a:gd name="T49" fmla="*/ 184 h 370"/>
                  <a:gd name="T50" fmla="*/ 166 w 383"/>
                  <a:gd name="T51" fmla="*/ 241 h 370"/>
                  <a:gd name="T52" fmla="*/ 212 w 383"/>
                  <a:gd name="T53" fmla="*/ 259 h 370"/>
                  <a:gd name="T54" fmla="*/ 236 w 383"/>
                  <a:gd name="T55" fmla="*/ 176 h 370"/>
                  <a:gd name="T56" fmla="*/ 232 w 383"/>
                  <a:gd name="T57" fmla="*/ 114 h 370"/>
                  <a:gd name="T58" fmla="*/ 233 w 383"/>
                  <a:gd name="T59" fmla="*/ 54 h 370"/>
                  <a:gd name="T60" fmla="*/ 146 w 383"/>
                  <a:gd name="T61" fmla="*/ 102 h 370"/>
                  <a:gd name="T62" fmla="*/ 166 w 383"/>
                  <a:gd name="T63" fmla="*/ 180 h 370"/>
                  <a:gd name="T64" fmla="*/ 157 w 383"/>
                  <a:gd name="T65" fmla="*/ 238 h 370"/>
                  <a:gd name="T66" fmla="*/ 127 w 383"/>
                  <a:gd name="T67" fmla="*/ 214 h 370"/>
                  <a:gd name="T68" fmla="*/ 351 w 383"/>
                  <a:gd name="T69" fmla="*/ 141 h 370"/>
                  <a:gd name="T70" fmla="*/ 347 w 383"/>
                  <a:gd name="T71" fmla="*/ 89 h 370"/>
                  <a:gd name="T72" fmla="*/ 274 w 383"/>
                  <a:gd name="T73" fmla="*/ 85 h 370"/>
                  <a:gd name="T74" fmla="*/ 257 w 383"/>
                  <a:gd name="T75" fmla="*/ 90 h 370"/>
                  <a:gd name="T76" fmla="*/ 266 w 383"/>
                  <a:gd name="T77" fmla="*/ 141 h 370"/>
                  <a:gd name="T78" fmla="*/ 227 w 383"/>
                  <a:gd name="T79" fmla="*/ 47 h 370"/>
                  <a:gd name="T80" fmla="*/ 297 w 383"/>
                  <a:gd name="T81" fmla="*/ 284 h 370"/>
                  <a:gd name="T82" fmla="*/ 289 w 383"/>
                  <a:gd name="T83" fmla="*/ 212 h 370"/>
                  <a:gd name="T84" fmla="*/ 297 w 383"/>
                  <a:gd name="T85" fmla="*/ 284 h 370"/>
                  <a:gd name="T86" fmla="*/ 173 w 383"/>
                  <a:gd name="T87" fmla="*/ 122 h 370"/>
                  <a:gd name="T88" fmla="*/ 199 w 383"/>
                  <a:gd name="T89" fmla="*/ 148 h 370"/>
                  <a:gd name="T90" fmla="*/ 199 w 383"/>
                  <a:gd name="T91" fmla="*/ 139 h 370"/>
                  <a:gd name="T92" fmla="*/ 128 w 383"/>
                  <a:gd name="T93" fmla="*/ 139 h 370"/>
                  <a:gd name="T94" fmla="*/ 145 w 383"/>
                  <a:gd name="T95" fmla="*/ 31 h 370"/>
                  <a:gd name="T96" fmla="*/ 130 w 383"/>
                  <a:gd name="T97" fmla="*/ 96 h 370"/>
                  <a:gd name="T98" fmla="*/ 128 w 383"/>
                  <a:gd name="T99" fmla="*/ 139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83" h="370">
                    <a:moveTo>
                      <a:pt x="204" y="370"/>
                    </a:moveTo>
                    <a:cubicBezTo>
                      <a:pt x="204" y="370"/>
                      <a:pt x="202" y="370"/>
                      <a:pt x="202" y="370"/>
                    </a:cubicBezTo>
                    <a:cubicBezTo>
                      <a:pt x="201" y="369"/>
                      <a:pt x="178" y="355"/>
                      <a:pt x="172" y="329"/>
                    </a:cubicBezTo>
                    <a:cubicBezTo>
                      <a:pt x="172" y="327"/>
                      <a:pt x="173" y="325"/>
                      <a:pt x="176" y="324"/>
                    </a:cubicBezTo>
                    <a:cubicBezTo>
                      <a:pt x="178" y="324"/>
                      <a:pt x="180" y="325"/>
                      <a:pt x="181" y="328"/>
                    </a:cubicBezTo>
                    <a:cubicBezTo>
                      <a:pt x="185" y="345"/>
                      <a:pt x="199" y="357"/>
                      <a:pt x="204" y="361"/>
                    </a:cubicBezTo>
                    <a:cubicBezTo>
                      <a:pt x="209" y="357"/>
                      <a:pt x="224" y="345"/>
                      <a:pt x="228" y="328"/>
                    </a:cubicBezTo>
                    <a:cubicBezTo>
                      <a:pt x="228" y="325"/>
                      <a:pt x="230" y="324"/>
                      <a:pt x="233" y="324"/>
                    </a:cubicBezTo>
                    <a:cubicBezTo>
                      <a:pt x="235" y="325"/>
                      <a:pt x="236" y="327"/>
                      <a:pt x="236" y="329"/>
                    </a:cubicBezTo>
                    <a:cubicBezTo>
                      <a:pt x="230" y="355"/>
                      <a:pt x="208" y="369"/>
                      <a:pt x="207" y="370"/>
                    </a:cubicBezTo>
                    <a:cubicBezTo>
                      <a:pt x="206" y="370"/>
                      <a:pt x="205" y="370"/>
                      <a:pt x="204" y="370"/>
                    </a:cubicBezTo>
                    <a:close/>
                    <a:moveTo>
                      <a:pt x="151" y="322"/>
                    </a:moveTo>
                    <a:cubicBezTo>
                      <a:pt x="96" y="322"/>
                      <a:pt x="96" y="322"/>
                      <a:pt x="96" y="322"/>
                    </a:cubicBezTo>
                    <a:cubicBezTo>
                      <a:pt x="61" y="322"/>
                      <a:pt x="47" y="322"/>
                      <a:pt x="41" y="321"/>
                    </a:cubicBezTo>
                    <a:cubicBezTo>
                      <a:pt x="41" y="322"/>
                      <a:pt x="41" y="322"/>
                      <a:pt x="41" y="322"/>
                    </a:cubicBezTo>
                    <a:cubicBezTo>
                      <a:pt x="18" y="321"/>
                      <a:pt x="0" y="301"/>
                      <a:pt x="0" y="278"/>
                    </a:cubicBezTo>
                    <a:cubicBezTo>
                      <a:pt x="0" y="254"/>
                      <a:pt x="20" y="234"/>
                      <a:pt x="44" y="234"/>
                    </a:cubicBezTo>
                    <a:cubicBezTo>
                      <a:pt x="44" y="234"/>
                      <a:pt x="45" y="234"/>
                      <a:pt x="45" y="234"/>
                    </a:cubicBezTo>
                    <a:cubicBezTo>
                      <a:pt x="56" y="216"/>
                      <a:pt x="75" y="205"/>
                      <a:pt x="96" y="205"/>
                    </a:cubicBezTo>
                    <a:cubicBezTo>
                      <a:pt x="104" y="205"/>
                      <a:pt x="112" y="207"/>
                      <a:pt x="119" y="210"/>
                    </a:cubicBezTo>
                    <a:cubicBezTo>
                      <a:pt x="123" y="180"/>
                      <a:pt x="123" y="180"/>
                      <a:pt x="123" y="180"/>
                    </a:cubicBezTo>
                    <a:cubicBezTo>
                      <a:pt x="123" y="177"/>
                      <a:pt x="125" y="176"/>
                      <a:pt x="127" y="176"/>
                    </a:cubicBezTo>
                    <a:cubicBezTo>
                      <a:pt x="141" y="176"/>
                      <a:pt x="141" y="176"/>
                      <a:pt x="141" y="176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38" y="84"/>
                      <a:pt x="144" y="66"/>
                      <a:pt x="156" y="51"/>
                    </a:cubicBezTo>
                    <a:cubicBezTo>
                      <a:pt x="159" y="47"/>
                      <a:pt x="159" y="47"/>
                      <a:pt x="159" y="47"/>
                    </a:cubicBezTo>
                    <a:cubicBezTo>
                      <a:pt x="159" y="47"/>
                      <a:pt x="160" y="47"/>
                      <a:pt x="160" y="46"/>
                    </a:cubicBezTo>
                    <a:cubicBezTo>
                      <a:pt x="196" y="2"/>
                      <a:pt x="196" y="2"/>
                      <a:pt x="196" y="2"/>
                    </a:cubicBezTo>
                    <a:cubicBezTo>
                      <a:pt x="197" y="0"/>
                      <a:pt x="201" y="0"/>
                      <a:pt x="202" y="2"/>
                    </a:cubicBezTo>
                    <a:cubicBezTo>
                      <a:pt x="238" y="46"/>
                      <a:pt x="238" y="46"/>
                      <a:pt x="238" y="46"/>
                    </a:cubicBezTo>
                    <a:cubicBezTo>
                      <a:pt x="238" y="46"/>
                      <a:pt x="238" y="46"/>
                      <a:pt x="238" y="46"/>
                    </a:cubicBezTo>
                    <a:cubicBezTo>
                      <a:pt x="242" y="51"/>
                      <a:pt x="242" y="51"/>
                      <a:pt x="242" y="51"/>
                    </a:cubicBezTo>
                    <a:cubicBezTo>
                      <a:pt x="249" y="60"/>
                      <a:pt x="254" y="70"/>
                      <a:pt x="257" y="80"/>
                    </a:cubicBezTo>
                    <a:cubicBezTo>
                      <a:pt x="260" y="79"/>
                      <a:pt x="264" y="78"/>
                      <a:pt x="268" y="79"/>
                    </a:cubicBezTo>
                    <a:cubicBezTo>
                      <a:pt x="276" y="65"/>
                      <a:pt x="291" y="56"/>
                      <a:pt x="308" y="56"/>
                    </a:cubicBezTo>
                    <a:cubicBezTo>
                      <a:pt x="325" y="56"/>
                      <a:pt x="341" y="65"/>
                      <a:pt x="349" y="81"/>
                    </a:cubicBezTo>
                    <a:cubicBezTo>
                      <a:pt x="368" y="81"/>
                      <a:pt x="383" y="96"/>
                      <a:pt x="383" y="115"/>
                    </a:cubicBezTo>
                    <a:cubicBezTo>
                      <a:pt x="383" y="133"/>
                      <a:pt x="369" y="148"/>
                      <a:pt x="351" y="150"/>
                    </a:cubicBezTo>
                    <a:cubicBezTo>
                      <a:pt x="293" y="150"/>
                      <a:pt x="272" y="150"/>
                      <a:pt x="265" y="149"/>
                    </a:cubicBezTo>
                    <a:cubicBezTo>
                      <a:pt x="265" y="150"/>
                      <a:pt x="265" y="150"/>
                      <a:pt x="265" y="150"/>
                    </a:cubicBezTo>
                    <a:cubicBezTo>
                      <a:pt x="263" y="149"/>
                      <a:pt x="260" y="149"/>
                      <a:pt x="258" y="148"/>
                    </a:cubicBezTo>
                    <a:cubicBezTo>
                      <a:pt x="257" y="176"/>
                      <a:pt x="257" y="176"/>
                      <a:pt x="257" y="176"/>
                    </a:cubicBezTo>
                    <a:cubicBezTo>
                      <a:pt x="271" y="176"/>
                      <a:pt x="271" y="176"/>
                      <a:pt x="271" y="176"/>
                    </a:cubicBezTo>
                    <a:cubicBezTo>
                      <a:pt x="273" y="176"/>
                      <a:pt x="275" y="177"/>
                      <a:pt x="275" y="180"/>
                    </a:cubicBezTo>
                    <a:cubicBezTo>
                      <a:pt x="289" y="303"/>
                      <a:pt x="289" y="303"/>
                      <a:pt x="289" y="303"/>
                    </a:cubicBezTo>
                    <a:cubicBezTo>
                      <a:pt x="289" y="304"/>
                      <a:pt x="289" y="305"/>
                      <a:pt x="288" y="306"/>
                    </a:cubicBezTo>
                    <a:cubicBezTo>
                      <a:pt x="287" y="307"/>
                      <a:pt x="286" y="308"/>
                      <a:pt x="285" y="308"/>
                    </a:cubicBezTo>
                    <a:cubicBezTo>
                      <a:pt x="236" y="308"/>
                      <a:pt x="236" y="308"/>
                      <a:pt x="236" y="308"/>
                    </a:cubicBezTo>
                    <a:cubicBezTo>
                      <a:pt x="234" y="308"/>
                      <a:pt x="232" y="306"/>
                      <a:pt x="232" y="303"/>
                    </a:cubicBezTo>
                    <a:cubicBezTo>
                      <a:pt x="232" y="263"/>
                      <a:pt x="232" y="263"/>
                      <a:pt x="232" y="263"/>
                    </a:cubicBezTo>
                    <a:cubicBezTo>
                      <a:pt x="226" y="266"/>
                      <a:pt x="219" y="268"/>
                      <a:pt x="212" y="268"/>
                    </a:cubicBezTo>
                    <a:cubicBezTo>
                      <a:pt x="189" y="268"/>
                      <a:pt x="189" y="268"/>
                      <a:pt x="189" y="268"/>
                    </a:cubicBezTo>
                    <a:cubicBezTo>
                      <a:pt x="190" y="272"/>
                      <a:pt x="191" y="275"/>
                      <a:pt x="191" y="279"/>
                    </a:cubicBezTo>
                    <a:cubicBezTo>
                      <a:pt x="191" y="302"/>
                      <a:pt x="173" y="321"/>
                      <a:pt x="151" y="322"/>
                    </a:cubicBezTo>
                    <a:close/>
                    <a:moveTo>
                      <a:pt x="42" y="313"/>
                    </a:moveTo>
                    <a:cubicBezTo>
                      <a:pt x="46" y="314"/>
                      <a:pt x="109" y="314"/>
                      <a:pt x="150" y="314"/>
                    </a:cubicBezTo>
                    <a:cubicBezTo>
                      <a:pt x="168" y="312"/>
                      <a:pt x="182" y="297"/>
                      <a:pt x="182" y="279"/>
                    </a:cubicBezTo>
                    <a:cubicBezTo>
                      <a:pt x="182" y="265"/>
                      <a:pt x="173" y="253"/>
                      <a:pt x="161" y="247"/>
                    </a:cubicBezTo>
                    <a:cubicBezTo>
                      <a:pt x="160" y="247"/>
                      <a:pt x="160" y="247"/>
                      <a:pt x="160" y="247"/>
                    </a:cubicBezTo>
                    <a:cubicBezTo>
                      <a:pt x="156" y="246"/>
                      <a:pt x="152" y="245"/>
                      <a:pt x="148" y="245"/>
                    </a:cubicBezTo>
                    <a:cubicBezTo>
                      <a:pt x="148" y="245"/>
                      <a:pt x="146" y="245"/>
                      <a:pt x="146" y="245"/>
                    </a:cubicBezTo>
                    <a:cubicBezTo>
                      <a:pt x="144" y="245"/>
                      <a:pt x="142" y="244"/>
                      <a:pt x="141" y="243"/>
                    </a:cubicBezTo>
                    <a:cubicBezTo>
                      <a:pt x="137" y="233"/>
                      <a:pt x="130" y="225"/>
                      <a:pt x="121" y="220"/>
                    </a:cubicBezTo>
                    <a:cubicBezTo>
                      <a:pt x="121" y="220"/>
                      <a:pt x="121" y="220"/>
                      <a:pt x="121" y="220"/>
                    </a:cubicBezTo>
                    <a:cubicBezTo>
                      <a:pt x="113" y="216"/>
                      <a:pt x="105" y="214"/>
                      <a:pt x="96" y="214"/>
                    </a:cubicBezTo>
                    <a:cubicBezTo>
                      <a:pt x="77" y="214"/>
                      <a:pt x="60" y="224"/>
                      <a:pt x="51" y="241"/>
                    </a:cubicBezTo>
                    <a:cubicBezTo>
                      <a:pt x="51" y="243"/>
                      <a:pt x="49" y="244"/>
                      <a:pt x="47" y="243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5" y="243"/>
                      <a:pt x="45" y="243"/>
                      <a:pt x="44" y="243"/>
                    </a:cubicBezTo>
                    <a:cubicBezTo>
                      <a:pt x="25" y="243"/>
                      <a:pt x="9" y="259"/>
                      <a:pt x="9" y="278"/>
                    </a:cubicBezTo>
                    <a:cubicBezTo>
                      <a:pt x="9" y="297"/>
                      <a:pt x="23" y="312"/>
                      <a:pt x="42" y="313"/>
                    </a:cubicBezTo>
                    <a:cubicBezTo>
                      <a:pt x="42" y="313"/>
                      <a:pt x="42" y="313"/>
                      <a:pt x="42" y="313"/>
                    </a:cubicBezTo>
                    <a:close/>
                    <a:moveTo>
                      <a:pt x="240" y="299"/>
                    </a:moveTo>
                    <a:cubicBezTo>
                      <a:pt x="280" y="299"/>
                      <a:pt x="280" y="299"/>
                      <a:pt x="280" y="299"/>
                    </a:cubicBezTo>
                    <a:cubicBezTo>
                      <a:pt x="267" y="184"/>
                      <a:pt x="267" y="184"/>
                      <a:pt x="267" y="184"/>
                    </a:cubicBezTo>
                    <a:cubicBezTo>
                      <a:pt x="240" y="184"/>
                      <a:pt x="240" y="184"/>
                      <a:pt x="240" y="184"/>
                    </a:cubicBezTo>
                    <a:lnTo>
                      <a:pt x="240" y="299"/>
                    </a:lnTo>
                    <a:close/>
                    <a:moveTo>
                      <a:pt x="166" y="241"/>
                    </a:moveTo>
                    <a:cubicBezTo>
                      <a:pt x="174" y="244"/>
                      <a:pt x="181" y="251"/>
                      <a:pt x="186" y="259"/>
                    </a:cubicBezTo>
                    <a:cubicBezTo>
                      <a:pt x="186" y="259"/>
                      <a:pt x="186" y="259"/>
                      <a:pt x="186" y="259"/>
                    </a:cubicBezTo>
                    <a:cubicBezTo>
                      <a:pt x="212" y="259"/>
                      <a:pt x="212" y="259"/>
                      <a:pt x="212" y="259"/>
                    </a:cubicBezTo>
                    <a:cubicBezTo>
                      <a:pt x="219" y="259"/>
                      <a:pt x="226" y="257"/>
                      <a:pt x="232" y="253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32" y="178"/>
                      <a:pt x="234" y="176"/>
                      <a:pt x="236" y="176"/>
                    </a:cubicBezTo>
                    <a:cubicBezTo>
                      <a:pt x="248" y="176"/>
                      <a:pt x="248" y="176"/>
                      <a:pt x="248" y="176"/>
                    </a:cubicBezTo>
                    <a:cubicBezTo>
                      <a:pt x="250" y="145"/>
                      <a:pt x="250" y="145"/>
                      <a:pt x="250" y="145"/>
                    </a:cubicBezTo>
                    <a:cubicBezTo>
                      <a:pt x="239" y="139"/>
                      <a:pt x="232" y="127"/>
                      <a:pt x="232" y="114"/>
                    </a:cubicBezTo>
                    <a:cubicBezTo>
                      <a:pt x="232" y="101"/>
                      <a:pt x="239" y="90"/>
                      <a:pt x="249" y="84"/>
                    </a:cubicBezTo>
                    <a:cubicBezTo>
                      <a:pt x="247" y="74"/>
                      <a:pt x="242" y="65"/>
                      <a:pt x="235" y="57"/>
                    </a:cubicBezTo>
                    <a:cubicBezTo>
                      <a:pt x="233" y="54"/>
                      <a:pt x="233" y="54"/>
                      <a:pt x="233" y="54"/>
                    </a:cubicBezTo>
                    <a:cubicBezTo>
                      <a:pt x="212" y="60"/>
                      <a:pt x="186" y="60"/>
                      <a:pt x="164" y="54"/>
                    </a:cubicBezTo>
                    <a:cubicBezTo>
                      <a:pt x="163" y="57"/>
                      <a:pt x="163" y="57"/>
                      <a:pt x="163" y="57"/>
                    </a:cubicBezTo>
                    <a:cubicBezTo>
                      <a:pt x="152" y="69"/>
                      <a:pt x="146" y="86"/>
                      <a:pt x="146" y="102"/>
                    </a:cubicBezTo>
                    <a:cubicBezTo>
                      <a:pt x="150" y="176"/>
                      <a:pt x="150" y="176"/>
                      <a:pt x="150" y="176"/>
                    </a:cubicBezTo>
                    <a:cubicBezTo>
                      <a:pt x="162" y="176"/>
                      <a:pt x="162" y="176"/>
                      <a:pt x="162" y="176"/>
                    </a:cubicBezTo>
                    <a:cubicBezTo>
                      <a:pt x="164" y="176"/>
                      <a:pt x="166" y="178"/>
                      <a:pt x="166" y="180"/>
                    </a:cubicBezTo>
                    <a:lnTo>
                      <a:pt x="166" y="241"/>
                    </a:lnTo>
                    <a:close/>
                    <a:moveTo>
                      <a:pt x="148" y="236"/>
                    </a:moveTo>
                    <a:cubicBezTo>
                      <a:pt x="151" y="236"/>
                      <a:pt x="154" y="237"/>
                      <a:pt x="157" y="238"/>
                    </a:cubicBezTo>
                    <a:cubicBezTo>
                      <a:pt x="157" y="184"/>
                      <a:pt x="157" y="184"/>
                      <a:pt x="157" y="184"/>
                    </a:cubicBezTo>
                    <a:cubicBezTo>
                      <a:pt x="131" y="184"/>
                      <a:pt x="131" y="184"/>
                      <a:pt x="131" y="184"/>
                    </a:cubicBezTo>
                    <a:cubicBezTo>
                      <a:pt x="127" y="214"/>
                      <a:pt x="127" y="214"/>
                      <a:pt x="127" y="214"/>
                    </a:cubicBezTo>
                    <a:cubicBezTo>
                      <a:pt x="136" y="220"/>
                      <a:pt x="143" y="227"/>
                      <a:pt x="148" y="236"/>
                    </a:cubicBezTo>
                    <a:close/>
                    <a:moveTo>
                      <a:pt x="266" y="141"/>
                    </a:moveTo>
                    <a:cubicBezTo>
                      <a:pt x="269" y="141"/>
                      <a:pt x="318" y="141"/>
                      <a:pt x="351" y="141"/>
                    </a:cubicBezTo>
                    <a:cubicBezTo>
                      <a:pt x="364" y="140"/>
                      <a:pt x="375" y="129"/>
                      <a:pt x="375" y="115"/>
                    </a:cubicBezTo>
                    <a:cubicBezTo>
                      <a:pt x="375" y="101"/>
                      <a:pt x="363" y="89"/>
                      <a:pt x="349" y="89"/>
                    </a:cubicBezTo>
                    <a:cubicBezTo>
                      <a:pt x="349" y="89"/>
                      <a:pt x="347" y="89"/>
                      <a:pt x="347" y="89"/>
                    </a:cubicBezTo>
                    <a:cubicBezTo>
                      <a:pt x="345" y="89"/>
                      <a:pt x="344" y="88"/>
                      <a:pt x="343" y="87"/>
                    </a:cubicBezTo>
                    <a:cubicBezTo>
                      <a:pt x="337" y="73"/>
                      <a:pt x="323" y="64"/>
                      <a:pt x="308" y="64"/>
                    </a:cubicBezTo>
                    <a:cubicBezTo>
                      <a:pt x="293" y="64"/>
                      <a:pt x="280" y="72"/>
                      <a:pt x="274" y="85"/>
                    </a:cubicBezTo>
                    <a:cubicBezTo>
                      <a:pt x="273" y="87"/>
                      <a:pt x="271" y="88"/>
                      <a:pt x="270" y="88"/>
                    </a:cubicBezTo>
                    <a:cubicBezTo>
                      <a:pt x="269" y="88"/>
                      <a:pt x="268" y="88"/>
                      <a:pt x="268" y="88"/>
                    </a:cubicBezTo>
                    <a:cubicBezTo>
                      <a:pt x="264" y="87"/>
                      <a:pt x="260" y="88"/>
                      <a:pt x="257" y="90"/>
                    </a:cubicBezTo>
                    <a:cubicBezTo>
                      <a:pt x="256" y="90"/>
                      <a:pt x="256" y="90"/>
                      <a:pt x="255" y="90"/>
                    </a:cubicBezTo>
                    <a:cubicBezTo>
                      <a:pt x="246" y="95"/>
                      <a:pt x="240" y="104"/>
                      <a:pt x="240" y="114"/>
                    </a:cubicBezTo>
                    <a:cubicBezTo>
                      <a:pt x="240" y="128"/>
                      <a:pt x="251" y="140"/>
                      <a:pt x="266" y="141"/>
                    </a:cubicBezTo>
                    <a:cubicBezTo>
                      <a:pt x="266" y="141"/>
                      <a:pt x="266" y="141"/>
                      <a:pt x="266" y="141"/>
                    </a:cubicBezTo>
                    <a:close/>
                    <a:moveTo>
                      <a:pt x="170" y="47"/>
                    </a:moveTo>
                    <a:cubicBezTo>
                      <a:pt x="188" y="51"/>
                      <a:pt x="210" y="51"/>
                      <a:pt x="227" y="47"/>
                    </a:cubicBezTo>
                    <a:cubicBezTo>
                      <a:pt x="199" y="12"/>
                      <a:pt x="199" y="12"/>
                      <a:pt x="199" y="12"/>
                    </a:cubicBezTo>
                    <a:lnTo>
                      <a:pt x="170" y="47"/>
                    </a:lnTo>
                    <a:close/>
                    <a:moveTo>
                      <a:pt x="297" y="284"/>
                    </a:moveTo>
                    <a:cubicBezTo>
                      <a:pt x="295" y="284"/>
                      <a:pt x="293" y="282"/>
                      <a:pt x="292" y="280"/>
                    </a:cubicBezTo>
                    <a:cubicBezTo>
                      <a:pt x="286" y="217"/>
                      <a:pt x="286" y="217"/>
                      <a:pt x="286" y="217"/>
                    </a:cubicBezTo>
                    <a:cubicBezTo>
                      <a:pt x="285" y="215"/>
                      <a:pt x="287" y="213"/>
                      <a:pt x="289" y="212"/>
                    </a:cubicBezTo>
                    <a:cubicBezTo>
                      <a:pt x="292" y="212"/>
                      <a:pt x="294" y="214"/>
                      <a:pt x="294" y="216"/>
                    </a:cubicBezTo>
                    <a:cubicBezTo>
                      <a:pt x="301" y="279"/>
                      <a:pt x="301" y="279"/>
                      <a:pt x="301" y="279"/>
                    </a:cubicBezTo>
                    <a:cubicBezTo>
                      <a:pt x="301" y="281"/>
                      <a:pt x="300" y="283"/>
                      <a:pt x="297" y="284"/>
                    </a:cubicBezTo>
                    <a:cubicBezTo>
                      <a:pt x="297" y="284"/>
                      <a:pt x="297" y="284"/>
                      <a:pt x="297" y="284"/>
                    </a:cubicBezTo>
                    <a:close/>
                    <a:moveTo>
                      <a:pt x="199" y="148"/>
                    </a:moveTo>
                    <a:cubicBezTo>
                      <a:pt x="184" y="148"/>
                      <a:pt x="173" y="136"/>
                      <a:pt x="173" y="122"/>
                    </a:cubicBezTo>
                    <a:cubicBezTo>
                      <a:pt x="173" y="107"/>
                      <a:pt x="184" y="95"/>
                      <a:pt x="199" y="95"/>
                    </a:cubicBezTo>
                    <a:cubicBezTo>
                      <a:pt x="213" y="95"/>
                      <a:pt x="225" y="107"/>
                      <a:pt x="225" y="122"/>
                    </a:cubicBezTo>
                    <a:cubicBezTo>
                      <a:pt x="225" y="136"/>
                      <a:pt x="213" y="148"/>
                      <a:pt x="199" y="148"/>
                    </a:cubicBezTo>
                    <a:close/>
                    <a:moveTo>
                      <a:pt x="199" y="104"/>
                    </a:moveTo>
                    <a:cubicBezTo>
                      <a:pt x="189" y="104"/>
                      <a:pt x="181" y="112"/>
                      <a:pt x="181" y="122"/>
                    </a:cubicBezTo>
                    <a:cubicBezTo>
                      <a:pt x="181" y="132"/>
                      <a:pt x="189" y="139"/>
                      <a:pt x="199" y="139"/>
                    </a:cubicBezTo>
                    <a:cubicBezTo>
                      <a:pt x="209" y="139"/>
                      <a:pt x="217" y="132"/>
                      <a:pt x="217" y="122"/>
                    </a:cubicBezTo>
                    <a:cubicBezTo>
                      <a:pt x="217" y="112"/>
                      <a:pt x="209" y="104"/>
                      <a:pt x="199" y="104"/>
                    </a:cubicBezTo>
                    <a:close/>
                    <a:moveTo>
                      <a:pt x="128" y="139"/>
                    </a:moveTo>
                    <a:cubicBezTo>
                      <a:pt x="125" y="139"/>
                      <a:pt x="123" y="137"/>
                      <a:pt x="123" y="135"/>
                    </a:cubicBezTo>
                    <a:cubicBezTo>
                      <a:pt x="122" y="96"/>
                      <a:pt x="122" y="96"/>
                      <a:pt x="122" y="96"/>
                    </a:cubicBezTo>
                    <a:cubicBezTo>
                      <a:pt x="122" y="72"/>
                      <a:pt x="130" y="49"/>
                      <a:pt x="145" y="31"/>
                    </a:cubicBezTo>
                    <a:cubicBezTo>
                      <a:pt x="146" y="29"/>
                      <a:pt x="149" y="29"/>
                      <a:pt x="151" y="30"/>
                    </a:cubicBezTo>
                    <a:cubicBezTo>
                      <a:pt x="153" y="32"/>
                      <a:pt x="153" y="35"/>
                      <a:pt x="151" y="36"/>
                    </a:cubicBezTo>
                    <a:cubicBezTo>
                      <a:pt x="138" y="53"/>
                      <a:pt x="130" y="74"/>
                      <a:pt x="130" y="96"/>
                    </a:cubicBezTo>
                    <a:cubicBezTo>
                      <a:pt x="132" y="134"/>
                      <a:pt x="132" y="134"/>
                      <a:pt x="132" y="134"/>
                    </a:cubicBezTo>
                    <a:cubicBezTo>
                      <a:pt x="132" y="137"/>
                      <a:pt x="130" y="139"/>
                      <a:pt x="128" y="139"/>
                    </a:cubicBezTo>
                    <a:cubicBezTo>
                      <a:pt x="128" y="139"/>
                      <a:pt x="128" y="139"/>
                      <a:pt x="128" y="1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 flipH="1">
                <a:off x="6168527" y="4558430"/>
                <a:ext cx="161693" cy="190125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6658081" y="2529270"/>
              <a:ext cx="2143164" cy="1638753"/>
              <a:chOff x="6658081" y="2529270"/>
              <a:chExt cx="2143164" cy="1638753"/>
            </a:xfrm>
          </p:grpSpPr>
          <p:sp>
            <p:nvSpPr>
              <p:cNvPr id="23" name="Freeform 7"/>
              <p:cNvSpPr/>
              <p:nvPr/>
            </p:nvSpPr>
            <p:spPr bwMode="auto">
              <a:xfrm>
                <a:off x="6990631" y="2529270"/>
                <a:ext cx="1810614" cy="1638753"/>
              </a:xfrm>
              <a:custGeom>
                <a:avLst/>
                <a:gdLst>
                  <a:gd name="T0" fmla="*/ 965 w 1109"/>
                  <a:gd name="T1" fmla="*/ 154 h 1006"/>
                  <a:gd name="T2" fmla="*/ 831 w 1109"/>
                  <a:gd name="T3" fmla="*/ 0 h 1006"/>
                  <a:gd name="T4" fmla="*/ 0 w 1109"/>
                  <a:gd name="T5" fmla="*/ 480 h 1006"/>
                  <a:gd name="T6" fmla="*/ 66 w 1109"/>
                  <a:gd name="T7" fmla="*/ 673 h 1006"/>
                  <a:gd name="T8" fmla="*/ 775 w 1109"/>
                  <a:gd name="T9" fmla="*/ 863 h 1006"/>
                  <a:gd name="T10" fmla="*/ 965 w 1109"/>
                  <a:gd name="T11" fmla="*/ 154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9" h="1006">
                    <a:moveTo>
                      <a:pt x="965" y="154"/>
                    </a:moveTo>
                    <a:cubicBezTo>
                      <a:pt x="930" y="92"/>
                      <a:pt x="884" y="41"/>
                      <a:pt x="831" y="0"/>
                    </a:cubicBezTo>
                    <a:cubicBezTo>
                      <a:pt x="0" y="480"/>
                      <a:pt x="0" y="480"/>
                      <a:pt x="0" y="480"/>
                    </a:cubicBezTo>
                    <a:cubicBezTo>
                      <a:pt x="9" y="546"/>
                      <a:pt x="30" y="612"/>
                      <a:pt x="66" y="673"/>
                    </a:cubicBezTo>
                    <a:cubicBezTo>
                      <a:pt x="209" y="921"/>
                      <a:pt x="527" y="1006"/>
                      <a:pt x="775" y="863"/>
                    </a:cubicBezTo>
                    <a:cubicBezTo>
                      <a:pt x="1023" y="720"/>
                      <a:pt x="1109" y="402"/>
                      <a:pt x="965" y="15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3" name="Freeform 13"/>
              <p:cNvSpPr/>
              <p:nvPr/>
            </p:nvSpPr>
            <p:spPr bwMode="auto">
              <a:xfrm>
                <a:off x="7136452" y="2605653"/>
                <a:ext cx="1505084" cy="1392246"/>
              </a:xfrm>
              <a:custGeom>
                <a:avLst/>
                <a:gdLst>
                  <a:gd name="T0" fmla="*/ 803 w 922"/>
                  <a:gd name="T1" fmla="*/ 148 h 855"/>
                  <a:gd name="T2" fmla="*/ 660 w 922"/>
                  <a:gd name="T3" fmla="*/ 0 h 855"/>
                  <a:gd name="T4" fmla="*/ 0 w 922"/>
                  <a:gd name="T5" fmla="*/ 381 h 855"/>
                  <a:gd name="T6" fmla="*/ 57 w 922"/>
                  <a:gd name="T7" fmla="*/ 579 h 855"/>
                  <a:gd name="T8" fmla="*/ 645 w 922"/>
                  <a:gd name="T9" fmla="*/ 736 h 855"/>
                  <a:gd name="T10" fmla="*/ 803 w 922"/>
                  <a:gd name="T11" fmla="*/ 148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2" h="855">
                    <a:moveTo>
                      <a:pt x="803" y="148"/>
                    </a:moveTo>
                    <a:cubicBezTo>
                      <a:pt x="767" y="86"/>
                      <a:pt x="717" y="36"/>
                      <a:pt x="660" y="0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3" y="448"/>
                      <a:pt x="21" y="516"/>
                      <a:pt x="57" y="579"/>
                    </a:cubicBezTo>
                    <a:cubicBezTo>
                      <a:pt x="176" y="785"/>
                      <a:pt x="439" y="855"/>
                      <a:pt x="645" y="736"/>
                    </a:cubicBezTo>
                    <a:cubicBezTo>
                      <a:pt x="851" y="618"/>
                      <a:pt x="922" y="354"/>
                      <a:pt x="803" y="148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20"/>
              <p:cNvSpPr>
                <a:spLocks noEditPoints="1"/>
              </p:cNvSpPr>
              <p:nvPr/>
            </p:nvSpPr>
            <p:spPr bwMode="auto">
              <a:xfrm>
                <a:off x="7622523" y="3034436"/>
                <a:ext cx="565925" cy="508639"/>
              </a:xfrm>
              <a:custGeom>
                <a:avLst/>
                <a:gdLst>
                  <a:gd name="T0" fmla="*/ 150 w 347"/>
                  <a:gd name="T1" fmla="*/ 313 h 313"/>
                  <a:gd name="T2" fmla="*/ 80 w 347"/>
                  <a:gd name="T3" fmla="*/ 251 h 313"/>
                  <a:gd name="T4" fmla="*/ 62 w 347"/>
                  <a:gd name="T5" fmla="*/ 264 h 313"/>
                  <a:gd name="T6" fmla="*/ 4 w 347"/>
                  <a:gd name="T7" fmla="*/ 268 h 313"/>
                  <a:gd name="T8" fmla="*/ 4 w 347"/>
                  <a:gd name="T9" fmla="*/ 259 h 313"/>
                  <a:gd name="T10" fmla="*/ 53 w 347"/>
                  <a:gd name="T11" fmla="*/ 170 h 313"/>
                  <a:gd name="T12" fmla="*/ 0 w 347"/>
                  <a:gd name="T13" fmla="*/ 166 h 313"/>
                  <a:gd name="T14" fmla="*/ 58 w 347"/>
                  <a:gd name="T15" fmla="*/ 161 h 313"/>
                  <a:gd name="T16" fmla="*/ 62 w 347"/>
                  <a:gd name="T17" fmla="*/ 180 h 313"/>
                  <a:gd name="T18" fmla="*/ 128 w 347"/>
                  <a:gd name="T19" fmla="*/ 181 h 313"/>
                  <a:gd name="T20" fmla="*/ 223 w 347"/>
                  <a:gd name="T21" fmla="*/ 247 h 313"/>
                  <a:gd name="T22" fmla="*/ 217 w 347"/>
                  <a:gd name="T23" fmla="*/ 266 h 313"/>
                  <a:gd name="T24" fmla="*/ 155 w 347"/>
                  <a:gd name="T25" fmla="*/ 250 h 313"/>
                  <a:gd name="T26" fmla="*/ 159 w 347"/>
                  <a:gd name="T27" fmla="*/ 243 h 313"/>
                  <a:gd name="T28" fmla="*/ 210 w 347"/>
                  <a:gd name="T29" fmla="*/ 262 h 313"/>
                  <a:gd name="T30" fmla="*/ 215 w 347"/>
                  <a:gd name="T31" fmla="*/ 249 h 313"/>
                  <a:gd name="T32" fmla="*/ 124 w 347"/>
                  <a:gd name="T33" fmla="*/ 189 h 313"/>
                  <a:gd name="T34" fmla="*/ 62 w 347"/>
                  <a:gd name="T35" fmla="*/ 242 h 313"/>
                  <a:gd name="T36" fmla="*/ 85 w 347"/>
                  <a:gd name="T37" fmla="*/ 243 h 313"/>
                  <a:gd name="T38" fmla="*/ 311 w 347"/>
                  <a:gd name="T39" fmla="*/ 304 h 313"/>
                  <a:gd name="T40" fmla="*/ 311 w 347"/>
                  <a:gd name="T41" fmla="*/ 282 h 313"/>
                  <a:gd name="T42" fmla="*/ 226 w 347"/>
                  <a:gd name="T43" fmla="*/ 278 h 313"/>
                  <a:gd name="T44" fmla="*/ 311 w 347"/>
                  <a:gd name="T45" fmla="*/ 273 h 313"/>
                  <a:gd name="T46" fmla="*/ 311 w 347"/>
                  <a:gd name="T47" fmla="*/ 313 h 313"/>
                  <a:gd name="T48" fmla="*/ 252 w 347"/>
                  <a:gd name="T49" fmla="*/ 260 h 313"/>
                  <a:gd name="T50" fmla="*/ 257 w 347"/>
                  <a:gd name="T51" fmla="*/ 219 h 313"/>
                  <a:gd name="T52" fmla="*/ 252 w 347"/>
                  <a:gd name="T53" fmla="*/ 184 h 313"/>
                  <a:gd name="T54" fmla="*/ 172 w 347"/>
                  <a:gd name="T55" fmla="*/ 157 h 313"/>
                  <a:gd name="T56" fmla="*/ 222 w 347"/>
                  <a:gd name="T57" fmla="*/ 143 h 313"/>
                  <a:gd name="T58" fmla="*/ 255 w 347"/>
                  <a:gd name="T59" fmla="*/ 157 h 313"/>
                  <a:gd name="T60" fmla="*/ 190 w 347"/>
                  <a:gd name="T61" fmla="*/ 71 h 313"/>
                  <a:gd name="T62" fmla="*/ 332 w 347"/>
                  <a:gd name="T63" fmla="*/ 71 h 313"/>
                  <a:gd name="T64" fmla="*/ 263 w 347"/>
                  <a:gd name="T65" fmla="*/ 159 h 313"/>
                  <a:gd name="T66" fmla="*/ 263 w 347"/>
                  <a:gd name="T67" fmla="*/ 198 h 313"/>
                  <a:gd name="T68" fmla="*/ 295 w 347"/>
                  <a:gd name="T69" fmla="*/ 187 h 313"/>
                  <a:gd name="T70" fmla="*/ 346 w 347"/>
                  <a:gd name="T71" fmla="*/ 202 h 313"/>
                  <a:gd name="T72" fmla="*/ 265 w 347"/>
                  <a:gd name="T73" fmla="*/ 228 h 313"/>
                  <a:gd name="T74" fmla="*/ 260 w 347"/>
                  <a:gd name="T75" fmla="*/ 260 h 313"/>
                  <a:gd name="T76" fmla="*/ 268 w 347"/>
                  <a:gd name="T77" fmla="*/ 220 h 313"/>
                  <a:gd name="T78" fmla="*/ 336 w 347"/>
                  <a:gd name="T79" fmla="*/ 201 h 313"/>
                  <a:gd name="T80" fmla="*/ 268 w 347"/>
                  <a:gd name="T81" fmla="*/ 220 h 313"/>
                  <a:gd name="T82" fmla="*/ 212 w 347"/>
                  <a:gd name="T83" fmla="*/ 181 h 313"/>
                  <a:gd name="T84" fmla="*/ 220 w 347"/>
                  <a:gd name="T85" fmla="*/ 152 h 313"/>
                  <a:gd name="T86" fmla="*/ 261 w 347"/>
                  <a:gd name="T87" fmla="*/ 9 h 313"/>
                  <a:gd name="T88" fmla="*/ 261 w 347"/>
                  <a:gd name="T89" fmla="*/ 134 h 313"/>
                  <a:gd name="T90" fmla="*/ 261 w 347"/>
                  <a:gd name="T91" fmla="*/ 9 h 313"/>
                  <a:gd name="T92" fmla="*/ 257 w 347"/>
                  <a:gd name="T93" fmla="*/ 120 h 313"/>
                  <a:gd name="T94" fmla="*/ 237 w 347"/>
                  <a:gd name="T95" fmla="*/ 97 h 313"/>
                  <a:gd name="T96" fmla="*/ 245 w 347"/>
                  <a:gd name="T97" fmla="*/ 95 h 313"/>
                  <a:gd name="T98" fmla="*/ 278 w 347"/>
                  <a:gd name="T99" fmla="*/ 90 h 313"/>
                  <a:gd name="T100" fmla="*/ 236 w 347"/>
                  <a:gd name="T101" fmla="*/ 52 h 313"/>
                  <a:gd name="T102" fmla="*/ 257 w 347"/>
                  <a:gd name="T103" fmla="*/ 22 h 313"/>
                  <a:gd name="T104" fmla="*/ 266 w 347"/>
                  <a:gd name="T105" fmla="*/ 22 h 313"/>
                  <a:gd name="T106" fmla="*/ 286 w 347"/>
                  <a:gd name="T107" fmla="*/ 45 h 313"/>
                  <a:gd name="T108" fmla="*/ 278 w 347"/>
                  <a:gd name="T109" fmla="*/ 48 h 313"/>
                  <a:gd name="T110" fmla="*/ 245 w 347"/>
                  <a:gd name="T111" fmla="*/ 52 h 313"/>
                  <a:gd name="T112" fmla="*/ 287 w 347"/>
                  <a:gd name="T113" fmla="*/ 90 h 313"/>
                  <a:gd name="T114" fmla="*/ 266 w 347"/>
                  <a:gd name="T115" fmla="*/ 12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47" h="313">
                    <a:moveTo>
                      <a:pt x="311" y="313"/>
                    </a:moveTo>
                    <a:cubicBezTo>
                      <a:pt x="150" y="313"/>
                      <a:pt x="150" y="313"/>
                      <a:pt x="150" y="313"/>
                    </a:cubicBezTo>
                    <a:cubicBezTo>
                      <a:pt x="149" y="313"/>
                      <a:pt x="148" y="312"/>
                      <a:pt x="147" y="312"/>
                    </a:cubicBezTo>
                    <a:cubicBezTo>
                      <a:pt x="80" y="251"/>
                      <a:pt x="80" y="251"/>
                      <a:pt x="80" y="251"/>
                    </a:cubicBezTo>
                    <a:cubicBezTo>
                      <a:pt x="62" y="251"/>
                      <a:pt x="62" y="251"/>
                      <a:pt x="62" y="251"/>
                    </a:cubicBezTo>
                    <a:cubicBezTo>
                      <a:pt x="62" y="264"/>
                      <a:pt x="62" y="264"/>
                      <a:pt x="62" y="264"/>
                    </a:cubicBezTo>
                    <a:cubicBezTo>
                      <a:pt x="62" y="266"/>
                      <a:pt x="60" y="268"/>
                      <a:pt x="58" y="268"/>
                    </a:cubicBezTo>
                    <a:cubicBezTo>
                      <a:pt x="4" y="268"/>
                      <a:pt x="4" y="268"/>
                      <a:pt x="4" y="268"/>
                    </a:cubicBezTo>
                    <a:cubicBezTo>
                      <a:pt x="2" y="268"/>
                      <a:pt x="0" y="266"/>
                      <a:pt x="0" y="264"/>
                    </a:cubicBezTo>
                    <a:cubicBezTo>
                      <a:pt x="0" y="261"/>
                      <a:pt x="2" y="259"/>
                      <a:pt x="4" y="259"/>
                    </a:cubicBezTo>
                    <a:cubicBezTo>
                      <a:pt x="53" y="259"/>
                      <a:pt x="53" y="259"/>
                      <a:pt x="53" y="259"/>
                    </a:cubicBezTo>
                    <a:cubicBezTo>
                      <a:pt x="53" y="170"/>
                      <a:pt x="53" y="170"/>
                      <a:pt x="53" y="170"/>
                    </a:cubicBezTo>
                    <a:cubicBezTo>
                      <a:pt x="4" y="170"/>
                      <a:pt x="4" y="170"/>
                      <a:pt x="4" y="170"/>
                    </a:cubicBezTo>
                    <a:cubicBezTo>
                      <a:pt x="2" y="170"/>
                      <a:pt x="0" y="168"/>
                      <a:pt x="0" y="166"/>
                    </a:cubicBezTo>
                    <a:cubicBezTo>
                      <a:pt x="0" y="163"/>
                      <a:pt x="2" y="161"/>
                      <a:pt x="4" y="161"/>
                    </a:cubicBezTo>
                    <a:cubicBezTo>
                      <a:pt x="58" y="161"/>
                      <a:pt x="58" y="161"/>
                      <a:pt x="58" y="161"/>
                    </a:cubicBezTo>
                    <a:cubicBezTo>
                      <a:pt x="60" y="161"/>
                      <a:pt x="62" y="163"/>
                      <a:pt x="62" y="166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125" y="180"/>
                      <a:pt x="125" y="180"/>
                      <a:pt x="125" y="180"/>
                    </a:cubicBezTo>
                    <a:cubicBezTo>
                      <a:pt x="126" y="180"/>
                      <a:pt x="127" y="180"/>
                      <a:pt x="128" y="181"/>
                    </a:cubicBezTo>
                    <a:cubicBezTo>
                      <a:pt x="214" y="234"/>
                      <a:pt x="214" y="234"/>
                      <a:pt x="214" y="234"/>
                    </a:cubicBezTo>
                    <a:cubicBezTo>
                      <a:pt x="219" y="237"/>
                      <a:pt x="222" y="242"/>
                      <a:pt x="223" y="247"/>
                    </a:cubicBezTo>
                    <a:cubicBezTo>
                      <a:pt x="224" y="252"/>
                      <a:pt x="223" y="258"/>
                      <a:pt x="220" y="262"/>
                    </a:cubicBezTo>
                    <a:cubicBezTo>
                      <a:pt x="217" y="266"/>
                      <a:pt x="217" y="266"/>
                      <a:pt x="217" y="266"/>
                    </a:cubicBezTo>
                    <a:cubicBezTo>
                      <a:pt x="211" y="275"/>
                      <a:pt x="199" y="277"/>
                      <a:pt x="191" y="272"/>
                    </a:cubicBezTo>
                    <a:cubicBezTo>
                      <a:pt x="155" y="250"/>
                      <a:pt x="155" y="250"/>
                      <a:pt x="155" y="250"/>
                    </a:cubicBezTo>
                    <a:cubicBezTo>
                      <a:pt x="153" y="249"/>
                      <a:pt x="152" y="246"/>
                      <a:pt x="154" y="244"/>
                    </a:cubicBezTo>
                    <a:cubicBezTo>
                      <a:pt x="155" y="242"/>
                      <a:pt x="157" y="242"/>
                      <a:pt x="159" y="243"/>
                    </a:cubicBezTo>
                    <a:cubicBezTo>
                      <a:pt x="195" y="265"/>
                      <a:pt x="195" y="265"/>
                      <a:pt x="195" y="265"/>
                    </a:cubicBezTo>
                    <a:cubicBezTo>
                      <a:pt x="200" y="268"/>
                      <a:pt x="207" y="266"/>
                      <a:pt x="210" y="262"/>
                    </a:cubicBezTo>
                    <a:cubicBezTo>
                      <a:pt x="213" y="257"/>
                      <a:pt x="213" y="257"/>
                      <a:pt x="213" y="257"/>
                    </a:cubicBezTo>
                    <a:cubicBezTo>
                      <a:pt x="215" y="255"/>
                      <a:pt x="215" y="252"/>
                      <a:pt x="215" y="249"/>
                    </a:cubicBezTo>
                    <a:cubicBezTo>
                      <a:pt x="214" y="246"/>
                      <a:pt x="212" y="243"/>
                      <a:pt x="210" y="241"/>
                    </a:cubicBezTo>
                    <a:cubicBezTo>
                      <a:pt x="124" y="189"/>
                      <a:pt x="124" y="189"/>
                      <a:pt x="124" y="189"/>
                    </a:cubicBezTo>
                    <a:cubicBezTo>
                      <a:pt x="62" y="189"/>
                      <a:pt x="62" y="189"/>
                      <a:pt x="62" y="189"/>
                    </a:cubicBezTo>
                    <a:cubicBezTo>
                      <a:pt x="62" y="242"/>
                      <a:pt x="62" y="242"/>
                      <a:pt x="62" y="242"/>
                    </a:cubicBezTo>
                    <a:cubicBezTo>
                      <a:pt x="82" y="242"/>
                      <a:pt x="82" y="242"/>
                      <a:pt x="82" y="242"/>
                    </a:cubicBezTo>
                    <a:cubicBezTo>
                      <a:pt x="83" y="242"/>
                      <a:pt x="84" y="243"/>
                      <a:pt x="85" y="243"/>
                    </a:cubicBezTo>
                    <a:cubicBezTo>
                      <a:pt x="152" y="304"/>
                      <a:pt x="152" y="304"/>
                      <a:pt x="152" y="304"/>
                    </a:cubicBezTo>
                    <a:cubicBezTo>
                      <a:pt x="311" y="304"/>
                      <a:pt x="311" y="304"/>
                      <a:pt x="311" y="304"/>
                    </a:cubicBezTo>
                    <a:cubicBezTo>
                      <a:pt x="317" y="304"/>
                      <a:pt x="322" y="299"/>
                      <a:pt x="322" y="293"/>
                    </a:cubicBezTo>
                    <a:cubicBezTo>
                      <a:pt x="322" y="287"/>
                      <a:pt x="317" y="282"/>
                      <a:pt x="311" y="282"/>
                    </a:cubicBezTo>
                    <a:cubicBezTo>
                      <a:pt x="230" y="282"/>
                      <a:pt x="230" y="282"/>
                      <a:pt x="230" y="282"/>
                    </a:cubicBezTo>
                    <a:cubicBezTo>
                      <a:pt x="228" y="282"/>
                      <a:pt x="226" y="280"/>
                      <a:pt x="226" y="278"/>
                    </a:cubicBezTo>
                    <a:cubicBezTo>
                      <a:pt x="226" y="275"/>
                      <a:pt x="228" y="273"/>
                      <a:pt x="230" y="273"/>
                    </a:cubicBezTo>
                    <a:cubicBezTo>
                      <a:pt x="311" y="273"/>
                      <a:pt x="311" y="273"/>
                      <a:pt x="311" y="273"/>
                    </a:cubicBezTo>
                    <a:cubicBezTo>
                      <a:pt x="321" y="273"/>
                      <a:pt x="330" y="282"/>
                      <a:pt x="330" y="293"/>
                    </a:cubicBezTo>
                    <a:cubicBezTo>
                      <a:pt x="330" y="304"/>
                      <a:pt x="321" y="313"/>
                      <a:pt x="311" y="313"/>
                    </a:cubicBezTo>
                    <a:close/>
                    <a:moveTo>
                      <a:pt x="256" y="264"/>
                    </a:moveTo>
                    <a:cubicBezTo>
                      <a:pt x="254" y="264"/>
                      <a:pt x="252" y="262"/>
                      <a:pt x="252" y="260"/>
                    </a:cubicBezTo>
                    <a:cubicBezTo>
                      <a:pt x="252" y="249"/>
                      <a:pt x="253" y="244"/>
                      <a:pt x="255" y="239"/>
                    </a:cubicBezTo>
                    <a:cubicBezTo>
                      <a:pt x="256" y="234"/>
                      <a:pt x="257" y="229"/>
                      <a:pt x="257" y="219"/>
                    </a:cubicBezTo>
                    <a:cubicBezTo>
                      <a:pt x="257" y="210"/>
                      <a:pt x="256" y="205"/>
                      <a:pt x="255" y="200"/>
                    </a:cubicBezTo>
                    <a:cubicBezTo>
                      <a:pt x="254" y="196"/>
                      <a:pt x="252" y="191"/>
                      <a:pt x="252" y="184"/>
                    </a:cubicBezTo>
                    <a:cubicBezTo>
                      <a:pt x="243" y="188"/>
                      <a:pt x="226" y="194"/>
                      <a:pt x="210" y="189"/>
                    </a:cubicBezTo>
                    <a:cubicBezTo>
                      <a:pt x="186" y="183"/>
                      <a:pt x="173" y="158"/>
                      <a:pt x="172" y="157"/>
                    </a:cubicBezTo>
                    <a:cubicBezTo>
                      <a:pt x="171" y="155"/>
                      <a:pt x="172" y="153"/>
                      <a:pt x="174" y="152"/>
                    </a:cubicBezTo>
                    <a:cubicBezTo>
                      <a:pt x="175" y="151"/>
                      <a:pt x="199" y="137"/>
                      <a:pt x="222" y="143"/>
                    </a:cubicBezTo>
                    <a:cubicBezTo>
                      <a:pt x="236" y="147"/>
                      <a:pt x="247" y="157"/>
                      <a:pt x="253" y="165"/>
                    </a:cubicBezTo>
                    <a:cubicBezTo>
                      <a:pt x="253" y="162"/>
                      <a:pt x="254" y="160"/>
                      <a:pt x="255" y="157"/>
                    </a:cubicBezTo>
                    <a:cubicBezTo>
                      <a:pt x="256" y="153"/>
                      <a:pt x="257" y="149"/>
                      <a:pt x="257" y="142"/>
                    </a:cubicBezTo>
                    <a:cubicBezTo>
                      <a:pt x="220" y="140"/>
                      <a:pt x="190" y="109"/>
                      <a:pt x="190" y="71"/>
                    </a:cubicBezTo>
                    <a:cubicBezTo>
                      <a:pt x="190" y="32"/>
                      <a:pt x="222" y="0"/>
                      <a:pt x="261" y="0"/>
                    </a:cubicBezTo>
                    <a:cubicBezTo>
                      <a:pt x="301" y="0"/>
                      <a:pt x="332" y="32"/>
                      <a:pt x="332" y="71"/>
                    </a:cubicBezTo>
                    <a:cubicBezTo>
                      <a:pt x="332" y="109"/>
                      <a:pt x="303" y="140"/>
                      <a:pt x="266" y="142"/>
                    </a:cubicBezTo>
                    <a:cubicBezTo>
                      <a:pt x="265" y="150"/>
                      <a:pt x="264" y="155"/>
                      <a:pt x="263" y="159"/>
                    </a:cubicBezTo>
                    <a:cubicBezTo>
                      <a:pt x="262" y="164"/>
                      <a:pt x="260" y="169"/>
                      <a:pt x="260" y="179"/>
                    </a:cubicBezTo>
                    <a:cubicBezTo>
                      <a:pt x="260" y="188"/>
                      <a:pt x="262" y="193"/>
                      <a:pt x="263" y="198"/>
                    </a:cubicBezTo>
                    <a:cubicBezTo>
                      <a:pt x="264" y="201"/>
                      <a:pt x="265" y="204"/>
                      <a:pt x="265" y="209"/>
                    </a:cubicBezTo>
                    <a:cubicBezTo>
                      <a:pt x="271" y="201"/>
                      <a:pt x="282" y="191"/>
                      <a:pt x="295" y="187"/>
                    </a:cubicBezTo>
                    <a:cubicBezTo>
                      <a:pt x="319" y="181"/>
                      <a:pt x="343" y="195"/>
                      <a:pt x="344" y="196"/>
                    </a:cubicBezTo>
                    <a:cubicBezTo>
                      <a:pt x="346" y="197"/>
                      <a:pt x="347" y="199"/>
                      <a:pt x="346" y="202"/>
                    </a:cubicBezTo>
                    <a:cubicBezTo>
                      <a:pt x="345" y="203"/>
                      <a:pt x="332" y="227"/>
                      <a:pt x="308" y="234"/>
                    </a:cubicBezTo>
                    <a:cubicBezTo>
                      <a:pt x="291" y="238"/>
                      <a:pt x="274" y="232"/>
                      <a:pt x="265" y="228"/>
                    </a:cubicBezTo>
                    <a:cubicBezTo>
                      <a:pt x="265" y="234"/>
                      <a:pt x="264" y="237"/>
                      <a:pt x="263" y="241"/>
                    </a:cubicBezTo>
                    <a:cubicBezTo>
                      <a:pt x="262" y="246"/>
                      <a:pt x="260" y="250"/>
                      <a:pt x="260" y="260"/>
                    </a:cubicBezTo>
                    <a:cubicBezTo>
                      <a:pt x="260" y="262"/>
                      <a:pt x="259" y="264"/>
                      <a:pt x="256" y="264"/>
                    </a:cubicBezTo>
                    <a:close/>
                    <a:moveTo>
                      <a:pt x="268" y="220"/>
                    </a:moveTo>
                    <a:cubicBezTo>
                      <a:pt x="275" y="223"/>
                      <a:pt x="291" y="229"/>
                      <a:pt x="306" y="225"/>
                    </a:cubicBezTo>
                    <a:cubicBezTo>
                      <a:pt x="321" y="221"/>
                      <a:pt x="331" y="208"/>
                      <a:pt x="336" y="201"/>
                    </a:cubicBezTo>
                    <a:cubicBezTo>
                      <a:pt x="329" y="198"/>
                      <a:pt x="313" y="192"/>
                      <a:pt x="298" y="196"/>
                    </a:cubicBezTo>
                    <a:cubicBezTo>
                      <a:pt x="283" y="200"/>
                      <a:pt x="272" y="213"/>
                      <a:pt x="268" y="220"/>
                    </a:cubicBezTo>
                    <a:close/>
                    <a:moveTo>
                      <a:pt x="182" y="157"/>
                    </a:moveTo>
                    <a:cubicBezTo>
                      <a:pt x="186" y="164"/>
                      <a:pt x="197" y="177"/>
                      <a:pt x="212" y="181"/>
                    </a:cubicBezTo>
                    <a:cubicBezTo>
                      <a:pt x="227" y="185"/>
                      <a:pt x="243" y="179"/>
                      <a:pt x="250" y="176"/>
                    </a:cubicBezTo>
                    <a:cubicBezTo>
                      <a:pt x="246" y="169"/>
                      <a:pt x="235" y="156"/>
                      <a:pt x="220" y="152"/>
                    </a:cubicBezTo>
                    <a:cubicBezTo>
                      <a:pt x="205" y="148"/>
                      <a:pt x="189" y="154"/>
                      <a:pt x="182" y="157"/>
                    </a:cubicBezTo>
                    <a:close/>
                    <a:moveTo>
                      <a:pt x="261" y="9"/>
                    </a:moveTo>
                    <a:cubicBezTo>
                      <a:pt x="227" y="9"/>
                      <a:pt x="199" y="37"/>
                      <a:pt x="199" y="71"/>
                    </a:cubicBezTo>
                    <a:cubicBezTo>
                      <a:pt x="199" y="106"/>
                      <a:pt x="227" y="134"/>
                      <a:pt x="261" y="134"/>
                    </a:cubicBezTo>
                    <a:cubicBezTo>
                      <a:pt x="296" y="134"/>
                      <a:pt x="324" y="106"/>
                      <a:pt x="324" y="71"/>
                    </a:cubicBezTo>
                    <a:cubicBezTo>
                      <a:pt x="324" y="37"/>
                      <a:pt x="296" y="9"/>
                      <a:pt x="261" y="9"/>
                    </a:cubicBezTo>
                    <a:close/>
                    <a:moveTo>
                      <a:pt x="261" y="124"/>
                    </a:moveTo>
                    <a:cubicBezTo>
                      <a:pt x="259" y="124"/>
                      <a:pt x="257" y="122"/>
                      <a:pt x="257" y="120"/>
                    </a:cubicBezTo>
                    <a:cubicBezTo>
                      <a:pt x="257" y="114"/>
                      <a:pt x="257" y="114"/>
                      <a:pt x="257" y="114"/>
                    </a:cubicBezTo>
                    <a:cubicBezTo>
                      <a:pt x="248" y="112"/>
                      <a:pt x="240" y="106"/>
                      <a:pt x="237" y="97"/>
                    </a:cubicBezTo>
                    <a:cubicBezTo>
                      <a:pt x="236" y="95"/>
                      <a:pt x="238" y="93"/>
                      <a:pt x="240" y="92"/>
                    </a:cubicBezTo>
                    <a:cubicBezTo>
                      <a:pt x="242" y="91"/>
                      <a:pt x="245" y="92"/>
                      <a:pt x="245" y="95"/>
                    </a:cubicBezTo>
                    <a:cubicBezTo>
                      <a:pt x="247" y="101"/>
                      <a:pt x="254" y="105"/>
                      <a:pt x="261" y="105"/>
                    </a:cubicBezTo>
                    <a:cubicBezTo>
                      <a:pt x="271" y="105"/>
                      <a:pt x="278" y="99"/>
                      <a:pt x="278" y="90"/>
                    </a:cubicBezTo>
                    <a:cubicBezTo>
                      <a:pt x="278" y="82"/>
                      <a:pt x="271" y="76"/>
                      <a:pt x="261" y="75"/>
                    </a:cubicBezTo>
                    <a:cubicBezTo>
                      <a:pt x="247" y="74"/>
                      <a:pt x="236" y="64"/>
                      <a:pt x="236" y="52"/>
                    </a:cubicBezTo>
                    <a:cubicBezTo>
                      <a:pt x="236" y="40"/>
                      <a:pt x="245" y="31"/>
                      <a:pt x="257" y="29"/>
                    </a:cubicBezTo>
                    <a:cubicBezTo>
                      <a:pt x="257" y="22"/>
                      <a:pt x="257" y="22"/>
                      <a:pt x="257" y="22"/>
                    </a:cubicBezTo>
                    <a:cubicBezTo>
                      <a:pt x="257" y="20"/>
                      <a:pt x="259" y="18"/>
                      <a:pt x="261" y="18"/>
                    </a:cubicBezTo>
                    <a:cubicBezTo>
                      <a:pt x="264" y="18"/>
                      <a:pt x="266" y="20"/>
                      <a:pt x="266" y="22"/>
                    </a:cubicBezTo>
                    <a:cubicBezTo>
                      <a:pt x="266" y="29"/>
                      <a:pt x="266" y="29"/>
                      <a:pt x="266" y="29"/>
                    </a:cubicBezTo>
                    <a:cubicBezTo>
                      <a:pt x="275" y="30"/>
                      <a:pt x="283" y="36"/>
                      <a:pt x="286" y="45"/>
                    </a:cubicBezTo>
                    <a:cubicBezTo>
                      <a:pt x="286" y="47"/>
                      <a:pt x="285" y="50"/>
                      <a:pt x="283" y="50"/>
                    </a:cubicBezTo>
                    <a:cubicBezTo>
                      <a:pt x="281" y="51"/>
                      <a:pt x="278" y="50"/>
                      <a:pt x="278" y="48"/>
                    </a:cubicBezTo>
                    <a:cubicBezTo>
                      <a:pt x="275" y="42"/>
                      <a:pt x="269" y="37"/>
                      <a:pt x="261" y="37"/>
                    </a:cubicBezTo>
                    <a:cubicBezTo>
                      <a:pt x="252" y="37"/>
                      <a:pt x="245" y="44"/>
                      <a:pt x="245" y="52"/>
                    </a:cubicBezTo>
                    <a:cubicBezTo>
                      <a:pt x="245" y="60"/>
                      <a:pt x="252" y="66"/>
                      <a:pt x="262" y="67"/>
                    </a:cubicBezTo>
                    <a:cubicBezTo>
                      <a:pt x="276" y="68"/>
                      <a:pt x="287" y="78"/>
                      <a:pt x="287" y="90"/>
                    </a:cubicBezTo>
                    <a:cubicBezTo>
                      <a:pt x="287" y="102"/>
                      <a:pt x="278" y="112"/>
                      <a:pt x="266" y="114"/>
                    </a:cubicBezTo>
                    <a:cubicBezTo>
                      <a:pt x="266" y="120"/>
                      <a:pt x="266" y="120"/>
                      <a:pt x="266" y="120"/>
                    </a:cubicBezTo>
                    <a:cubicBezTo>
                      <a:pt x="266" y="122"/>
                      <a:pt x="264" y="124"/>
                      <a:pt x="261" y="1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椭圆 75"/>
              <p:cNvSpPr/>
              <p:nvPr/>
            </p:nvSpPr>
            <p:spPr>
              <a:xfrm rot="3563809">
                <a:off x="7527862" y="2000483"/>
                <a:ext cx="161693" cy="190125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535807" y="4251350"/>
              <a:ext cx="2140372" cy="1637018"/>
              <a:chOff x="6535807" y="4251350"/>
              <a:chExt cx="2140372" cy="1637018"/>
            </a:xfrm>
          </p:grpSpPr>
          <p:sp>
            <p:nvSpPr>
              <p:cNvPr id="7" name="Freeform 6"/>
              <p:cNvSpPr/>
              <p:nvPr/>
            </p:nvSpPr>
            <p:spPr bwMode="auto">
              <a:xfrm>
                <a:off x="6535807" y="4251350"/>
                <a:ext cx="1810614" cy="1637018"/>
              </a:xfrm>
              <a:custGeom>
                <a:avLst/>
                <a:gdLst>
                  <a:gd name="T0" fmla="*/ 1043 w 1109"/>
                  <a:gd name="T1" fmla="*/ 673 h 1006"/>
                  <a:gd name="T2" fmla="*/ 1109 w 1109"/>
                  <a:gd name="T3" fmla="*/ 479 h 1006"/>
                  <a:gd name="T4" fmla="*/ 278 w 1109"/>
                  <a:gd name="T5" fmla="*/ 0 h 1006"/>
                  <a:gd name="T6" fmla="*/ 144 w 1109"/>
                  <a:gd name="T7" fmla="*/ 153 h 1006"/>
                  <a:gd name="T8" fmla="*/ 334 w 1109"/>
                  <a:gd name="T9" fmla="*/ 863 h 1006"/>
                  <a:gd name="T10" fmla="*/ 1043 w 1109"/>
                  <a:gd name="T11" fmla="*/ 673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9" h="1006">
                    <a:moveTo>
                      <a:pt x="1043" y="673"/>
                    </a:moveTo>
                    <a:cubicBezTo>
                      <a:pt x="1079" y="611"/>
                      <a:pt x="1100" y="546"/>
                      <a:pt x="1109" y="479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225" y="40"/>
                      <a:pt x="179" y="92"/>
                      <a:pt x="144" y="153"/>
                    </a:cubicBezTo>
                    <a:cubicBezTo>
                      <a:pt x="0" y="402"/>
                      <a:pt x="85" y="719"/>
                      <a:pt x="334" y="863"/>
                    </a:cubicBezTo>
                    <a:cubicBezTo>
                      <a:pt x="582" y="1006"/>
                      <a:pt x="900" y="921"/>
                      <a:pt x="1043" y="67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2" name="Freeform 12"/>
              <p:cNvSpPr/>
              <p:nvPr/>
            </p:nvSpPr>
            <p:spPr bwMode="auto">
              <a:xfrm>
                <a:off x="6709404" y="4334676"/>
                <a:ext cx="1505084" cy="1392246"/>
              </a:xfrm>
              <a:custGeom>
                <a:avLst/>
                <a:gdLst>
                  <a:gd name="T0" fmla="*/ 865 w 922"/>
                  <a:gd name="T1" fmla="*/ 579 h 855"/>
                  <a:gd name="T2" fmla="*/ 922 w 922"/>
                  <a:gd name="T3" fmla="*/ 381 h 855"/>
                  <a:gd name="T4" fmla="*/ 262 w 922"/>
                  <a:gd name="T5" fmla="*/ 0 h 855"/>
                  <a:gd name="T6" fmla="*/ 119 w 922"/>
                  <a:gd name="T7" fmla="*/ 148 h 855"/>
                  <a:gd name="T8" fmla="*/ 277 w 922"/>
                  <a:gd name="T9" fmla="*/ 737 h 855"/>
                  <a:gd name="T10" fmla="*/ 865 w 922"/>
                  <a:gd name="T11" fmla="*/ 579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2" h="855">
                    <a:moveTo>
                      <a:pt x="865" y="579"/>
                    </a:moveTo>
                    <a:cubicBezTo>
                      <a:pt x="901" y="516"/>
                      <a:pt x="920" y="449"/>
                      <a:pt x="922" y="381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05" y="36"/>
                      <a:pt x="155" y="86"/>
                      <a:pt x="119" y="148"/>
                    </a:cubicBezTo>
                    <a:cubicBezTo>
                      <a:pt x="0" y="354"/>
                      <a:pt x="71" y="618"/>
                      <a:pt x="277" y="737"/>
                    </a:cubicBezTo>
                    <a:cubicBezTo>
                      <a:pt x="483" y="855"/>
                      <a:pt x="746" y="785"/>
                      <a:pt x="865" y="579"/>
                    </a:cubicBezTo>
                    <a:close/>
                  </a:path>
                </a:pathLst>
              </a:custGeom>
              <a:solidFill>
                <a:srgbClr val="76B0AD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9"/>
              <p:cNvSpPr>
                <a:spLocks noEditPoints="1"/>
              </p:cNvSpPr>
              <p:nvPr/>
            </p:nvSpPr>
            <p:spPr bwMode="auto">
              <a:xfrm>
                <a:off x="7254498" y="4777347"/>
                <a:ext cx="519055" cy="465239"/>
              </a:xfrm>
              <a:custGeom>
                <a:avLst/>
                <a:gdLst>
                  <a:gd name="T0" fmla="*/ 0 w 318"/>
                  <a:gd name="T1" fmla="*/ 282 h 286"/>
                  <a:gd name="T2" fmla="*/ 9 w 318"/>
                  <a:gd name="T3" fmla="*/ 4 h 286"/>
                  <a:gd name="T4" fmla="*/ 318 w 318"/>
                  <a:gd name="T5" fmla="*/ 282 h 286"/>
                  <a:gd name="T6" fmla="*/ 284 w 318"/>
                  <a:gd name="T7" fmla="*/ 263 h 286"/>
                  <a:gd name="T8" fmla="*/ 293 w 318"/>
                  <a:gd name="T9" fmla="*/ 272 h 286"/>
                  <a:gd name="T10" fmla="*/ 266 w 318"/>
                  <a:gd name="T11" fmla="*/ 253 h 286"/>
                  <a:gd name="T12" fmla="*/ 239 w 318"/>
                  <a:gd name="T13" fmla="*/ 272 h 286"/>
                  <a:gd name="T14" fmla="*/ 248 w 318"/>
                  <a:gd name="T15" fmla="*/ 263 h 286"/>
                  <a:gd name="T16" fmla="*/ 203 w 318"/>
                  <a:gd name="T17" fmla="*/ 263 h 286"/>
                  <a:gd name="T18" fmla="*/ 212 w 318"/>
                  <a:gd name="T19" fmla="*/ 272 h 286"/>
                  <a:gd name="T20" fmla="*/ 185 w 318"/>
                  <a:gd name="T21" fmla="*/ 253 h 286"/>
                  <a:gd name="T22" fmla="*/ 159 w 318"/>
                  <a:gd name="T23" fmla="*/ 272 h 286"/>
                  <a:gd name="T24" fmla="*/ 168 w 318"/>
                  <a:gd name="T25" fmla="*/ 263 h 286"/>
                  <a:gd name="T26" fmla="*/ 123 w 318"/>
                  <a:gd name="T27" fmla="*/ 263 h 286"/>
                  <a:gd name="T28" fmla="*/ 132 w 318"/>
                  <a:gd name="T29" fmla="*/ 272 h 286"/>
                  <a:gd name="T30" fmla="*/ 105 w 318"/>
                  <a:gd name="T31" fmla="*/ 253 h 286"/>
                  <a:gd name="T32" fmla="*/ 78 w 318"/>
                  <a:gd name="T33" fmla="*/ 272 h 286"/>
                  <a:gd name="T34" fmla="*/ 87 w 318"/>
                  <a:gd name="T35" fmla="*/ 263 h 286"/>
                  <a:gd name="T36" fmla="*/ 42 w 318"/>
                  <a:gd name="T37" fmla="*/ 263 h 286"/>
                  <a:gd name="T38" fmla="*/ 51 w 318"/>
                  <a:gd name="T39" fmla="*/ 272 h 286"/>
                  <a:gd name="T40" fmla="*/ 25 w 318"/>
                  <a:gd name="T41" fmla="*/ 253 h 286"/>
                  <a:gd name="T42" fmla="*/ 25 w 318"/>
                  <a:gd name="T43" fmla="*/ 234 h 286"/>
                  <a:gd name="T44" fmla="*/ 69 w 318"/>
                  <a:gd name="T45" fmla="*/ 141 h 286"/>
                  <a:gd name="T46" fmla="*/ 110 w 318"/>
                  <a:gd name="T47" fmla="*/ 189 h 286"/>
                  <a:gd name="T48" fmla="*/ 131 w 318"/>
                  <a:gd name="T49" fmla="*/ 172 h 286"/>
                  <a:gd name="T50" fmla="*/ 107 w 318"/>
                  <a:gd name="T51" fmla="*/ 200 h 286"/>
                  <a:gd name="T52" fmla="*/ 25 w 318"/>
                  <a:gd name="T53" fmla="*/ 234 h 286"/>
                  <a:gd name="T54" fmla="*/ 53 w 318"/>
                  <a:gd name="T55" fmla="*/ 198 h 286"/>
                  <a:gd name="T56" fmla="*/ 73 w 318"/>
                  <a:gd name="T57" fmla="*/ 212 h 286"/>
                  <a:gd name="T58" fmla="*/ 93 w 318"/>
                  <a:gd name="T59" fmla="*/ 192 h 286"/>
                  <a:gd name="T60" fmla="*/ 73 w 318"/>
                  <a:gd name="T61" fmla="*/ 225 h 286"/>
                  <a:gd name="T62" fmla="*/ 116 w 318"/>
                  <a:gd name="T63" fmla="*/ 150 h 286"/>
                  <a:gd name="T64" fmla="*/ 99 w 318"/>
                  <a:gd name="T65" fmla="*/ 163 h 286"/>
                  <a:gd name="T66" fmla="*/ 118 w 318"/>
                  <a:gd name="T67" fmla="*/ 140 h 286"/>
                  <a:gd name="T68" fmla="*/ 248 w 318"/>
                  <a:gd name="T69" fmla="*/ 159 h 286"/>
                  <a:gd name="T70" fmla="*/ 288 w 318"/>
                  <a:gd name="T71" fmla="*/ 156 h 286"/>
                  <a:gd name="T72" fmla="*/ 261 w 318"/>
                  <a:gd name="T73" fmla="*/ 190 h 286"/>
                  <a:gd name="T74" fmla="*/ 271 w 318"/>
                  <a:gd name="T75" fmla="*/ 169 h 286"/>
                  <a:gd name="T76" fmla="*/ 42 w 318"/>
                  <a:gd name="T77" fmla="*/ 178 h 286"/>
                  <a:gd name="T78" fmla="*/ 22 w 318"/>
                  <a:gd name="T79" fmla="*/ 145 h 286"/>
                  <a:gd name="T80" fmla="*/ 44 w 318"/>
                  <a:gd name="T81" fmla="*/ 178 h 286"/>
                  <a:gd name="T82" fmla="*/ 138 w 318"/>
                  <a:gd name="T83" fmla="*/ 152 h 286"/>
                  <a:gd name="T84" fmla="*/ 162 w 318"/>
                  <a:gd name="T85" fmla="*/ 107 h 286"/>
                  <a:gd name="T86" fmla="*/ 263 w 318"/>
                  <a:gd name="T87" fmla="*/ 53 h 286"/>
                  <a:gd name="T88" fmla="*/ 241 w 318"/>
                  <a:gd name="T89" fmla="*/ 53 h 286"/>
                  <a:gd name="T90" fmla="*/ 283 w 318"/>
                  <a:gd name="T91" fmla="*/ 42 h 286"/>
                  <a:gd name="T92" fmla="*/ 264 w 318"/>
                  <a:gd name="T93" fmla="*/ 78 h 286"/>
                  <a:gd name="T94" fmla="*/ 192 w 318"/>
                  <a:gd name="T95" fmla="*/ 138 h 286"/>
                  <a:gd name="T96" fmla="*/ 140 w 318"/>
                  <a:gd name="T97" fmla="*/ 153 h 286"/>
                  <a:gd name="T98" fmla="*/ 265 w 318"/>
                  <a:gd name="T99" fmla="*/ 124 h 286"/>
                  <a:gd name="T100" fmla="*/ 286 w 318"/>
                  <a:gd name="T101" fmla="*/ 118 h 286"/>
                  <a:gd name="T102" fmla="*/ 253 w 318"/>
                  <a:gd name="T103" fmla="*/ 89 h 286"/>
                  <a:gd name="T104" fmla="*/ 280 w 318"/>
                  <a:gd name="T105" fmla="*/ 87 h 286"/>
                  <a:gd name="T106" fmla="*/ 308 w 318"/>
                  <a:gd name="T107" fmla="*/ 126 h 286"/>
                  <a:gd name="T108" fmla="*/ 22 w 318"/>
                  <a:gd name="T109" fmla="*/ 118 h 286"/>
                  <a:gd name="T110" fmla="*/ 84 w 318"/>
                  <a:gd name="T111" fmla="*/ 52 h 286"/>
                  <a:gd name="T112" fmla="*/ 173 w 318"/>
                  <a:gd name="T113" fmla="*/ 42 h 286"/>
                  <a:gd name="T114" fmla="*/ 225 w 318"/>
                  <a:gd name="T115" fmla="*/ 82 h 286"/>
                  <a:gd name="T116" fmla="*/ 119 w 318"/>
                  <a:gd name="T117" fmla="*/ 95 h 286"/>
                  <a:gd name="T118" fmla="*/ 25 w 318"/>
                  <a:gd name="T119" fmla="*/ 119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18" h="286">
                    <a:moveTo>
                      <a:pt x="314" y="286"/>
                    </a:moveTo>
                    <a:cubicBezTo>
                      <a:pt x="5" y="286"/>
                      <a:pt x="5" y="286"/>
                      <a:pt x="5" y="286"/>
                    </a:cubicBezTo>
                    <a:cubicBezTo>
                      <a:pt x="2" y="286"/>
                      <a:pt x="0" y="284"/>
                      <a:pt x="0" y="282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78"/>
                      <a:pt x="9" y="278"/>
                      <a:pt x="9" y="278"/>
                    </a:cubicBezTo>
                    <a:cubicBezTo>
                      <a:pt x="314" y="278"/>
                      <a:pt x="314" y="278"/>
                      <a:pt x="314" y="278"/>
                    </a:cubicBezTo>
                    <a:cubicBezTo>
                      <a:pt x="316" y="278"/>
                      <a:pt x="318" y="280"/>
                      <a:pt x="318" y="282"/>
                    </a:cubicBezTo>
                    <a:cubicBezTo>
                      <a:pt x="318" y="284"/>
                      <a:pt x="316" y="286"/>
                      <a:pt x="314" y="286"/>
                    </a:cubicBezTo>
                    <a:close/>
                    <a:moveTo>
                      <a:pt x="293" y="272"/>
                    </a:moveTo>
                    <a:cubicBezTo>
                      <a:pt x="288" y="272"/>
                      <a:pt x="284" y="268"/>
                      <a:pt x="284" y="263"/>
                    </a:cubicBezTo>
                    <a:cubicBezTo>
                      <a:pt x="284" y="258"/>
                      <a:pt x="288" y="253"/>
                      <a:pt x="293" y="253"/>
                    </a:cubicBezTo>
                    <a:cubicBezTo>
                      <a:pt x="298" y="253"/>
                      <a:pt x="302" y="258"/>
                      <a:pt x="302" y="263"/>
                    </a:cubicBezTo>
                    <a:cubicBezTo>
                      <a:pt x="302" y="268"/>
                      <a:pt x="298" y="272"/>
                      <a:pt x="293" y="272"/>
                    </a:cubicBezTo>
                    <a:close/>
                    <a:moveTo>
                      <a:pt x="266" y="272"/>
                    </a:moveTo>
                    <a:cubicBezTo>
                      <a:pt x="261" y="272"/>
                      <a:pt x="257" y="268"/>
                      <a:pt x="257" y="263"/>
                    </a:cubicBezTo>
                    <a:cubicBezTo>
                      <a:pt x="257" y="258"/>
                      <a:pt x="261" y="253"/>
                      <a:pt x="266" y="253"/>
                    </a:cubicBezTo>
                    <a:cubicBezTo>
                      <a:pt x="271" y="253"/>
                      <a:pt x="275" y="258"/>
                      <a:pt x="275" y="263"/>
                    </a:cubicBezTo>
                    <a:cubicBezTo>
                      <a:pt x="275" y="268"/>
                      <a:pt x="271" y="272"/>
                      <a:pt x="266" y="272"/>
                    </a:cubicBezTo>
                    <a:close/>
                    <a:moveTo>
                      <a:pt x="239" y="272"/>
                    </a:moveTo>
                    <a:cubicBezTo>
                      <a:pt x="234" y="272"/>
                      <a:pt x="230" y="268"/>
                      <a:pt x="230" y="263"/>
                    </a:cubicBezTo>
                    <a:cubicBezTo>
                      <a:pt x="230" y="258"/>
                      <a:pt x="234" y="253"/>
                      <a:pt x="239" y="253"/>
                    </a:cubicBezTo>
                    <a:cubicBezTo>
                      <a:pt x="244" y="253"/>
                      <a:pt x="248" y="258"/>
                      <a:pt x="248" y="263"/>
                    </a:cubicBezTo>
                    <a:cubicBezTo>
                      <a:pt x="248" y="268"/>
                      <a:pt x="244" y="272"/>
                      <a:pt x="239" y="272"/>
                    </a:cubicBezTo>
                    <a:close/>
                    <a:moveTo>
                      <a:pt x="212" y="272"/>
                    </a:moveTo>
                    <a:cubicBezTo>
                      <a:pt x="207" y="272"/>
                      <a:pt x="203" y="268"/>
                      <a:pt x="203" y="263"/>
                    </a:cubicBezTo>
                    <a:cubicBezTo>
                      <a:pt x="203" y="258"/>
                      <a:pt x="207" y="253"/>
                      <a:pt x="212" y="253"/>
                    </a:cubicBezTo>
                    <a:cubicBezTo>
                      <a:pt x="217" y="253"/>
                      <a:pt x="221" y="258"/>
                      <a:pt x="221" y="263"/>
                    </a:cubicBezTo>
                    <a:cubicBezTo>
                      <a:pt x="221" y="268"/>
                      <a:pt x="217" y="272"/>
                      <a:pt x="212" y="272"/>
                    </a:cubicBezTo>
                    <a:close/>
                    <a:moveTo>
                      <a:pt x="185" y="272"/>
                    </a:moveTo>
                    <a:cubicBezTo>
                      <a:pt x="180" y="272"/>
                      <a:pt x="176" y="268"/>
                      <a:pt x="176" y="263"/>
                    </a:cubicBezTo>
                    <a:cubicBezTo>
                      <a:pt x="176" y="258"/>
                      <a:pt x="180" y="253"/>
                      <a:pt x="185" y="253"/>
                    </a:cubicBezTo>
                    <a:cubicBezTo>
                      <a:pt x="190" y="253"/>
                      <a:pt x="194" y="258"/>
                      <a:pt x="194" y="263"/>
                    </a:cubicBezTo>
                    <a:cubicBezTo>
                      <a:pt x="194" y="268"/>
                      <a:pt x="190" y="272"/>
                      <a:pt x="185" y="272"/>
                    </a:cubicBezTo>
                    <a:close/>
                    <a:moveTo>
                      <a:pt x="159" y="272"/>
                    </a:moveTo>
                    <a:cubicBezTo>
                      <a:pt x="154" y="272"/>
                      <a:pt x="149" y="268"/>
                      <a:pt x="149" y="263"/>
                    </a:cubicBezTo>
                    <a:cubicBezTo>
                      <a:pt x="149" y="258"/>
                      <a:pt x="154" y="253"/>
                      <a:pt x="159" y="253"/>
                    </a:cubicBezTo>
                    <a:cubicBezTo>
                      <a:pt x="164" y="253"/>
                      <a:pt x="168" y="258"/>
                      <a:pt x="168" y="263"/>
                    </a:cubicBezTo>
                    <a:cubicBezTo>
                      <a:pt x="168" y="268"/>
                      <a:pt x="164" y="272"/>
                      <a:pt x="159" y="272"/>
                    </a:cubicBezTo>
                    <a:close/>
                    <a:moveTo>
                      <a:pt x="132" y="272"/>
                    </a:moveTo>
                    <a:cubicBezTo>
                      <a:pt x="127" y="272"/>
                      <a:pt x="123" y="268"/>
                      <a:pt x="123" y="263"/>
                    </a:cubicBezTo>
                    <a:cubicBezTo>
                      <a:pt x="123" y="258"/>
                      <a:pt x="127" y="253"/>
                      <a:pt x="132" y="253"/>
                    </a:cubicBezTo>
                    <a:cubicBezTo>
                      <a:pt x="137" y="253"/>
                      <a:pt x="141" y="258"/>
                      <a:pt x="141" y="263"/>
                    </a:cubicBezTo>
                    <a:cubicBezTo>
                      <a:pt x="141" y="268"/>
                      <a:pt x="137" y="272"/>
                      <a:pt x="132" y="272"/>
                    </a:cubicBezTo>
                    <a:close/>
                    <a:moveTo>
                      <a:pt x="105" y="272"/>
                    </a:moveTo>
                    <a:cubicBezTo>
                      <a:pt x="100" y="272"/>
                      <a:pt x="96" y="268"/>
                      <a:pt x="96" y="263"/>
                    </a:cubicBezTo>
                    <a:cubicBezTo>
                      <a:pt x="96" y="258"/>
                      <a:pt x="100" y="253"/>
                      <a:pt x="105" y="253"/>
                    </a:cubicBezTo>
                    <a:cubicBezTo>
                      <a:pt x="110" y="253"/>
                      <a:pt x="114" y="258"/>
                      <a:pt x="114" y="263"/>
                    </a:cubicBezTo>
                    <a:cubicBezTo>
                      <a:pt x="114" y="268"/>
                      <a:pt x="110" y="272"/>
                      <a:pt x="105" y="272"/>
                    </a:cubicBezTo>
                    <a:close/>
                    <a:moveTo>
                      <a:pt x="78" y="272"/>
                    </a:moveTo>
                    <a:cubicBezTo>
                      <a:pt x="73" y="272"/>
                      <a:pt x="69" y="268"/>
                      <a:pt x="69" y="263"/>
                    </a:cubicBezTo>
                    <a:cubicBezTo>
                      <a:pt x="69" y="258"/>
                      <a:pt x="73" y="253"/>
                      <a:pt x="78" y="253"/>
                    </a:cubicBezTo>
                    <a:cubicBezTo>
                      <a:pt x="83" y="253"/>
                      <a:pt x="87" y="258"/>
                      <a:pt x="87" y="263"/>
                    </a:cubicBezTo>
                    <a:cubicBezTo>
                      <a:pt x="87" y="268"/>
                      <a:pt x="83" y="272"/>
                      <a:pt x="78" y="272"/>
                    </a:cubicBezTo>
                    <a:close/>
                    <a:moveTo>
                      <a:pt x="51" y="272"/>
                    </a:moveTo>
                    <a:cubicBezTo>
                      <a:pt x="46" y="272"/>
                      <a:pt x="42" y="268"/>
                      <a:pt x="42" y="263"/>
                    </a:cubicBezTo>
                    <a:cubicBezTo>
                      <a:pt x="42" y="258"/>
                      <a:pt x="46" y="253"/>
                      <a:pt x="51" y="253"/>
                    </a:cubicBezTo>
                    <a:cubicBezTo>
                      <a:pt x="56" y="253"/>
                      <a:pt x="60" y="258"/>
                      <a:pt x="60" y="263"/>
                    </a:cubicBezTo>
                    <a:cubicBezTo>
                      <a:pt x="60" y="268"/>
                      <a:pt x="56" y="272"/>
                      <a:pt x="51" y="272"/>
                    </a:cubicBezTo>
                    <a:close/>
                    <a:moveTo>
                      <a:pt x="25" y="272"/>
                    </a:moveTo>
                    <a:cubicBezTo>
                      <a:pt x="20" y="272"/>
                      <a:pt x="15" y="268"/>
                      <a:pt x="15" y="263"/>
                    </a:cubicBezTo>
                    <a:cubicBezTo>
                      <a:pt x="15" y="258"/>
                      <a:pt x="20" y="253"/>
                      <a:pt x="25" y="253"/>
                    </a:cubicBezTo>
                    <a:cubicBezTo>
                      <a:pt x="30" y="253"/>
                      <a:pt x="34" y="258"/>
                      <a:pt x="34" y="263"/>
                    </a:cubicBezTo>
                    <a:cubicBezTo>
                      <a:pt x="34" y="268"/>
                      <a:pt x="30" y="272"/>
                      <a:pt x="25" y="272"/>
                    </a:cubicBezTo>
                    <a:close/>
                    <a:moveTo>
                      <a:pt x="25" y="234"/>
                    </a:moveTo>
                    <a:cubicBezTo>
                      <a:pt x="24" y="234"/>
                      <a:pt x="23" y="233"/>
                      <a:pt x="22" y="233"/>
                    </a:cubicBezTo>
                    <a:cubicBezTo>
                      <a:pt x="20" y="232"/>
                      <a:pt x="20" y="229"/>
                      <a:pt x="21" y="227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0" y="140"/>
                      <a:pt x="72" y="139"/>
                      <a:pt x="73" y="139"/>
                    </a:cubicBezTo>
                    <a:cubicBezTo>
                      <a:pt x="74" y="139"/>
                      <a:pt x="76" y="140"/>
                      <a:pt x="77" y="141"/>
                    </a:cubicBezTo>
                    <a:cubicBezTo>
                      <a:pt x="110" y="189"/>
                      <a:pt x="110" y="189"/>
                      <a:pt x="110" y="189"/>
                    </a:cubicBezTo>
                    <a:cubicBezTo>
                      <a:pt x="123" y="167"/>
                      <a:pt x="123" y="167"/>
                      <a:pt x="123" y="167"/>
                    </a:cubicBezTo>
                    <a:cubicBezTo>
                      <a:pt x="125" y="165"/>
                      <a:pt x="127" y="165"/>
                      <a:pt x="129" y="166"/>
                    </a:cubicBezTo>
                    <a:cubicBezTo>
                      <a:pt x="131" y="167"/>
                      <a:pt x="132" y="170"/>
                      <a:pt x="131" y="172"/>
                    </a:cubicBezTo>
                    <a:cubicBezTo>
                      <a:pt x="114" y="200"/>
                      <a:pt x="114" y="200"/>
                      <a:pt x="114" y="200"/>
                    </a:cubicBezTo>
                    <a:cubicBezTo>
                      <a:pt x="113" y="201"/>
                      <a:pt x="112" y="202"/>
                      <a:pt x="110" y="202"/>
                    </a:cubicBezTo>
                    <a:cubicBezTo>
                      <a:pt x="109" y="202"/>
                      <a:pt x="107" y="201"/>
                      <a:pt x="107" y="200"/>
                    </a:cubicBezTo>
                    <a:cubicBezTo>
                      <a:pt x="74" y="151"/>
                      <a:pt x="74" y="151"/>
                      <a:pt x="74" y="151"/>
                    </a:cubicBezTo>
                    <a:cubicBezTo>
                      <a:pt x="28" y="231"/>
                      <a:pt x="28" y="231"/>
                      <a:pt x="28" y="231"/>
                    </a:cubicBezTo>
                    <a:cubicBezTo>
                      <a:pt x="28" y="233"/>
                      <a:pt x="26" y="234"/>
                      <a:pt x="25" y="234"/>
                    </a:cubicBezTo>
                    <a:close/>
                    <a:moveTo>
                      <a:pt x="73" y="225"/>
                    </a:moveTo>
                    <a:cubicBezTo>
                      <a:pt x="72" y="225"/>
                      <a:pt x="70" y="224"/>
                      <a:pt x="70" y="223"/>
                    </a:cubicBezTo>
                    <a:cubicBezTo>
                      <a:pt x="53" y="198"/>
                      <a:pt x="53" y="198"/>
                      <a:pt x="53" y="198"/>
                    </a:cubicBezTo>
                    <a:cubicBezTo>
                      <a:pt x="51" y="196"/>
                      <a:pt x="52" y="193"/>
                      <a:pt x="54" y="192"/>
                    </a:cubicBezTo>
                    <a:cubicBezTo>
                      <a:pt x="56" y="190"/>
                      <a:pt x="58" y="191"/>
                      <a:pt x="60" y="193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86" y="188"/>
                      <a:pt x="86" y="188"/>
                      <a:pt x="86" y="188"/>
                    </a:cubicBezTo>
                    <a:cubicBezTo>
                      <a:pt x="87" y="186"/>
                      <a:pt x="89" y="185"/>
                      <a:pt x="92" y="186"/>
                    </a:cubicBezTo>
                    <a:cubicBezTo>
                      <a:pt x="94" y="188"/>
                      <a:pt x="94" y="190"/>
                      <a:pt x="93" y="192"/>
                    </a:cubicBezTo>
                    <a:cubicBezTo>
                      <a:pt x="77" y="223"/>
                      <a:pt x="77" y="223"/>
                      <a:pt x="77" y="223"/>
                    </a:cubicBezTo>
                    <a:cubicBezTo>
                      <a:pt x="76" y="224"/>
                      <a:pt x="75" y="225"/>
                      <a:pt x="73" y="225"/>
                    </a:cubicBezTo>
                    <a:cubicBezTo>
                      <a:pt x="73" y="225"/>
                      <a:pt x="73" y="225"/>
                      <a:pt x="73" y="225"/>
                    </a:cubicBezTo>
                    <a:close/>
                    <a:moveTo>
                      <a:pt x="171" y="200"/>
                    </a:moveTo>
                    <a:cubicBezTo>
                      <a:pt x="170" y="200"/>
                      <a:pt x="169" y="200"/>
                      <a:pt x="168" y="199"/>
                    </a:cubicBezTo>
                    <a:cubicBezTo>
                      <a:pt x="116" y="150"/>
                      <a:pt x="116" y="150"/>
                      <a:pt x="116" y="150"/>
                    </a:cubicBezTo>
                    <a:cubicBezTo>
                      <a:pt x="107" y="168"/>
                      <a:pt x="107" y="168"/>
                      <a:pt x="107" y="168"/>
                    </a:cubicBezTo>
                    <a:cubicBezTo>
                      <a:pt x="106" y="170"/>
                      <a:pt x="103" y="170"/>
                      <a:pt x="101" y="169"/>
                    </a:cubicBezTo>
                    <a:cubicBezTo>
                      <a:pt x="99" y="168"/>
                      <a:pt x="98" y="166"/>
                      <a:pt x="99" y="163"/>
                    </a:cubicBezTo>
                    <a:cubicBezTo>
                      <a:pt x="111" y="141"/>
                      <a:pt x="111" y="141"/>
                      <a:pt x="111" y="141"/>
                    </a:cubicBezTo>
                    <a:cubicBezTo>
                      <a:pt x="112" y="140"/>
                      <a:pt x="113" y="139"/>
                      <a:pt x="114" y="139"/>
                    </a:cubicBezTo>
                    <a:cubicBezTo>
                      <a:pt x="115" y="139"/>
                      <a:pt x="117" y="139"/>
                      <a:pt x="118" y="140"/>
                    </a:cubicBezTo>
                    <a:cubicBezTo>
                      <a:pt x="172" y="191"/>
                      <a:pt x="172" y="191"/>
                      <a:pt x="172" y="191"/>
                    </a:cubicBezTo>
                    <a:cubicBezTo>
                      <a:pt x="267" y="161"/>
                      <a:pt x="267" y="161"/>
                      <a:pt x="267" y="161"/>
                    </a:cubicBezTo>
                    <a:cubicBezTo>
                      <a:pt x="248" y="159"/>
                      <a:pt x="248" y="159"/>
                      <a:pt x="248" y="159"/>
                    </a:cubicBezTo>
                    <a:cubicBezTo>
                      <a:pt x="245" y="158"/>
                      <a:pt x="244" y="156"/>
                      <a:pt x="244" y="154"/>
                    </a:cubicBezTo>
                    <a:cubicBezTo>
                      <a:pt x="244" y="151"/>
                      <a:pt x="246" y="150"/>
                      <a:pt x="249" y="150"/>
                    </a:cubicBezTo>
                    <a:cubicBezTo>
                      <a:pt x="288" y="156"/>
                      <a:pt x="288" y="156"/>
                      <a:pt x="288" y="156"/>
                    </a:cubicBezTo>
                    <a:cubicBezTo>
                      <a:pt x="290" y="156"/>
                      <a:pt x="291" y="157"/>
                      <a:pt x="291" y="158"/>
                    </a:cubicBezTo>
                    <a:cubicBezTo>
                      <a:pt x="292" y="160"/>
                      <a:pt x="292" y="162"/>
                      <a:pt x="290" y="163"/>
                    </a:cubicBezTo>
                    <a:cubicBezTo>
                      <a:pt x="261" y="190"/>
                      <a:pt x="261" y="190"/>
                      <a:pt x="261" y="190"/>
                    </a:cubicBezTo>
                    <a:cubicBezTo>
                      <a:pt x="259" y="191"/>
                      <a:pt x="257" y="191"/>
                      <a:pt x="255" y="190"/>
                    </a:cubicBezTo>
                    <a:cubicBezTo>
                      <a:pt x="254" y="188"/>
                      <a:pt x="254" y="185"/>
                      <a:pt x="255" y="183"/>
                    </a:cubicBezTo>
                    <a:cubicBezTo>
                      <a:pt x="271" y="169"/>
                      <a:pt x="271" y="169"/>
                      <a:pt x="271" y="169"/>
                    </a:cubicBezTo>
                    <a:cubicBezTo>
                      <a:pt x="172" y="200"/>
                      <a:pt x="172" y="200"/>
                      <a:pt x="172" y="200"/>
                    </a:cubicBezTo>
                    <a:cubicBezTo>
                      <a:pt x="172" y="200"/>
                      <a:pt x="171" y="200"/>
                      <a:pt x="171" y="200"/>
                    </a:cubicBezTo>
                    <a:close/>
                    <a:moveTo>
                      <a:pt x="42" y="178"/>
                    </a:moveTo>
                    <a:cubicBezTo>
                      <a:pt x="40" y="178"/>
                      <a:pt x="39" y="178"/>
                      <a:pt x="38" y="176"/>
                    </a:cubicBezTo>
                    <a:cubicBezTo>
                      <a:pt x="21" y="151"/>
                      <a:pt x="21" y="151"/>
                      <a:pt x="21" y="151"/>
                    </a:cubicBezTo>
                    <a:cubicBezTo>
                      <a:pt x="20" y="149"/>
                      <a:pt x="20" y="146"/>
                      <a:pt x="22" y="145"/>
                    </a:cubicBezTo>
                    <a:cubicBezTo>
                      <a:pt x="24" y="144"/>
                      <a:pt x="27" y="144"/>
                      <a:pt x="28" y="146"/>
                    </a:cubicBezTo>
                    <a:cubicBezTo>
                      <a:pt x="45" y="172"/>
                      <a:pt x="45" y="172"/>
                      <a:pt x="45" y="172"/>
                    </a:cubicBezTo>
                    <a:cubicBezTo>
                      <a:pt x="47" y="174"/>
                      <a:pt x="46" y="176"/>
                      <a:pt x="44" y="178"/>
                    </a:cubicBezTo>
                    <a:cubicBezTo>
                      <a:pt x="43" y="178"/>
                      <a:pt x="43" y="178"/>
                      <a:pt x="42" y="178"/>
                    </a:cubicBezTo>
                    <a:close/>
                    <a:moveTo>
                      <a:pt x="140" y="153"/>
                    </a:moveTo>
                    <a:cubicBezTo>
                      <a:pt x="139" y="153"/>
                      <a:pt x="138" y="153"/>
                      <a:pt x="138" y="152"/>
                    </a:cubicBezTo>
                    <a:cubicBezTo>
                      <a:pt x="136" y="151"/>
                      <a:pt x="135" y="148"/>
                      <a:pt x="136" y="146"/>
                    </a:cubicBezTo>
                    <a:cubicBezTo>
                      <a:pt x="159" y="109"/>
                      <a:pt x="159" y="109"/>
                      <a:pt x="159" y="109"/>
                    </a:cubicBezTo>
                    <a:cubicBezTo>
                      <a:pt x="160" y="108"/>
                      <a:pt x="161" y="107"/>
                      <a:pt x="162" y="107"/>
                    </a:cubicBezTo>
                    <a:cubicBezTo>
                      <a:pt x="163" y="106"/>
                      <a:pt x="164" y="107"/>
                      <a:pt x="165" y="107"/>
                    </a:cubicBezTo>
                    <a:cubicBezTo>
                      <a:pt x="194" y="128"/>
                      <a:pt x="194" y="128"/>
                      <a:pt x="194" y="128"/>
                    </a:cubicBezTo>
                    <a:cubicBezTo>
                      <a:pt x="263" y="53"/>
                      <a:pt x="263" y="53"/>
                      <a:pt x="263" y="53"/>
                    </a:cubicBezTo>
                    <a:cubicBezTo>
                      <a:pt x="244" y="61"/>
                      <a:pt x="244" y="61"/>
                      <a:pt x="244" y="61"/>
                    </a:cubicBezTo>
                    <a:cubicBezTo>
                      <a:pt x="242" y="62"/>
                      <a:pt x="240" y="61"/>
                      <a:pt x="239" y="59"/>
                    </a:cubicBezTo>
                    <a:cubicBezTo>
                      <a:pt x="238" y="57"/>
                      <a:pt x="239" y="54"/>
                      <a:pt x="241" y="53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78" y="37"/>
                      <a:pt x="280" y="37"/>
                      <a:pt x="281" y="38"/>
                    </a:cubicBezTo>
                    <a:cubicBezTo>
                      <a:pt x="283" y="39"/>
                      <a:pt x="283" y="41"/>
                      <a:pt x="283" y="42"/>
                    </a:cubicBezTo>
                    <a:cubicBezTo>
                      <a:pt x="272" y="80"/>
                      <a:pt x="272" y="80"/>
                      <a:pt x="272" y="80"/>
                    </a:cubicBezTo>
                    <a:cubicBezTo>
                      <a:pt x="272" y="83"/>
                      <a:pt x="270" y="84"/>
                      <a:pt x="267" y="83"/>
                    </a:cubicBezTo>
                    <a:cubicBezTo>
                      <a:pt x="265" y="83"/>
                      <a:pt x="264" y="81"/>
                      <a:pt x="264" y="78"/>
                    </a:cubicBezTo>
                    <a:cubicBezTo>
                      <a:pt x="270" y="58"/>
                      <a:pt x="270" y="58"/>
                      <a:pt x="270" y="58"/>
                    </a:cubicBezTo>
                    <a:cubicBezTo>
                      <a:pt x="198" y="137"/>
                      <a:pt x="198" y="137"/>
                      <a:pt x="198" y="137"/>
                    </a:cubicBezTo>
                    <a:cubicBezTo>
                      <a:pt x="197" y="139"/>
                      <a:pt x="194" y="139"/>
                      <a:pt x="192" y="138"/>
                    </a:cubicBezTo>
                    <a:cubicBezTo>
                      <a:pt x="164" y="117"/>
                      <a:pt x="164" y="117"/>
                      <a:pt x="164" y="117"/>
                    </a:cubicBezTo>
                    <a:cubicBezTo>
                      <a:pt x="144" y="151"/>
                      <a:pt x="144" y="151"/>
                      <a:pt x="144" y="151"/>
                    </a:cubicBezTo>
                    <a:cubicBezTo>
                      <a:pt x="143" y="152"/>
                      <a:pt x="141" y="153"/>
                      <a:pt x="140" y="153"/>
                    </a:cubicBezTo>
                    <a:close/>
                    <a:moveTo>
                      <a:pt x="304" y="128"/>
                    </a:moveTo>
                    <a:cubicBezTo>
                      <a:pt x="304" y="128"/>
                      <a:pt x="304" y="128"/>
                      <a:pt x="304" y="128"/>
                    </a:cubicBezTo>
                    <a:cubicBezTo>
                      <a:pt x="265" y="124"/>
                      <a:pt x="265" y="124"/>
                      <a:pt x="265" y="124"/>
                    </a:cubicBezTo>
                    <a:cubicBezTo>
                      <a:pt x="262" y="124"/>
                      <a:pt x="261" y="122"/>
                      <a:pt x="261" y="119"/>
                    </a:cubicBezTo>
                    <a:cubicBezTo>
                      <a:pt x="261" y="117"/>
                      <a:pt x="263" y="115"/>
                      <a:pt x="266" y="116"/>
                    </a:cubicBezTo>
                    <a:cubicBezTo>
                      <a:pt x="286" y="118"/>
                      <a:pt x="286" y="118"/>
                      <a:pt x="286" y="118"/>
                    </a:cubicBezTo>
                    <a:cubicBezTo>
                      <a:pt x="249" y="96"/>
                      <a:pt x="249" y="96"/>
                      <a:pt x="249" y="96"/>
                    </a:cubicBezTo>
                    <a:cubicBezTo>
                      <a:pt x="247" y="95"/>
                      <a:pt x="246" y="92"/>
                      <a:pt x="247" y="90"/>
                    </a:cubicBezTo>
                    <a:cubicBezTo>
                      <a:pt x="248" y="88"/>
                      <a:pt x="251" y="87"/>
                      <a:pt x="253" y="89"/>
                    </a:cubicBezTo>
                    <a:cubicBezTo>
                      <a:pt x="290" y="110"/>
                      <a:pt x="290" y="110"/>
                      <a:pt x="290" y="110"/>
                    </a:cubicBezTo>
                    <a:cubicBezTo>
                      <a:pt x="279" y="93"/>
                      <a:pt x="279" y="93"/>
                      <a:pt x="279" y="93"/>
                    </a:cubicBezTo>
                    <a:cubicBezTo>
                      <a:pt x="278" y="91"/>
                      <a:pt x="278" y="89"/>
                      <a:pt x="280" y="87"/>
                    </a:cubicBezTo>
                    <a:cubicBezTo>
                      <a:pt x="282" y="86"/>
                      <a:pt x="285" y="87"/>
                      <a:pt x="286" y="89"/>
                    </a:cubicBezTo>
                    <a:cubicBezTo>
                      <a:pt x="308" y="122"/>
                      <a:pt x="308" y="122"/>
                      <a:pt x="308" y="122"/>
                    </a:cubicBezTo>
                    <a:cubicBezTo>
                      <a:pt x="309" y="123"/>
                      <a:pt x="309" y="125"/>
                      <a:pt x="308" y="126"/>
                    </a:cubicBezTo>
                    <a:cubicBezTo>
                      <a:pt x="307" y="128"/>
                      <a:pt x="306" y="128"/>
                      <a:pt x="304" y="128"/>
                    </a:cubicBezTo>
                    <a:close/>
                    <a:moveTo>
                      <a:pt x="25" y="119"/>
                    </a:moveTo>
                    <a:cubicBezTo>
                      <a:pt x="24" y="119"/>
                      <a:pt x="22" y="119"/>
                      <a:pt x="22" y="118"/>
                    </a:cubicBezTo>
                    <a:cubicBezTo>
                      <a:pt x="20" y="116"/>
                      <a:pt x="20" y="114"/>
                      <a:pt x="21" y="112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80" y="50"/>
                      <a:pt x="82" y="50"/>
                      <a:pt x="84" y="52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68" y="43"/>
                      <a:pt x="168" y="43"/>
                      <a:pt x="168" y="43"/>
                    </a:cubicBezTo>
                    <a:cubicBezTo>
                      <a:pt x="169" y="42"/>
                      <a:pt x="171" y="41"/>
                      <a:pt x="173" y="42"/>
                    </a:cubicBezTo>
                    <a:cubicBezTo>
                      <a:pt x="229" y="75"/>
                      <a:pt x="229" y="75"/>
                      <a:pt x="229" y="75"/>
                    </a:cubicBezTo>
                    <a:cubicBezTo>
                      <a:pt x="231" y="76"/>
                      <a:pt x="232" y="79"/>
                      <a:pt x="231" y="81"/>
                    </a:cubicBezTo>
                    <a:cubicBezTo>
                      <a:pt x="229" y="83"/>
                      <a:pt x="227" y="83"/>
                      <a:pt x="225" y="82"/>
                    </a:cubicBezTo>
                    <a:cubicBezTo>
                      <a:pt x="171" y="51"/>
                      <a:pt x="171" y="51"/>
                      <a:pt x="171" y="51"/>
                    </a:cubicBezTo>
                    <a:cubicBezTo>
                      <a:pt x="125" y="95"/>
                      <a:pt x="125" y="95"/>
                      <a:pt x="125" y="95"/>
                    </a:cubicBezTo>
                    <a:cubicBezTo>
                      <a:pt x="123" y="96"/>
                      <a:pt x="121" y="96"/>
                      <a:pt x="119" y="95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28" y="118"/>
                      <a:pt x="28" y="118"/>
                      <a:pt x="28" y="118"/>
                    </a:cubicBezTo>
                    <a:cubicBezTo>
                      <a:pt x="27" y="119"/>
                      <a:pt x="26" y="119"/>
                      <a:pt x="25" y="1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椭圆 76"/>
              <p:cNvSpPr/>
              <p:nvPr/>
            </p:nvSpPr>
            <p:spPr>
              <a:xfrm rot="7212852">
                <a:off x="7644705" y="3633573"/>
                <a:ext cx="161693" cy="190125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654992" y="1673438"/>
              <a:ext cx="2156917" cy="1637018"/>
              <a:chOff x="3654992" y="1673438"/>
              <a:chExt cx="2156917" cy="1637018"/>
            </a:xfrm>
          </p:grpSpPr>
          <p:sp>
            <p:nvSpPr>
              <p:cNvPr id="25" name="Freeform 9"/>
              <p:cNvSpPr/>
              <p:nvPr/>
            </p:nvSpPr>
            <p:spPr bwMode="auto">
              <a:xfrm>
                <a:off x="4003031" y="1673438"/>
                <a:ext cx="1808878" cy="1637018"/>
              </a:xfrm>
              <a:custGeom>
                <a:avLst/>
                <a:gdLst>
                  <a:gd name="T0" fmla="*/ 65 w 1108"/>
                  <a:gd name="T1" fmla="*/ 333 h 1006"/>
                  <a:gd name="T2" fmla="*/ 0 w 1108"/>
                  <a:gd name="T3" fmla="*/ 526 h 1006"/>
                  <a:gd name="T4" fmla="*/ 830 w 1108"/>
                  <a:gd name="T5" fmla="*/ 1006 h 1006"/>
                  <a:gd name="T6" fmla="*/ 965 w 1108"/>
                  <a:gd name="T7" fmla="*/ 853 h 1006"/>
                  <a:gd name="T8" fmla="*/ 775 w 1108"/>
                  <a:gd name="T9" fmla="*/ 143 h 1006"/>
                  <a:gd name="T10" fmla="*/ 65 w 1108"/>
                  <a:gd name="T11" fmla="*/ 333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8" h="1006">
                    <a:moveTo>
                      <a:pt x="65" y="333"/>
                    </a:moveTo>
                    <a:cubicBezTo>
                      <a:pt x="30" y="395"/>
                      <a:pt x="9" y="460"/>
                      <a:pt x="0" y="526"/>
                    </a:cubicBezTo>
                    <a:cubicBezTo>
                      <a:pt x="830" y="1006"/>
                      <a:pt x="830" y="1006"/>
                      <a:pt x="830" y="1006"/>
                    </a:cubicBezTo>
                    <a:cubicBezTo>
                      <a:pt x="883" y="965"/>
                      <a:pt x="930" y="914"/>
                      <a:pt x="965" y="853"/>
                    </a:cubicBezTo>
                    <a:cubicBezTo>
                      <a:pt x="1108" y="604"/>
                      <a:pt x="1023" y="286"/>
                      <a:pt x="775" y="143"/>
                    </a:cubicBezTo>
                    <a:cubicBezTo>
                      <a:pt x="527" y="0"/>
                      <a:pt x="209" y="85"/>
                      <a:pt x="65" y="33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5" name="Freeform 15"/>
              <p:cNvSpPr/>
              <p:nvPr/>
            </p:nvSpPr>
            <p:spPr bwMode="auto">
              <a:xfrm>
                <a:off x="4133228" y="1833147"/>
                <a:ext cx="1505084" cy="1393982"/>
              </a:xfrm>
              <a:custGeom>
                <a:avLst/>
                <a:gdLst>
                  <a:gd name="T0" fmla="*/ 58 w 922"/>
                  <a:gd name="T1" fmla="*/ 277 h 856"/>
                  <a:gd name="T2" fmla="*/ 0 w 922"/>
                  <a:gd name="T3" fmla="*/ 475 h 856"/>
                  <a:gd name="T4" fmla="*/ 661 w 922"/>
                  <a:gd name="T5" fmla="*/ 856 h 856"/>
                  <a:gd name="T6" fmla="*/ 803 w 922"/>
                  <a:gd name="T7" fmla="*/ 707 h 856"/>
                  <a:gd name="T8" fmla="*/ 646 w 922"/>
                  <a:gd name="T9" fmla="*/ 119 h 856"/>
                  <a:gd name="T10" fmla="*/ 58 w 922"/>
                  <a:gd name="T11" fmla="*/ 277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2" h="856">
                    <a:moveTo>
                      <a:pt x="58" y="277"/>
                    </a:moveTo>
                    <a:cubicBezTo>
                      <a:pt x="22" y="339"/>
                      <a:pt x="3" y="407"/>
                      <a:pt x="0" y="475"/>
                    </a:cubicBezTo>
                    <a:cubicBezTo>
                      <a:pt x="661" y="856"/>
                      <a:pt x="661" y="856"/>
                      <a:pt x="661" y="856"/>
                    </a:cubicBezTo>
                    <a:cubicBezTo>
                      <a:pt x="718" y="820"/>
                      <a:pt x="767" y="770"/>
                      <a:pt x="803" y="707"/>
                    </a:cubicBezTo>
                    <a:cubicBezTo>
                      <a:pt x="922" y="501"/>
                      <a:pt x="852" y="238"/>
                      <a:pt x="646" y="119"/>
                    </a:cubicBezTo>
                    <a:cubicBezTo>
                      <a:pt x="440" y="0"/>
                      <a:pt x="177" y="71"/>
                      <a:pt x="58" y="277"/>
                    </a:cubicBezTo>
                    <a:close/>
                  </a:path>
                </a:pathLst>
              </a:custGeom>
              <a:solidFill>
                <a:srgbClr val="B154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22"/>
              <p:cNvSpPr>
                <a:spLocks noEditPoints="1"/>
              </p:cNvSpPr>
              <p:nvPr/>
            </p:nvSpPr>
            <p:spPr bwMode="auto">
              <a:xfrm>
                <a:off x="4673115" y="2228947"/>
                <a:ext cx="545094" cy="578078"/>
              </a:xfrm>
              <a:custGeom>
                <a:avLst/>
                <a:gdLst>
                  <a:gd name="T0" fmla="*/ 236 w 334"/>
                  <a:gd name="T1" fmla="*/ 276 h 355"/>
                  <a:gd name="T2" fmla="*/ 220 w 334"/>
                  <a:gd name="T3" fmla="*/ 268 h 355"/>
                  <a:gd name="T4" fmla="*/ 291 w 334"/>
                  <a:gd name="T5" fmla="*/ 198 h 355"/>
                  <a:gd name="T6" fmla="*/ 285 w 334"/>
                  <a:gd name="T7" fmla="*/ 119 h 355"/>
                  <a:gd name="T8" fmla="*/ 126 w 334"/>
                  <a:gd name="T9" fmla="*/ 21 h 355"/>
                  <a:gd name="T10" fmla="*/ 264 w 334"/>
                  <a:gd name="T11" fmla="*/ 35 h 355"/>
                  <a:gd name="T12" fmla="*/ 333 w 334"/>
                  <a:gd name="T13" fmla="*/ 200 h 355"/>
                  <a:gd name="T14" fmla="*/ 300 w 334"/>
                  <a:gd name="T15" fmla="*/ 254 h 355"/>
                  <a:gd name="T16" fmla="*/ 245 w 334"/>
                  <a:gd name="T17" fmla="*/ 351 h 355"/>
                  <a:gd name="T18" fmla="*/ 87 w 334"/>
                  <a:gd name="T19" fmla="*/ 351 h 355"/>
                  <a:gd name="T20" fmla="*/ 74 w 334"/>
                  <a:gd name="T21" fmla="*/ 232 h 355"/>
                  <a:gd name="T22" fmla="*/ 96 w 334"/>
                  <a:gd name="T23" fmla="*/ 270 h 355"/>
                  <a:gd name="T24" fmla="*/ 107 w 334"/>
                  <a:gd name="T25" fmla="*/ 218 h 355"/>
                  <a:gd name="T26" fmla="*/ 70 w 334"/>
                  <a:gd name="T27" fmla="*/ 191 h 355"/>
                  <a:gd name="T28" fmla="*/ 36 w 334"/>
                  <a:gd name="T29" fmla="*/ 198 h 355"/>
                  <a:gd name="T30" fmla="*/ 29 w 334"/>
                  <a:gd name="T31" fmla="*/ 154 h 355"/>
                  <a:gd name="T32" fmla="*/ 0 w 334"/>
                  <a:gd name="T33" fmla="*/ 135 h 355"/>
                  <a:gd name="T34" fmla="*/ 27 w 334"/>
                  <a:gd name="T35" fmla="*/ 98 h 355"/>
                  <a:gd name="T36" fmla="*/ 20 w 334"/>
                  <a:gd name="T37" fmla="*/ 64 h 355"/>
                  <a:gd name="T38" fmla="*/ 65 w 334"/>
                  <a:gd name="T39" fmla="*/ 57 h 355"/>
                  <a:gd name="T40" fmla="*/ 84 w 334"/>
                  <a:gd name="T41" fmla="*/ 28 h 355"/>
                  <a:gd name="T42" fmla="*/ 120 w 334"/>
                  <a:gd name="T43" fmla="*/ 55 h 355"/>
                  <a:gd name="T44" fmla="*/ 154 w 334"/>
                  <a:gd name="T45" fmla="*/ 48 h 355"/>
                  <a:gd name="T46" fmla="*/ 161 w 334"/>
                  <a:gd name="T47" fmla="*/ 93 h 355"/>
                  <a:gd name="T48" fmla="*/ 190 w 334"/>
                  <a:gd name="T49" fmla="*/ 112 h 355"/>
                  <a:gd name="T50" fmla="*/ 163 w 334"/>
                  <a:gd name="T51" fmla="*/ 148 h 355"/>
                  <a:gd name="T52" fmla="*/ 171 w 334"/>
                  <a:gd name="T53" fmla="*/ 182 h 355"/>
                  <a:gd name="T54" fmla="*/ 126 w 334"/>
                  <a:gd name="T55" fmla="*/ 189 h 355"/>
                  <a:gd name="T56" fmla="*/ 107 w 334"/>
                  <a:gd name="T57" fmla="*/ 218 h 355"/>
                  <a:gd name="T58" fmla="*/ 113 w 334"/>
                  <a:gd name="T59" fmla="*/ 186 h 355"/>
                  <a:gd name="T60" fmla="*/ 128 w 334"/>
                  <a:gd name="T61" fmla="*/ 180 h 355"/>
                  <a:gd name="T62" fmla="*/ 152 w 334"/>
                  <a:gd name="T63" fmla="*/ 156 h 355"/>
                  <a:gd name="T64" fmla="*/ 158 w 334"/>
                  <a:gd name="T65" fmla="*/ 141 h 355"/>
                  <a:gd name="T66" fmla="*/ 158 w 334"/>
                  <a:gd name="T67" fmla="*/ 106 h 355"/>
                  <a:gd name="T68" fmla="*/ 152 w 334"/>
                  <a:gd name="T69" fmla="*/ 91 h 355"/>
                  <a:gd name="T70" fmla="*/ 128 w 334"/>
                  <a:gd name="T71" fmla="*/ 66 h 355"/>
                  <a:gd name="T72" fmla="*/ 113 w 334"/>
                  <a:gd name="T73" fmla="*/ 60 h 355"/>
                  <a:gd name="T74" fmla="*/ 78 w 334"/>
                  <a:gd name="T75" fmla="*/ 60 h 355"/>
                  <a:gd name="T76" fmla="*/ 63 w 334"/>
                  <a:gd name="T77" fmla="*/ 66 h 355"/>
                  <a:gd name="T78" fmla="*/ 38 w 334"/>
                  <a:gd name="T79" fmla="*/ 91 h 355"/>
                  <a:gd name="T80" fmla="*/ 32 w 334"/>
                  <a:gd name="T81" fmla="*/ 106 h 355"/>
                  <a:gd name="T82" fmla="*/ 32 w 334"/>
                  <a:gd name="T83" fmla="*/ 141 h 355"/>
                  <a:gd name="T84" fmla="*/ 38 w 334"/>
                  <a:gd name="T85" fmla="*/ 156 h 355"/>
                  <a:gd name="T86" fmla="*/ 63 w 334"/>
                  <a:gd name="T87" fmla="*/ 180 h 355"/>
                  <a:gd name="T88" fmla="*/ 78 w 334"/>
                  <a:gd name="T89" fmla="*/ 186 h 355"/>
                  <a:gd name="T90" fmla="*/ 40 w 334"/>
                  <a:gd name="T91" fmla="*/ 123 h 355"/>
                  <a:gd name="T92" fmla="*/ 95 w 334"/>
                  <a:gd name="T93" fmla="*/ 178 h 355"/>
                  <a:gd name="T94" fmla="*/ 95 w 334"/>
                  <a:gd name="T95" fmla="*/ 17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34" h="355">
                    <a:moveTo>
                      <a:pt x="241" y="355"/>
                    </a:moveTo>
                    <a:cubicBezTo>
                      <a:pt x="238" y="355"/>
                      <a:pt x="236" y="353"/>
                      <a:pt x="236" y="351"/>
                    </a:cubicBezTo>
                    <a:cubicBezTo>
                      <a:pt x="236" y="276"/>
                      <a:pt x="236" y="276"/>
                      <a:pt x="236" y="276"/>
                    </a:cubicBezTo>
                    <a:cubicBezTo>
                      <a:pt x="220" y="276"/>
                      <a:pt x="220" y="276"/>
                      <a:pt x="220" y="276"/>
                    </a:cubicBezTo>
                    <a:cubicBezTo>
                      <a:pt x="217" y="276"/>
                      <a:pt x="215" y="274"/>
                      <a:pt x="215" y="272"/>
                    </a:cubicBezTo>
                    <a:cubicBezTo>
                      <a:pt x="215" y="269"/>
                      <a:pt x="217" y="268"/>
                      <a:pt x="220" y="268"/>
                    </a:cubicBezTo>
                    <a:cubicBezTo>
                      <a:pt x="278" y="268"/>
                      <a:pt x="278" y="268"/>
                      <a:pt x="278" y="268"/>
                    </a:cubicBezTo>
                    <a:cubicBezTo>
                      <a:pt x="285" y="268"/>
                      <a:pt x="291" y="262"/>
                      <a:pt x="291" y="254"/>
                    </a:cubicBezTo>
                    <a:cubicBezTo>
                      <a:pt x="291" y="198"/>
                      <a:pt x="291" y="198"/>
                      <a:pt x="291" y="198"/>
                    </a:cubicBezTo>
                    <a:cubicBezTo>
                      <a:pt x="291" y="196"/>
                      <a:pt x="293" y="194"/>
                      <a:pt x="295" y="194"/>
                    </a:cubicBezTo>
                    <a:cubicBezTo>
                      <a:pt x="322" y="194"/>
                      <a:pt x="322" y="194"/>
                      <a:pt x="322" y="194"/>
                    </a:cubicBezTo>
                    <a:cubicBezTo>
                      <a:pt x="285" y="119"/>
                      <a:pt x="285" y="119"/>
                      <a:pt x="285" y="119"/>
                    </a:cubicBezTo>
                    <a:cubicBezTo>
                      <a:pt x="285" y="119"/>
                      <a:pt x="285" y="118"/>
                      <a:pt x="285" y="117"/>
                    </a:cubicBezTo>
                    <a:cubicBezTo>
                      <a:pt x="285" y="116"/>
                      <a:pt x="290" y="71"/>
                      <a:pt x="258" y="41"/>
                    </a:cubicBezTo>
                    <a:cubicBezTo>
                      <a:pt x="232" y="16"/>
                      <a:pt x="187" y="9"/>
                      <a:pt x="126" y="21"/>
                    </a:cubicBezTo>
                    <a:cubicBezTo>
                      <a:pt x="123" y="22"/>
                      <a:pt x="121" y="20"/>
                      <a:pt x="121" y="18"/>
                    </a:cubicBezTo>
                    <a:cubicBezTo>
                      <a:pt x="120" y="15"/>
                      <a:pt x="122" y="13"/>
                      <a:pt x="124" y="13"/>
                    </a:cubicBezTo>
                    <a:cubicBezTo>
                      <a:pt x="188" y="0"/>
                      <a:pt x="235" y="8"/>
                      <a:pt x="264" y="35"/>
                    </a:cubicBezTo>
                    <a:cubicBezTo>
                      <a:pt x="296" y="65"/>
                      <a:pt x="294" y="108"/>
                      <a:pt x="293" y="117"/>
                    </a:cubicBezTo>
                    <a:cubicBezTo>
                      <a:pt x="333" y="196"/>
                      <a:pt x="333" y="196"/>
                      <a:pt x="333" y="196"/>
                    </a:cubicBezTo>
                    <a:cubicBezTo>
                      <a:pt x="334" y="198"/>
                      <a:pt x="334" y="199"/>
                      <a:pt x="333" y="200"/>
                    </a:cubicBezTo>
                    <a:cubicBezTo>
                      <a:pt x="332" y="202"/>
                      <a:pt x="331" y="203"/>
                      <a:pt x="329" y="203"/>
                    </a:cubicBezTo>
                    <a:cubicBezTo>
                      <a:pt x="300" y="203"/>
                      <a:pt x="300" y="203"/>
                      <a:pt x="300" y="203"/>
                    </a:cubicBezTo>
                    <a:cubicBezTo>
                      <a:pt x="300" y="254"/>
                      <a:pt x="300" y="254"/>
                      <a:pt x="300" y="254"/>
                    </a:cubicBezTo>
                    <a:cubicBezTo>
                      <a:pt x="300" y="266"/>
                      <a:pt x="290" y="276"/>
                      <a:pt x="278" y="276"/>
                    </a:cubicBezTo>
                    <a:cubicBezTo>
                      <a:pt x="245" y="276"/>
                      <a:pt x="245" y="276"/>
                      <a:pt x="245" y="276"/>
                    </a:cubicBezTo>
                    <a:cubicBezTo>
                      <a:pt x="245" y="351"/>
                      <a:pt x="245" y="351"/>
                      <a:pt x="245" y="351"/>
                    </a:cubicBezTo>
                    <a:cubicBezTo>
                      <a:pt x="245" y="353"/>
                      <a:pt x="243" y="355"/>
                      <a:pt x="241" y="355"/>
                    </a:cubicBezTo>
                    <a:close/>
                    <a:moveTo>
                      <a:pt x="92" y="355"/>
                    </a:moveTo>
                    <a:cubicBezTo>
                      <a:pt x="89" y="355"/>
                      <a:pt x="87" y="353"/>
                      <a:pt x="87" y="351"/>
                    </a:cubicBezTo>
                    <a:cubicBezTo>
                      <a:pt x="87" y="271"/>
                      <a:pt x="87" y="271"/>
                      <a:pt x="87" y="271"/>
                    </a:cubicBezTo>
                    <a:cubicBezTo>
                      <a:pt x="72" y="238"/>
                      <a:pt x="72" y="238"/>
                      <a:pt x="72" y="238"/>
                    </a:cubicBezTo>
                    <a:cubicBezTo>
                      <a:pt x="71" y="236"/>
                      <a:pt x="71" y="233"/>
                      <a:pt x="74" y="232"/>
                    </a:cubicBezTo>
                    <a:cubicBezTo>
                      <a:pt x="76" y="231"/>
                      <a:pt x="78" y="232"/>
                      <a:pt x="79" y="234"/>
                    </a:cubicBezTo>
                    <a:cubicBezTo>
                      <a:pt x="95" y="268"/>
                      <a:pt x="95" y="268"/>
                      <a:pt x="95" y="268"/>
                    </a:cubicBezTo>
                    <a:cubicBezTo>
                      <a:pt x="96" y="269"/>
                      <a:pt x="96" y="269"/>
                      <a:pt x="96" y="270"/>
                    </a:cubicBezTo>
                    <a:cubicBezTo>
                      <a:pt x="96" y="351"/>
                      <a:pt x="96" y="351"/>
                      <a:pt x="96" y="351"/>
                    </a:cubicBezTo>
                    <a:cubicBezTo>
                      <a:pt x="96" y="353"/>
                      <a:pt x="94" y="355"/>
                      <a:pt x="92" y="355"/>
                    </a:cubicBezTo>
                    <a:close/>
                    <a:moveTo>
                      <a:pt x="107" y="218"/>
                    </a:moveTo>
                    <a:cubicBezTo>
                      <a:pt x="84" y="218"/>
                      <a:pt x="84" y="218"/>
                      <a:pt x="84" y="218"/>
                    </a:cubicBezTo>
                    <a:cubicBezTo>
                      <a:pt x="82" y="218"/>
                      <a:pt x="81" y="217"/>
                      <a:pt x="80" y="216"/>
                    </a:cubicBezTo>
                    <a:cubicBezTo>
                      <a:pt x="70" y="191"/>
                      <a:pt x="70" y="191"/>
                      <a:pt x="70" y="191"/>
                    </a:cubicBezTo>
                    <a:cubicBezTo>
                      <a:pt x="68" y="191"/>
                      <a:pt x="66" y="190"/>
                      <a:pt x="65" y="189"/>
                    </a:cubicBezTo>
                    <a:cubicBezTo>
                      <a:pt x="41" y="199"/>
                      <a:pt x="41" y="199"/>
                      <a:pt x="41" y="199"/>
                    </a:cubicBezTo>
                    <a:cubicBezTo>
                      <a:pt x="39" y="200"/>
                      <a:pt x="37" y="200"/>
                      <a:pt x="36" y="198"/>
                    </a:cubicBezTo>
                    <a:cubicBezTo>
                      <a:pt x="20" y="182"/>
                      <a:pt x="20" y="182"/>
                      <a:pt x="20" y="182"/>
                    </a:cubicBezTo>
                    <a:cubicBezTo>
                      <a:pt x="19" y="181"/>
                      <a:pt x="18" y="179"/>
                      <a:pt x="19" y="178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2"/>
                      <a:pt x="28" y="150"/>
                      <a:pt x="27" y="148"/>
                    </a:cubicBezTo>
                    <a:cubicBezTo>
                      <a:pt x="3" y="139"/>
                      <a:pt x="3" y="139"/>
                      <a:pt x="3" y="139"/>
                    </a:cubicBezTo>
                    <a:cubicBezTo>
                      <a:pt x="1" y="138"/>
                      <a:pt x="0" y="136"/>
                      <a:pt x="0" y="135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10"/>
                      <a:pt x="1" y="108"/>
                      <a:pt x="3" y="108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8" y="96"/>
                      <a:pt x="29" y="94"/>
                      <a:pt x="29" y="93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8" y="67"/>
                      <a:pt x="19" y="65"/>
                      <a:pt x="20" y="64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7" y="47"/>
                      <a:pt x="39" y="46"/>
                      <a:pt x="41" y="47"/>
                    </a:cubicBezTo>
                    <a:cubicBezTo>
                      <a:pt x="65" y="57"/>
                      <a:pt x="65" y="57"/>
                      <a:pt x="65" y="57"/>
                    </a:cubicBezTo>
                    <a:cubicBezTo>
                      <a:pt x="66" y="57"/>
                      <a:pt x="68" y="56"/>
                      <a:pt x="70" y="55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1" y="29"/>
                      <a:pt x="82" y="28"/>
                      <a:pt x="84" y="28"/>
                    </a:cubicBezTo>
                    <a:cubicBezTo>
                      <a:pt x="107" y="28"/>
                      <a:pt x="107" y="28"/>
                      <a:pt x="107" y="28"/>
                    </a:cubicBezTo>
                    <a:cubicBezTo>
                      <a:pt x="108" y="28"/>
                      <a:pt x="110" y="29"/>
                      <a:pt x="111" y="31"/>
                    </a:cubicBezTo>
                    <a:cubicBezTo>
                      <a:pt x="120" y="55"/>
                      <a:pt x="120" y="55"/>
                      <a:pt x="120" y="55"/>
                    </a:cubicBezTo>
                    <a:cubicBezTo>
                      <a:pt x="122" y="56"/>
                      <a:pt x="124" y="57"/>
                      <a:pt x="126" y="57"/>
                    </a:cubicBezTo>
                    <a:cubicBezTo>
                      <a:pt x="150" y="47"/>
                      <a:pt x="150" y="47"/>
                      <a:pt x="150" y="47"/>
                    </a:cubicBezTo>
                    <a:cubicBezTo>
                      <a:pt x="151" y="46"/>
                      <a:pt x="153" y="47"/>
                      <a:pt x="154" y="48"/>
                    </a:cubicBezTo>
                    <a:cubicBezTo>
                      <a:pt x="171" y="64"/>
                      <a:pt x="171" y="64"/>
                      <a:pt x="171" y="64"/>
                    </a:cubicBezTo>
                    <a:cubicBezTo>
                      <a:pt x="172" y="65"/>
                      <a:pt x="172" y="67"/>
                      <a:pt x="171" y="69"/>
                    </a:cubicBezTo>
                    <a:cubicBezTo>
                      <a:pt x="161" y="93"/>
                      <a:pt x="161" y="93"/>
                      <a:pt x="161" y="93"/>
                    </a:cubicBezTo>
                    <a:cubicBezTo>
                      <a:pt x="162" y="94"/>
                      <a:pt x="163" y="96"/>
                      <a:pt x="163" y="98"/>
                    </a:cubicBezTo>
                    <a:cubicBezTo>
                      <a:pt x="188" y="108"/>
                      <a:pt x="188" y="108"/>
                      <a:pt x="188" y="108"/>
                    </a:cubicBezTo>
                    <a:cubicBezTo>
                      <a:pt x="189" y="108"/>
                      <a:pt x="190" y="110"/>
                      <a:pt x="190" y="112"/>
                    </a:cubicBezTo>
                    <a:cubicBezTo>
                      <a:pt x="190" y="135"/>
                      <a:pt x="190" y="135"/>
                      <a:pt x="190" y="135"/>
                    </a:cubicBezTo>
                    <a:cubicBezTo>
                      <a:pt x="190" y="136"/>
                      <a:pt x="189" y="138"/>
                      <a:pt x="188" y="139"/>
                    </a:cubicBezTo>
                    <a:cubicBezTo>
                      <a:pt x="163" y="148"/>
                      <a:pt x="163" y="148"/>
                      <a:pt x="163" y="148"/>
                    </a:cubicBezTo>
                    <a:cubicBezTo>
                      <a:pt x="163" y="150"/>
                      <a:pt x="162" y="152"/>
                      <a:pt x="161" y="154"/>
                    </a:cubicBezTo>
                    <a:cubicBezTo>
                      <a:pt x="171" y="178"/>
                      <a:pt x="171" y="178"/>
                      <a:pt x="171" y="178"/>
                    </a:cubicBezTo>
                    <a:cubicBezTo>
                      <a:pt x="172" y="179"/>
                      <a:pt x="172" y="181"/>
                      <a:pt x="171" y="182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3" y="200"/>
                      <a:pt x="151" y="200"/>
                      <a:pt x="150" y="199"/>
                    </a:cubicBezTo>
                    <a:cubicBezTo>
                      <a:pt x="126" y="189"/>
                      <a:pt x="126" y="189"/>
                      <a:pt x="126" y="189"/>
                    </a:cubicBezTo>
                    <a:cubicBezTo>
                      <a:pt x="124" y="190"/>
                      <a:pt x="122" y="191"/>
                      <a:pt x="120" y="191"/>
                    </a:cubicBezTo>
                    <a:cubicBezTo>
                      <a:pt x="111" y="216"/>
                      <a:pt x="111" y="216"/>
                      <a:pt x="111" y="216"/>
                    </a:cubicBezTo>
                    <a:cubicBezTo>
                      <a:pt x="110" y="217"/>
                      <a:pt x="108" y="218"/>
                      <a:pt x="107" y="218"/>
                    </a:cubicBezTo>
                    <a:close/>
                    <a:moveTo>
                      <a:pt x="87" y="210"/>
                    </a:moveTo>
                    <a:cubicBezTo>
                      <a:pt x="104" y="210"/>
                      <a:pt x="104" y="210"/>
                      <a:pt x="104" y="210"/>
                    </a:cubicBezTo>
                    <a:cubicBezTo>
                      <a:pt x="113" y="186"/>
                      <a:pt x="113" y="186"/>
                      <a:pt x="113" y="186"/>
                    </a:cubicBezTo>
                    <a:cubicBezTo>
                      <a:pt x="113" y="185"/>
                      <a:pt x="114" y="184"/>
                      <a:pt x="115" y="184"/>
                    </a:cubicBezTo>
                    <a:cubicBezTo>
                      <a:pt x="118" y="183"/>
                      <a:pt x="121" y="182"/>
                      <a:pt x="124" y="180"/>
                    </a:cubicBezTo>
                    <a:cubicBezTo>
                      <a:pt x="125" y="180"/>
                      <a:pt x="126" y="180"/>
                      <a:pt x="128" y="180"/>
                    </a:cubicBezTo>
                    <a:cubicBezTo>
                      <a:pt x="150" y="190"/>
                      <a:pt x="150" y="190"/>
                      <a:pt x="150" y="190"/>
                    </a:cubicBezTo>
                    <a:cubicBezTo>
                      <a:pt x="162" y="178"/>
                      <a:pt x="162" y="178"/>
                      <a:pt x="162" y="178"/>
                    </a:cubicBezTo>
                    <a:cubicBezTo>
                      <a:pt x="152" y="156"/>
                      <a:pt x="152" y="156"/>
                      <a:pt x="152" y="156"/>
                    </a:cubicBezTo>
                    <a:cubicBezTo>
                      <a:pt x="152" y="154"/>
                      <a:pt x="152" y="153"/>
                      <a:pt x="153" y="152"/>
                    </a:cubicBezTo>
                    <a:cubicBezTo>
                      <a:pt x="154" y="149"/>
                      <a:pt x="155" y="146"/>
                      <a:pt x="156" y="143"/>
                    </a:cubicBezTo>
                    <a:cubicBezTo>
                      <a:pt x="156" y="142"/>
                      <a:pt x="157" y="141"/>
                      <a:pt x="158" y="141"/>
                    </a:cubicBezTo>
                    <a:cubicBezTo>
                      <a:pt x="182" y="132"/>
                      <a:pt x="182" y="132"/>
                      <a:pt x="182" y="132"/>
                    </a:cubicBezTo>
                    <a:cubicBezTo>
                      <a:pt x="182" y="115"/>
                      <a:pt x="182" y="115"/>
                      <a:pt x="182" y="115"/>
                    </a:cubicBezTo>
                    <a:cubicBezTo>
                      <a:pt x="158" y="106"/>
                      <a:pt x="158" y="106"/>
                      <a:pt x="158" y="106"/>
                    </a:cubicBezTo>
                    <a:cubicBezTo>
                      <a:pt x="157" y="105"/>
                      <a:pt x="156" y="104"/>
                      <a:pt x="156" y="103"/>
                    </a:cubicBezTo>
                    <a:cubicBezTo>
                      <a:pt x="155" y="100"/>
                      <a:pt x="154" y="97"/>
                      <a:pt x="153" y="95"/>
                    </a:cubicBezTo>
                    <a:cubicBezTo>
                      <a:pt x="152" y="93"/>
                      <a:pt x="152" y="92"/>
                      <a:pt x="152" y="91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50" y="56"/>
                      <a:pt x="150" y="56"/>
                      <a:pt x="150" y="56"/>
                    </a:cubicBezTo>
                    <a:cubicBezTo>
                      <a:pt x="128" y="66"/>
                      <a:pt x="128" y="66"/>
                      <a:pt x="128" y="66"/>
                    </a:cubicBezTo>
                    <a:cubicBezTo>
                      <a:pt x="126" y="67"/>
                      <a:pt x="125" y="67"/>
                      <a:pt x="124" y="66"/>
                    </a:cubicBezTo>
                    <a:cubicBezTo>
                      <a:pt x="121" y="65"/>
                      <a:pt x="118" y="63"/>
                      <a:pt x="115" y="62"/>
                    </a:cubicBezTo>
                    <a:cubicBezTo>
                      <a:pt x="114" y="62"/>
                      <a:pt x="113" y="61"/>
                      <a:pt x="113" y="60"/>
                    </a:cubicBezTo>
                    <a:cubicBezTo>
                      <a:pt x="104" y="37"/>
                      <a:pt x="104" y="37"/>
                      <a:pt x="104" y="37"/>
                    </a:cubicBezTo>
                    <a:cubicBezTo>
                      <a:pt x="87" y="37"/>
                      <a:pt x="87" y="37"/>
                      <a:pt x="87" y="37"/>
                    </a:cubicBezTo>
                    <a:cubicBezTo>
                      <a:pt x="78" y="60"/>
                      <a:pt x="78" y="60"/>
                      <a:pt x="78" y="60"/>
                    </a:cubicBezTo>
                    <a:cubicBezTo>
                      <a:pt x="77" y="61"/>
                      <a:pt x="76" y="62"/>
                      <a:pt x="75" y="62"/>
                    </a:cubicBezTo>
                    <a:cubicBezTo>
                      <a:pt x="72" y="63"/>
                      <a:pt x="69" y="65"/>
                      <a:pt x="67" y="66"/>
                    </a:cubicBezTo>
                    <a:cubicBezTo>
                      <a:pt x="65" y="67"/>
                      <a:pt x="64" y="67"/>
                      <a:pt x="63" y="6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8" y="91"/>
                      <a:pt x="38" y="91"/>
                      <a:pt x="38" y="91"/>
                    </a:cubicBezTo>
                    <a:cubicBezTo>
                      <a:pt x="39" y="92"/>
                      <a:pt x="39" y="93"/>
                      <a:pt x="38" y="95"/>
                    </a:cubicBezTo>
                    <a:cubicBezTo>
                      <a:pt x="37" y="97"/>
                      <a:pt x="36" y="100"/>
                      <a:pt x="35" y="103"/>
                    </a:cubicBezTo>
                    <a:cubicBezTo>
                      <a:pt x="34" y="104"/>
                      <a:pt x="33" y="105"/>
                      <a:pt x="32" y="10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32"/>
                      <a:pt x="9" y="132"/>
                      <a:pt x="9" y="132"/>
                    </a:cubicBezTo>
                    <a:cubicBezTo>
                      <a:pt x="32" y="141"/>
                      <a:pt x="32" y="141"/>
                      <a:pt x="32" y="141"/>
                    </a:cubicBezTo>
                    <a:cubicBezTo>
                      <a:pt x="33" y="141"/>
                      <a:pt x="34" y="142"/>
                      <a:pt x="35" y="143"/>
                    </a:cubicBezTo>
                    <a:cubicBezTo>
                      <a:pt x="36" y="146"/>
                      <a:pt x="37" y="149"/>
                      <a:pt x="38" y="152"/>
                    </a:cubicBezTo>
                    <a:cubicBezTo>
                      <a:pt x="39" y="153"/>
                      <a:pt x="39" y="154"/>
                      <a:pt x="38" y="156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40" y="190"/>
                      <a:pt x="40" y="190"/>
                      <a:pt x="40" y="190"/>
                    </a:cubicBezTo>
                    <a:cubicBezTo>
                      <a:pt x="63" y="180"/>
                      <a:pt x="63" y="180"/>
                      <a:pt x="63" y="180"/>
                    </a:cubicBezTo>
                    <a:cubicBezTo>
                      <a:pt x="64" y="180"/>
                      <a:pt x="65" y="180"/>
                      <a:pt x="67" y="180"/>
                    </a:cubicBezTo>
                    <a:cubicBezTo>
                      <a:pt x="69" y="182"/>
                      <a:pt x="72" y="183"/>
                      <a:pt x="75" y="184"/>
                    </a:cubicBezTo>
                    <a:cubicBezTo>
                      <a:pt x="76" y="184"/>
                      <a:pt x="77" y="185"/>
                      <a:pt x="78" y="186"/>
                    </a:cubicBezTo>
                    <a:lnTo>
                      <a:pt x="87" y="210"/>
                    </a:lnTo>
                    <a:close/>
                    <a:moveTo>
                      <a:pt x="95" y="178"/>
                    </a:moveTo>
                    <a:cubicBezTo>
                      <a:pt x="65" y="178"/>
                      <a:pt x="40" y="153"/>
                      <a:pt x="40" y="123"/>
                    </a:cubicBezTo>
                    <a:cubicBezTo>
                      <a:pt x="40" y="93"/>
                      <a:pt x="65" y="68"/>
                      <a:pt x="95" y="68"/>
                    </a:cubicBezTo>
                    <a:cubicBezTo>
                      <a:pt x="126" y="68"/>
                      <a:pt x="150" y="93"/>
                      <a:pt x="150" y="123"/>
                    </a:cubicBezTo>
                    <a:cubicBezTo>
                      <a:pt x="150" y="153"/>
                      <a:pt x="126" y="178"/>
                      <a:pt x="95" y="178"/>
                    </a:cubicBezTo>
                    <a:close/>
                    <a:moveTo>
                      <a:pt x="95" y="77"/>
                    </a:moveTo>
                    <a:cubicBezTo>
                      <a:pt x="70" y="77"/>
                      <a:pt x="49" y="98"/>
                      <a:pt x="49" y="123"/>
                    </a:cubicBezTo>
                    <a:cubicBezTo>
                      <a:pt x="49" y="149"/>
                      <a:pt x="70" y="170"/>
                      <a:pt x="95" y="170"/>
                    </a:cubicBezTo>
                    <a:cubicBezTo>
                      <a:pt x="121" y="170"/>
                      <a:pt x="142" y="149"/>
                      <a:pt x="142" y="123"/>
                    </a:cubicBezTo>
                    <a:cubicBezTo>
                      <a:pt x="142" y="98"/>
                      <a:pt x="121" y="77"/>
                      <a:pt x="95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 rot="18036191" flipH="1">
                <a:off x="4524773" y="2000484"/>
                <a:ext cx="161693" cy="190125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548208" y="3392045"/>
              <a:ext cx="2085630" cy="1638753"/>
              <a:chOff x="3548208" y="3392045"/>
              <a:chExt cx="2085630" cy="1638753"/>
            </a:xfrm>
          </p:grpSpPr>
          <p:sp>
            <p:nvSpPr>
              <p:cNvPr id="26" name="Freeform 10"/>
              <p:cNvSpPr/>
              <p:nvPr/>
            </p:nvSpPr>
            <p:spPr bwMode="auto">
              <a:xfrm>
                <a:off x="3548208" y="3392045"/>
                <a:ext cx="1808878" cy="1638753"/>
              </a:xfrm>
              <a:custGeom>
                <a:avLst/>
                <a:gdLst>
                  <a:gd name="T0" fmla="*/ 143 w 1108"/>
                  <a:gd name="T1" fmla="*/ 853 h 1006"/>
                  <a:gd name="T2" fmla="*/ 278 w 1108"/>
                  <a:gd name="T3" fmla="*/ 1006 h 1006"/>
                  <a:gd name="T4" fmla="*/ 1108 w 1108"/>
                  <a:gd name="T5" fmla="*/ 527 h 1006"/>
                  <a:gd name="T6" fmla="*/ 1043 w 1108"/>
                  <a:gd name="T7" fmla="*/ 334 h 1006"/>
                  <a:gd name="T8" fmla="*/ 334 w 1108"/>
                  <a:gd name="T9" fmla="*/ 144 h 1006"/>
                  <a:gd name="T10" fmla="*/ 143 w 1108"/>
                  <a:gd name="T11" fmla="*/ 853 h 10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8" h="1006">
                    <a:moveTo>
                      <a:pt x="143" y="853"/>
                    </a:moveTo>
                    <a:cubicBezTo>
                      <a:pt x="179" y="915"/>
                      <a:pt x="225" y="966"/>
                      <a:pt x="278" y="1006"/>
                    </a:cubicBezTo>
                    <a:cubicBezTo>
                      <a:pt x="1108" y="527"/>
                      <a:pt x="1108" y="527"/>
                      <a:pt x="1108" y="527"/>
                    </a:cubicBezTo>
                    <a:cubicBezTo>
                      <a:pt x="1100" y="461"/>
                      <a:pt x="1078" y="395"/>
                      <a:pt x="1043" y="334"/>
                    </a:cubicBezTo>
                    <a:cubicBezTo>
                      <a:pt x="900" y="85"/>
                      <a:pt x="582" y="0"/>
                      <a:pt x="334" y="144"/>
                    </a:cubicBezTo>
                    <a:cubicBezTo>
                      <a:pt x="85" y="287"/>
                      <a:pt x="0" y="605"/>
                      <a:pt x="143" y="85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0F0F0"/>
                  </a:gs>
                  <a:gs pos="100000">
                    <a:srgbClr val="F1F1F1"/>
                  </a:gs>
                </a:gsLst>
                <a:lin ang="2700000" scaled="1"/>
                <a:tileRect/>
              </a:gradFill>
              <a:ln w="38100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36" name="Freeform 16"/>
              <p:cNvSpPr/>
              <p:nvPr/>
            </p:nvSpPr>
            <p:spPr bwMode="auto">
              <a:xfrm>
                <a:off x="3707917" y="3562170"/>
                <a:ext cx="1505084" cy="1393982"/>
              </a:xfrm>
              <a:custGeom>
                <a:avLst/>
                <a:gdLst>
                  <a:gd name="T0" fmla="*/ 119 w 922"/>
                  <a:gd name="T1" fmla="*/ 707 h 856"/>
                  <a:gd name="T2" fmla="*/ 261 w 922"/>
                  <a:gd name="T3" fmla="*/ 856 h 856"/>
                  <a:gd name="T4" fmla="*/ 922 w 922"/>
                  <a:gd name="T5" fmla="*/ 475 h 856"/>
                  <a:gd name="T6" fmla="*/ 864 w 922"/>
                  <a:gd name="T7" fmla="*/ 277 h 856"/>
                  <a:gd name="T8" fmla="*/ 276 w 922"/>
                  <a:gd name="T9" fmla="*/ 119 h 856"/>
                  <a:gd name="T10" fmla="*/ 119 w 922"/>
                  <a:gd name="T11" fmla="*/ 707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22" h="856">
                    <a:moveTo>
                      <a:pt x="119" y="707"/>
                    </a:moveTo>
                    <a:cubicBezTo>
                      <a:pt x="155" y="770"/>
                      <a:pt x="204" y="820"/>
                      <a:pt x="261" y="856"/>
                    </a:cubicBezTo>
                    <a:cubicBezTo>
                      <a:pt x="922" y="475"/>
                      <a:pt x="922" y="475"/>
                      <a:pt x="922" y="475"/>
                    </a:cubicBezTo>
                    <a:cubicBezTo>
                      <a:pt x="919" y="407"/>
                      <a:pt x="901" y="339"/>
                      <a:pt x="864" y="277"/>
                    </a:cubicBezTo>
                    <a:cubicBezTo>
                      <a:pt x="746" y="71"/>
                      <a:pt x="482" y="0"/>
                      <a:pt x="276" y="119"/>
                    </a:cubicBezTo>
                    <a:cubicBezTo>
                      <a:pt x="70" y="238"/>
                      <a:pt x="0" y="502"/>
                      <a:pt x="119" y="707"/>
                    </a:cubicBezTo>
                    <a:close/>
                  </a:path>
                </a:pathLst>
              </a:custGeom>
              <a:solidFill>
                <a:srgbClr val="7C7B8B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7"/>
              <p:cNvSpPr>
                <a:spLocks noEditPoints="1"/>
              </p:cNvSpPr>
              <p:nvPr/>
            </p:nvSpPr>
            <p:spPr bwMode="auto">
              <a:xfrm>
                <a:off x="4226971" y="3968387"/>
                <a:ext cx="560718" cy="498223"/>
              </a:xfrm>
              <a:custGeom>
                <a:avLst/>
                <a:gdLst>
                  <a:gd name="T0" fmla="*/ 17 w 344"/>
                  <a:gd name="T1" fmla="*/ 306 h 306"/>
                  <a:gd name="T2" fmla="*/ 43 w 344"/>
                  <a:gd name="T3" fmla="*/ 270 h 306"/>
                  <a:gd name="T4" fmla="*/ 326 w 344"/>
                  <a:gd name="T5" fmla="*/ 301 h 306"/>
                  <a:gd name="T6" fmla="*/ 21 w 344"/>
                  <a:gd name="T7" fmla="*/ 297 h 306"/>
                  <a:gd name="T8" fmla="*/ 295 w 344"/>
                  <a:gd name="T9" fmla="*/ 279 h 306"/>
                  <a:gd name="T10" fmla="*/ 21 w 344"/>
                  <a:gd name="T11" fmla="*/ 297 h 306"/>
                  <a:gd name="T12" fmla="*/ 184 w 344"/>
                  <a:gd name="T13" fmla="*/ 261 h 306"/>
                  <a:gd name="T14" fmla="*/ 189 w 344"/>
                  <a:gd name="T15" fmla="*/ 116 h 306"/>
                  <a:gd name="T16" fmla="*/ 193 w 344"/>
                  <a:gd name="T17" fmla="*/ 261 h 306"/>
                  <a:gd name="T18" fmla="*/ 149 w 344"/>
                  <a:gd name="T19" fmla="*/ 266 h 306"/>
                  <a:gd name="T20" fmla="*/ 145 w 344"/>
                  <a:gd name="T21" fmla="*/ 120 h 306"/>
                  <a:gd name="T22" fmla="*/ 154 w 344"/>
                  <a:gd name="T23" fmla="*/ 120 h 306"/>
                  <a:gd name="T24" fmla="*/ 149 w 344"/>
                  <a:gd name="T25" fmla="*/ 266 h 306"/>
                  <a:gd name="T26" fmla="*/ 0 w 344"/>
                  <a:gd name="T27" fmla="*/ 205 h 306"/>
                  <a:gd name="T28" fmla="*/ 0 w 344"/>
                  <a:gd name="T29" fmla="*/ 204 h 306"/>
                  <a:gd name="T30" fmla="*/ 1 w 344"/>
                  <a:gd name="T31" fmla="*/ 203 h 306"/>
                  <a:gd name="T32" fmla="*/ 50 w 344"/>
                  <a:gd name="T33" fmla="*/ 140 h 306"/>
                  <a:gd name="T34" fmla="*/ 93 w 344"/>
                  <a:gd name="T35" fmla="*/ 204 h 306"/>
                  <a:gd name="T36" fmla="*/ 46 w 344"/>
                  <a:gd name="T37" fmla="*/ 252 h 306"/>
                  <a:gd name="T38" fmla="*/ 46 w 344"/>
                  <a:gd name="T39" fmla="*/ 243 h 306"/>
                  <a:gd name="T40" fmla="*/ 9 w 344"/>
                  <a:gd name="T41" fmla="*/ 209 h 306"/>
                  <a:gd name="T42" fmla="*/ 81 w 344"/>
                  <a:gd name="T43" fmla="*/ 201 h 306"/>
                  <a:gd name="T44" fmla="*/ 12 w 344"/>
                  <a:gd name="T45" fmla="*/ 201 h 306"/>
                  <a:gd name="T46" fmla="*/ 251 w 344"/>
                  <a:gd name="T47" fmla="*/ 135 h 306"/>
                  <a:gd name="T48" fmla="*/ 251 w 344"/>
                  <a:gd name="T49" fmla="*/ 134 h 306"/>
                  <a:gd name="T50" fmla="*/ 252 w 344"/>
                  <a:gd name="T51" fmla="*/ 133 h 306"/>
                  <a:gd name="T52" fmla="*/ 301 w 344"/>
                  <a:gd name="T53" fmla="*/ 70 h 306"/>
                  <a:gd name="T54" fmla="*/ 344 w 344"/>
                  <a:gd name="T55" fmla="*/ 134 h 306"/>
                  <a:gd name="T56" fmla="*/ 344 w 344"/>
                  <a:gd name="T57" fmla="*/ 134 h 306"/>
                  <a:gd name="T58" fmla="*/ 298 w 344"/>
                  <a:gd name="T59" fmla="*/ 182 h 306"/>
                  <a:gd name="T60" fmla="*/ 298 w 344"/>
                  <a:gd name="T61" fmla="*/ 173 h 306"/>
                  <a:gd name="T62" fmla="*/ 260 w 344"/>
                  <a:gd name="T63" fmla="*/ 139 h 306"/>
                  <a:gd name="T64" fmla="*/ 332 w 344"/>
                  <a:gd name="T65" fmla="*/ 131 h 306"/>
                  <a:gd name="T66" fmla="*/ 263 w 344"/>
                  <a:gd name="T67" fmla="*/ 131 h 306"/>
                  <a:gd name="T68" fmla="*/ 17 w 344"/>
                  <a:gd name="T69" fmla="*/ 139 h 306"/>
                  <a:gd name="T70" fmla="*/ 13 w 344"/>
                  <a:gd name="T71" fmla="*/ 118 h 306"/>
                  <a:gd name="T72" fmla="*/ 135 w 344"/>
                  <a:gd name="T73" fmla="*/ 83 h 306"/>
                  <a:gd name="T74" fmla="*/ 197 w 344"/>
                  <a:gd name="T75" fmla="*/ 66 h 306"/>
                  <a:gd name="T76" fmla="*/ 319 w 344"/>
                  <a:gd name="T77" fmla="*/ 33 h 306"/>
                  <a:gd name="T78" fmla="*/ 325 w 344"/>
                  <a:gd name="T79" fmla="*/ 53 h 306"/>
                  <a:gd name="T80" fmla="*/ 202 w 344"/>
                  <a:gd name="T81" fmla="*/ 92 h 306"/>
                  <a:gd name="T82" fmla="*/ 144 w 344"/>
                  <a:gd name="T83" fmla="*/ 108 h 306"/>
                  <a:gd name="T84" fmla="*/ 21 w 344"/>
                  <a:gd name="T85" fmla="*/ 142 h 306"/>
                  <a:gd name="T86" fmla="*/ 24 w 344"/>
                  <a:gd name="T87" fmla="*/ 132 h 306"/>
                  <a:gd name="T88" fmla="*/ 136 w 344"/>
                  <a:gd name="T89" fmla="*/ 92 h 306"/>
                  <a:gd name="T90" fmla="*/ 149 w 344"/>
                  <a:gd name="T91" fmla="*/ 100 h 306"/>
                  <a:gd name="T92" fmla="*/ 194 w 344"/>
                  <a:gd name="T93" fmla="*/ 85 h 306"/>
                  <a:gd name="T94" fmla="*/ 144 w 344"/>
                  <a:gd name="T95" fmla="*/ 85 h 306"/>
                  <a:gd name="T96" fmla="*/ 144 w 344"/>
                  <a:gd name="T97" fmla="*/ 86 h 306"/>
                  <a:gd name="T98" fmla="*/ 149 w 344"/>
                  <a:gd name="T99" fmla="*/ 100 h 306"/>
                  <a:gd name="T100" fmla="*/ 203 w 344"/>
                  <a:gd name="T101" fmla="*/ 82 h 306"/>
                  <a:gd name="T102" fmla="*/ 314 w 344"/>
                  <a:gd name="T103" fmla="*/ 42 h 306"/>
                  <a:gd name="T104" fmla="*/ 189 w 344"/>
                  <a:gd name="T105" fmla="*/ 56 h 306"/>
                  <a:gd name="T106" fmla="*/ 184 w 344"/>
                  <a:gd name="T107" fmla="*/ 24 h 306"/>
                  <a:gd name="T108" fmla="*/ 154 w 344"/>
                  <a:gd name="T109" fmla="*/ 24 h 306"/>
                  <a:gd name="T110" fmla="*/ 149 w 344"/>
                  <a:gd name="T111" fmla="*/ 56 h 306"/>
                  <a:gd name="T112" fmla="*/ 145 w 344"/>
                  <a:gd name="T113" fmla="*/ 24 h 306"/>
                  <a:gd name="T114" fmla="*/ 193 w 344"/>
                  <a:gd name="T115" fmla="*/ 24 h 306"/>
                  <a:gd name="T116" fmla="*/ 189 w 344"/>
                  <a:gd name="T117" fmla="*/ 5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44" h="306">
                    <a:moveTo>
                      <a:pt x="321" y="306"/>
                    </a:moveTo>
                    <a:cubicBezTo>
                      <a:pt x="17" y="306"/>
                      <a:pt x="17" y="306"/>
                      <a:pt x="17" y="306"/>
                    </a:cubicBezTo>
                    <a:cubicBezTo>
                      <a:pt x="14" y="306"/>
                      <a:pt x="12" y="304"/>
                      <a:pt x="12" y="301"/>
                    </a:cubicBezTo>
                    <a:cubicBezTo>
                      <a:pt x="12" y="284"/>
                      <a:pt x="26" y="270"/>
                      <a:pt x="43" y="270"/>
                    </a:cubicBezTo>
                    <a:cubicBezTo>
                      <a:pt x="295" y="270"/>
                      <a:pt x="295" y="270"/>
                      <a:pt x="295" y="270"/>
                    </a:cubicBezTo>
                    <a:cubicBezTo>
                      <a:pt x="312" y="270"/>
                      <a:pt x="326" y="284"/>
                      <a:pt x="326" y="301"/>
                    </a:cubicBezTo>
                    <a:cubicBezTo>
                      <a:pt x="326" y="304"/>
                      <a:pt x="324" y="306"/>
                      <a:pt x="321" y="306"/>
                    </a:cubicBezTo>
                    <a:close/>
                    <a:moveTo>
                      <a:pt x="21" y="297"/>
                    </a:moveTo>
                    <a:cubicBezTo>
                      <a:pt x="317" y="297"/>
                      <a:pt x="317" y="297"/>
                      <a:pt x="317" y="297"/>
                    </a:cubicBezTo>
                    <a:cubicBezTo>
                      <a:pt x="315" y="287"/>
                      <a:pt x="306" y="279"/>
                      <a:pt x="295" y="279"/>
                    </a:cubicBezTo>
                    <a:cubicBezTo>
                      <a:pt x="43" y="279"/>
                      <a:pt x="43" y="279"/>
                      <a:pt x="43" y="279"/>
                    </a:cubicBezTo>
                    <a:cubicBezTo>
                      <a:pt x="32" y="279"/>
                      <a:pt x="23" y="287"/>
                      <a:pt x="21" y="297"/>
                    </a:cubicBezTo>
                    <a:close/>
                    <a:moveTo>
                      <a:pt x="189" y="266"/>
                    </a:moveTo>
                    <a:cubicBezTo>
                      <a:pt x="186" y="266"/>
                      <a:pt x="184" y="264"/>
                      <a:pt x="184" y="261"/>
                    </a:cubicBezTo>
                    <a:cubicBezTo>
                      <a:pt x="184" y="120"/>
                      <a:pt x="184" y="120"/>
                      <a:pt x="184" y="120"/>
                    </a:cubicBezTo>
                    <a:cubicBezTo>
                      <a:pt x="184" y="118"/>
                      <a:pt x="186" y="116"/>
                      <a:pt x="189" y="116"/>
                    </a:cubicBezTo>
                    <a:cubicBezTo>
                      <a:pt x="191" y="116"/>
                      <a:pt x="193" y="118"/>
                      <a:pt x="193" y="120"/>
                    </a:cubicBezTo>
                    <a:cubicBezTo>
                      <a:pt x="193" y="261"/>
                      <a:pt x="193" y="261"/>
                      <a:pt x="193" y="261"/>
                    </a:cubicBezTo>
                    <a:cubicBezTo>
                      <a:pt x="193" y="264"/>
                      <a:pt x="191" y="266"/>
                      <a:pt x="189" y="266"/>
                    </a:cubicBezTo>
                    <a:close/>
                    <a:moveTo>
                      <a:pt x="149" y="266"/>
                    </a:moveTo>
                    <a:cubicBezTo>
                      <a:pt x="147" y="266"/>
                      <a:pt x="145" y="264"/>
                      <a:pt x="145" y="261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5" y="118"/>
                      <a:pt x="147" y="116"/>
                      <a:pt x="149" y="116"/>
                    </a:cubicBezTo>
                    <a:cubicBezTo>
                      <a:pt x="152" y="116"/>
                      <a:pt x="154" y="118"/>
                      <a:pt x="154" y="120"/>
                    </a:cubicBezTo>
                    <a:cubicBezTo>
                      <a:pt x="154" y="261"/>
                      <a:pt x="154" y="261"/>
                      <a:pt x="154" y="261"/>
                    </a:cubicBezTo>
                    <a:cubicBezTo>
                      <a:pt x="154" y="264"/>
                      <a:pt x="152" y="266"/>
                      <a:pt x="149" y="266"/>
                    </a:cubicBezTo>
                    <a:close/>
                    <a:moveTo>
                      <a:pt x="46" y="252"/>
                    </a:moveTo>
                    <a:cubicBezTo>
                      <a:pt x="21" y="252"/>
                      <a:pt x="0" y="231"/>
                      <a:pt x="0" y="205"/>
                    </a:cubicBezTo>
                    <a:cubicBezTo>
                      <a:pt x="0" y="205"/>
                      <a:pt x="0" y="204"/>
                      <a:pt x="0" y="20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0" y="203"/>
                      <a:pt x="0" y="203"/>
                      <a:pt x="1" y="203"/>
                    </a:cubicBezTo>
                    <a:cubicBezTo>
                      <a:pt x="43" y="140"/>
                      <a:pt x="43" y="140"/>
                      <a:pt x="43" y="140"/>
                    </a:cubicBezTo>
                    <a:cubicBezTo>
                      <a:pt x="44" y="137"/>
                      <a:pt x="48" y="137"/>
                      <a:pt x="50" y="140"/>
                    </a:cubicBezTo>
                    <a:cubicBezTo>
                      <a:pt x="92" y="203"/>
                      <a:pt x="92" y="203"/>
                      <a:pt x="92" y="203"/>
                    </a:cubicBezTo>
                    <a:cubicBezTo>
                      <a:pt x="92" y="203"/>
                      <a:pt x="93" y="203"/>
                      <a:pt x="93" y="204"/>
                    </a:cubicBezTo>
                    <a:cubicBezTo>
                      <a:pt x="93" y="204"/>
                      <a:pt x="93" y="205"/>
                      <a:pt x="93" y="205"/>
                    </a:cubicBezTo>
                    <a:cubicBezTo>
                      <a:pt x="93" y="231"/>
                      <a:pt x="72" y="252"/>
                      <a:pt x="46" y="252"/>
                    </a:cubicBezTo>
                    <a:close/>
                    <a:moveTo>
                      <a:pt x="9" y="209"/>
                    </a:moveTo>
                    <a:cubicBezTo>
                      <a:pt x="11" y="228"/>
                      <a:pt x="27" y="243"/>
                      <a:pt x="46" y="243"/>
                    </a:cubicBezTo>
                    <a:cubicBezTo>
                      <a:pt x="66" y="243"/>
                      <a:pt x="82" y="228"/>
                      <a:pt x="84" y="209"/>
                    </a:cubicBezTo>
                    <a:lnTo>
                      <a:pt x="9" y="209"/>
                    </a:lnTo>
                    <a:close/>
                    <a:moveTo>
                      <a:pt x="12" y="201"/>
                    </a:moveTo>
                    <a:cubicBezTo>
                      <a:pt x="81" y="201"/>
                      <a:pt x="81" y="201"/>
                      <a:pt x="81" y="201"/>
                    </a:cubicBezTo>
                    <a:cubicBezTo>
                      <a:pt x="46" y="150"/>
                      <a:pt x="46" y="150"/>
                      <a:pt x="46" y="150"/>
                    </a:cubicBezTo>
                    <a:lnTo>
                      <a:pt x="12" y="201"/>
                    </a:lnTo>
                    <a:close/>
                    <a:moveTo>
                      <a:pt x="298" y="182"/>
                    </a:moveTo>
                    <a:cubicBezTo>
                      <a:pt x="272" y="182"/>
                      <a:pt x="251" y="161"/>
                      <a:pt x="251" y="135"/>
                    </a:cubicBezTo>
                    <a:cubicBezTo>
                      <a:pt x="251" y="135"/>
                      <a:pt x="251" y="134"/>
                      <a:pt x="251" y="134"/>
                    </a:cubicBezTo>
                    <a:cubicBezTo>
                      <a:pt x="251" y="134"/>
                      <a:pt x="251" y="134"/>
                      <a:pt x="251" y="134"/>
                    </a:cubicBezTo>
                    <a:cubicBezTo>
                      <a:pt x="251" y="134"/>
                      <a:pt x="251" y="134"/>
                      <a:pt x="251" y="134"/>
                    </a:cubicBezTo>
                    <a:cubicBezTo>
                      <a:pt x="251" y="133"/>
                      <a:pt x="252" y="133"/>
                      <a:pt x="252" y="133"/>
                    </a:cubicBezTo>
                    <a:cubicBezTo>
                      <a:pt x="294" y="70"/>
                      <a:pt x="294" y="70"/>
                      <a:pt x="294" y="70"/>
                    </a:cubicBezTo>
                    <a:cubicBezTo>
                      <a:pt x="296" y="67"/>
                      <a:pt x="300" y="67"/>
                      <a:pt x="301" y="70"/>
                    </a:cubicBezTo>
                    <a:cubicBezTo>
                      <a:pt x="343" y="133"/>
                      <a:pt x="343" y="133"/>
                      <a:pt x="343" y="133"/>
                    </a:cubicBezTo>
                    <a:cubicBezTo>
                      <a:pt x="344" y="133"/>
                      <a:pt x="344" y="133"/>
                      <a:pt x="344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cubicBezTo>
                      <a:pt x="344" y="134"/>
                      <a:pt x="344" y="135"/>
                      <a:pt x="344" y="135"/>
                    </a:cubicBezTo>
                    <a:cubicBezTo>
                      <a:pt x="344" y="161"/>
                      <a:pt x="323" y="182"/>
                      <a:pt x="298" y="182"/>
                    </a:cubicBezTo>
                    <a:close/>
                    <a:moveTo>
                      <a:pt x="260" y="139"/>
                    </a:moveTo>
                    <a:cubicBezTo>
                      <a:pt x="262" y="158"/>
                      <a:pt x="278" y="173"/>
                      <a:pt x="298" y="173"/>
                    </a:cubicBezTo>
                    <a:cubicBezTo>
                      <a:pt x="317" y="173"/>
                      <a:pt x="333" y="158"/>
                      <a:pt x="335" y="139"/>
                    </a:cubicBezTo>
                    <a:lnTo>
                      <a:pt x="260" y="139"/>
                    </a:lnTo>
                    <a:close/>
                    <a:moveTo>
                      <a:pt x="263" y="131"/>
                    </a:moveTo>
                    <a:cubicBezTo>
                      <a:pt x="332" y="131"/>
                      <a:pt x="332" y="131"/>
                      <a:pt x="332" y="131"/>
                    </a:cubicBezTo>
                    <a:cubicBezTo>
                      <a:pt x="298" y="80"/>
                      <a:pt x="298" y="80"/>
                      <a:pt x="298" y="80"/>
                    </a:cubicBezTo>
                    <a:lnTo>
                      <a:pt x="263" y="131"/>
                    </a:lnTo>
                    <a:close/>
                    <a:moveTo>
                      <a:pt x="21" y="142"/>
                    </a:moveTo>
                    <a:cubicBezTo>
                      <a:pt x="20" y="142"/>
                      <a:pt x="18" y="141"/>
                      <a:pt x="17" y="139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12" y="120"/>
                      <a:pt x="12" y="119"/>
                      <a:pt x="13" y="118"/>
                    </a:cubicBezTo>
                    <a:cubicBezTo>
                      <a:pt x="13" y="117"/>
                      <a:pt x="14" y="117"/>
                      <a:pt x="15" y="116"/>
                    </a:cubicBezTo>
                    <a:cubicBezTo>
                      <a:pt x="135" y="83"/>
                      <a:pt x="135" y="83"/>
                      <a:pt x="135" y="83"/>
                    </a:cubicBezTo>
                    <a:cubicBezTo>
                      <a:pt x="136" y="65"/>
                      <a:pt x="151" y="51"/>
                      <a:pt x="169" y="51"/>
                    </a:cubicBezTo>
                    <a:cubicBezTo>
                      <a:pt x="180" y="51"/>
                      <a:pt x="190" y="57"/>
                      <a:pt x="197" y="66"/>
                    </a:cubicBezTo>
                    <a:cubicBezTo>
                      <a:pt x="315" y="32"/>
                      <a:pt x="315" y="32"/>
                      <a:pt x="315" y="32"/>
                    </a:cubicBezTo>
                    <a:cubicBezTo>
                      <a:pt x="316" y="32"/>
                      <a:pt x="318" y="32"/>
                      <a:pt x="319" y="33"/>
                    </a:cubicBezTo>
                    <a:cubicBezTo>
                      <a:pt x="320" y="33"/>
                      <a:pt x="320" y="34"/>
                      <a:pt x="321" y="35"/>
                    </a:cubicBezTo>
                    <a:cubicBezTo>
                      <a:pt x="325" y="53"/>
                      <a:pt x="325" y="53"/>
                      <a:pt x="325" y="53"/>
                    </a:cubicBezTo>
                    <a:cubicBezTo>
                      <a:pt x="326" y="55"/>
                      <a:pt x="325" y="57"/>
                      <a:pt x="322" y="58"/>
                    </a:cubicBezTo>
                    <a:cubicBezTo>
                      <a:pt x="202" y="92"/>
                      <a:pt x="202" y="92"/>
                      <a:pt x="202" y="92"/>
                    </a:cubicBezTo>
                    <a:cubicBezTo>
                      <a:pt x="199" y="107"/>
                      <a:pt x="185" y="119"/>
                      <a:pt x="169" y="119"/>
                    </a:cubicBezTo>
                    <a:cubicBezTo>
                      <a:pt x="159" y="119"/>
                      <a:pt x="150" y="115"/>
                      <a:pt x="144" y="108"/>
                    </a:cubicBezTo>
                    <a:cubicBezTo>
                      <a:pt x="23" y="142"/>
                      <a:pt x="23" y="142"/>
                      <a:pt x="23" y="142"/>
                    </a:cubicBezTo>
                    <a:cubicBezTo>
                      <a:pt x="22" y="142"/>
                      <a:pt x="22" y="142"/>
                      <a:pt x="21" y="142"/>
                    </a:cubicBezTo>
                    <a:close/>
                    <a:moveTo>
                      <a:pt x="22" y="123"/>
                    </a:moveTo>
                    <a:cubicBezTo>
                      <a:pt x="24" y="132"/>
                      <a:pt x="24" y="132"/>
                      <a:pt x="24" y="132"/>
                    </a:cubicBezTo>
                    <a:cubicBezTo>
                      <a:pt x="139" y="100"/>
                      <a:pt x="139" y="100"/>
                      <a:pt x="139" y="100"/>
                    </a:cubicBezTo>
                    <a:cubicBezTo>
                      <a:pt x="137" y="98"/>
                      <a:pt x="136" y="95"/>
                      <a:pt x="136" y="92"/>
                    </a:cubicBezTo>
                    <a:lnTo>
                      <a:pt x="22" y="123"/>
                    </a:lnTo>
                    <a:close/>
                    <a:moveTo>
                      <a:pt x="149" y="100"/>
                    </a:moveTo>
                    <a:cubicBezTo>
                      <a:pt x="153" y="107"/>
                      <a:pt x="161" y="111"/>
                      <a:pt x="169" y="111"/>
                    </a:cubicBezTo>
                    <a:cubicBezTo>
                      <a:pt x="183" y="111"/>
                      <a:pt x="194" y="99"/>
                      <a:pt x="194" y="85"/>
                    </a:cubicBezTo>
                    <a:cubicBezTo>
                      <a:pt x="194" y="71"/>
                      <a:pt x="183" y="60"/>
                      <a:pt x="169" y="60"/>
                    </a:cubicBezTo>
                    <a:cubicBezTo>
                      <a:pt x="155" y="60"/>
                      <a:pt x="144" y="71"/>
                      <a:pt x="144" y="85"/>
                    </a:cubicBezTo>
                    <a:cubicBezTo>
                      <a:pt x="144" y="85"/>
                      <a:pt x="144" y="86"/>
                      <a:pt x="144" y="86"/>
                    </a:cubicBezTo>
                    <a:cubicBezTo>
                      <a:pt x="144" y="86"/>
                      <a:pt x="144" y="86"/>
                      <a:pt x="144" y="86"/>
                    </a:cubicBezTo>
                    <a:cubicBezTo>
                      <a:pt x="144" y="92"/>
                      <a:pt x="146" y="96"/>
                      <a:pt x="149" y="100"/>
                    </a:cubicBezTo>
                    <a:cubicBezTo>
                      <a:pt x="149" y="100"/>
                      <a:pt x="149" y="100"/>
                      <a:pt x="149" y="100"/>
                    </a:cubicBezTo>
                    <a:close/>
                    <a:moveTo>
                      <a:pt x="201" y="73"/>
                    </a:moveTo>
                    <a:cubicBezTo>
                      <a:pt x="202" y="76"/>
                      <a:pt x="202" y="79"/>
                      <a:pt x="203" y="82"/>
                    </a:cubicBezTo>
                    <a:cubicBezTo>
                      <a:pt x="316" y="51"/>
                      <a:pt x="316" y="51"/>
                      <a:pt x="316" y="51"/>
                    </a:cubicBezTo>
                    <a:cubicBezTo>
                      <a:pt x="314" y="42"/>
                      <a:pt x="314" y="42"/>
                      <a:pt x="314" y="42"/>
                    </a:cubicBezTo>
                    <a:lnTo>
                      <a:pt x="201" y="73"/>
                    </a:lnTo>
                    <a:close/>
                    <a:moveTo>
                      <a:pt x="189" y="56"/>
                    </a:moveTo>
                    <a:cubicBezTo>
                      <a:pt x="186" y="56"/>
                      <a:pt x="184" y="54"/>
                      <a:pt x="184" y="51"/>
                    </a:cubicBezTo>
                    <a:cubicBezTo>
                      <a:pt x="184" y="24"/>
                      <a:pt x="184" y="24"/>
                      <a:pt x="184" y="24"/>
                    </a:cubicBezTo>
                    <a:cubicBezTo>
                      <a:pt x="184" y="16"/>
                      <a:pt x="177" y="9"/>
                      <a:pt x="169" y="9"/>
                    </a:cubicBezTo>
                    <a:cubicBezTo>
                      <a:pt x="160" y="9"/>
                      <a:pt x="154" y="16"/>
                      <a:pt x="154" y="24"/>
                    </a:cubicBezTo>
                    <a:cubicBezTo>
                      <a:pt x="154" y="51"/>
                      <a:pt x="154" y="51"/>
                      <a:pt x="154" y="51"/>
                    </a:cubicBezTo>
                    <a:cubicBezTo>
                      <a:pt x="154" y="54"/>
                      <a:pt x="152" y="56"/>
                      <a:pt x="149" y="56"/>
                    </a:cubicBezTo>
                    <a:cubicBezTo>
                      <a:pt x="147" y="56"/>
                      <a:pt x="145" y="54"/>
                      <a:pt x="145" y="51"/>
                    </a:cubicBezTo>
                    <a:cubicBezTo>
                      <a:pt x="145" y="24"/>
                      <a:pt x="145" y="24"/>
                      <a:pt x="145" y="24"/>
                    </a:cubicBezTo>
                    <a:cubicBezTo>
                      <a:pt x="145" y="11"/>
                      <a:pt x="156" y="0"/>
                      <a:pt x="169" y="0"/>
                    </a:cubicBezTo>
                    <a:cubicBezTo>
                      <a:pt x="182" y="0"/>
                      <a:pt x="193" y="11"/>
                      <a:pt x="193" y="24"/>
                    </a:cubicBezTo>
                    <a:cubicBezTo>
                      <a:pt x="193" y="51"/>
                      <a:pt x="193" y="51"/>
                      <a:pt x="193" y="51"/>
                    </a:cubicBezTo>
                    <a:cubicBezTo>
                      <a:pt x="193" y="54"/>
                      <a:pt x="191" y="56"/>
                      <a:pt x="189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椭圆 78"/>
              <p:cNvSpPr/>
              <p:nvPr/>
            </p:nvSpPr>
            <p:spPr>
              <a:xfrm rot="3563809" flipH="1" flipV="1">
                <a:off x="4602364" y="3738419"/>
                <a:ext cx="161693" cy="190125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81" name="Text Placeholder 5"/>
          <p:cNvSpPr txBox="1"/>
          <p:nvPr/>
        </p:nvSpPr>
        <p:spPr>
          <a:xfrm>
            <a:off x="5192706" y="3704556"/>
            <a:ext cx="1964043" cy="6700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86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Lorem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ipsum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dolor sit </a:t>
            </a:r>
            <a:r>
              <a:rPr lang="id-ID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dudu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consectetur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adipiscing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elit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. 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2" name="TextBox 59"/>
          <p:cNvSpPr txBox="1"/>
          <p:nvPr/>
        </p:nvSpPr>
        <p:spPr>
          <a:xfrm>
            <a:off x="4965355" y="3446572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b="1" dirty="0">
                <a:solidFill>
                  <a:srgbClr val="6E746F"/>
                </a:solidFill>
                <a:latin typeface="Agency FB" panose="020B0503020202020204" pitchFamily="34" charset="0"/>
                <a:cs typeface="+mn-ea"/>
                <a:sym typeface="+mn-lt"/>
              </a:rPr>
              <a:t>Text sample here</a:t>
            </a:r>
            <a:endParaRPr lang="id-ID" sz="1400" b="1" dirty="0">
              <a:solidFill>
                <a:srgbClr val="6E746F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7512164" y="159786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E78585"/>
                </a:solidFill>
                <a:latin typeface="Agency FB" panose="020B0503020202020204" pitchFamily="34" charset="0"/>
              </a:rPr>
              <a:t>数据</a:t>
            </a:r>
            <a:r>
              <a:rPr lang="en-US" altLang="zh-CN" sz="1400" b="1" dirty="0">
                <a:solidFill>
                  <a:srgbClr val="E78585"/>
                </a:solidFill>
                <a:latin typeface="Agency FB" panose="020B0503020202020204" pitchFamily="34" charset="0"/>
              </a:rPr>
              <a:t>1</a:t>
            </a:r>
            <a:endParaRPr lang="zh-CN" altLang="en-US" sz="1400" b="1" dirty="0">
              <a:solidFill>
                <a:srgbClr val="E78585"/>
              </a:solidFill>
              <a:latin typeface="Agency FB" panose="020B0503020202020204" pitchFamily="34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7512164" y="1864160"/>
            <a:ext cx="299941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4590888" y="1057571"/>
            <a:ext cx="627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B15462"/>
                </a:solidFill>
                <a:latin typeface="Agency FB" panose="020B0503020202020204" pitchFamily="34" charset="0"/>
              </a:rPr>
              <a:t>数据</a:t>
            </a:r>
            <a:r>
              <a:rPr lang="en-US" altLang="zh-CN" sz="1400" b="1" dirty="0">
                <a:solidFill>
                  <a:srgbClr val="B15462"/>
                </a:solidFill>
                <a:latin typeface="Agency FB" panose="020B0503020202020204" pitchFamily="34" charset="0"/>
              </a:rPr>
              <a:t>6</a:t>
            </a:r>
            <a:endParaRPr lang="zh-CN" altLang="en-US" sz="14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957803" y="1323865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827174" y="2989796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92D050"/>
                </a:solidFill>
                <a:latin typeface="Agency FB" panose="020B0503020202020204" pitchFamily="34" charset="0"/>
              </a:rPr>
              <a:t>数据</a:t>
            </a:r>
            <a:r>
              <a:rPr lang="en-US" altLang="zh-CN" sz="1400" b="1" dirty="0">
                <a:solidFill>
                  <a:srgbClr val="92D050"/>
                </a:solidFill>
                <a:latin typeface="Agency FB" panose="020B0503020202020204" pitchFamily="34" charset="0"/>
              </a:rPr>
              <a:t>2</a:t>
            </a:r>
            <a:endParaRPr lang="zh-CN" altLang="en-US" sz="1400" b="1" dirty="0">
              <a:solidFill>
                <a:srgbClr val="92D050"/>
              </a:solidFill>
              <a:latin typeface="Agency FB" panose="020B0503020202020204" pitchFamily="34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8827174" y="3256090"/>
            <a:ext cx="299941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3" name="文本框 92"/>
          <p:cNvSpPr txBox="1"/>
          <p:nvPr/>
        </p:nvSpPr>
        <p:spPr>
          <a:xfrm>
            <a:off x="7384098" y="5888368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</a:rPr>
              <a:t>数据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</a:rPr>
              <a:t>3</a:t>
            </a:r>
            <a:endParaRPr lang="zh-CN" altLang="en-US" sz="1400" b="1" dirty="0">
              <a:solidFill>
                <a:srgbClr val="76B0AD"/>
              </a:solidFill>
              <a:latin typeface="Agency FB" panose="020B0503020202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7384098" y="6154662"/>
            <a:ext cx="299941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3000101" y="3345706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7C7B8B"/>
                </a:solidFill>
                <a:latin typeface="Agency FB" panose="020B0503020202020204" pitchFamily="34" charset="0"/>
              </a:rPr>
              <a:t>数据</a:t>
            </a:r>
            <a:r>
              <a:rPr lang="en-US" altLang="zh-CN" sz="1400" b="1" dirty="0">
                <a:solidFill>
                  <a:srgbClr val="7C7B8B"/>
                </a:solidFill>
                <a:latin typeface="Agency FB" panose="020B0503020202020204" pitchFamily="34" charset="0"/>
              </a:rPr>
              <a:t>5</a:t>
            </a:r>
            <a:endParaRPr lang="zh-CN" altLang="en-US" sz="1400" b="1" dirty="0">
              <a:solidFill>
                <a:srgbClr val="7C7B8B"/>
              </a:solidFill>
              <a:latin typeface="Agency FB" panose="020B050302020202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365412" y="3612000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4242052" y="5368072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76C3C0"/>
                </a:solidFill>
                <a:latin typeface="Agency FB" panose="020B0503020202020204" pitchFamily="34" charset="0"/>
              </a:rPr>
              <a:t>数据</a:t>
            </a:r>
            <a:r>
              <a:rPr lang="en-US" altLang="zh-CN" sz="1400" b="1" dirty="0">
                <a:solidFill>
                  <a:srgbClr val="76C3C0"/>
                </a:solidFill>
                <a:latin typeface="Agency FB" panose="020B0503020202020204" pitchFamily="34" charset="0"/>
              </a:rPr>
              <a:t>4</a:t>
            </a:r>
            <a:endParaRPr lang="zh-CN" altLang="en-US" sz="1400" b="1" dirty="0">
              <a:solidFill>
                <a:srgbClr val="76C3C0"/>
              </a:solidFill>
              <a:latin typeface="Agency FB" panose="020B0503020202020204" pitchFamily="34" charset="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07363" y="5634366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51" name="文本框 6"/>
            <p:cNvSpPr txBox="1">
              <a:spLocks noChangeArrowheads="1"/>
            </p:cNvSpPr>
            <p:nvPr/>
          </p:nvSpPr>
          <p:spPr bwMode="auto">
            <a:xfrm>
              <a:off x="5285522" y="331371"/>
              <a:ext cx="162095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各部门效率数据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pic>
        <p:nvPicPr>
          <p:cNvPr id="43" name="图形 42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5207832" y="17571"/>
            <a:ext cx="8634860" cy="6858001"/>
          </a:xfrm>
          <a:prstGeom prst="rect">
            <a:avLst/>
          </a:prstGeom>
        </p:spPr>
      </p:pic>
      <p:pic>
        <p:nvPicPr>
          <p:cNvPr id="44" name="图形 4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 flipH="1">
            <a:off x="9917550" y="-36956"/>
            <a:ext cx="5779347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10000">
        <p15:prstTrans prst="drap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6" grpId="0"/>
      <p:bldP spid="87" grpId="0"/>
      <p:bldP spid="88" grpId="0"/>
      <p:bldP spid="90" grpId="0"/>
      <p:bldP spid="91" grpId="0"/>
      <p:bldP spid="93" grpId="0"/>
      <p:bldP spid="94" grpId="0"/>
      <p:bldP spid="96" grpId="0"/>
      <p:bldP spid="97" grpId="0"/>
      <p:bldP spid="99" grpId="0"/>
      <p:bldP spid="1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Freeform 5"/>
          <p:cNvSpPr/>
          <p:nvPr/>
        </p:nvSpPr>
        <p:spPr bwMode="auto">
          <a:xfrm>
            <a:off x="8680722" y="4783131"/>
            <a:ext cx="1100971" cy="918111"/>
          </a:xfrm>
          <a:custGeom>
            <a:avLst/>
            <a:gdLst>
              <a:gd name="T0" fmla="*/ 270 w 272"/>
              <a:gd name="T1" fmla="*/ 127 h 227"/>
              <a:gd name="T2" fmla="*/ 268 w 272"/>
              <a:gd name="T3" fmla="*/ 113 h 227"/>
              <a:gd name="T4" fmla="*/ 247 w 272"/>
              <a:gd name="T5" fmla="*/ 93 h 227"/>
              <a:gd name="T6" fmla="*/ 243 w 272"/>
              <a:gd name="T7" fmla="*/ 77 h 227"/>
              <a:gd name="T8" fmla="*/ 225 w 272"/>
              <a:gd name="T9" fmla="*/ 63 h 227"/>
              <a:gd name="T10" fmla="*/ 221 w 272"/>
              <a:gd name="T11" fmla="*/ 51 h 227"/>
              <a:gd name="T12" fmla="*/ 217 w 272"/>
              <a:gd name="T13" fmla="*/ 32 h 227"/>
              <a:gd name="T14" fmla="*/ 208 w 272"/>
              <a:gd name="T15" fmla="*/ 31 h 227"/>
              <a:gd name="T16" fmla="*/ 203 w 272"/>
              <a:gd name="T17" fmla="*/ 13 h 227"/>
              <a:gd name="T18" fmla="*/ 199 w 272"/>
              <a:gd name="T19" fmla="*/ 1 h 227"/>
              <a:gd name="T20" fmla="*/ 196 w 272"/>
              <a:gd name="T21" fmla="*/ 8 h 227"/>
              <a:gd name="T22" fmla="*/ 192 w 272"/>
              <a:gd name="T23" fmla="*/ 18 h 227"/>
              <a:gd name="T24" fmla="*/ 190 w 272"/>
              <a:gd name="T25" fmla="*/ 47 h 227"/>
              <a:gd name="T26" fmla="*/ 181 w 272"/>
              <a:gd name="T27" fmla="*/ 54 h 227"/>
              <a:gd name="T28" fmla="*/ 169 w 272"/>
              <a:gd name="T29" fmla="*/ 45 h 227"/>
              <a:gd name="T30" fmla="*/ 154 w 272"/>
              <a:gd name="T31" fmla="*/ 35 h 227"/>
              <a:gd name="T32" fmla="*/ 154 w 272"/>
              <a:gd name="T33" fmla="*/ 25 h 227"/>
              <a:gd name="T34" fmla="*/ 159 w 272"/>
              <a:gd name="T35" fmla="*/ 13 h 227"/>
              <a:gd name="T36" fmla="*/ 147 w 272"/>
              <a:gd name="T37" fmla="*/ 11 h 227"/>
              <a:gd name="T38" fmla="*/ 134 w 272"/>
              <a:gd name="T39" fmla="*/ 12 h 227"/>
              <a:gd name="T40" fmla="*/ 121 w 272"/>
              <a:gd name="T41" fmla="*/ 16 h 227"/>
              <a:gd name="T42" fmla="*/ 113 w 272"/>
              <a:gd name="T43" fmla="*/ 31 h 227"/>
              <a:gd name="T44" fmla="*/ 106 w 272"/>
              <a:gd name="T45" fmla="*/ 31 h 227"/>
              <a:gd name="T46" fmla="*/ 92 w 272"/>
              <a:gd name="T47" fmla="*/ 25 h 227"/>
              <a:gd name="T48" fmla="*/ 81 w 272"/>
              <a:gd name="T49" fmla="*/ 36 h 227"/>
              <a:gd name="T50" fmla="*/ 74 w 272"/>
              <a:gd name="T51" fmla="*/ 48 h 227"/>
              <a:gd name="T52" fmla="*/ 65 w 272"/>
              <a:gd name="T53" fmla="*/ 49 h 227"/>
              <a:gd name="T54" fmla="*/ 56 w 272"/>
              <a:gd name="T55" fmla="*/ 66 h 227"/>
              <a:gd name="T56" fmla="*/ 45 w 272"/>
              <a:gd name="T57" fmla="*/ 72 h 227"/>
              <a:gd name="T58" fmla="*/ 30 w 272"/>
              <a:gd name="T59" fmla="*/ 76 h 227"/>
              <a:gd name="T60" fmla="*/ 14 w 272"/>
              <a:gd name="T61" fmla="*/ 86 h 227"/>
              <a:gd name="T62" fmla="*/ 5 w 272"/>
              <a:gd name="T63" fmla="*/ 101 h 227"/>
              <a:gd name="T64" fmla="*/ 8 w 272"/>
              <a:gd name="T65" fmla="*/ 117 h 227"/>
              <a:gd name="T66" fmla="*/ 3 w 272"/>
              <a:gd name="T67" fmla="*/ 122 h 227"/>
              <a:gd name="T68" fmla="*/ 8 w 272"/>
              <a:gd name="T69" fmla="*/ 133 h 227"/>
              <a:gd name="T70" fmla="*/ 14 w 272"/>
              <a:gd name="T71" fmla="*/ 149 h 227"/>
              <a:gd name="T72" fmla="*/ 21 w 272"/>
              <a:gd name="T73" fmla="*/ 171 h 227"/>
              <a:gd name="T74" fmla="*/ 14 w 272"/>
              <a:gd name="T75" fmla="*/ 185 h 227"/>
              <a:gd name="T76" fmla="*/ 28 w 272"/>
              <a:gd name="T77" fmla="*/ 193 h 227"/>
              <a:gd name="T78" fmla="*/ 50 w 272"/>
              <a:gd name="T79" fmla="*/ 183 h 227"/>
              <a:gd name="T80" fmla="*/ 64 w 272"/>
              <a:gd name="T81" fmla="*/ 184 h 227"/>
              <a:gd name="T82" fmla="*/ 79 w 272"/>
              <a:gd name="T83" fmla="*/ 175 h 227"/>
              <a:gd name="T84" fmla="*/ 91 w 272"/>
              <a:gd name="T85" fmla="*/ 171 h 227"/>
              <a:gd name="T86" fmla="*/ 118 w 272"/>
              <a:gd name="T87" fmla="*/ 164 h 227"/>
              <a:gd name="T88" fmla="*/ 138 w 272"/>
              <a:gd name="T89" fmla="*/ 170 h 227"/>
              <a:gd name="T90" fmla="*/ 152 w 272"/>
              <a:gd name="T91" fmla="*/ 191 h 227"/>
              <a:gd name="T92" fmla="*/ 167 w 272"/>
              <a:gd name="T93" fmla="*/ 177 h 227"/>
              <a:gd name="T94" fmla="*/ 168 w 272"/>
              <a:gd name="T95" fmla="*/ 189 h 227"/>
              <a:gd name="T96" fmla="*/ 175 w 272"/>
              <a:gd name="T97" fmla="*/ 197 h 227"/>
              <a:gd name="T98" fmla="*/ 180 w 272"/>
              <a:gd name="T99" fmla="*/ 211 h 227"/>
              <a:gd name="T100" fmla="*/ 193 w 272"/>
              <a:gd name="T101" fmla="*/ 221 h 227"/>
              <a:gd name="T102" fmla="*/ 210 w 272"/>
              <a:gd name="T103" fmla="*/ 221 h 227"/>
              <a:gd name="T104" fmla="*/ 220 w 272"/>
              <a:gd name="T105" fmla="*/ 225 h 227"/>
              <a:gd name="T106" fmla="*/ 232 w 272"/>
              <a:gd name="T107" fmla="*/ 220 h 227"/>
              <a:gd name="T108" fmla="*/ 247 w 272"/>
              <a:gd name="T109" fmla="*/ 217 h 227"/>
              <a:gd name="T110" fmla="*/ 250 w 272"/>
              <a:gd name="T111" fmla="*/ 201 h 227"/>
              <a:gd name="T112" fmla="*/ 258 w 272"/>
              <a:gd name="T113" fmla="*/ 182 h 227"/>
              <a:gd name="T114" fmla="*/ 269 w 272"/>
              <a:gd name="T115" fmla="*/ 162 h 227"/>
              <a:gd name="T116" fmla="*/ 271 w 272"/>
              <a:gd name="T117" fmla="*/ 141 h 227"/>
              <a:gd name="T118" fmla="*/ 270 w 272"/>
              <a:gd name="T119" fmla="*/ 1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2" h="227">
                <a:moveTo>
                  <a:pt x="270" y="127"/>
                </a:moveTo>
                <a:cubicBezTo>
                  <a:pt x="268" y="123"/>
                  <a:pt x="270" y="118"/>
                  <a:pt x="268" y="113"/>
                </a:cubicBezTo>
                <a:cubicBezTo>
                  <a:pt x="265" y="109"/>
                  <a:pt x="250" y="95"/>
                  <a:pt x="247" y="93"/>
                </a:cubicBezTo>
                <a:cubicBezTo>
                  <a:pt x="244" y="90"/>
                  <a:pt x="244" y="83"/>
                  <a:pt x="243" y="77"/>
                </a:cubicBezTo>
                <a:cubicBezTo>
                  <a:pt x="242" y="71"/>
                  <a:pt x="229" y="67"/>
                  <a:pt x="225" y="63"/>
                </a:cubicBezTo>
                <a:cubicBezTo>
                  <a:pt x="221" y="59"/>
                  <a:pt x="224" y="56"/>
                  <a:pt x="221" y="51"/>
                </a:cubicBezTo>
                <a:cubicBezTo>
                  <a:pt x="219" y="47"/>
                  <a:pt x="220" y="37"/>
                  <a:pt x="217" y="32"/>
                </a:cubicBezTo>
                <a:cubicBezTo>
                  <a:pt x="214" y="27"/>
                  <a:pt x="210" y="31"/>
                  <a:pt x="208" y="31"/>
                </a:cubicBezTo>
                <a:cubicBezTo>
                  <a:pt x="206" y="30"/>
                  <a:pt x="206" y="17"/>
                  <a:pt x="203" y="13"/>
                </a:cubicBezTo>
                <a:cubicBezTo>
                  <a:pt x="200" y="8"/>
                  <a:pt x="200" y="3"/>
                  <a:pt x="199" y="1"/>
                </a:cubicBezTo>
                <a:cubicBezTo>
                  <a:pt x="197" y="0"/>
                  <a:pt x="196" y="6"/>
                  <a:pt x="196" y="8"/>
                </a:cubicBezTo>
                <a:cubicBezTo>
                  <a:pt x="196" y="10"/>
                  <a:pt x="195" y="14"/>
                  <a:pt x="192" y="18"/>
                </a:cubicBezTo>
                <a:cubicBezTo>
                  <a:pt x="190" y="21"/>
                  <a:pt x="191" y="40"/>
                  <a:pt x="190" y="47"/>
                </a:cubicBezTo>
                <a:cubicBezTo>
                  <a:pt x="188" y="55"/>
                  <a:pt x="185" y="55"/>
                  <a:pt x="181" y="54"/>
                </a:cubicBezTo>
                <a:cubicBezTo>
                  <a:pt x="177" y="54"/>
                  <a:pt x="173" y="47"/>
                  <a:pt x="169" y="45"/>
                </a:cubicBezTo>
                <a:cubicBezTo>
                  <a:pt x="166" y="43"/>
                  <a:pt x="158" y="39"/>
                  <a:pt x="154" y="35"/>
                </a:cubicBezTo>
                <a:cubicBezTo>
                  <a:pt x="149" y="32"/>
                  <a:pt x="152" y="27"/>
                  <a:pt x="154" y="25"/>
                </a:cubicBezTo>
                <a:cubicBezTo>
                  <a:pt x="157" y="24"/>
                  <a:pt x="160" y="16"/>
                  <a:pt x="159" y="13"/>
                </a:cubicBezTo>
                <a:cubicBezTo>
                  <a:pt x="158" y="11"/>
                  <a:pt x="150" y="11"/>
                  <a:pt x="147" y="11"/>
                </a:cubicBezTo>
                <a:cubicBezTo>
                  <a:pt x="144" y="10"/>
                  <a:pt x="137" y="8"/>
                  <a:pt x="134" y="12"/>
                </a:cubicBezTo>
                <a:cubicBezTo>
                  <a:pt x="131" y="16"/>
                  <a:pt x="125" y="15"/>
                  <a:pt x="121" y="16"/>
                </a:cubicBezTo>
                <a:cubicBezTo>
                  <a:pt x="116" y="17"/>
                  <a:pt x="115" y="27"/>
                  <a:pt x="113" y="31"/>
                </a:cubicBezTo>
                <a:cubicBezTo>
                  <a:pt x="112" y="35"/>
                  <a:pt x="109" y="32"/>
                  <a:pt x="106" y="31"/>
                </a:cubicBezTo>
                <a:cubicBezTo>
                  <a:pt x="103" y="31"/>
                  <a:pt x="95" y="25"/>
                  <a:pt x="92" y="25"/>
                </a:cubicBezTo>
                <a:cubicBezTo>
                  <a:pt x="89" y="24"/>
                  <a:pt x="84" y="34"/>
                  <a:pt x="81" y="36"/>
                </a:cubicBezTo>
                <a:cubicBezTo>
                  <a:pt x="77" y="39"/>
                  <a:pt x="77" y="44"/>
                  <a:pt x="74" y="48"/>
                </a:cubicBezTo>
                <a:cubicBezTo>
                  <a:pt x="71" y="52"/>
                  <a:pt x="67" y="47"/>
                  <a:pt x="65" y="49"/>
                </a:cubicBezTo>
                <a:cubicBezTo>
                  <a:pt x="62" y="51"/>
                  <a:pt x="59" y="63"/>
                  <a:pt x="56" y="66"/>
                </a:cubicBezTo>
                <a:cubicBezTo>
                  <a:pt x="53" y="69"/>
                  <a:pt x="49" y="71"/>
                  <a:pt x="45" y="72"/>
                </a:cubicBezTo>
                <a:cubicBezTo>
                  <a:pt x="41" y="74"/>
                  <a:pt x="33" y="76"/>
                  <a:pt x="30" y="76"/>
                </a:cubicBezTo>
                <a:cubicBezTo>
                  <a:pt x="27" y="76"/>
                  <a:pt x="19" y="85"/>
                  <a:pt x="14" y="86"/>
                </a:cubicBezTo>
                <a:cubicBezTo>
                  <a:pt x="12" y="87"/>
                  <a:pt x="7" y="96"/>
                  <a:pt x="5" y="101"/>
                </a:cubicBezTo>
                <a:cubicBezTo>
                  <a:pt x="3" y="106"/>
                  <a:pt x="8" y="114"/>
                  <a:pt x="8" y="117"/>
                </a:cubicBezTo>
                <a:cubicBezTo>
                  <a:pt x="9" y="119"/>
                  <a:pt x="5" y="120"/>
                  <a:pt x="3" y="122"/>
                </a:cubicBezTo>
                <a:cubicBezTo>
                  <a:pt x="0" y="124"/>
                  <a:pt x="5" y="130"/>
                  <a:pt x="8" y="133"/>
                </a:cubicBezTo>
                <a:cubicBezTo>
                  <a:pt x="10" y="137"/>
                  <a:pt x="15" y="145"/>
                  <a:pt x="14" y="149"/>
                </a:cubicBezTo>
                <a:cubicBezTo>
                  <a:pt x="13" y="153"/>
                  <a:pt x="19" y="168"/>
                  <a:pt x="21" y="171"/>
                </a:cubicBezTo>
                <a:cubicBezTo>
                  <a:pt x="22" y="173"/>
                  <a:pt x="16" y="180"/>
                  <a:pt x="14" y="185"/>
                </a:cubicBezTo>
                <a:cubicBezTo>
                  <a:pt x="12" y="190"/>
                  <a:pt x="23" y="191"/>
                  <a:pt x="28" y="193"/>
                </a:cubicBezTo>
                <a:cubicBezTo>
                  <a:pt x="32" y="195"/>
                  <a:pt x="46" y="186"/>
                  <a:pt x="50" y="183"/>
                </a:cubicBezTo>
                <a:cubicBezTo>
                  <a:pt x="54" y="180"/>
                  <a:pt x="59" y="181"/>
                  <a:pt x="64" y="184"/>
                </a:cubicBezTo>
                <a:cubicBezTo>
                  <a:pt x="70" y="188"/>
                  <a:pt x="75" y="181"/>
                  <a:pt x="79" y="175"/>
                </a:cubicBezTo>
                <a:cubicBezTo>
                  <a:pt x="83" y="169"/>
                  <a:pt x="87" y="170"/>
                  <a:pt x="91" y="171"/>
                </a:cubicBezTo>
                <a:cubicBezTo>
                  <a:pt x="95" y="172"/>
                  <a:pt x="115" y="164"/>
                  <a:pt x="118" y="164"/>
                </a:cubicBezTo>
                <a:cubicBezTo>
                  <a:pt x="122" y="164"/>
                  <a:pt x="134" y="167"/>
                  <a:pt x="138" y="170"/>
                </a:cubicBezTo>
                <a:cubicBezTo>
                  <a:pt x="141" y="173"/>
                  <a:pt x="150" y="188"/>
                  <a:pt x="152" y="191"/>
                </a:cubicBezTo>
                <a:cubicBezTo>
                  <a:pt x="154" y="194"/>
                  <a:pt x="164" y="179"/>
                  <a:pt x="167" y="177"/>
                </a:cubicBezTo>
                <a:cubicBezTo>
                  <a:pt x="170" y="175"/>
                  <a:pt x="167" y="187"/>
                  <a:pt x="168" y="189"/>
                </a:cubicBezTo>
                <a:cubicBezTo>
                  <a:pt x="168" y="190"/>
                  <a:pt x="171" y="194"/>
                  <a:pt x="175" y="197"/>
                </a:cubicBezTo>
                <a:cubicBezTo>
                  <a:pt x="178" y="200"/>
                  <a:pt x="180" y="206"/>
                  <a:pt x="180" y="211"/>
                </a:cubicBezTo>
                <a:cubicBezTo>
                  <a:pt x="180" y="215"/>
                  <a:pt x="188" y="217"/>
                  <a:pt x="193" y="221"/>
                </a:cubicBezTo>
                <a:cubicBezTo>
                  <a:pt x="199" y="225"/>
                  <a:pt x="208" y="223"/>
                  <a:pt x="210" y="221"/>
                </a:cubicBezTo>
                <a:cubicBezTo>
                  <a:pt x="213" y="219"/>
                  <a:pt x="217" y="223"/>
                  <a:pt x="220" y="225"/>
                </a:cubicBezTo>
                <a:cubicBezTo>
                  <a:pt x="223" y="227"/>
                  <a:pt x="228" y="224"/>
                  <a:pt x="232" y="220"/>
                </a:cubicBezTo>
                <a:cubicBezTo>
                  <a:pt x="237" y="215"/>
                  <a:pt x="244" y="217"/>
                  <a:pt x="247" y="217"/>
                </a:cubicBezTo>
                <a:cubicBezTo>
                  <a:pt x="250" y="216"/>
                  <a:pt x="250" y="203"/>
                  <a:pt x="250" y="201"/>
                </a:cubicBezTo>
                <a:cubicBezTo>
                  <a:pt x="251" y="198"/>
                  <a:pt x="256" y="187"/>
                  <a:pt x="258" y="182"/>
                </a:cubicBezTo>
                <a:cubicBezTo>
                  <a:pt x="260" y="176"/>
                  <a:pt x="266" y="165"/>
                  <a:pt x="269" y="162"/>
                </a:cubicBezTo>
                <a:cubicBezTo>
                  <a:pt x="271" y="159"/>
                  <a:pt x="272" y="147"/>
                  <a:pt x="271" y="141"/>
                </a:cubicBezTo>
                <a:cubicBezTo>
                  <a:pt x="270" y="135"/>
                  <a:pt x="271" y="131"/>
                  <a:pt x="270" y="1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6" name="Freeform 9"/>
          <p:cNvSpPr/>
          <p:nvPr/>
        </p:nvSpPr>
        <p:spPr bwMode="auto">
          <a:xfrm>
            <a:off x="1093924" y="1800223"/>
            <a:ext cx="3592443" cy="4558173"/>
          </a:xfrm>
          <a:custGeom>
            <a:avLst/>
            <a:gdLst>
              <a:gd name="T0" fmla="*/ 816 w 887"/>
              <a:gd name="T1" fmla="*/ 669 h 1126"/>
              <a:gd name="T2" fmla="*/ 776 w 887"/>
              <a:gd name="T3" fmla="*/ 632 h 1126"/>
              <a:gd name="T4" fmla="*/ 689 w 887"/>
              <a:gd name="T5" fmla="*/ 579 h 1126"/>
              <a:gd name="T6" fmla="*/ 642 w 887"/>
              <a:gd name="T7" fmla="*/ 566 h 1126"/>
              <a:gd name="T8" fmla="*/ 580 w 887"/>
              <a:gd name="T9" fmla="*/ 591 h 1126"/>
              <a:gd name="T10" fmla="*/ 523 w 887"/>
              <a:gd name="T11" fmla="*/ 537 h 1126"/>
              <a:gd name="T12" fmla="*/ 511 w 887"/>
              <a:gd name="T13" fmla="*/ 515 h 1126"/>
              <a:gd name="T14" fmla="*/ 465 w 887"/>
              <a:gd name="T15" fmla="*/ 468 h 1126"/>
              <a:gd name="T16" fmla="*/ 519 w 887"/>
              <a:gd name="T17" fmla="*/ 427 h 1126"/>
              <a:gd name="T18" fmla="*/ 578 w 887"/>
              <a:gd name="T19" fmla="*/ 467 h 1126"/>
              <a:gd name="T20" fmla="*/ 612 w 887"/>
              <a:gd name="T21" fmla="*/ 386 h 1126"/>
              <a:gd name="T22" fmla="*/ 649 w 887"/>
              <a:gd name="T23" fmla="*/ 328 h 1126"/>
              <a:gd name="T24" fmla="*/ 684 w 887"/>
              <a:gd name="T25" fmla="*/ 260 h 1126"/>
              <a:gd name="T26" fmla="*/ 738 w 887"/>
              <a:gd name="T27" fmla="*/ 237 h 1126"/>
              <a:gd name="T28" fmla="*/ 688 w 887"/>
              <a:gd name="T29" fmla="*/ 149 h 1126"/>
              <a:gd name="T30" fmla="*/ 642 w 887"/>
              <a:gd name="T31" fmla="*/ 130 h 1126"/>
              <a:gd name="T32" fmla="*/ 602 w 887"/>
              <a:gd name="T33" fmla="*/ 168 h 1126"/>
              <a:gd name="T34" fmla="*/ 574 w 887"/>
              <a:gd name="T35" fmla="*/ 229 h 1126"/>
              <a:gd name="T36" fmla="*/ 504 w 887"/>
              <a:gd name="T37" fmla="*/ 182 h 1126"/>
              <a:gd name="T38" fmla="*/ 515 w 887"/>
              <a:gd name="T39" fmla="*/ 106 h 1126"/>
              <a:gd name="T40" fmla="*/ 542 w 887"/>
              <a:gd name="T41" fmla="*/ 77 h 1126"/>
              <a:gd name="T42" fmla="*/ 578 w 887"/>
              <a:gd name="T43" fmla="*/ 43 h 1126"/>
              <a:gd name="T44" fmla="*/ 530 w 887"/>
              <a:gd name="T45" fmla="*/ 57 h 1126"/>
              <a:gd name="T46" fmla="*/ 502 w 887"/>
              <a:gd name="T47" fmla="*/ 17 h 1126"/>
              <a:gd name="T48" fmla="*/ 464 w 887"/>
              <a:gd name="T49" fmla="*/ 53 h 1126"/>
              <a:gd name="T50" fmla="*/ 375 w 887"/>
              <a:gd name="T51" fmla="*/ 55 h 1126"/>
              <a:gd name="T52" fmla="*/ 290 w 887"/>
              <a:gd name="T53" fmla="*/ 27 h 1126"/>
              <a:gd name="T54" fmla="*/ 177 w 887"/>
              <a:gd name="T55" fmla="*/ 30 h 1126"/>
              <a:gd name="T56" fmla="*/ 67 w 887"/>
              <a:gd name="T57" fmla="*/ 14 h 1126"/>
              <a:gd name="T58" fmla="*/ 7 w 887"/>
              <a:gd name="T59" fmla="*/ 50 h 1126"/>
              <a:gd name="T60" fmla="*/ 17 w 887"/>
              <a:gd name="T61" fmla="*/ 72 h 1126"/>
              <a:gd name="T62" fmla="*/ 43 w 887"/>
              <a:gd name="T63" fmla="*/ 106 h 1126"/>
              <a:gd name="T64" fmla="*/ 35 w 887"/>
              <a:gd name="T65" fmla="*/ 147 h 1126"/>
              <a:gd name="T66" fmla="*/ 42 w 887"/>
              <a:gd name="T67" fmla="*/ 191 h 1126"/>
              <a:gd name="T68" fmla="*/ 95 w 887"/>
              <a:gd name="T69" fmla="*/ 153 h 1126"/>
              <a:gd name="T70" fmla="*/ 127 w 887"/>
              <a:gd name="T71" fmla="*/ 141 h 1126"/>
              <a:gd name="T72" fmla="*/ 242 w 887"/>
              <a:gd name="T73" fmla="*/ 194 h 1126"/>
              <a:gd name="T74" fmla="*/ 279 w 887"/>
              <a:gd name="T75" fmla="*/ 249 h 1126"/>
              <a:gd name="T76" fmla="*/ 288 w 887"/>
              <a:gd name="T77" fmla="*/ 341 h 1126"/>
              <a:gd name="T78" fmla="*/ 356 w 887"/>
              <a:gd name="T79" fmla="*/ 442 h 1126"/>
              <a:gd name="T80" fmla="*/ 386 w 887"/>
              <a:gd name="T81" fmla="*/ 477 h 1126"/>
              <a:gd name="T82" fmla="*/ 365 w 887"/>
              <a:gd name="T83" fmla="*/ 426 h 1126"/>
              <a:gd name="T84" fmla="*/ 414 w 887"/>
              <a:gd name="T85" fmla="*/ 497 h 1126"/>
              <a:gd name="T86" fmla="*/ 502 w 887"/>
              <a:gd name="T87" fmla="*/ 551 h 1126"/>
              <a:gd name="T88" fmla="*/ 583 w 887"/>
              <a:gd name="T89" fmla="*/ 605 h 1126"/>
              <a:gd name="T90" fmla="*/ 583 w 887"/>
              <a:gd name="T91" fmla="*/ 679 h 1126"/>
              <a:gd name="T92" fmla="*/ 627 w 887"/>
              <a:gd name="T93" fmla="*/ 779 h 1126"/>
              <a:gd name="T94" fmla="*/ 628 w 887"/>
              <a:gd name="T95" fmla="*/ 955 h 1126"/>
              <a:gd name="T96" fmla="*/ 636 w 887"/>
              <a:gd name="T97" fmla="*/ 1089 h 1126"/>
              <a:gd name="T98" fmla="*/ 663 w 887"/>
              <a:gd name="T99" fmla="*/ 1065 h 1126"/>
              <a:gd name="T100" fmla="*/ 687 w 887"/>
              <a:gd name="T101" fmla="*/ 1000 h 1126"/>
              <a:gd name="T102" fmla="*/ 736 w 887"/>
              <a:gd name="T103" fmla="*/ 939 h 1126"/>
              <a:gd name="T104" fmla="*/ 795 w 887"/>
              <a:gd name="T105" fmla="*/ 860 h 1126"/>
              <a:gd name="T106" fmla="*/ 857 w 887"/>
              <a:gd name="T107" fmla="*/ 794 h 1126"/>
              <a:gd name="T108" fmla="*/ 885 w 887"/>
              <a:gd name="T109" fmla="*/ 702 h 1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87" h="1126">
                <a:moveTo>
                  <a:pt x="876" y="697"/>
                </a:moveTo>
                <a:cubicBezTo>
                  <a:pt x="872" y="698"/>
                  <a:pt x="867" y="692"/>
                  <a:pt x="862" y="686"/>
                </a:cubicBezTo>
                <a:cubicBezTo>
                  <a:pt x="857" y="680"/>
                  <a:pt x="852" y="680"/>
                  <a:pt x="848" y="680"/>
                </a:cubicBezTo>
                <a:cubicBezTo>
                  <a:pt x="843" y="681"/>
                  <a:pt x="841" y="680"/>
                  <a:pt x="838" y="678"/>
                </a:cubicBezTo>
                <a:cubicBezTo>
                  <a:pt x="835" y="676"/>
                  <a:pt x="823" y="680"/>
                  <a:pt x="823" y="680"/>
                </a:cubicBezTo>
                <a:cubicBezTo>
                  <a:pt x="823" y="680"/>
                  <a:pt x="818" y="669"/>
                  <a:pt x="816" y="669"/>
                </a:cubicBezTo>
                <a:cubicBezTo>
                  <a:pt x="814" y="669"/>
                  <a:pt x="808" y="665"/>
                  <a:pt x="805" y="664"/>
                </a:cubicBezTo>
                <a:cubicBezTo>
                  <a:pt x="803" y="663"/>
                  <a:pt x="795" y="671"/>
                  <a:pt x="795" y="671"/>
                </a:cubicBezTo>
                <a:cubicBezTo>
                  <a:pt x="795" y="671"/>
                  <a:pt x="796" y="665"/>
                  <a:pt x="796" y="663"/>
                </a:cubicBezTo>
                <a:cubicBezTo>
                  <a:pt x="796" y="660"/>
                  <a:pt x="788" y="659"/>
                  <a:pt x="783" y="656"/>
                </a:cubicBezTo>
                <a:cubicBezTo>
                  <a:pt x="778" y="653"/>
                  <a:pt x="783" y="646"/>
                  <a:pt x="784" y="643"/>
                </a:cubicBezTo>
                <a:cubicBezTo>
                  <a:pt x="784" y="639"/>
                  <a:pt x="781" y="635"/>
                  <a:pt x="776" y="632"/>
                </a:cubicBezTo>
                <a:cubicBezTo>
                  <a:pt x="771" y="628"/>
                  <a:pt x="768" y="619"/>
                  <a:pt x="765" y="616"/>
                </a:cubicBezTo>
                <a:cubicBezTo>
                  <a:pt x="762" y="612"/>
                  <a:pt x="752" y="616"/>
                  <a:pt x="747" y="617"/>
                </a:cubicBezTo>
                <a:cubicBezTo>
                  <a:pt x="742" y="618"/>
                  <a:pt x="734" y="612"/>
                  <a:pt x="734" y="609"/>
                </a:cubicBezTo>
                <a:cubicBezTo>
                  <a:pt x="733" y="605"/>
                  <a:pt x="730" y="600"/>
                  <a:pt x="725" y="598"/>
                </a:cubicBezTo>
                <a:cubicBezTo>
                  <a:pt x="721" y="596"/>
                  <a:pt x="715" y="593"/>
                  <a:pt x="714" y="591"/>
                </a:cubicBezTo>
                <a:cubicBezTo>
                  <a:pt x="712" y="588"/>
                  <a:pt x="693" y="580"/>
                  <a:pt x="689" y="579"/>
                </a:cubicBezTo>
                <a:cubicBezTo>
                  <a:pt x="684" y="578"/>
                  <a:pt x="680" y="576"/>
                  <a:pt x="673" y="580"/>
                </a:cubicBezTo>
                <a:cubicBezTo>
                  <a:pt x="667" y="583"/>
                  <a:pt x="663" y="578"/>
                  <a:pt x="661" y="574"/>
                </a:cubicBezTo>
                <a:cubicBezTo>
                  <a:pt x="658" y="569"/>
                  <a:pt x="650" y="574"/>
                  <a:pt x="647" y="577"/>
                </a:cubicBezTo>
                <a:cubicBezTo>
                  <a:pt x="643" y="580"/>
                  <a:pt x="646" y="587"/>
                  <a:pt x="643" y="589"/>
                </a:cubicBezTo>
                <a:cubicBezTo>
                  <a:pt x="640" y="592"/>
                  <a:pt x="640" y="575"/>
                  <a:pt x="640" y="575"/>
                </a:cubicBezTo>
                <a:cubicBezTo>
                  <a:pt x="640" y="575"/>
                  <a:pt x="644" y="566"/>
                  <a:pt x="642" y="566"/>
                </a:cubicBezTo>
                <a:cubicBezTo>
                  <a:pt x="639" y="566"/>
                  <a:pt x="634" y="569"/>
                  <a:pt x="632" y="573"/>
                </a:cubicBezTo>
                <a:cubicBezTo>
                  <a:pt x="629" y="576"/>
                  <a:pt x="621" y="576"/>
                  <a:pt x="618" y="577"/>
                </a:cubicBezTo>
                <a:cubicBezTo>
                  <a:pt x="614" y="578"/>
                  <a:pt x="611" y="587"/>
                  <a:pt x="610" y="590"/>
                </a:cubicBezTo>
                <a:cubicBezTo>
                  <a:pt x="610" y="593"/>
                  <a:pt x="606" y="597"/>
                  <a:pt x="604" y="598"/>
                </a:cubicBezTo>
                <a:cubicBezTo>
                  <a:pt x="601" y="598"/>
                  <a:pt x="597" y="588"/>
                  <a:pt x="594" y="586"/>
                </a:cubicBezTo>
                <a:cubicBezTo>
                  <a:pt x="591" y="584"/>
                  <a:pt x="585" y="589"/>
                  <a:pt x="580" y="591"/>
                </a:cubicBezTo>
                <a:cubicBezTo>
                  <a:pt x="576" y="594"/>
                  <a:pt x="572" y="588"/>
                  <a:pt x="568" y="585"/>
                </a:cubicBezTo>
                <a:cubicBezTo>
                  <a:pt x="565" y="583"/>
                  <a:pt x="561" y="576"/>
                  <a:pt x="560" y="570"/>
                </a:cubicBezTo>
                <a:cubicBezTo>
                  <a:pt x="558" y="564"/>
                  <a:pt x="563" y="554"/>
                  <a:pt x="563" y="550"/>
                </a:cubicBezTo>
                <a:cubicBezTo>
                  <a:pt x="563" y="546"/>
                  <a:pt x="558" y="540"/>
                  <a:pt x="556" y="538"/>
                </a:cubicBezTo>
                <a:cubicBezTo>
                  <a:pt x="553" y="537"/>
                  <a:pt x="544" y="540"/>
                  <a:pt x="540" y="541"/>
                </a:cubicBezTo>
                <a:cubicBezTo>
                  <a:pt x="536" y="542"/>
                  <a:pt x="524" y="540"/>
                  <a:pt x="523" y="537"/>
                </a:cubicBezTo>
                <a:cubicBezTo>
                  <a:pt x="521" y="535"/>
                  <a:pt x="529" y="528"/>
                  <a:pt x="530" y="524"/>
                </a:cubicBezTo>
                <a:cubicBezTo>
                  <a:pt x="532" y="521"/>
                  <a:pt x="532" y="516"/>
                  <a:pt x="534" y="511"/>
                </a:cubicBezTo>
                <a:cubicBezTo>
                  <a:pt x="535" y="506"/>
                  <a:pt x="541" y="497"/>
                  <a:pt x="541" y="497"/>
                </a:cubicBezTo>
                <a:cubicBezTo>
                  <a:pt x="541" y="497"/>
                  <a:pt x="534" y="495"/>
                  <a:pt x="531" y="496"/>
                </a:cubicBezTo>
                <a:cubicBezTo>
                  <a:pt x="528" y="497"/>
                  <a:pt x="518" y="499"/>
                  <a:pt x="517" y="502"/>
                </a:cubicBezTo>
                <a:cubicBezTo>
                  <a:pt x="516" y="505"/>
                  <a:pt x="516" y="512"/>
                  <a:pt x="511" y="515"/>
                </a:cubicBezTo>
                <a:cubicBezTo>
                  <a:pt x="506" y="518"/>
                  <a:pt x="500" y="518"/>
                  <a:pt x="495" y="521"/>
                </a:cubicBezTo>
                <a:cubicBezTo>
                  <a:pt x="490" y="523"/>
                  <a:pt x="479" y="517"/>
                  <a:pt x="478" y="515"/>
                </a:cubicBezTo>
                <a:cubicBezTo>
                  <a:pt x="478" y="513"/>
                  <a:pt x="472" y="505"/>
                  <a:pt x="469" y="501"/>
                </a:cubicBezTo>
                <a:cubicBezTo>
                  <a:pt x="466" y="496"/>
                  <a:pt x="466" y="494"/>
                  <a:pt x="467" y="487"/>
                </a:cubicBezTo>
                <a:cubicBezTo>
                  <a:pt x="469" y="480"/>
                  <a:pt x="467" y="473"/>
                  <a:pt x="467" y="473"/>
                </a:cubicBezTo>
                <a:cubicBezTo>
                  <a:pt x="465" y="468"/>
                  <a:pt x="465" y="468"/>
                  <a:pt x="465" y="468"/>
                </a:cubicBezTo>
                <a:cubicBezTo>
                  <a:pt x="465" y="468"/>
                  <a:pt x="467" y="448"/>
                  <a:pt x="471" y="447"/>
                </a:cubicBezTo>
                <a:cubicBezTo>
                  <a:pt x="474" y="447"/>
                  <a:pt x="480" y="440"/>
                  <a:pt x="483" y="436"/>
                </a:cubicBezTo>
                <a:cubicBezTo>
                  <a:pt x="487" y="433"/>
                  <a:pt x="494" y="431"/>
                  <a:pt x="499" y="431"/>
                </a:cubicBezTo>
                <a:cubicBezTo>
                  <a:pt x="504" y="431"/>
                  <a:pt x="507" y="431"/>
                  <a:pt x="510" y="434"/>
                </a:cubicBezTo>
                <a:cubicBezTo>
                  <a:pt x="514" y="436"/>
                  <a:pt x="516" y="436"/>
                  <a:pt x="519" y="435"/>
                </a:cubicBezTo>
                <a:cubicBezTo>
                  <a:pt x="522" y="434"/>
                  <a:pt x="519" y="427"/>
                  <a:pt x="519" y="427"/>
                </a:cubicBezTo>
                <a:cubicBezTo>
                  <a:pt x="519" y="427"/>
                  <a:pt x="534" y="426"/>
                  <a:pt x="539" y="425"/>
                </a:cubicBezTo>
                <a:cubicBezTo>
                  <a:pt x="544" y="424"/>
                  <a:pt x="545" y="425"/>
                  <a:pt x="547" y="427"/>
                </a:cubicBezTo>
                <a:cubicBezTo>
                  <a:pt x="549" y="429"/>
                  <a:pt x="554" y="432"/>
                  <a:pt x="557" y="430"/>
                </a:cubicBezTo>
                <a:cubicBezTo>
                  <a:pt x="560" y="428"/>
                  <a:pt x="564" y="432"/>
                  <a:pt x="567" y="438"/>
                </a:cubicBezTo>
                <a:cubicBezTo>
                  <a:pt x="569" y="443"/>
                  <a:pt x="567" y="449"/>
                  <a:pt x="568" y="451"/>
                </a:cubicBezTo>
                <a:cubicBezTo>
                  <a:pt x="569" y="454"/>
                  <a:pt x="576" y="465"/>
                  <a:pt x="578" y="467"/>
                </a:cubicBezTo>
                <a:cubicBezTo>
                  <a:pt x="579" y="469"/>
                  <a:pt x="583" y="462"/>
                  <a:pt x="584" y="459"/>
                </a:cubicBezTo>
                <a:cubicBezTo>
                  <a:pt x="585" y="456"/>
                  <a:pt x="584" y="448"/>
                  <a:pt x="583" y="445"/>
                </a:cubicBezTo>
                <a:cubicBezTo>
                  <a:pt x="582" y="443"/>
                  <a:pt x="577" y="431"/>
                  <a:pt x="575" y="426"/>
                </a:cubicBezTo>
                <a:cubicBezTo>
                  <a:pt x="574" y="421"/>
                  <a:pt x="579" y="413"/>
                  <a:pt x="580" y="411"/>
                </a:cubicBezTo>
                <a:cubicBezTo>
                  <a:pt x="582" y="409"/>
                  <a:pt x="591" y="399"/>
                  <a:pt x="595" y="395"/>
                </a:cubicBezTo>
                <a:cubicBezTo>
                  <a:pt x="598" y="391"/>
                  <a:pt x="608" y="388"/>
                  <a:pt x="612" y="386"/>
                </a:cubicBezTo>
                <a:cubicBezTo>
                  <a:pt x="615" y="384"/>
                  <a:pt x="614" y="379"/>
                  <a:pt x="613" y="374"/>
                </a:cubicBezTo>
                <a:cubicBezTo>
                  <a:pt x="613" y="369"/>
                  <a:pt x="610" y="367"/>
                  <a:pt x="610" y="364"/>
                </a:cubicBezTo>
                <a:cubicBezTo>
                  <a:pt x="609" y="361"/>
                  <a:pt x="612" y="357"/>
                  <a:pt x="618" y="353"/>
                </a:cubicBezTo>
                <a:cubicBezTo>
                  <a:pt x="624" y="350"/>
                  <a:pt x="623" y="350"/>
                  <a:pt x="625" y="345"/>
                </a:cubicBezTo>
                <a:cubicBezTo>
                  <a:pt x="628" y="339"/>
                  <a:pt x="629" y="335"/>
                  <a:pt x="632" y="334"/>
                </a:cubicBezTo>
                <a:cubicBezTo>
                  <a:pt x="636" y="334"/>
                  <a:pt x="646" y="330"/>
                  <a:pt x="649" y="328"/>
                </a:cubicBezTo>
                <a:cubicBezTo>
                  <a:pt x="651" y="327"/>
                  <a:pt x="647" y="319"/>
                  <a:pt x="649" y="314"/>
                </a:cubicBezTo>
                <a:cubicBezTo>
                  <a:pt x="650" y="310"/>
                  <a:pt x="657" y="307"/>
                  <a:pt x="664" y="305"/>
                </a:cubicBezTo>
                <a:cubicBezTo>
                  <a:pt x="671" y="303"/>
                  <a:pt x="672" y="302"/>
                  <a:pt x="679" y="299"/>
                </a:cubicBezTo>
                <a:cubicBezTo>
                  <a:pt x="685" y="296"/>
                  <a:pt x="691" y="289"/>
                  <a:pt x="689" y="287"/>
                </a:cubicBezTo>
                <a:cubicBezTo>
                  <a:pt x="688" y="285"/>
                  <a:pt x="690" y="273"/>
                  <a:pt x="690" y="269"/>
                </a:cubicBezTo>
                <a:cubicBezTo>
                  <a:pt x="690" y="265"/>
                  <a:pt x="684" y="260"/>
                  <a:pt x="684" y="260"/>
                </a:cubicBezTo>
                <a:cubicBezTo>
                  <a:pt x="650" y="276"/>
                  <a:pt x="650" y="276"/>
                  <a:pt x="650" y="276"/>
                </a:cubicBezTo>
                <a:cubicBezTo>
                  <a:pt x="650" y="276"/>
                  <a:pt x="661" y="260"/>
                  <a:pt x="666" y="257"/>
                </a:cubicBezTo>
                <a:cubicBezTo>
                  <a:pt x="672" y="254"/>
                  <a:pt x="676" y="248"/>
                  <a:pt x="676" y="248"/>
                </a:cubicBezTo>
                <a:cubicBezTo>
                  <a:pt x="676" y="248"/>
                  <a:pt x="702" y="249"/>
                  <a:pt x="707" y="249"/>
                </a:cubicBezTo>
                <a:cubicBezTo>
                  <a:pt x="712" y="248"/>
                  <a:pt x="717" y="246"/>
                  <a:pt x="725" y="244"/>
                </a:cubicBezTo>
                <a:cubicBezTo>
                  <a:pt x="733" y="242"/>
                  <a:pt x="734" y="238"/>
                  <a:pt x="738" y="237"/>
                </a:cubicBezTo>
                <a:cubicBezTo>
                  <a:pt x="742" y="237"/>
                  <a:pt x="741" y="217"/>
                  <a:pt x="742" y="215"/>
                </a:cubicBezTo>
                <a:cubicBezTo>
                  <a:pt x="743" y="213"/>
                  <a:pt x="738" y="210"/>
                  <a:pt x="734" y="206"/>
                </a:cubicBezTo>
                <a:cubicBezTo>
                  <a:pt x="731" y="203"/>
                  <a:pt x="723" y="199"/>
                  <a:pt x="719" y="199"/>
                </a:cubicBezTo>
                <a:cubicBezTo>
                  <a:pt x="716" y="198"/>
                  <a:pt x="714" y="192"/>
                  <a:pt x="711" y="190"/>
                </a:cubicBezTo>
                <a:cubicBezTo>
                  <a:pt x="708" y="188"/>
                  <a:pt x="700" y="165"/>
                  <a:pt x="700" y="165"/>
                </a:cubicBezTo>
                <a:cubicBezTo>
                  <a:pt x="688" y="149"/>
                  <a:pt x="688" y="149"/>
                  <a:pt x="688" y="149"/>
                </a:cubicBezTo>
                <a:cubicBezTo>
                  <a:pt x="688" y="149"/>
                  <a:pt x="683" y="151"/>
                  <a:pt x="683" y="154"/>
                </a:cubicBezTo>
                <a:cubicBezTo>
                  <a:pt x="683" y="158"/>
                  <a:pt x="675" y="163"/>
                  <a:pt x="669" y="164"/>
                </a:cubicBezTo>
                <a:cubicBezTo>
                  <a:pt x="663" y="165"/>
                  <a:pt x="657" y="160"/>
                  <a:pt x="655" y="158"/>
                </a:cubicBezTo>
                <a:cubicBezTo>
                  <a:pt x="653" y="156"/>
                  <a:pt x="654" y="152"/>
                  <a:pt x="654" y="147"/>
                </a:cubicBezTo>
                <a:cubicBezTo>
                  <a:pt x="654" y="141"/>
                  <a:pt x="651" y="136"/>
                  <a:pt x="649" y="137"/>
                </a:cubicBezTo>
                <a:cubicBezTo>
                  <a:pt x="646" y="138"/>
                  <a:pt x="643" y="137"/>
                  <a:pt x="642" y="130"/>
                </a:cubicBezTo>
                <a:cubicBezTo>
                  <a:pt x="640" y="123"/>
                  <a:pt x="620" y="121"/>
                  <a:pt x="620" y="121"/>
                </a:cubicBezTo>
                <a:cubicBezTo>
                  <a:pt x="598" y="119"/>
                  <a:pt x="598" y="119"/>
                  <a:pt x="598" y="119"/>
                </a:cubicBezTo>
                <a:cubicBezTo>
                  <a:pt x="598" y="119"/>
                  <a:pt x="600" y="129"/>
                  <a:pt x="599" y="133"/>
                </a:cubicBezTo>
                <a:cubicBezTo>
                  <a:pt x="598" y="136"/>
                  <a:pt x="603" y="141"/>
                  <a:pt x="603" y="146"/>
                </a:cubicBezTo>
                <a:cubicBezTo>
                  <a:pt x="603" y="151"/>
                  <a:pt x="595" y="158"/>
                  <a:pt x="595" y="160"/>
                </a:cubicBezTo>
                <a:cubicBezTo>
                  <a:pt x="595" y="162"/>
                  <a:pt x="598" y="167"/>
                  <a:pt x="602" y="168"/>
                </a:cubicBezTo>
                <a:cubicBezTo>
                  <a:pt x="605" y="169"/>
                  <a:pt x="609" y="178"/>
                  <a:pt x="609" y="188"/>
                </a:cubicBezTo>
                <a:cubicBezTo>
                  <a:pt x="608" y="199"/>
                  <a:pt x="587" y="204"/>
                  <a:pt x="587" y="204"/>
                </a:cubicBezTo>
                <a:cubicBezTo>
                  <a:pt x="587" y="204"/>
                  <a:pt x="591" y="217"/>
                  <a:pt x="591" y="220"/>
                </a:cubicBezTo>
                <a:cubicBezTo>
                  <a:pt x="591" y="223"/>
                  <a:pt x="595" y="233"/>
                  <a:pt x="593" y="234"/>
                </a:cubicBezTo>
                <a:cubicBezTo>
                  <a:pt x="591" y="235"/>
                  <a:pt x="587" y="240"/>
                  <a:pt x="586" y="240"/>
                </a:cubicBezTo>
                <a:cubicBezTo>
                  <a:pt x="584" y="240"/>
                  <a:pt x="576" y="233"/>
                  <a:pt x="574" y="229"/>
                </a:cubicBezTo>
                <a:cubicBezTo>
                  <a:pt x="572" y="226"/>
                  <a:pt x="569" y="214"/>
                  <a:pt x="570" y="210"/>
                </a:cubicBezTo>
                <a:cubicBezTo>
                  <a:pt x="571" y="206"/>
                  <a:pt x="566" y="201"/>
                  <a:pt x="563" y="200"/>
                </a:cubicBezTo>
                <a:cubicBezTo>
                  <a:pt x="560" y="199"/>
                  <a:pt x="556" y="198"/>
                  <a:pt x="550" y="199"/>
                </a:cubicBezTo>
                <a:cubicBezTo>
                  <a:pt x="545" y="201"/>
                  <a:pt x="538" y="191"/>
                  <a:pt x="534" y="189"/>
                </a:cubicBezTo>
                <a:cubicBezTo>
                  <a:pt x="529" y="187"/>
                  <a:pt x="523" y="183"/>
                  <a:pt x="519" y="181"/>
                </a:cubicBezTo>
                <a:cubicBezTo>
                  <a:pt x="516" y="179"/>
                  <a:pt x="507" y="181"/>
                  <a:pt x="504" y="182"/>
                </a:cubicBezTo>
                <a:cubicBezTo>
                  <a:pt x="501" y="183"/>
                  <a:pt x="500" y="173"/>
                  <a:pt x="498" y="170"/>
                </a:cubicBezTo>
                <a:cubicBezTo>
                  <a:pt x="497" y="167"/>
                  <a:pt x="489" y="157"/>
                  <a:pt x="486" y="156"/>
                </a:cubicBezTo>
                <a:cubicBezTo>
                  <a:pt x="483" y="156"/>
                  <a:pt x="485" y="149"/>
                  <a:pt x="487" y="140"/>
                </a:cubicBezTo>
                <a:cubicBezTo>
                  <a:pt x="490" y="131"/>
                  <a:pt x="495" y="124"/>
                  <a:pt x="500" y="123"/>
                </a:cubicBezTo>
                <a:cubicBezTo>
                  <a:pt x="504" y="122"/>
                  <a:pt x="508" y="115"/>
                  <a:pt x="509" y="111"/>
                </a:cubicBezTo>
                <a:cubicBezTo>
                  <a:pt x="511" y="106"/>
                  <a:pt x="510" y="107"/>
                  <a:pt x="515" y="106"/>
                </a:cubicBezTo>
                <a:cubicBezTo>
                  <a:pt x="520" y="105"/>
                  <a:pt x="520" y="104"/>
                  <a:pt x="526" y="103"/>
                </a:cubicBezTo>
                <a:cubicBezTo>
                  <a:pt x="531" y="102"/>
                  <a:pt x="535" y="90"/>
                  <a:pt x="535" y="90"/>
                </a:cubicBezTo>
                <a:cubicBezTo>
                  <a:pt x="535" y="90"/>
                  <a:pt x="526" y="88"/>
                  <a:pt x="522" y="88"/>
                </a:cubicBezTo>
                <a:cubicBezTo>
                  <a:pt x="519" y="88"/>
                  <a:pt x="516" y="79"/>
                  <a:pt x="518" y="77"/>
                </a:cubicBezTo>
                <a:cubicBezTo>
                  <a:pt x="520" y="76"/>
                  <a:pt x="530" y="81"/>
                  <a:pt x="532" y="84"/>
                </a:cubicBezTo>
                <a:cubicBezTo>
                  <a:pt x="534" y="86"/>
                  <a:pt x="537" y="81"/>
                  <a:pt x="542" y="77"/>
                </a:cubicBezTo>
                <a:cubicBezTo>
                  <a:pt x="548" y="72"/>
                  <a:pt x="545" y="70"/>
                  <a:pt x="551" y="72"/>
                </a:cubicBezTo>
                <a:cubicBezTo>
                  <a:pt x="557" y="75"/>
                  <a:pt x="559" y="73"/>
                  <a:pt x="562" y="73"/>
                </a:cubicBezTo>
                <a:cubicBezTo>
                  <a:pt x="565" y="74"/>
                  <a:pt x="565" y="73"/>
                  <a:pt x="568" y="68"/>
                </a:cubicBezTo>
                <a:cubicBezTo>
                  <a:pt x="571" y="64"/>
                  <a:pt x="574" y="61"/>
                  <a:pt x="574" y="58"/>
                </a:cubicBezTo>
                <a:cubicBezTo>
                  <a:pt x="573" y="55"/>
                  <a:pt x="572" y="52"/>
                  <a:pt x="569" y="50"/>
                </a:cubicBezTo>
                <a:cubicBezTo>
                  <a:pt x="566" y="48"/>
                  <a:pt x="574" y="46"/>
                  <a:pt x="578" y="43"/>
                </a:cubicBezTo>
                <a:cubicBezTo>
                  <a:pt x="581" y="40"/>
                  <a:pt x="575" y="35"/>
                  <a:pt x="572" y="36"/>
                </a:cubicBezTo>
                <a:cubicBezTo>
                  <a:pt x="570" y="37"/>
                  <a:pt x="565" y="32"/>
                  <a:pt x="562" y="31"/>
                </a:cubicBezTo>
                <a:cubicBezTo>
                  <a:pt x="559" y="30"/>
                  <a:pt x="550" y="29"/>
                  <a:pt x="548" y="30"/>
                </a:cubicBezTo>
                <a:cubicBezTo>
                  <a:pt x="546" y="32"/>
                  <a:pt x="550" y="40"/>
                  <a:pt x="549" y="42"/>
                </a:cubicBezTo>
                <a:cubicBezTo>
                  <a:pt x="548" y="44"/>
                  <a:pt x="543" y="52"/>
                  <a:pt x="542" y="57"/>
                </a:cubicBezTo>
                <a:cubicBezTo>
                  <a:pt x="541" y="61"/>
                  <a:pt x="533" y="60"/>
                  <a:pt x="530" y="57"/>
                </a:cubicBezTo>
                <a:cubicBezTo>
                  <a:pt x="528" y="55"/>
                  <a:pt x="530" y="50"/>
                  <a:pt x="532" y="46"/>
                </a:cubicBezTo>
                <a:cubicBezTo>
                  <a:pt x="534" y="41"/>
                  <a:pt x="529" y="38"/>
                  <a:pt x="525" y="36"/>
                </a:cubicBezTo>
                <a:cubicBezTo>
                  <a:pt x="521" y="34"/>
                  <a:pt x="519" y="48"/>
                  <a:pt x="516" y="50"/>
                </a:cubicBezTo>
                <a:cubicBezTo>
                  <a:pt x="514" y="52"/>
                  <a:pt x="515" y="43"/>
                  <a:pt x="516" y="39"/>
                </a:cubicBezTo>
                <a:cubicBezTo>
                  <a:pt x="517" y="34"/>
                  <a:pt x="513" y="33"/>
                  <a:pt x="506" y="32"/>
                </a:cubicBezTo>
                <a:cubicBezTo>
                  <a:pt x="499" y="30"/>
                  <a:pt x="504" y="21"/>
                  <a:pt x="502" y="17"/>
                </a:cubicBezTo>
                <a:cubicBezTo>
                  <a:pt x="500" y="13"/>
                  <a:pt x="494" y="7"/>
                  <a:pt x="490" y="3"/>
                </a:cubicBezTo>
                <a:cubicBezTo>
                  <a:pt x="487" y="0"/>
                  <a:pt x="478" y="9"/>
                  <a:pt x="474" y="13"/>
                </a:cubicBezTo>
                <a:cubicBezTo>
                  <a:pt x="470" y="17"/>
                  <a:pt x="478" y="27"/>
                  <a:pt x="483" y="32"/>
                </a:cubicBezTo>
                <a:cubicBezTo>
                  <a:pt x="487" y="36"/>
                  <a:pt x="493" y="43"/>
                  <a:pt x="489" y="46"/>
                </a:cubicBezTo>
                <a:cubicBezTo>
                  <a:pt x="485" y="48"/>
                  <a:pt x="482" y="53"/>
                  <a:pt x="481" y="57"/>
                </a:cubicBezTo>
                <a:cubicBezTo>
                  <a:pt x="480" y="62"/>
                  <a:pt x="467" y="55"/>
                  <a:pt x="464" y="53"/>
                </a:cubicBezTo>
                <a:cubicBezTo>
                  <a:pt x="462" y="52"/>
                  <a:pt x="455" y="54"/>
                  <a:pt x="452" y="54"/>
                </a:cubicBezTo>
                <a:cubicBezTo>
                  <a:pt x="448" y="54"/>
                  <a:pt x="438" y="56"/>
                  <a:pt x="436" y="55"/>
                </a:cubicBezTo>
                <a:cubicBezTo>
                  <a:pt x="433" y="55"/>
                  <a:pt x="414" y="50"/>
                  <a:pt x="408" y="50"/>
                </a:cubicBezTo>
                <a:cubicBezTo>
                  <a:pt x="403" y="51"/>
                  <a:pt x="403" y="59"/>
                  <a:pt x="401" y="63"/>
                </a:cubicBezTo>
                <a:cubicBezTo>
                  <a:pt x="399" y="66"/>
                  <a:pt x="396" y="67"/>
                  <a:pt x="395" y="61"/>
                </a:cubicBezTo>
                <a:cubicBezTo>
                  <a:pt x="394" y="55"/>
                  <a:pt x="380" y="56"/>
                  <a:pt x="375" y="55"/>
                </a:cubicBezTo>
                <a:cubicBezTo>
                  <a:pt x="370" y="55"/>
                  <a:pt x="355" y="58"/>
                  <a:pt x="350" y="57"/>
                </a:cubicBezTo>
                <a:cubicBezTo>
                  <a:pt x="345" y="55"/>
                  <a:pt x="358" y="49"/>
                  <a:pt x="358" y="46"/>
                </a:cubicBezTo>
                <a:cubicBezTo>
                  <a:pt x="358" y="44"/>
                  <a:pt x="342" y="41"/>
                  <a:pt x="340" y="43"/>
                </a:cubicBezTo>
                <a:cubicBezTo>
                  <a:pt x="339" y="45"/>
                  <a:pt x="328" y="41"/>
                  <a:pt x="325" y="37"/>
                </a:cubicBezTo>
                <a:cubicBezTo>
                  <a:pt x="322" y="34"/>
                  <a:pt x="315" y="31"/>
                  <a:pt x="310" y="30"/>
                </a:cubicBezTo>
                <a:cubicBezTo>
                  <a:pt x="305" y="30"/>
                  <a:pt x="292" y="30"/>
                  <a:pt x="290" y="27"/>
                </a:cubicBezTo>
                <a:cubicBezTo>
                  <a:pt x="288" y="25"/>
                  <a:pt x="281" y="32"/>
                  <a:pt x="278" y="32"/>
                </a:cubicBezTo>
                <a:cubicBezTo>
                  <a:pt x="275" y="32"/>
                  <a:pt x="268" y="21"/>
                  <a:pt x="265" y="24"/>
                </a:cubicBezTo>
                <a:cubicBezTo>
                  <a:pt x="261" y="27"/>
                  <a:pt x="251" y="27"/>
                  <a:pt x="249" y="26"/>
                </a:cubicBezTo>
                <a:cubicBezTo>
                  <a:pt x="247" y="25"/>
                  <a:pt x="234" y="30"/>
                  <a:pt x="227" y="34"/>
                </a:cubicBezTo>
                <a:cubicBezTo>
                  <a:pt x="221" y="37"/>
                  <a:pt x="208" y="39"/>
                  <a:pt x="204" y="39"/>
                </a:cubicBezTo>
                <a:cubicBezTo>
                  <a:pt x="199" y="39"/>
                  <a:pt x="182" y="34"/>
                  <a:pt x="177" y="30"/>
                </a:cubicBezTo>
                <a:cubicBezTo>
                  <a:pt x="172" y="27"/>
                  <a:pt x="165" y="27"/>
                  <a:pt x="160" y="28"/>
                </a:cubicBezTo>
                <a:cubicBezTo>
                  <a:pt x="156" y="29"/>
                  <a:pt x="150" y="27"/>
                  <a:pt x="147" y="26"/>
                </a:cubicBezTo>
                <a:cubicBezTo>
                  <a:pt x="144" y="25"/>
                  <a:pt x="118" y="21"/>
                  <a:pt x="116" y="21"/>
                </a:cubicBezTo>
                <a:cubicBezTo>
                  <a:pt x="114" y="20"/>
                  <a:pt x="104" y="18"/>
                  <a:pt x="101" y="18"/>
                </a:cubicBezTo>
                <a:cubicBezTo>
                  <a:pt x="97" y="18"/>
                  <a:pt x="84" y="16"/>
                  <a:pt x="82" y="14"/>
                </a:cubicBezTo>
                <a:cubicBezTo>
                  <a:pt x="81" y="12"/>
                  <a:pt x="69" y="13"/>
                  <a:pt x="67" y="14"/>
                </a:cubicBezTo>
                <a:cubicBezTo>
                  <a:pt x="66" y="16"/>
                  <a:pt x="55" y="18"/>
                  <a:pt x="52" y="19"/>
                </a:cubicBezTo>
                <a:cubicBezTo>
                  <a:pt x="50" y="21"/>
                  <a:pt x="43" y="22"/>
                  <a:pt x="39" y="22"/>
                </a:cubicBezTo>
                <a:cubicBezTo>
                  <a:pt x="36" y="22"/>
                  <a:pt x="29" y="34"/>
                  <a:pt x="25" y="38"/>
                </a:cubicBezTo>
                <a:cubicBezTo>
                  <a:pt x="18" y="42"/>
                  <a:pt x="18" y="42"/>
                  <a:pt x="18" y="42"/>
                </a:cubicBezTo>
                <a:cubicBezTo>
                  <a:pt x="11" y="42"/>
                  <a:pt x="11" y="42"/>
                  <a:pt x="11" y="42"/>
                </a:cubicBezTo>
                <a:cubicBezTo>
                  <a:pt x="11" y="42"/>
                  <a:pt x="7" y="48"/>
                  <a:pt x="7" y="50"/>
                </a:cubicBezTo>
                <a:cubicBezTo>
                  <a:pt x="7" y="52"/>
                  <a:pt x="13" y="53"/>
                  <a:pt x="15" y="54"/>
                </a:cubicBezTo>
                <a:cubicBezTo>
                  <a:pt x="18" y="55"/>
                  <a:pt x="25" y="60"/>
                  <a:pt x="26" y="62"/>
                </a:cubicBezTo>
                <a:cubicBezTo>
                  <a:pt x="27" y="64"/>
                  <a:pt x="33" y="66"/>
                  <a:pt x="35" y="67"/>
                </a:cubicBezTo>
                <a:cubicBezTo>
                  <a:pt x="37" y="68"/>
                  <a:pt x="43" y="74"/>
                  <a:pt x="43" y="76"/>
                </a:cubicBezTo>
                <a:cubicBezTo>
                  <a:pt x="43" y="78"/>
                  <a:pt x="28" y="75"/>
                  <a:pt x="28" y="75"/>
                </a:cubicBezTo>
                <a:cubicBezTo>
                  <a:pt x="17" y="72"/>
                  <a:pt x="17" y="72"/>
                  <a:pt x="17" y="72"/>
                </a:cubicBezTo>
                <a:cubicBezTo>
                  <a:pt x="0" y="83"/>
                  <a:pt x="0" y="83"/>
                  <a:pt x="0" y="83"/>
                </a:cubicBezTo>
                <a:cubicBezTo>
                  <a:pt x="6" y="91"/>
                  <a:pt x="6" y="91"/>
                  <a:pt x="6" y="91"/>
                </a:cubicBezTo>
                <a:cubicBezTo>
                  <a:pt x="6" y="91"/>
                  <a:pt x="14" y="97"/>
                  <a:pt x="15" y="98"/>
                </a:cubicBezTo>
                <a:cubicBezTo>
                  <a:pt x="17" y="98"/>
                  <a:pt x="28" y="96"/>
                  <a:pt x="30" y="97"/>
                </a:cubicBezTo>
                <a:cubicBezTo>
                  <a:pt x="32" y="97"/>
                  <a:pt x="39" y="94"/>
                  <a:pt x="42" y="94"/>
                </a:cubicBezTo>
                <a:cubicBezTo>
                  <a:pt x="45" y="94"/>
                  <a:pt x="44" y="103"/>
                  <a:pt x="43" y="106"/>
                </a:cubicBezTo>
                <a:cubicBezTo>
                  <a:pt x="42" y="109"/>
                  <a:pt x="37" y="111"/>
                  <a:pt x="33" y="111"/>
                </a:cubicBezTo>
                <a:cubicBezTo>
                  <a:pt x="30" y="111"/>
                  <a:pt x="26" y="113"/>
                  <a:pt x="24" y="113"/>
                </a:cubicBezTo>
                <a:cubicBezTo>
                  <a:pt x="22" y="112"/>
                  <a:pt x="15" y="122"/>
                  <a:pt x="15" y="122"/>
                </a:cubicBezTo>
                <a:cubicBezTo>
                  <a:pt x="14" y="137"/>
                  <a:pt x="14" y="137"/>
                  <a:pt x="14" y="137"/>
                </a:cubicBezTo>
                <a:cubicBezTo>
                  <a:pt x="14" y="137"/>
                  <a:pt x="21" y="146"/>
                  <a:pt x="22" y="148"/>
                </a:cubicBezTo>
                <a:cubicBezTo>
                  <a:pt x="24" y="150"/>
                  <a:pt x="33" y="145"/>
                  <a:pt x="35" y="147"/>
                </a:cubicBezTo>
                <a:cubicBezTo>
                  <a:pt x="36" y="149"/>
                  <a:pt x="35" y="161"/>
                  <a:pt x="35" y="163"/>
                </a:cubicBezTo>
                <a:cubicBezTo>
                  <a:pt x="35" y="165"/>
                  <a:pt x="50" y="160"/>
                  <a:pt x="52" y="161"/>
                </a:cubicBezTo>
                <a:cubicBezTo>
                  <a:pt x="55" y="163"/>
                  <a:pt x="64" y="156"/>
                  <a:pt x="67" y="156"/>
                </a:cubicBezTo>
                <a:cubicBezTo>
                  <a:pt x="71" y="156"/>
                  <a:pt x="69" y="167"/>
                  <a:pt x="66" y="168"/>
                </a:cubicBezTo>
                <a:cubicBezTo>
                  <a:pt x="64" y="170"/>
                  <a:pt x="65" y="174"/>
                  <a:pt x="62" y="179"/>
                </a:cubicBezTo>
                <a:cubicBezTo>
                  <a:pt x="60" y="185"/>
                  <a:pt x="44" y="190"/>
                  <a:pt x="42" y="191"/>
                </a:cubicBezTo>
                <a:cubicBezTo>
                  <a:pt x="40" y="192"/>
                  <a:pt x="28" y="200"/>
                  <a:pt x="27" y="202"/>
                </a:cubicBezTo>
                <a:cubicBezTo>
                  <a:pt x="26" y="204"/>
                  <a:pt x="39" y="202"/>
                  <a:pt x="41" y="201"/>
                </a:cubicBezTo>
                <a:cubicBezTo>
                  <a:pt x="44" y="199"/>
                  <a:pt x="56" y="195"/>
                  <a:pt x="60" y="191"/>
                </a:cubicBezTo>
                <a:cubicBezTo>
                  <a:pt x="63" y="187"/>
                  <a:pt x="70" y="179"/>
                  <a:pt x="78" y="176"/>
                </a:cubicBezTo>
                <a:cubicBezTo>
                  <a:pt x="85" y="173"/>
                  <a:pt x="90" y="165"/>
                  <a:pt x="91" y="161"/>
                </a:cubicBezTo>
                <a:cubicBezTo>
                  <a:pt x="92" y="158"/>
                  <a:pt x="92" y="156"/>
                  <a:pt x="95" y="153"/>
                </a:cubicBezTo>
                <a:cubicBezTo>
                  <a:pt x="98" y="150"/>
                  <a:pt x="101" y="145"/>
                  <a:pt x="105" y="140"/>
                </a:cubicBezTo>
                <a:cubicBezTo>
                  <a:pt x="109" y="134"/>
                  <a:pt x="116" y="134"/>
                  <a:pt x="116" y="136"/>
                </a:cubicBezTo>
                <a:cubicBezTo>
                  <a:pt x="117" y="138"/>
                  <a:pt x="111" y="143"/>
                  <a:pt x="108" y="146"/>
                </a:cubicBezTo>
                <a:cubicBezTo>
                  <a:pt x="106" y="149"/>
                  <a:pt x="107" y="157"/>
                  <a:pt x="109" y="156"/>
                </a:cubicBezTo>
                <a:cubicBezTo>
                  <a:pt x="111" y="156"/>
                  <a:pt x="118" y="151"/>
                  <a:pt x="121" y="151"/>
                </a:cubicBezTo>
                <a:cubicBezTo>
                  <a:pt x="124" y="151"/>
                  <a:pt x="128" y="147"/>
                  <a:pt x="127" y="141"/>
                </a:cubicBezTo>
                <a:cubicBezTo>
                  <a:pt x="127" y="136"/>
                  <a:pt x="136" y="137"/>
                  <a:pt x="139" y="138"/>
                </a:cubicBezTo>
                <a:cubicBezTo>
                  <a:pt x="142" y="138"/>
                  <a:pt x="148" y="140"/>
                  <a:pt x="152" y="145"/>
                </a:cubicBezTo>
                <a:cubicBezTo>
                  <a:pt x="155" y="149"/>
                  <a:pt x="166" y="148"/>
                  <a:pt x="174" y="148"/>
                </a:cubicBezTo>
                <a:cubicBezTo>
                  <a:pt x="182" y="148"/>
                  <a:pt x="187" y="149"/>
                  <a:pt x="193" y="158"/>
                </a:cubicBezTo>
                <a:cubicBezTo>
                  <a:pt x="200" y="166"/>
                  <a:pt x="220" y="173"/>
                  <a:pt x="224" y="183"/>
                </a:cubicBezTo>
                <a:cubicBezTo>
                  <a:pt x="229" y="192"/>
                  <a:pt x="236" y="190"/>
                  <a:pt x="242" y="194"/>
                </a:cubicBezTo>
                <a:cubicBezTo>
                  <a:pt x="247" y="199"/>
                  <a:pt x="250" y="204"/>
                  <a:pt x="250" y="210"/>
                </a:cubicBezTo>
                <a:cubicBezTo>
                  <a:pt x="250" y="215"/>
                  <a:pt x="256" y="224"/>
                  <a:pt x="267" y="232"/>
                </a:cubicBezTo>
                <a:cubicBezTo>
                  <a:pt x="278" y="240"/>
                  <a:pt x="275" y="236"/>
                  <a:pt x="277" y="242"/>
                </a:cubicBezTo>
                <a:cubicBezTo>
                  <a:pt x="280" y="247"/>
                  <a:pt x="291" y="251"/>
                  <a:pt x="294" y="255"/>
                </a:cubicBezTo>
                <a:cubicBezTo>
                  <a:pt x="296" y="258"/>
                  <a:pt x="293" y="268"/>
                  <a:pt x="291" y="266"/>
                </a:cubicBezTo>
                <a:cubicBezTo>
                  <a:pt x="288" y="263"/>
                  <a:pt x="281" y="251"/>
                  <a:pt x="279" y="249"/>
                </a:cubicBezTo>
                <a:cubicBezTo>
                  <a:pt x="276" y="246"/>
                  <a:pt x="265" y="249"/>
                  <a:pt x="265" y="249"/>
                </a:cubicBezTo>
                <a:cubicBezTo>
                  <a:pt x="265" y="249"/>
                  <a:pt x="272" y="256"/>
                  <a:pt x="276" y="259"/>
                </a:cubicBezTo>
                <a:cubicBezTo>
                  <a:pt x="281" y="262"/>
                  <a:pt x="285" y="267"/>
                  <a:pt x="287" y="274"/>
                </a:cubicBezTo>
                <a:cubicBezTo>
                  <a:pt x="288" y="282"/>
                  <a:pt x="290" y="284"/>
                  <a:pt x="291" y="288"/>
                </a:cubicBezTo>
                <a:cubicBezTo>
                  <a:pt x="291" y="292"/>
                  <a:pt x="289" y="319"/>
                  <a:pt x="289" y="323"/>
                </a:cubicBezTo>
                <a:cubicBezTo>
                  <a:pt x="289" y="327"/>
                  <a:pt x="288" y="337"/>
                  <a:pt x="288" y="341"/>
                </a:cubicBezTo>
                <a:cubicBezTo>
                  <a:pt x="289" y="346"/>
                  <a:pt x="298" y="359"/>
                  <a:pt x="299" y="362"/>
                </a:cubicBezTo>
                <a:cubicBezTo>
                  <a:pt x="299" y="366"/>
                  <a:pt x="310" y="384"/>
                  <a:pt x="310" y="384"/>
                </a:cubicBezTo>
                <a:cubicBezTo>
                  <a:pt x="310" y="384"/>
                  <a:pt x="317" y="391"/>
                  <a:pt x="321" y="394"/>
                </a:cubicBezTo>
                <a:cubicBezTo>
                  <a:pt x="326" y="397"/>
                  <a:pt x="329" y="398"/>
                  <a:pt x="333" y="402"/>
                </a:cubicBezTo>
                <a:cubicBezTo>
                  <a:pt x="338" y="406"/>
                  <a:pt x="343" y="420"/>
                  <a:pt x="344" y="424"/>
                </a:cubicBezTo>
                <a:cubicBezTo>
                  <a:pt x="345" y="428"/>
                  <a:pt x="354" y="438"/>
                  <a:pt x="356" y="442"/>
                </a:cubicBezTo>
                <a:cubicBezTo>
                  <a:pt x="358" y="446"/>
                  <a:pt x="350" y="445"/>
                  <a:pt x="350" y="445"/>
                </a:cubicBezTo>
                <a:cubicBezTo>
                  <a:pt x="350" y="445"/>
                  <a:pt x="355" y="451"/>
                  <a:pt x="358" y="454"/>
                </a:cubicBezTo>
                <a:cubicBezTo>
                  <a:pt x="360" y="457"/>
                  <a:pt x="361" y="457"/>
                  <a:pt x="366" y="460"/>
                </a:cubicBezTo>
                <a:cubicBezTo>
                  <a:pt x="370" y="462"/>
                  <a:pt x="367" y="465"/>
                  <a:pt x="369" y="469"/>
                </a:cubicBezTo>
                <a:cubicBezTo>
                  <a:pt x="370" y="472"/>
                  <a:pt x="385" y="486"/>
                  <a:pt x="385" y="486"/>
                </a:cubicBezTo>
                <a:cubicBezTo>
                  <a:pt x="385" y="486"/>
                  <a:pt x="388" y="480"/>
                  <a:pt x="386" y="477"/>
                </a:cubicBezTo>
                <a:cubicBezTo>
                  <a:pt x="384" y="474"/>
                  <a:pt x="379" y="469"/>
                  <a:pt x="378" y="467"/>
                </a:cubicBezTo>
                <a:cubicBezTo>
                  <a:pt x="378" y="465"/>
                  <a:pt x="376" y="458"/>
                  <a:pt x="374" y="456"/>
                </a:cubicBezTo>
                <a:cubicBezTo>
                  <a:pt x="372" y="454"/>
                  <a:pt x="367" y="447"/>
                  <a:pt x="366" y="443"/>
                </a:cubicBezTo>
                <a:cubicBezTo>
                  <a:pt x="366" y="440"/>
                  <a:pt x="357" y="432"/>
                  <a:pt x="355" y="429"/>
                </a:cubicBezTo>
                <a:cubicBezTo>
                  <a:pt x="352" y="427"/>
                  <a:pt x="354" y="415"/>
                  <a:pt x="354" y="415"/>
                </a:cubicBezTo>
                <a:cubicBezTo>
                  <a:pt x="354" y="415"/>
                  <a:pt x="364" y="422"/>
                  <a:pt x="365" y="426"/>
                </a:cubicBezTo>
                <a:cubicBezTo>
                  <a:pt x="365" y="430"/>
                  <a:pt x="370" y="438"/>
                  <a:pt x="373" y="440"/>
                </a:cubicBezTo>
                <a:cubicBezTo>
                  <a:pt x="376" y="443"/>
                  <a:pt x="384" y="452"/>
                  <a:pt x="384" y="452"/>
                </a:cubicBezTo>
                <a:cubicBezTo>
                  <a:pt x="384" y="452"/>
                  <a:pt x="389" y="460"/>
                  <a:pt x="389" y="465"/>
                </a:cubicBezTo>
                <a:cubicBezTo>
                  <a:pt x="388" y="469"/>
                  <a:pt x="395" y="469"/>
                  <a:pt x="399" y="470"/>
                </a:cubicBezTo>
                <a:cubicBezTo>
                  <a:pt x="403" y="471"/>
                  <a:pt x="406" y="479"/>
                  <a:pt x="408" y="481"/>
                </a:cubicBezTo>
                <a:cubicBezTo>
                  <a:pt x="410" y="484"/>
                  <a:pt x="414" y="492"/>
                  <a:pt x="414" y="497"/>
                </a:cubicBezTo>
                <a:cubicBezTo>
                  <a:pt x="414" y="503"/>
                  <a:pt x="417" y="510"/>
                  <a:pt x="421" y="513"/>
                </a:cubicBezTo>
                <a:cubicBezTo>
                  <a:pt x="426" y="515"/>
                  <a:pt x="430" y="522"/>
                  <a:pt x="432" y="522"/>
                </a:cubicBezTo>
                <a:cubicBezTo>
                  <a:pt x="434" y="523"/>
                  <a:pt x="443" y="526"/>
                  <a:pt x="444" y="530"/>
                </a:cubicBezTo>
                <a:cubicBezTo>
                  <a:pt x="446" y="533"/>
                  <a:pt x="469" y="540"/>
                  <a:pt x="469" y="540"/>
                </a:cubicBezTo>
                <a:cubicBezTo>
                  <a:pt x="469" y="540"/>
                  <a:pt x="481" y="540"/>
                  <a:pt x="487" y="538"/>
                </a:cubicBezTo>
                <a:cubicBezTo>
                  <a:pt x="493" y="536"/>
                  <a:pt x="500" y="548"/>
                  <a:pt x="502" y="551"/>
                </a:cubicBezTo>
                <a:cubicBezTo>
                  <a:pt x="504" y="555"/>
                  <a:pt x="511" y="553"/>
                  <a:pt x="515" y="557"/>
                </a:cubicBezTo>
                <a:cubicBezTo>
                  <a:pt x="518" y="561"/>
                  <a:pt x="526" y="560"/>
                  <a:pt x="530" y="561"/>
                </a:cubicBezTo>
                <a:cubicBezTo>
                  <a:pt x="535" y="562"/>
                  <a:pt x="541" y="566"/>
                  <a:pt x="543" y="572"/>
                </a:cubicBezTo>
                <a:cubicBezTo>
                  <a:pt x="546" y="578"/>
                  <a:pt x="548" y="585"/>
                  <a:pt x="554" y="588"/>
                </a:cubicBezTo>
                <a:cubicBezTo>
                  <a:pt x="561" y="591"/>
                  <a:pt x="563" y="594"/>
                  <a:pt x="567" y="597"/>
                </a:cubicBezTo>
                <a:cubicBezTo>
                  <a:pt x="571" y="600"/>
                  <a:pt x="580" y="606"/>
                  <a:pt x="583" y="605"/>
                </a:cubicBezTo>
                <a:cubicBezTo>
                  <a:pt x="586" y="603"/>
                  <a:pt x="585" y="596"/>
                  <a:pt x="588" y="594"/>
                </a:cubicBezTo>
                <a:cubicBezTo>
                  <a:pt x="591" y="592"/>
                  <a:pt x="598" y="605"/>
                  <a:pt x="598" y="605"/>
                </a:cubicBezTo>
                <a:cubicBezTo>
                  <a:pt x="598" y="605"/>
                  <a:pt x="602" y="614"/>
                  <a:pt x="602" y="620"/>
                </a:cubicBezTo>
                <a:cubicBezTo>
                  <a:pt x="603" y="626"/>
                  <a:pt x="601" y="636"/>
                  <a:pt x="599" y="638"/>
                </a:cubicBezTo>
                <a:cubicBezTo>
                  <a:pt x="598" y="641"/>
                  <a:pt x="588" y="655"/>
                  <a:pt x="582" y="659"/>
                </a:cubicBezTo>
                <a:cubicBezTo>
                  <a:pt x="576" y="663"/>
                  <a:pt x="580" y="672"/>
                  <a:pt x="583" y="679"/>
                </a:cubicBezTo>
                <a:cubicBezTo>
                  <a:pt x="585" y="687"/>
                  <a:pt x="577" y="688"/>
                  <a:pt x="577" y="694"/>
                </a:cubicBezTo>
                <a:cubicBezTo>
                  <a:pt x="577" y="700"/>
                  <a:pt x="577" y="704"/>
                  <a:pt x="579" y="708"/>
                </a:cubicBezTo>
                <a:cubicBezTo>
                  <a:pt x="580" y="711"/>
                  <a:pt x="590" y="714"/>
                  <a:pt x="595" y="726"/>
                </a:cubicBezTo>
                <a:cubicBezTo>
                  <a:pt x="601" y="738"/>
                  <a:pt x="598" y="736"/>
                  <a:pt x="599" y="742"/>
                </a:cubicBezTo>
                <a:cubicBezTo>
                  <a:pt x="601" y="747"/>
                  <a:pt x="609" y="757"/>
                  <a:pt x="609" y="763"/>
                </a:cubicBezTo>
                <a:cubicBezTo>
                  <a:pt x="609" y="770"/>
                  <a:pt x="622" y="776"/>
                  <a:pt x="627" y="779"/>
                </a:cubicBezTo>
                <a:cubicBezTo>
                  <a:pt x="631" y="783"/>
                  <a:pt x="646" y="794"/>
                  <a:pt x="650" y="799"/>
                </a:cubicBezTo>
                <a:cubicBezTo>
                  <a:pt x="653" y="804"/>
                  <a:pt x="651" y="816"/>
                  <a:pt x="649" y="823"/>
                </a:cubicBezTo>
                <a:cubicBezTo>
                  <a:pt x="647" y="830"/>
                  <a:pt x="648" y="843"/>
                  <a:pt x="647" y="852"/>
                </a:cubicBezTo>
                <a:cubicBezTo>
                  <a:pt x="647" y="861"/>
                  <a:pt x="646" y="868"/>
                  <a:pt x="641" y="879"/>
                </a:cubicBezTo>
                <a:cubicBezTo>
                  <a:pt x="636" y="890"/>
                  <a:pt x="642" y="917"/>
                  <a:pt x="637" y="932"/>
                </a:cubicBezTo>
                <a:cubicBezTo>
                  <a:pt x="634" y="948"/>
                  <a:pt x="628" y="947"/>
                  <a:pt x="628" y="955"/>
                </a:cubicBezTo>
                <a:cubicBezTo>
                  <a:pt x="628" y="964"/>
                  <a:pt x="629" y="972"/>
                  <a:pt x="628" y="977"/>
                </a:cubicBezTo>
                <a:cubicBezTo>
                  <a:pt x="627" y="982"/>
                  <a:pt x="625" y="993"/>
                  <a:pt x="624" y="1000"/>
                </a:cubicBezTo>
                <a:cubicBezTo>
                  <a:pt x="623" y="1007"/>
                  <a:pt x="630" y="990"/>
                  <a:pt x="634" y="986"/>
                </a:cubicBezTo>
                <a:cubicBezTo>
                  <a:pt x="638" y="982"/>
                  <a:pt x="631" y="1011"/>
                  <a:pt x="628" y="1019"/>
                </a:cubicBezTo>
                <a:cubicBezTo>
                  <a:pt x="625" y="1027"/>
                  <a:pt x="623" y="1042"/>
                  <a:pt x="620" y="1049"/>
                </a:cubicBezTo>
                <a:cubicBezTo>
                  <a:pt x="617" y="1056"/>
                  <a:pt x="627" y="1076"/>
                  <a:pt x="636" y="1089"/>
                </a:cubicBezTo>
                <a:cubicBezTo>
                  <a:pt x="644" y="1102"/>
                  <a:pt x="650" y="1103"/>
                  <a:pt x="656" y="1115"/>
                </a:cubicBezTo>
                <a:cubicBezTo>
                  <a:pt x="662" y="1126"/>
                  <a:pt x="679" y="1117"/>
                  <a:pt x="681" y="1115"/>
                </a:cubicBezTo>
                <a:cubicBezTo>
                  <a:pt x="683" y="1113"/>
                  <a:pt x="682" y="1110"/>
                  <a:pt x="679" y="1111"/>
                </a:cubicBezTo>
                <a:cubicBezTo>
                  <a:pt x="675" y="1112"/>
                  <a:pt x="665" y="1099"/>
                  <a:pt x="661" y="1093"/>
                </a:cubicBezTo>
                <a:cubicBezTo>
                  <a:pt x="658" y="1087"/>
                  <a:pt x="659" y="1084"/>
                  <a:pt x="658" y="1078"/>
                </a:cubicBezTo>
                <a:cubicBezTo>
                  <a:pt x="658" y="1072"/>
                  <a:pt x="658" y="1069"/>
                  <a:pt x="663" y="1065"/>
                </a:cubicBezTo>
                <a:cubicBezTo>
                  <a:pt x="669" y="1061"/>
                  <a:pt x="667" y="1061"/>
                  <a:pt x="668" y="1056"/>
                </a:cubicBezTo>
                <a:cubicBezTo>
                  <a:pt x="668" y="1051"/>
                  <a:pt x="679" y="1045"/>
                  <a:pt x="679" y="1043"/>
                </a:cubicBezTo>
                <a:cubicBezTo>
                  <a:pt x="680" y="1041"/>
                  <a:pt x="675" y="1034"/>
                  <a:pt x="672" y="1034"/>
                </a:cubicBezTo>
                <a:cubicBezTo>
                  <a:pt x="670" y="1034"/>
                  <a:pt x="668" y="1027"/>
                  <a:pt x="672" y="1021"/>
                </a:cubicBezTo>
                <a:cubicBezTo>
                  <a:pt x="676" y="1015"/>
                  <a:pt x="680" y="1018"/>
                  <a:pt x="681" y="1015"/>
                </a:cubicBezTo>
                <a:cubicBezTo>
                  <a:pt x="682" y="1011"/>
                  <a:pt x="684" y="1005"/>
                  <a:pt x="687" y="1000"/>
                </a:cubicBezTo>
                <a:cubicBezTo>
                  <a:pt x="690" y="996"/>
                  <a:pt x="685" y="987"/>
                  <a:pt x="685" y="982"/>
                </a:cubicBezTo>
                <a:cubicBezTo>
                  <a:pt x="685" y="977"/>
                  <a:pt x="695" y="981"/>
                  <a:pt x="699" y="982"/>
                </a:cubicBezTo>
                <a:cubicBezTo>
                  <a:pt x="703" y="982"/>
                  <a:pt x="702" y="977"/>
                  <a:pt x="703" y="971"/>
                </a:cubicBezTo>
                <a:cubicBezTo>
                  <a:pt x="703" y="965"/>
                  <a:pt x="711" y="964"/>
                  <a:pt x="713" y="964"/>
                </a:cubicBezTo>
                <a:cubicBezTo>
                  <a:pt x="715" y="964"/>
                  <a:pt x="725" y="961"/>
                  <a:pt x="732" y="955"/>
                </a:cubicBezTo>
                <a:cubicBezTo>
                  <a:pt x="738" y="948"/>
                  <a:pt x="735" y="944"/>
                  <a:pt x="736" y="939"/>
                </a:cubicBezTo>
                <a:cubicBezTo>
                  <a:pt x="736" y="934"/>
                  <a:pt x="730" y="926"/>
                  <a:pt x="730" y="926"/>
                </a:cubicBezTo>
                <a:cubicBezTo>
                  <a:pt x="730" y="926"/>
                  <a:pt x="744" y="927"/>
                  <a:pt x="752" y="927"/>
                </a:cubicBezTo>
                <a:cubicBezTo>
                  <a:pt x="759" y="927"/>
                  <a:pt x="762" y="924"/>
                  <a:pt x="766" y="914"/>
                </a:cubicBezTo>
                <a:cubicBezTo>
                  <a:pt x="771" y="905"/>
                  <a:pt x="774" y="902"/>
                  <a:pt x="778" y="897"/>
                </a:cubicBezTo>
                <a:cubicBezTo>
                  <a:pt x="781" y="892"/>
                  <a:pt x="784" y="887"/>
                  <a:pt x="789" y="882"/>
                </a:cubicBezTo>
                <a:cubicBezTo>
                  <a:pt x="794" y="878"/>
                  <a:pt x="795" y="869"/>
                  <a:pt x="795" y="860"/>
                </a:cubicBezTo>
                <a:cubicBezTo>
                  <a:pt x="794" y="851"/>
                  <a:pt x="796" y="851"/>
                  <a:pt x="800" y="848"/>
                </a:cubicBezTo>
                <a:cubicBezTo>
                  <a:pt x="804" y="844"/>
                  <a:pt x="813" y="845"/>
                  <a:pt x="817" y="838"/>
                </a:cubicBezTo>
                <a:cubicBezTo>
                  <a:pt x="821" y="832"/>
                  <a:pt x="830" y="833"/>
                  <a:pt x="838" y="831"/>
                </a:cubicBezTo>
                <a:cubicBezTo>
                  <a:pt x="846" y="830"/>
                  <a:pt x="845" y="823"/>
                  <a:pt x="845" y="820"/>
                </a:cubicBezTo>
                <a:cubicBezTo>
                  <a:pt x="846" y="817"/>
                  <a:pt x="850" y="813"/>
                  <a:pt x="851" y="808"/>
                </a:cubicBezTo>
                <a:cubicBezTo>
                  <a:pt x="851" y="803"/>
                  <a:pt x="855" y="800"/>
                  <a:pt x="857" y="794"/>
                </a:cubicBezTo>
                <a:cubicBezTo>
                  <a:pt x="860" y="788"/>
                  <a:pt x="859" y="762"/>
                  <a:pt x="859" y="758"/>
                </a:cubicBezTo>
                <a:cubicBezTo>
                  <a:pt x="859" y="753"/>
                  <a:pt x="865" y="756"/>
                  <a:pt x="865" y="756"/>
                </a:cubicBezTo>
                <a:cubicBezTo>
                  <a:pt x="865" y="756"/>
                  <a:pt x="868" y="749"/>
                  <a:pt x="869" y="746"/>
                </a:cubicBezTo>
                <a:cubicBezTo>
                  <a:pt x="870" y="743"/>
                  <a:pt x="874" y="742"/>
                  <a:pt x="875" y="737"/>
                </a:cubicBezTo>
                <a:cubicBezTo>
                  <a:pt x="877" y="733"/>
                  <a:pt x="882" y="730"/>
                  <a:pt x="885" y="726"/>
                </a:cubicBezTo>
                <a:cubicBezTo>
                  <a:pt x="887" y="722"/>
                  <a:pt x="886" y="705"/>
                  <a:pt x="885" y="702"/>
                </a:cubicBezTo>
                <a:cubicBezTo>
                  <a:pt x="885" y="700"/>
                  <a:pt x="880" y="696"/>
                  <a:pt x="876" y="69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7" name="Freeform 10"/>
          <p:cNvSpPr/>
          <p:nvPr/>
        </p:nvSpPr>
        <p:spPr bwMode="auto">
          <a:xfrm>
            <a:off x="3330153" y="3754542"/>
            <a:ext cx="287625" cy="129526"/>
          </a:xfrm>
          <a:custGeom>
            <a:avLst/>
            <a:gdLst>
              <a:gd name="T0" fmla="*/ 39 w 71"/>
              <a:gd name="T1" fmla="*/ 7 h 32"/>
              <a:gd name="T2" fmla="*/ 26 w 71"/>
              <a:gd name="T3" fmla="*/ 2 h 32"/>
              <a:gd name="T4" fmla="*/ 13 w 71"/>
              <a:gd name="T5" fmla="*/ 0 h 32"/>
              <a:gd name="T6" fmla="*/ 0 w 71"/>
              <a:gd name="T7" fmla="*/ 10 h 32"/>
              <a:gd name="T8" fmla="*/ 13 w 71"/>
              <a:gd name="T9" fmla="*/ 6 h 32"/>
              <a:gd name="T10" fmla="*/ 26 w 71"/>
              <a:gd name="T11" fmla="*/ 10 h 32"/>
              <a:gd name="T12" fmla="*/ 40 w 71"/>
              <a:gd name="T13" fmla="*/ 16 h 32"/>
              <a:gd name="T14" fmla="*/ 50 w 71"/>
              <a:gd name="T15" fmla="*/ 27 h 32"/>
              <a:gd name="T16" fmla="*/ 71 w 71"/>
              <a:gd name="T17" fmla="*/ 22 h 32"/>
              <a:gd name="T18" fmla="*/ 56 w 71"/>
              <a:gd name="T19" fmla="*/ 14 h 32"/>
              <a:gd name="T20" fmla="*/ 39 w 71"/>
              <a:gd name="T21" fmla="*/ 7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1" h="32">
                <a:moveTo>
                  <a:pt x="39" y="7"/>
                </a:moveTo>
                <a:cubicBezTo>
                  <a:pt x="34" y="5"/>
                  <a:pt x="30" y="3"/>
                  <a:pt x="26" y="2"/>
                </a:cubicBezTo>
                <a:cubicBezTo>
                  <a:pt x="23" y="2"/>
                  <a:pt x="16" y="0"/>
                  <a:pt x="13" y="0"/>
                </a:cubicBezTo>
                <a:cubicBezTo>
                  <a:pt x="10" y="0"/>
                  <a:pt x="0" y="10"/>
                  <a:pt x="0" y="10"/>
                </a:cubicBezTo>
                <a:cubicBezTo>
                  <a:pt x="0" y="10"/>
                  <a:pt x="10" y="9"/>
                  <a:pt x="13" y="6"/>
                </a:cubicBezTo>
                <a:cubicBezTo>
                  <a:pt x="16" y="3"/>
                  <a:pt x="24" y="9"/>
                  <a:pt x="26" y="10"/>
                </a:cubicBezTo>
                <a:cubicBezTo>
                  <a:pt x="28" y="12"/>
                  <a:pt x="35" y="14"/>
                  <a:pt x="40" y="16"/>
                </a:cubicBezTo>
                <a:cubicBezTo>
                  <a:pt x="45" y="18"/>
                  <a:pt x="47" y="23"/>
                  <a:pt x="50" y="27"/>
                </a:cubicBezTo>
                <a:cubicBezTo>
                  <a:pt x="54" y="32"/>
                  <a:pt x="71" y="25"/>
                  <a:pt x="71" y="22"/>
                </a:cubicBezTo>
                <a:cubicBezTo>
                  <a:pt x="70" y="19"/>
                  <a:pt x="59" y="16"/>
                  <a:pt x="56" y="14"/>
                </a:cubicBezTo>
                <a:cubicBezTo>
                  <a:pt x="52" y="13"/>
                  <a:pt x="44" y="8"/>
                  <a:pt x="39" y="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8" name="Freeform 11"/>
          <p:cNvSpPr/>
          <p:nvPr/>
        </p:nvSpPr>
        <p:spPr bwMode="auto">
          <a:xfrm>
            <a:off x="3625397" y="3861211"/>
            <a:ext cx="175241" cy="59048"/>
          </a:xfrm>
          <a:custGeom>
            <a:avLst/>
            <a:gdLst>
              <a:gd name="T0" fmla="*/ 36 w 43"/>
              <a:gd name="T1" fmla="*/ 8 h 15"/>
              <a:gd name="T2" fmla="*/ 30 w 43"/>
              <a:gd name="T3" fmla="*/ 3 h 15"/>
              <a:gd name="T4" fmla="*/ 21 w 43"/>
              <a:gd name="T5" fmla="*/ 1 h 15"/>
              <a:gd name="T6" fmla="*/ 12 w 43"/>
              <a:gd name="T7" fmla="*/ 0 h 15"/>
              <a:gd name="T8" fmla="*/ 9 w 43"/>
              <a:gd name="T9" fmla="*/ 6 h 15"/>
              <a:gd name="T10" fmla="*/ 0 w 43"/>
              <a:gd name="T11" fmla="*/ 12 h 15"/>
              <a:gd name="T12" fmla="*/ 11 w 43"/>
              <a:gd name="T13" fmla="*/ 15 h 15"/>
              <a:gd name="T14" fmla="*/ 23 w 43"/>
              <a:gd name="T15" fmla="*/ 13 h 15"/>
              <a:gd name="T16" fmla="*/ 39 w 43"/>
              <a:gd name="T17" fmla="*/ 15 h 15"/>
              <a:gd name="T18" fmla="*/ 36 w 43"/>
              <a:gd name="T19" fmla="*/ 8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3" h="15">
                <a:moveTo>
                  <a:pt x="36" y="8"/>
                </a:moveTo>
                <a:cubicBezTo>
                  <a:pt x="34" y="8"/>
                  <a:pt x="30" y="3"/>
                  <a:pt x="30" y="3"/>
                </a:cubicBezTo>
                <a:cubicBezTo>
                  <a:pt x="30" y="3"/>
                  <a:pt x="23" y="1"/>
                  <a:pt x="21" y="1"/>
                </a:cubicBezTo>
                <a:cubicBezTo>
                  <a:pt x="19" y="1"/>
                  <a:pt x="15" y="0"/>
                  <a:pt x="12" y="0"/>
                </a:cubicBezTo>
                <a:cubicBezTo>
                  <a:pt x="9" y="0"/>
                  <a:pt x="9" y="4"/>
                  <a:pt x="9" y="6"/>
                </a:cubicBezTo>
                <a:cubicBezTo>
                  <a:pt x="9" y="8"/>
                  <a:pt x="0" y="10"/>
                  <a:pt x="0" y="12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15"/>
                  <a:pt x="20" y="13"/>
                  <a:pt x="23" y="13"/>
                </a:cubicBezTo>
                <a:cubicBezTo>
                  <a:pt x="26" y="13"/>
                  <a:pt x="36" y="14"/>
                  <a:pt x="39" y="15"/>
                </a:cubicBezTo>
                <a:cubicBezTo>
                  <a:pt x="43" y="15"/>
                  <a:pt x="38" y="8"/>
                  <a:pt x="36" y="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9" name="Freeform 12"/>
          <p:cNvSpPr/>
          <p:nvPr/>
        </p:nvSpPr>
        <p:spPr bwMode="auto">
          <a:xfrm>
            <a:off x="3840638" y="2945005"/>
            <a:ext cx="177146" cy="129526"/>
          </a:xfrm>
          <a:custGeom>
            <a:avLst/>
            <a:gdLst>
              <a:gd name="T0" fmla="*/ 36 w 44"/>
              <a:gd name="T1" fmla="*/ 3 h 32"/>
              <a:gd name="T2" fmla="*/ 24 w 44"/>
              <a:gd name="T3" fmla="*/ 6 h 32"/>
              <a:gd name="T4" fmla="*/ 13 w 44"/>
              <a:gd name="T5" fmla="*/ 15 h 32"/>
              <a:gd name="T6" fmla="*/ 2 w 44"/>
              <a:gd name="T7" fmla="*/ 23 h 32"/>
              <a:gd name="T8" fmla="*/ 2 w 44"/>
              <a:gd name="T9" fmla="*/ 32 h 32"/>
              <a:gd name="T10" fmla="*/ 7 w 44"/>
              <a:gd name="T11" fmla="*/ 30 h 32"/>
              <a:gd name="T12" fmla="*/ 18 w 44"/>
              <a:gd name="T13" fmla="*/ 20 h 32"/>
              <a:gd name="T14" fmla="*/ 32 w 44"/>
              <a:gd name="T15" fmla="*/ 15 h 32"/>
              <a:gd name="T16" fmla="*/ 41 w 44"/>
              <a:gd name="T17" fmla="*/ 10 h 32"/>
              <a:gd name="T18" fmla="*/ 36 w 44"/>
              <a:gd name="T19" fmla="*/ 3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" h="32">
                <a:moveTo>
                  <a:pt x="36" y="3"/>
                </a:moveTo>
                <a:cubicBezTo>
                  <a:pt x="35" y="6"/>
                  <a:pt x="26" y="6"/>
                  <a:pt x="24" y="6"/>
                </a:cubicBezTo>
                <a:cubicBezTo>
                  <a:pt x="22" y="5"/>
                  <a:pt x="13" y="15"/>
                  <a:pt x="13" y="15"/>
                </a:cubicBezTo>
                <a:cubicBezTo>
                  <a:pt x="13" y="15"/>
                  <a:pt x="3" y="22"/>
                  <a:pt x="2" y="23"/>
                </a:cubicBezTo>
                <a:cubicBezTo>
                  <a:pt x="0" y="24"/>
                  <a:pt x="2" y="32"/>
                  <a:pt x="2" y="32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30"/>
                  <a:pt x="15" y="22"/>
                  <a:pt x="18" y="20"/>
                </a:cubicBezTo>
                <a:cubicBezTo>
                  <a:pt x="20" y="19"/>
                  <a:pt x="28" y="17"/>
                  <a:pt x="32" y="15"/>
                </a:cubicBezTo>
                <a:cubicBezTo>
                  <a:pt x="36" y="13"/>
                  <a:pt x="38" y="11"/>
                  <a:pt x="41" y="10"/>
                </a:cubicBezTo>
                <a:cubicBezTo>
                  <a:pt x="44" y="8"/>
                  <a:pt x="38" y="0"/>
                  <a:pt x="36" y="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0" name="Freeform 13"/>
          <p:cNvSpPr/>
          <p:nvPr/>
        </p:nvSpPr>
        <p:spPr bwMode="auto">
          <a:xfrm>
            <a:off x="4031117" y="2779287"/>
            <a:ext cx="182860" cy="182860"/>
          </a:xfrm>
          <a:custGeom>
            <a:avLst/>
            <a:gdLst>
              <a:gd name="T0" fmla="*/ 21 w 45"/>
              <a:gd name="T1" fmla="*/ 10 h 45"/>
              <a:gd name="T2" fmla="*/ 18 w 45"/>
              <a:gd name="T3" fmla="*/ 0 h 45"/>
              <a:gd name="T4" fmla="*/ 13 w 45"/>
              <a:gd name="T5" fmla="*/ 4 h 45"/>
              <a:gd name="T6" fmla="*/ 7 w 45"/>
              <a:gd name="T7" fmla="*/ 17 h 45"/>
              <a:gd name="T8" fmla="*/ 0 w 45"/>
              <a:gd name="T9" fmla="*/ 27 h 45"/>
              <a:gd name="T10" fmla="*/ 21 w 45"/>
              <a:gd name="T11" fmla="*/ 38 h 45"/>
              <a:gd name="T12" fmla="*/ 30 w 45"/>
              <a:gd name="T13" fmla="*/ 37 h 45"/>
              <a:gd name="T14" fmla="*/ 43 w 45"/>
              <a:gd name="T15" fmla="*/ 43 h 45"/>
              <a:gd name="T16" fmla="*/ 37 w 45"/>
              <a:gd name="T17" fmla="*/ 23 h 45"/>
              <a:gd name="T18" fmla="*/ 31 w 45"/>
              <a:gd name="T19" fmla="*/ 16 h 45"/>
              <a:gd name="T20" fmla="*/ 21 w 45"/>
              <a:gd name="T21" fmla="*/ 10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5">
                <a:moveTo>
                  <a:pt x="21" y="10"/>
                </a:moveTo>
                <a:cubicBezTo>
                  <a:pt x="21" y="7"/>
                  <a:pt x="18" y="0"/>
                  <a:pt x="18" y="0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5"/>
                  <a:pt x="9" y="16"/>
                  <a:pt x="7" y="17"/>
                </a:cubicBezTo>
                <a:cubicBezTo>
                  <a:pt x="4" y="18"/>
                  <a:pt x="0" y="27"/>
                  <a:pt x="0" y="27"/>
                </a:cubicBezTo>
                <a:cubicBezTo>
                  <a:pt x="0" y="27"/>
                  <a:pt x="18" y="38"/>
                  <a:pt x="21" y="38"/>
                </a:cubicBezTo>
                <a:cubicBezTo>
                  <a:pt x="24" y="37"/>
                  <a:pt x="30" y="37"/>
                  <a:pt x="30" y="37"/>
                </a:cubicBezTo>
                <a:cubicBezTo>
                  <a:pt x="30" y="37"/>
                  <a:pt x="41" y="45"/>
                  <a:pt x="43" y="43"/>
                </a:cubicBezTo>
                <a:cubicBezTo>
                  <a:pt x="45" y="40"/>
                  <a:pt x="37" y="26"/>
                  <a:pt x="37" y="23"/>
                </a:cubicBezTo>
                <a:cubicBezTo>
                  <a:pt x="37" y="20"/>
                  <a:pt x="34" y="16"/>
                  <a:pt x="31" y="16"/>
                </a:cubicBezTo>
                <a:cubicBezTo>
                  <a:pt x="27" y="15"/>
                  <a:pt x="21" y="13"/>
                  <a:pt x="21" y="1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1" name="Freeform 14"/>
          <p:cNvSpPr/>
          <p:nvPr/>
        </p:nvSpPr>
        <p:spPr bwMode="auto">
          <a:xfrm>
            <a:off x="3257771" y="2127848"/>
            <a:ext cx="186670" cy="133336"/>
          </a:xfrm>
          <a:custGeom>
            <a:avLst/>
            <a:gdLst>
              <a:gd name="T0" fmla="*/ 42 w 46"/>
              <a:gd name="T1" fmla="*/ 22 h 33"/>
              <a:gd name="T2" fmla="*/ 34 w 46"/>
              <a:gd name="T3" fmla="*/ 12 h 33"/>
              <a:gd name="T4" fmla="*/ 25 w 46"/>
              <a:gd name="T5" fmla="*/ 7 h 33"/>
              <a:gd name="T6" fmla="*/ 17 w 46"/>
              <a:gd name="T7" fmla="*/ 1 h 33"/>
              <a:gd name="T8" fmla="*/ 11 w 46"/>
              <a:gd name="T9" fmla="*/ 8 h 33"/>
              <a:gd name="T10" fmla="*/ 10 w 46"/>
              <a:gd name="T11" fmla="*/ 15 h 33"/>
              <a:gd name="T12" fmla="*/ 1 w 46"/>
              <a:gd name="T13" fmla="*/ 25 h 33"/>
              <a:gd name="T14" fmla="*/ 15 w 46"/>
              <a:gd name="T15" fmla="*/ 32 h 33"/>
              <a:gd name="T16" fmla="*/ 28 w 46"/>
              <a:gd name="T17" fmla="*/ 25 h 33"/>
              <a:gd name="T18" fmla="*/ 42 w 46"/>
              <a:gd name="T19" fmla="*/ 32 h 33"/>
              <a:gd name="T20" fmla="*/ 42 w 46"/>
              <a:gd name="T21" fmla="*/ 22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" h="33">
                <a:moveTo>
                  <a:pt x="42" y="22"/>
                </a:moveTo>
                <a:cubicBezTo>
                  <a:pt x="40" y="21"/>
                  <a:pt x="35" y="14"/>
                  <a:pt x="34" y="12"/>
                </a:cubicBezTo>
                <a:cubicBezTo>
                  <a:pt x="32" y="10"/>
                  <a:pt x="25" y="7"/>
                  <a:pt x="25" y="7"/>
                </a:cubicBezTo>
                <a:cubicBezTo>
                  <a:pt x="25" y="7"/>
                  <a:pt x="19" y="3"/>
                  <a:pt x="17" y="1"/>
                </a:cubicBezTo>
                <a:cubicBezTo>
                  <a:pt x="15" y="0"/>
                  <a:pt x="11" y="8"/>
                  <a:pt x="11" y="8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3" y="23"/>
                  <a:pt x="1" y="25"/>
                </a:cubicBezTo>
                <a:cubicBezTo>
                  <a:pt x="0" y="26"/>
                  <a:pt x="15" y="32"/>
                  <a:pt x="15" y="32"/>
                </a:cubicBezTo>
                <a:cubicBezTo>
                  <a:pt x="15" y="32"/>
                  <a:pt x="26" y="28"/>
                  <a:pt x="28" y="25"/>
                </a:cubicBezTo>
                <a:cubicBezTo>
                  <a:pt x="31" y="23"/>
                  <a:pt x="38" y="30"/>
                  <a:pt x="42" y="32"/>
                </a:cubicBezTo>
                <a:cubicBezTo>
                  <a:pt x="46" y="33"/>
                  <a:pt x="45" y="23"/>
                  <a:pt x="42" y="2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2" name="Freeform 15"/>
          <p:cNvSpPr/>
          <p:nvPr/>
        </p:nvSpPr>
        <p:spPr bwMode="auto">
          <a:xfrm>
            <a:off x="3193008" y="1691650"/>
            <a:ext cx="765727" cy="634296"/>
          </a:xfrm>
          <a:custGeom>
            <a:avLst/>
            <a:gdLst>
              <a:gd name="T0" fmla="*/ 122 w 189"/>
              <a:gd name="T1" fmla="*/ 37 h 157"/>
              <a:gd name="T2" fmla="*/ 104 w 189"/>
              <a:gd name="T3" fmla="*/ 29 h 157"/>
              <a:gd name="T4" fmla="*/ 93 w 189"/>
              <a:gd name="T5" fmla="*/ 23 h 157"/>
              <a:gd name="T6" fmla="*/ 77 w 189"/>
              <a:gd name="T7" fmla="*/ 29 h 157"/>
              <a:gd name="T8" fmla="*/ 69 w 189"/>
              <a:gd name="T9" fmla="*/ 18 h 157"/>
              <a:gd name="T10" fmla="*/ 90 w 189"/>
              <a:gd name="T11" fmla="*/ 16 h 157"/>
              <a:gd name="T12" fmla="*/ 84 w 189"/>
              <a:gd name="T13" fmla="*/ 6 h 157"/>
              <a:gd name="T14" fmla="*/ 69 w 189"/>
              <a:gd name="T15" fmla="*/ 5 h 157"/>
              <a:gd name="T16" fmla="*/ 53 w 189"/>
              <a:gd name="T17" fmla="*/ 5 h 157"/>
              <a:gd name="T18" fmla="*/ 38 w 189"/>
              <a:gd name="T19" fmla="*/ 9 h 157"/>
              <a:gd name="T20" fmla="*/ 30 w 189"/>
              <a:gd name="T21" fmla="*/ 27 h 157"/>
              <a:gd name="T22" fmla="*/ 24 w 189"/>
              <a:gd name="T23" fmla="*/ 21 h 157"/>
              <a:gd name="T24" fmla="*/ 32 w 189"/>
              <a:gd name="T25" fmla="*/ 2 h 157"/>
              <a:gd name="T26" fmla="*/ 21 w 189"/>
              <a:gd name="T27" fmla="*/ 1 h 157"/>
              <a:gd name="T28" fmla="*/ 6 w 189"/>
              <a:gd name="T29" fmla="*/ 10 h 157"/>
              <a:gd name="T30" fmla="*/ 0 w 189"/>
              <a:gd name="T31" fmla="*/ 30 h 157"/>
              <a:gd name="T32" fmla="*/ 17 w 189"/>
              <a:gd name="T33" fmla="*/ 41 h 157"/>
              <a:gd name="T34" fmla="*/ 2 w 189"/>
              <a:gd name="T35" fmla="*/ 41 h 157"/>
              <a:gd name="T36" fmla="*/ 9 w 189"/>
              <a:gd name="T37" fmla="*/ 49 h 157"/>
              <a:gd name="T38" fmla="*/ 25 w 189"/>
              <a:gd name="T39" fmla="*/ 53 h 157"/>
              <a:gd name="T40" fmla="*/ 39 w 189"/>
              <a:gd name="T41" fmla="*/ 53 h 157"/>
              <a:gd name="T42" fmla="*/ 57 w 189"/>
              <a:gd name="T43" fmla="*/ 56 h 157"/>
              <a:gd name="T44" fmla="*/ 73 w 189"/>
              <a:gd name="T45" fmla="*/ 57 h 157"/>
              <a:gd name="T46" fmla="*/ 73 w 189"/>
              <a:gd name="T47" fmla="*/ 46 h 157"/>
              <a:gd name="T48" fmla="*/ 85 w 189"/>
              <a:gd name="T49" fmla="*/ 55 h 157"/>
              <a:gd name="T50" fmla="*/ 94 w 189"/>
              <a:gd name="T51" fmla="*/ 65 h 157"/>
              <a:gd name="T52" fmla="*/ 102 w 189"/>
              <a:gd name="T53" fmla="*/ 71 h 157"/>
              <a:gd name="T54" fmla="*/ 116 w 189"/>
              <a:gd name="T55" fmla="*/ 81 h 157"/>
              <a:gd name="T56" fmla="*/ 118 w 189"/>
              <a:gd name="T57" fmla="*/ 94 h 157"/>
              <a:gd name="T58" fmla="*/ 108 w 189"/>
              <a:gd name="T59" fmla="*/ 100 h 157"/>
              <a:gd name="T60" fmla="*/ 116 w 189"/>
              <a:gd name="T61" fmla="*/ 111 h 157"/>
              <a:gd name="T62" fmla="*/ 102 w 189"/>
              <a:gd name="T63" fmla="*/ 112 h 157"/>
              <a:gd name="T64" fmla="*/ 98 w 189"/>
              <a:gd name="T65" fmla="*/ 118 h 157"/>
              <a:gd name="T66" fmla="*/ 95 w 189"/>
              <a:gd name="T67" fmla="*/ 113 h 157"/>
              <a:gd name="T68" fmla="*/ 84 w 189"/>
              <a:gd name="T69" fmla="*/ 113 h 157"/>
              <a:gd name="T70" fmla="*/ 77 w 189"/>
              <a:gd name="T71" fmla="*/ 120 h 157"/>
              <a:gd name="T72" fmla="*/ 85 w 189"/>
              <a:gd name="T73" fmla="*/ 128 h 157"/>
              <a:gd name="T74" fmla="*/ 98 w 189"/>
              <a:gd name="T75" fmla="*/ 122 h 157"/>
              <a:gd name="T76" fmla="*/ 107 w 189"/>
              <a:gd name="T77" fmla="*/ 122 h 157"/>
              <a:gd name="T78" fmla="*/ 119 w 189"/>
              <a:gd name="T79" fmla="*/ 133 h 157"/>
              <a:gd name="T80" fmla="*/ 125 w 189"/>
              <a:gd name="T81" fmla="*/ 142 h 157"/>
              <a:gd name="T82" fmla="*/ 139 w 189"/>
              <a:gd name="T83" fmla="*/ 150 h 157"/>
              <a:gd name="T84" fmla="*/ 161 w 189"/>
              <a:gd name="T85" fmla="*/ 155 h 157"/>
              <a:gd name="T86" fmla="*/ 153 w 189"/>
              <a:gd name="T87" fmla="*/ 145 h 157"/>
              <a:gd name="T88" fmla="*/ 141 w 189"/>
              <a:gd name="T89" fmla="*/ 131 h 157"/>
              <a:gd name="T90" fmla="*/ 165 w 189"/>
              <a:gd name="T91" fmla="*/ 143 h 157"/>
              <a:gd name="T92" fmla="*/ 166 w 189"/>
              <a:gd name="T93" fmla="*/ 134 h 157"/>
              <a:gd name="T94" fmla="*/ 164 w 189"/>
              <a:gd name="T95" fmla="*/ 122 h 157"/>
              <a:gd name="T96" fmla="*/ 152 w 189"/>
              <a:gd name="T97" fmla="*/ 113 h 157"/>
              <a:gd name="T98" fmla="*/ 151 w 189"/>
              <a:gd name="T99" fmla="*/ 100 h 157"/>
              <a:gd name="T100" fmla="*/ 165 w 189"/>
              <a:gd name="T101" fmla="*/ 106 h 157"/>
              <a:gd name="T102" fmla="*/ 174 w 189"/>
              <a:gd name="T103" fmla="*/ 117 h 157"/>
              <a:gd name="T104" fmla="*/ 182 w 189"/>
              <a:gd name="T105" fmla="*/ 107 h 157"/>
              <a:gd name="T106" fmla="*/ 189 w 189"/>
              <a:gd name="T107" fmla="*/ 97 h 157"/>
              <a:gd name="T108" fmla="*/ 180 w 189"/>
              <a:gd name="T109" fmla="*/ 93 h 157"/>
              <a:gd name="T110" fmla="*/ 171 w 189"/>
              <a:gd name="T111" fmla="*/ 82 h 157"/>
              <a:gd name="T112" fmla="*/ 157 w 189"/>
              <a:gd name="T113" fmla="*/ 79 h 157"/>
              <a:gd name="T114" fmla="*/ 147 w 189"/>
              <a:gd name="T115" fmla="*/ 68 h 157"/>
              <a:gd name="T116" fmla="*/ 152 w 189"/>
              <a:gd name="T117" fmla="*/ 57 h 157"/>
              <a:gd name="T118" fmla="*/ 142 w 189"/>
              <a:gd name="T119" fmla="*/ 49 h 157"/>
              <a:gd name="T120" fmla="*/ 131 w 189"/>
              <a:gd name="T121" fmla="*/ 44 h 157"/>
              <a:gd name="T122" fmla="*/ 122 w 189"/>
              <a:gd name="T123" fmla="*/ 37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9" h="157">
                <a:moveTo>
                  <a:pt x="122" y="37"/>
                </a:moveTo>
                <a:cubicBezTo>
                  <a:pt x="118" y="35"/>
                  <a:pt x="107" y="30"/>
                  <a:pt x="104" y="29"/>
                </a:cubicBezTo>
                <a:cubicBezTo>
                  <a:pt x="100" y="28"/>
                  <a:pt x="97" y="25"/>
                  <a:pt x="93" y="23"/>
                </a:cubicBezTo>
                <a:cubicBezTo>
                  <a:pt x="89" y="21"/>
                  <a:pt x="80" y="28"/>
                  <a:pt x="77" y="29"/>
                </a:cubicBezTo>
                <a:cubicBezTo>
                  <a:pt x="75" y="30"/>
                  <a:pt x="66" y="19"/>
                  <a:pt x="69" y="18"/>
                </a:cubicBezTo>
                <a:cubicBezTo>
                  <a:pt x="72" y="17"/>
                  <a:pt x="87" y="18"/>
                  <a:pt x="90" y="16"/>
                </a:cubicBezTo>
                <a:cubicBezTo>
                  <a:pt x="92" y="13"/>
                  <a:pt x="87" y="9"/>
                  <a:pt x="84" y="6"/>
                </a:cubicBezTo>
                <a:cubicBezTo>
                  <a:pt x="81" y="3"/>
                  <a:pt x="73" y="5"/>
                  <a:pt x="69" y="5"/>
                </a:cubicBezTo>
                <a:cubicBezTo>
                  <a:pt x="66" y="6"/>
                  <a:pt x="56" y="5"/>
                  <a:pt x="53" y="5"/>
                </a:cubicBezTo>
                <a:cubicBezTo>
                  <a:pt x="51" y="4"/>
                  <a:pt x="40" y="8"/>
                  <a:pt x="38" y="9"/>
                </a:cubicBezTo>
                <a:cubicBezTo>
                  <a:pt x="35" y="10"/>
                  <a:pt x="31" y="23"/>
                  <a:pt x="30" y="27"/>
                </a:cubicBezTo>
                <a:cubicBezTo>
                  <a:pt x="28" y="32"/>
                  <a:pt x="26" y="25"/>
                  <a:pt x="24" y="21"/>
                </a:cubicBezTo>
                <a:cubicBezTo>
                  <a:pt x="23" y="16"/>
                  <a:pt x="31" y="3"/>
                  <a:pt x="32" y="2"/>
                </a:cubicBezTo>
                <a:cubicBezTo>
                  <a:pt x="34" y="0"/>
                  <a:pt x="26" y="2"/>
                  <a:pt x="21" y="1"/>
                </a:cubicBezTo>
                <a:cubicBezTo>
                  <a:pt x="17" y="0"/>
                  <a:pt x="10" y="7"/>
                  <a:pt x="6" y="10"/>
                </a:cubicBezTo>
                <a:cubicBezTo>
                  <a:pt x="3" y="14"/>
                  <a:pt x="0" y="26"/>
                  <a:pt x="0" y="30"/>
                </a:cubicBezTo>
                <a:cubicBezTo>
                  <a:pt x="1" y="36"/>
                  <a:pt x="17" y="41"/>
                  <a:pt x="17" y="41"/>
                </a:cubicBezTo>
                <a:cubicBezTo>
                  <a:pt x="2" y="41"/>
                  <a:pt x="2" y="41"/>
                  <a:pt x="2" y="41"/>
                </a:cubicBezTo>
                <a:cubicBezTo>
                  <a:pt x="2" y="41"/>
                  <a:pt x="8" y="48"/>
                  <a:pt x="9" y="49"/>
                </a:cubicBezTo>
                <a:cubicBezTo>
                  <a:pt x="11" y="50"/>
                  <a:pt x="23" y="50"/>
                  <a:pt x="25" y="53"/>
                </a:cubicBezTo>
                <a:cubicBezTo>
                  <a:pt x="27" y="55"/>
                  <a:pt x="36" y="53"/>
                  <a:pt x="39" y="53"/>
                </a:cubicBezTo>
                <a:cubicBezTo>
                  <a:pt x="42" y="53"/>
                  <a:pt x="55" y="54"/>
                  <a:pt x="57" y="56"/>
                </a:cubicBezTo>
                <a:cubicBezTo>
                  <a:pt x="60" y="58"/>
                  <a:pt x="71" y="59"/>
                  <a:pt x="73" y="57"/>
                </a:cubicBezTo>
                <a:cubicBezTo>
                  <a:pt x="76" y="56"/>
                  <a:pt x="73" y="46"/>
                  <a:pt x="73" y="46"/>
                </a:cubicBezTo>
                <a:cubicBezTo>
                  <a:pt x="73" y="46"/>
                  <a:pt x="83" y="54"/>
                  <a:pt x="85" y="55"/>
                </a:cubicBezTo>
                <a:cubicBezTo>
                  <a:pt x="87" y="57"/>
                  <a:pt x="92" y="62"/>
                  <a:pt x="94" y="65"/>
                </a:cubicBezTo>
                <a:cubicBezTo>
                  <a:pt x="95" y="68"/>
                  <a:pt x="99" y="70"/>
                  <a:pt x="102" y="71"/>
                </a:cubicBezTo>
                <a:cubicBezTo>
                  <a:pt x="106" y="72"/>
                  <a:pt x="115" y="79"/>
                  <a:pt x="116" y="81"/>
                </a:cubicBezTo>
                <a:cubicBezTo>
                  <a:pt x="116" y="83"/>
                  <a:pt x="120" y="94"/>
                  <a:pt x="118" y="94"/>
                </a:cubicBezTo>
                <a:cubicBezTo>
                  <a:pt x="116" y="94"/>
                  <a:pt x="111" y="98"/>
                  <a:pt x="108" y="100"/>
                </a:cubicBezTo>
                <a:cubicBezTo>
                  <a:pt x="105" y="101"/>
                  <a:pt x="116" y="109"/>
                  <a:pt x="116" y="111"/>
                </a:cubicBezTo>
                <a:cubicBezTo>
                  <a:pt x="115" y="113"/>
                  <a:pt x="104" y="112"/>
                  <a:pt x="102" y="112"/>
                </a:cubicBezTo>
                <a:cubicBezTo>
                  <a:pt x="100" y="112"/>
                  <a:pt x="98" y="118"/>
                  <a:pt x="98" y="118"/>
                </a:cubicBezTo>
                <a:cubicBezTo>
                  <a:pt x="95" y="113"/>
                  <a:pt x="95" y="113"/>
                  <a:pt x="95" y="113"/>
                </a:cubicBezTo>
                <a:cubicBezTo>
                  <a:pt x="95" y="113"/>
                  <a:pt x="86" y="112"/>
                  <a:pt x="84" y="113"/>
                </a:cubicBezTo>
                <a:cubicBezTo>
                  <a:pt x="83" y="113"/>
                  <a:pt x="77" y="120"/>
                  <a:pt x="77" y="120"/>
                </a:cubicBezTo>
                <a:cubicBezTo>
                  <a:pt x="77" y="120"/>
                  <a:pt x="81" y="128"/>
                  <a:pt x="85" y="128"/>
                </a:cubicBezTo>
                <a:cubicBezTo>
                  <a:pt x="88" y="128"/>
                  <a:pt x="98" y="122"/>
                  <a:pt x="98" y="122"/>
                </a:cubicBezTo>
                <a:cubicBezTo>
                  <a:pt x="98" y="122"/>
                  <a:pt x="105" y="123"/>
                  <a:pt x="107" y="122"/>
                </a:cubicBezTo>
                <a:cubicBezTo>
                  <a:pt x="110" y="122"/>
                  <a:pt x="117" y="131"/>
                  <a:pt x="119" y="133"/>
                </a:cubicBezTo>
                <a:cubicBezTo>
                  <a:pt x="121" y="134"/>
                  <a:pt x="123" y="141"/>
                  <a:pt x="125" y="142"/>
                </a:cubicBezTo>
                <a:cubicBezTo>
                  <a:pt x="128" y="143"/>
                  <a:pt x="138" y="147"/>
                  <a:pt x="139" y="150"/>
                </a:cubicBezTo>
                <a:cubicBezTo>
                  <a:pt x="140" y="152"/>
                  <a:pt x="161" y="157"/>
                  <a:pt x="161" y="155"/>
                </a:cubicBezTo>
                <a:cubicBezTo>
                  <a:pt x="162" y="153"/>
                  <a:pt x="155" y="146"/>
                  <a:pt x="153" y="145"/>
                </a:cubicBezTo>
                <a:cubicBezTo>
                  <a:pt x="151" y="145"/>
                  <a:pt x="140" y="134"/>
                  <a:pt x="141" y="131"/>
                </a:cubicBezTo>
                <a:cubicBezTo>
                  <a:pt x="143" y="127"/>
                  <a:pt x="163" y="142"/>
                  <a:pt x="165" y="143"/>
                </a:cubicBezTo>
                <a:cubicBezTo>
                  <a:pt x="167" y="145"/>
                  <a:pt x="166" y="139"/>
                  <a:pt x="166" y="134"/>
                </a:cubicBezTo>
                <a:cubicBezTo>
                  <a:pt x="166" y="130"/>
                  <a:pt x="165" y="125"/>
                  <a:pt x="164" y="122"/>
                </a:cubicBezTo>
                <a:cubicBezTo>
                  <a:pt x="163" y="119"/>
                  <a:pt x="153" y="115"/>
                  <a:pt x="152" y="113"/>
                </a:cubicBezTo>
                <a:cubicBezTo>
                  <a:pt x="151" y="111"/>
                  <a:pt x="147" y="104"/>
                  <a:pt x="151" y="100"/>
                </a:cubicBezTo>
                <a:cubicBezTo>
                  <a:pt x="154" y="95"/>
                  <a:pt x="162" y="104"/>
                  <a:pt x="165" y="106"/>
                </a:cubicBezTo>
                <a:cubicBezTo>
                  <a:pt x="168" y="109"/>
                  <a:pt x="170" y="115"/>
                  <a:pt x="174" y="117"/>
                </a:cubicBezTo>
                <a:cubicBezTo>
                  <a:pt x="178" y="120"/>
                  <a:pt x="180" y="110"/>
                  <a:pt x="182" y="107"/>
                </a:cubicBezTo>
                <a:cubicBezTo>
                  <a:pt x="184" y="105"/>
                  <a:pt x="189" y="101"/>
                  <a:pt x="189" y="97"/>
                </a:cubicBezTo>
                <a:cubicBezTo>
                  <a:pt x="189" y="93"/>
                  <a:pt x="185" y="94"/>
                  <a:pt x="180" y="93"/>
                </a:cubicBezTo>
                <a:cubicBezTo>
                  <a:pt x="175" y="93"/>
                  <a:pt x="173" y="85"/>
                  <a:pt x="171" y="82"/>
                </a:cubicBezTo>
                <a:cubicBezTo>
                  <a:pt x="170" y="80"/>
                  <a:pt x="159" y="79"/>
                  <a:pt x="157" y="79"/>
                </a:cubicBezTo>
                <a:cubicBezTo>
                  <a:pt x="154" y="79"/>
                  <a:pt x="147" y="71"/>
                  <a:pt x="147" y="68"/>
                </a:cubicBezTo>
                <a:cubicBezTo>
                  <a:pt x="146" y="66"/>
                  <a:pt x="152" y="61"/>
                  <a:pt x="152" y="57"/>
                </a:cubicBezTo>
                <a:cubicBezTo>
                  <a:pt x="151" y="53"/>
                  <a:pt x="146" y="50"/>
                  <a:pt x="142" y="49"/>
                </a:cubicBezTo>
                <a:cubicBezTo>
                  <a:pt x="138" y="48"/>
                  <a:pt x="130" y="48"/>
                  <a:pt x="131" y="44"/>
                </a:cubicBezTo>
                <a:cubicBezTo>
                  <a:pt x="131" y="40"/>
                  <a:pt x="126" y="39"/>
                  <a:pt x="122" y="3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3" name="Freeform 16"/>
          <p:cNvSpPr/>
          <p:nvPr/>
        </p:nvSpPr>
        <p:spPr bwMode="auto">
          <a:xfrm>
            <a:off x="3524442" y="2002131"/>
            <a:ext cx="76192" cy="53334"/>
          </a:xfrm>
          <a:custGeom>
            <a:avLst/>
            <a:gdLst>
              <a:gd name="T0" fmla="*/ 16 w 19"/>
              <a:gd name="T1" fmla="*/ 12 h 13"/>
              <a:gd name="T2" fmla="*/ 17 w 19"/>
              <a:gd name="T3" fmla="*/ 2 h 13"/>
              <a:gd name="T4" fmla="*/ 8 w 19"/>
              <a:gd name="T5" fmla="*/ 1 h 13"/>
              <a:gd name="T6" fmla="*/ 2 w 19"/>
              <a:gd name="T7" fmla="*/ 7 h 13"/>
              <a:gd name="T8" fmla="*/ 16 w 19"/>
              <a:gd name="T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3">
                <a:moveTo>
                  <a:pt x="16" y="12"/>
                </a:moveTo>
                <a:cubicBezTo>
                  <a:pt x="19" y="11"/>
                  <a:pt x="18" y="5"/>
                  <a:pt x="17" y="2"/>
                </a:cubicBezTo>
                <a:cubicBezTo>
                  <a:pt x="16" y="0"/>
                  <a:pt x="12" y="1"/>
                  <a:pt x="8" y="1"/>
                </a:cubicBezTo>
                <a:cubicBezTo>
                  <a:pt x="5" y="1"/>
                  <a:pt x="0" y="4"/>
                  <a:pt x="2" y="7"/>
                </a:cubicBezTo>
                <a:cubicBezTo>
                  <a:pt x="6" y="12"/>
                  <a:pt x="12" y="13"/>
                  <a:pt x="16" y="1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4" name="Freeform 17"/>
          <p:cNvSpPr/>
          <p:nvPr/>
        </p:nvSpPr>
        <p:spPr bwMode="auto">
          <a:xfrm>
            <a:off x="2212039" y="1649745"/>
            <a:ext cx="295244" cy="207622"/>
          </a:xfrm>
          <a:custGeom>
            <a:avLst/>
            <a:gdLst>
              <a:gd name="T0" fmla="*/ 19 w 73"/>
              <a:gd name="T1" fmla="*/ 49 h 51"/>
              <a:gd name="T2" fmla="*/ 34 w 73"/>
              <a:gd name="T3" fmla="*/ 45 h 51"/>
              <a:gd name="T4" fmla="*/ 40 w 73"/>
              <a:gd name="T5" fmla="*/ 35 h 51"/>
              <a:gd name="T6" fmla="*/ 52 w 73"/>
              <a:gd name="T7" fmla="*/ 22 h 51"/>
              <a:gd name="T8" fmla="*/ 71 w 73"/>
              <a:gd name="T9" fmla="*/ 13 h 51"/>
              <a:gd name="T10" fmla="*/ 58 w 73"/>
              <a:gd name="T11" fmla="*/ 6 h 51"/>
              <a:gd name="T12" fmla="*/ 45 w 73"/>
              <a:gd name="T13" fmla="*/ 8 h 51"/>
              <a:gd name="T14" fmla="*/ 30 w 73"/>
              <a:gd name="T15" fmla="*/ 2 h 51"/>
              <a:gd name="T16" fmla="*/ 11 w 73"/>
              <a:gd name="T17" fmla="*/ 2 h 51"/>
              <a:gd name="T18" fmla="*/ 14 w 73"/>
              <a:gd name="T19" fmla="*/ 12 h 51"/>
              <a:gd name="T20" fmla="*/ 8 w 73"/>
              <a:gd name="T21" fmla="*/ 24 h 51"/>
              <a:gd name="T22" fmla="*/ 0 w 73"/>
              <a:gd name="T23" fmla="*/ 37 h 51"/>
              <a:gd name="T24" fmla="*/ 7 w 73"/>
              <a:gd name="T25" fmla="*/ 39 h 51"/>
              <a:gd name="T26" fmla="*/ 19 w 73"/>
              <a:gd name="T27" fmla="*/ 4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3" h="51">
                <a:moveTo>
                  <a:pt x="19" y="49"/>
                </a:moveTo>
                <a:cubicBezTo>
                  <a:pt x="21" y="51"/>
                  <a:pt x="30" y="46"/>
                  <a:pt x="34" y="45"/>
                </a:cubicBezTo>
                <a:cubicBezTo>
                  <a:pt x="38" y="44"/>
                  <a:pt x="39" y="38"/>
                  <a:pt x="40" y="35"/>
                </a:cubicBezTo>
                <a:cubicBezTo>
                  <a:pt x="41" y="31"/>
                  <a:pt x="49" y="25"/>
                  <a:pt x="52" y="22"/>
                </a:cubicBezTo>
                <a:cubicBezTo>
                  <a:pt x="55" y="19"/>
                  <a:pt x="70" y="16"/>
                  <a:pt x="71" y="13"/>
                </a:cubicBezTo>
                <a:cubicBezTo>
                  <a:pt x="73" y="10"/>
                  <a:pt x="63" y="6"/>
                  <a:pt x="58" y="6"/>
                </a:cubicBezTo>
                <a:cubicBezTo>
                  <a:pt x="53" y="5"/>
                  <a:pt x="49" y="7"/>
                  <a:pt x="45" y="8"/>
                </a:cubicBezTo>
                <a:cubicBezTo>
                  <a:pt x="41" y="8"/>
                  <a:pt x="33" y="4"/>
                  <a:pt x="30" y="2"/>
                </a:cubicBezTo>
                <a:cubicBezTo>
                  <a:pt x="28" y="0"/>
                  <a:pt x="14" y="2"/>
                  <a:pt x="11" y="2"/>
                </a:cubicBezTo>
                <a:cubicBezTo>
                  <a:pt x="7" y="2"/>
                  <a:pt x="12" y="9"/>
                  <a:pt x="14" y="12"/>
                </a:cubicBezTo>
                <a:cubicBezTo>
                  <a:pt x="16" y="14"/>
                  <a:pt x="10" y="22"/>
                  <a:pt x="8" y="24"/>
                </a:cubicBezTo>
                <a:cubicBezTo>
                  <a:pt x="7" y="25"/>
                  <a:pt x="2" y="35"/>
                  <a:pt x="0" y="37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39"/>
                  <a:pt x="18" y="47"/>
                  <a:pt x="19" y="4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5" name="Freeform 18"/>
          <p:cNvSpPr/>
          <p:nvPr/>
        </p:nvSpPr>
        <p:spPr bwMode="auto">
          <a:xfrm>
            <a:off x="2419661" y="1682126"/>
            <a:ext cx="489533" cy="308577"/>
          </a:xfrm>
          <a:custGeom>
            <a:avLst/>
            <a:gdLst>
              <a:gd name="T0" fmla="*/ 118 w 121"/>
              <a:gd name="T1" fmla="*/ 56 h 76"/>
              <a:gd name="T2" fmla="*/ 107 w 121"/>
              <a:gd name="T3" fmla="*/ 49 h 76"/>
              <a:gd name="T4" fmla="*/ 96 w 121"/>
              <a:gd name="T5" fmla="*/ 46 h 76"/>
              <a:gd name="T6" fmla="*/ 94 w 121"/>
              <a:gd name="T7" fmla="*/ 36 h 76"/>
              <a:gd name="T8" fmla="*/ 89 w 121"/>
              <a:gd name="T9" fmla="*/ 23 h 76"/>
              <a:gd name="T10" fmla="*/ 83 w 121"/>
              <a:gd name="T11" fmla="*/ 13 h 76"/>
              <a:gd name="T12" fmla="*/ 93 w 121"/>
              <a:gd name="T13" fmla="*/ 14 h 76"/>
              <a:gd name="T14" fmla="*/ 93 w 121"/>
              <a:gd name="T15" fmla="*/ 4 h 76"/>
              <a:gd name="T16" fmla="*/ 81 w 121"/>
              <a:gd name="T17" fmla="*/ 3 h 76"/>
              <a:gd name="T18" fmla="*/ 79 w 121"/>
              <a:gd name="T19" fmla="*/ 12 h 76"/>
              <a:gd name="T20" fmla="*/ 69 w 121"/>
              <a:gd name="T21" fmla="*/ 16 h 76"/>
              <a:gd name="T22" fmla="*/ 77 w 121"/>
              <a:gd name="T23" fmla="*/ 33 h 76"/>
              <a:gd name="T24" fmla="*/ 69 w 121"/>
              <a:gd name="T25" fmla="*/ 32 h 76"/>
              <a:gd name="T26" fmla="*/ 65 w 121"/>
              <a:gd name="T27" fmla="*/ 21 h 76"/>
              <a:gd name="T28" fmla="*/ 57 w 121"/>
              <a:gd name="T29" fmla="*/ 14 h 76"/>
              <a:gd name="T30" fmla="*/ 53 w 121"/>
              <a:gd name="T31" fmla="*/ 23 h 76"/>
              <a:gd name="T32" fmla="*/ 42 w 121"/>
              <a:gd name="T33" fmla="*/ 18 h 76"/>
              <a:gd name="T34" fmla="*/ 28 w 121"/>
              <a:gd name="T35" fmla="*/ 11 h 76"/>
              <a:gd name="T36" fmla="*/ 12 w 121"/>
              <a:gd name="T37" fmla="*/ 19 h 76"/>
              <a:gd name="T38" fmla="*/ 0 w 121"/>
              <a:gd name="T39" fmla="*/ 34 h 76"/>
              <a:gd name="T40" fmla="*/ 15 w 121"/>
              <a:gd name="T41" fmla="*/ 37 h 76"/>
              <a:gd name="T42" fmla="*/ 2 w 121"/>
              <a:gd name="T43" fmla="*/ 46 h 76"/>
              <a:gd name="T44" fmla="*/ 21 w 121"/>
              <a:gd name="T45" fmla="*/ 45 h 76"/>
              <a:gd name="T46" fmla="*/ 46 w 121"/>
              <a:gd name="T47" fmla="*/ 52 h 76"/>
              <a:gd name="T48" fmla="*/ 32 w 121"/>
              <a:gd name="T49" fmla="*/ 52 h 76"/>
              <a:gd name="T50" fmla="*/ 7 w 121"/>
              <a:gd name="T51" fmla="*/ 57 h 76"/>
              <a:gd name="T52" fmla="*/ 32 w 121"/>
              <a:gd name="T53" fmla="*/ 66 h 76"/>
              <a:gd name="T54" fmla="*/ 36 w 121"/>
              <a:gd name="T55" fmla="*/ 73 h 76"/>
              <a:gd name="T56" fmla="*/ 50 w 121"/>
              <a:gd name="T57" fmla="*/ 76 h 76"/>
              <a:gd name="T58" fmla="*/ 66 w 121"/>
              <a:gd name="T59" fmla="*/ 72 h 76"/>
              <a:gd name="T60" fmla="*/ 80 w 121"/>
              <a:gd name="T61" fmla="*/ 61 h 76"/>
              <a:gd name="T62" fmla="*/ 83 w 121"/>
              <a:gd name="T63" fmla="*/ 69 h 76"/>
              <a:gd name="T64" fmla="*/ 102 w 121"/>
              <a:gd name="T65" fmla="*/ 72 h 76"/>
              <a:gd name="T66" fmla="*/ 113 w 121"/>
              <a:gd name="T67" fmla="*/ 70 h 76"/>
              <a:gd name="T68" fmla="*/ 104 w 121"/>
              <a:gd name="T69" fmla="*/ 60 h 76"/>
              <a:gd name="T70" fmla="*/ 118 w 121"/>
              <a:gd name="T71" fmla="*/ 56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1" h="76">
                <a:moveTo>
                  <a:pt x="118" y="56"/>
                </a:moveTo>
                <a:cubicBezTo>
                  <a:pt x="121" y="54"/>
                  <a:pt x="110" y="50"/>
                  <a:pt x="107" y="49"/>
                </a:cubicBezTo>
                <a:cubicBezTo>
                  <a:pt x="104" y="48"/>
                  <a:pt x="99" y="46"/>
                  <a:pt x="96" y="46"/>
                </a:cubicBezTo>
                <a:cubicBezTo>
                  <a:pt x="93" y="46"/>
                  <a:pt x="94" y="39"/>
                  <a:pt x="94" y="36"/>
                </a:cubicBezTo>
                <a:cubicBezTo>
                  <a:pt x="95" y="33"/>
                  <a:pt x="91" y="26"/>
                  <a:pt x="89" y="23"/>
                </a:cubicBezTo>
                <a:cubicBezTo>
                  <a:pt x="87" y="20"/>
                  <a:pt x="83" y="13"/>
                  <a:pt x="83" y="13"/>
                </a:cubicBezTo>
                <a:cubicBezTo>
                  <a:pt x="83" y="13"/>
                  <a:pt x="90" y="14"/>
                  <a:pt x="93" y="14"/>
                </a:cubicBezTo>
                <a:cubicBezTo>
                  <a:pt x="96" y="13"/>
                  <a:pt x="95" y="8"/>
                  <a:pt x="93" y="4"/>
                </a:cubicBezTo>
                <a:cubicBezTo>
                  <a:pt x="91" y="0"/>
                  <a:pt x="83" y="2"/>
                  <a:pt x="81" y="3"/>
                </a:cubicBezTo>
                <a:cubicBezTo>
                  <a:pt x="79" y="4"/>
                  <a:pt x="79" y="12"/>
                  <a:pt x="79" y="12"/>
                </a:cubicBezTo>
                <a:cubicBezTo>
                  <a:pt x="79" y="12"/>
                  <a:pt x="69" y="14"/>
                  <a:pt x="69" y="16"/>
                </a:cubicBezTo>
                <a:cubicBezTo>
                  <a:pt x="69" y="18"/>
                  <a:pt x="77" y="29"/>
                  <a:pt x="77" y="33"/>
                </a:cubicBezTo>
                <a:cubicBezTo>
                  <a:pt x="78" y="37"/>
                  <a:pt x="71" y="33"/>
                  <a:pt x="69" y="32"/>
                </a:cubicBezTo>
                <a:cubicBezTo>
                  <a:pt x="68" y="32"/>
                  <a:pt x="65" y="24"/>
                  <a:pt x="65" y="21"/>
                </a:cubicBezTo>
                <a:cubicBezTo>
                  <a:pt x="64" y="18"/>
                  <a:pt x="58" y="15"/>
                  <a:pt x="57" y="14"/>
                </a:cubicBezTo>
                <a:cubicBezTo>
                  <a:pt x="55" y="14"/>
                  <a:pt x="53" y="21"/>
                  <a:pt x="53" y="23"/>
                </a:cubicBezTo>
                <a:cubicBezTo>
                  <a:pt x="52" y="25"/>
                  <a:pt x="44" y="18"/>
                  <a:pt x="42" y="18"/>
                </a:cubicBezTo>
                <a:cubicBezTo>
                  <a:pt x="40" y="18"/>
                  <a:pt x="29" y="12"/>
                  <a:pt x="28" y="11"/>
                </a:cubicBezTo>
                <a:cubicBezTo>
                  <a:pt x="27" y="9"/>
                  <a:pt x="13" y="18"/>
                  <a:pt x="12" y="19"/>
                </a:cubicBezTo>
                <a:cubicBezTo>
                  <a:pt x="10" y="20"/>
                  <a:pt x="2" y="30"/>
                  <a:pt x="0" y="34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2" y="44"/>
                  <a:pt x="2" y="46"/>
                </a:cubicBezTo>
                <a:cubicBezTo>
                  <a:pt x="2" y="48"/>
                  <a:pt x="16" y="45"/>
                  <a:pt x="21" y="45"/>
                </a:cubicBezTo>
                <a:cubicBezTo>
                  <a:pt x="26" y="45"/>
                  <a:pt x="46" y="50"/>
                  <a:pt x="46" y="52"/>
                </a:cubicBezTo>
                <a:cubicBezTo>
                  <a:pt x="46" y="54"/>
                  <a:pt x="36" y="52"/>
                  <a:pt x="32" y="52"/>
                </a:cubicBezTo>
                <a:cubicBezTo>
                  <a:pt x="28" y="51"/>
                  <a:pt x="8" y="53"/>
                  <a:pt x="7" y="57"/>
                </a:cubicBezTo>
                <a:cubicBezTo>
                  <a:pt x="6" y="62"/>
                  <a:pt x="32" y="66"/>
                  <a:pt x="32" y="66"/>
                </a:cubicBezTo>
                <a:cubicBezTo>
                  <a:pt x="32" y="66"/>
                  <a:pt x="36" y="71"/>
                  <a:pt x="36" y="73"/>
                </a:cubicBezTo>
                <a:cubicBezTo>
                  <a:pt x="36" y="76"/>
                  <a:pt x="46" y="76"/>
                  <a:pt x="50" y="76"/>
                </a:cubicBezTo>
                <a:cubicBezTo>
                  <a:pt x="54" y="76"/>
                  <a:pt x="62" y="72"/>
                  <a:pt x="66" y="72"/>
                </a:cubicBezTo>
                <a:cubicBezTo>
                  <a:pt x="69" y="72"/>
                  <a:pt x="80" y="61"/>
                  <a:pt x="80" y="61"/>
                </a:cubicBezTo>
                <a:cubicBezTo>
                  <a:pt x="80" y="61"/>
                  <a:pt x="82" y="66"/>
                  <a:pt x="83" y="69"/>
                </a:cubicBezTo>
                <a:cubicBezTo>
                  <a:pt x="84" y="72"/>
                  <a:pt x="96" y="70"/>
                  <a:pt x="102" y="72"/>
                </a:cubicBezTo>
                <a:cubicBezTo>
                  <a:pt x="107" y="73"/>
                  <a:pt x="112" y="73"/>
                  <a:pt x="113" y="70"/>
                </a:cubicBezTo>
                <a:cubicBezTo>
                  <a:pt x="114" y="66"/>
                  <a:pt x="106" y="61"/>
                  <a:pt x="104" y="60"/>
                </a:cubicBezTo>
                <a:cubicBezTo>
                  <a:pt x="102" y="59"/>
                  <a:pt x="116" y="59"/>
                  <a:pt x="118" y="5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6" name="Freeform 19"/>
          <p:cNvSpPr/>
          <p:nvPr/>
        </p:nvSpPr>
        <p:spPr bwMode="auto">
          <a:xfrm>
            <a:off x="2924432" y="1918320"/>
            <a:ext cx="102859" cy="68573"/>
          </a:xfrm>
          <a:custGeom>
            <a:avLst/>
            <a:gdLst>
              <a:gd name="T0" fmla="*/ 0 w 25"/>
              <a:gd name="T1" fmla="*/ 10 h 17"/>
              <a:gd name="T2" fmla="*/ 21 w 25"/>
              <a:gd name="T3" fmla="*/ 16 h 17"/>
              <a:gd name="T4" fmla="*/ 25 w 25"/>
              <a:gd name="T5" fmla="*/ 10 h 17"/>
              <a:gd name="T6" fmla="*/ 13 w 25"/>
              <a:gd name="T7" fmla="*/ 1 h 17"/>
              <a:gd name="T8" fmla="*/ 0 w 25"/>
              <a:gd name="T9" fmla="*/ 1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17">
                <a:moveTo>
                  <a:pt x="0" y="10"/>
                </a:moveTo>
                <a:cubicBezTo>
                  <a:pt x="0" y="14"/>
                  <a:pt x="18" y="15"/>
                  <a:pt x="21" y="16"/>
                </a:cubicBezTo>
                <a:cubicBezTo>
                  <a:pt x="24" y="17"/>
                  <a:pt x="25" y="14"/>
                  <a:pt x="25" y="10"/>
                </a:cubicBezTo>
                <a:cubicBezTo>
                  <a:pt x="25" y="6"/>
                  <a:pt x="15" y="1"/>
                  <a:pt x="13" y="1"/>
                </a:cubicBezTo>
                <a:cubicBezTo>
                  <a:pt x="11" y="0"/>
                  <a:pt x="0" y="7"/>
                  <a:pt x="0" y="1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7" name="Freeform 20"/>
          <p:cNvSpPr/>
          <p:nvPr/>
        </p:nvSpPr>
        <p:spPr bwMode="auto">
          <a:xfrm>
            <a:off x="2831097" y="1666887"/>
            <a:ext cx="200004" cy="173336"/>
          </a:xfrm>
          <a:custGeom>
            <a:avLst/>
            <a:gdLst>
              <a:gd name="T0" fmla="*/ 25 w 49"/>
              <a:gd name="T1" fmla="*/ 6 h 43"/>
              <a:gd name="T2" fmla="*/ 14 w 49"/>
              <a:gd name="T3" fmla="*/ 9 h 43"/>
              <a:gd name="T4" fmla="*/ 18 w 49"/>
              <a:gd name="T5" fmla="*/ 20 h 43"/>
              <a:gd name="T6" fmla="*/ 2 w 49"/>
              <a:gd name="T7" fmla="*/ 18 h 43"/>
              <a:gd name="T8" fmla="*/ 9 w 49"/>
              <a:gd name="T9" fmla="*/ 29 h 43"/>
              <a:gd name="T10" fmla="*/ 24 w 49"/>
              <a:gd name="T11" fmla="*/ 39 h 43"/>
              <a:gd name="T12" fmla="*/ 37 w 49"/>
              <a:gd name="T13" fmla="*/ 40 h 43"/>
              <a:gd name="T14" fmla="*/ 46 w 49"/>
              <a:gd name="T15" fmla="*/ 33 h 43"/>
              <a:gd name="T16" fmla="*/ 43 w 49"/>
              <a:gd name="T17" fmla="*/ 22 h 43"/>
              <a:gd name="T18" fmla="*/ 35 w 49"/>
              <a:gd name="T19" fmla="*/ 15 h 43"/>
              <a:gd name="T20" fmla="*/ 39 w 49"/>
              <a:gd name="T21" fmla="*/ 4 h 43"/>
              <a:gd name="T22" fmla="*/ 25 w 49"/>
              <a:gd name="T23" fmla="*/ 6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9" h="43">
                <a:moveTo>
                  <a:pt x="25" y="6"/>
                </a:moveTo>
                <a:cubicBezTo>
                  <a:pt x="22" y="7"/>
                  <a:pt x="16" y="7"/>
                  <a:pt x="14" y="9"/>
                </a:cubicBezTo>
                <a:cubicBezTo>
                  <a:pt x="11" y="11"/>
                  <a:pt x="19" y="18"/>
                  <a:pt x="18" y="20"/>
                </a:cubicBezTo>
                <a:cubicBezTo>
                  <a:pt x="16" y="22"/>
                  <a:pt x="5" y="16"/>
                  <a:pt x="2" y="18"/>
                </a:cubicBezTo>
                <a:cubicBezTo>
                  <a:pt x="0" y="19"/>
                  <a:pt x="7" y="28"/>
                  <a:pt x="9" y="29"/>
                </a:cubicBezTo>
                <a:cubicBezTo>
                  <a:pt x="12" y="31"/>
                  <a:pt x="23" y="36"/>
                  <a:pt x="24" y="39"/>
                </a:cubicBezTo>
                <a:cubicBezTo>
                  <a:pt x="27" y="43"/>
                  <a:pt x="34" y="42"/>
                  <a:pt x="37" y="40"/>
                </a:cubicBezTo>
                <a:cubicBezTo>
                  <a:pt x="39" y="38"/>
                  <a:pt x="42" y="36"/>
                  <a:pt x="46" y="33"/>
                </a:cubicBezTo>
                <a:cubicBezTo>
                  <a:pt x="49" y="29"/>
                  <a:pt x="46" y="24"/>
                  <a:pt x="43" y="22"/>
                </a:cubicBezTo>
                <a:cubicBezTo>
                  <a:pt x="41" y="19"/>
                  <a:pt x="38" y="17"/>
                  <a:pt x="35" y="15"/>
                </a:cubicBezTo>
                <a:cubicBezTo>
                  <a:pt x="31" y="13"/>
                  <a:pt x="41" y="8"/>
                  <a:pt x="39" y="4"/>
                </a:cubicBezTo>
                <a:cubicBezTo>
                  <a:pt x="37" y="0"/>
                  <a:pt x="29" y="6"/>
                  <a:pt x="25" y="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8" name="Freeform 21"/>
          <p:cNvSpPr/>
          <p:nvPr/>
        </p:nvSpPr>
        <p:spPr bwMode="auto">
          <a:xfrm>
            <a:off x="3027291" y="1674506"/>
            <a:ext cx="180956" cy="110478"/>
          </a:xfrm>
          <a:custGeom>
            <a:avLst/>
            <a:gdLst>
              <a:gd name="T0" fmla="*/ 25 w 45"/>
              <a:gd name="T1" fmla="*/ 0 h 27"/>
              <a:gd name="T2" fmla="*/ 9 w 45"/>
              <a:gd name="T3" fmla="*/ 2 h 27"/>
              <a:gd name="T4" fmla="*/ 3 w 45"/>
              <a:gd name="T5" fmla="*/ 9 h 27"/>
              <a:gd name="T6" fmla="*/ 4 w 45"/>
              <a:gd name="T7" fmla="*/ 22 h 27"/>
              <a:gd name="T8" fmla="*/ 14 w 45"/>
              <a:gd name="T9" fmla="*/ 22 h 27"/>
              <a:gd name="T10" fmla="*/ 27 w 45"/>
              <a:gd name="T11" fmla="*/ 18 h 27"/>
              <a:gd name="T12" fmla="*/ 41 w 45"/>
              <a:gd name="T13" fmla="*/ 4 h 27"/>
              <a:gd name="T14" fmla="*/ 25 w 45"/>
              <a:gd name="T15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" h="27">
                <a:moveTo>
                  <a:pt x="25" y="0"/>
                </a:moveTo>
                <a:cubicBezTo>
                  <a:pt x="21" y="0"/>
                  <a:pt x="12" y="0"/>
                  <a:pt x="9" y="2"/>
                </a:cubicBezTo>
                <a:cubicBezTo>
                  <a:pt x="7" y="3"/>
                  <a:pt x="6" y="8"/>
                  <a:pt x="3" y="9"/>
                </a:cubicBezTo>
                <a:cubicBezTo>
                  <a:pt x="0" y="9"/>
                  <a:pt x="4" y="19"/>
                  <a:pt x="4" y="22"/>
                </a:cubicBezTo>
                <a:cubicBezTo>
                  <a:pt x="5" y="27"/>
                  <a:pt x="13" y="23"/>
                  <a:pt x="14" y="22"/>
                </a:cubicBezTo>
                <a:cubicBezTo>
                  <a:pt x="15" y="20"/>
                  <a:pt x="23" y="19"/>
                  <a:pt x="27" y="18"/>
                </a:cubicBezTo>
                <a:cubicBezTo>
                  <a:pt x="30" y="18"/>
                  <a:pt x="37" y="7"/>
                  <a:pt x="41" y="4"/>
                </a:cubicBezTo>
                <a:cubicBezTo>
                  <a:pt x="45" y="0"/>
                  <a:pt x="29" y="1"/>
                  <a:pt x="2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9" name="Freeform 22"/>
          <p:cNvSpPr/>
          <p:nvPr/>
        </p:nvSpPr>
        <p:spPr bwMode="auto">
          <a:xfrm>
            <a:off x="2442519" y="1501171"/>
            <a:ext cx="333340" cy="177145"/>
          </a:xfrm>
          <a:custGeom>
            <a:avLst/>
            <a:gdLst>
              <a:gd name="T0" fmla="*/ 1 w 82"/>
              <a:gd name="T1" fmla="*/ 26 h 44"/>
              <a:gd name="T2" fmla="*/ 22 w 82"/>
              <a:gd name="T3" fmla="*/ 33 h 44"/>
              <a:gd name="T4" fmla="*/ 33 w 82"/>
              <a:gd name="T5" fmla="*/ 43 h 44"/>
              <a:gd name="T6" fmla="*/ 65 w 82"/>
              <a:gd name="T7" fmla="*/ 34 h 44"/>
              <a:gd name="T8" fmla="*/ 81 w 82"/>
              <a:gd name="T9" fmla="*/ 27 h 44"/>
              <a:gd name="T10" fmla="*/ 78 w 82"/>
              <a:gd name="T11" fmla="*/ 16 h 44"/>
              <a:gd name="T12" fmla="*/ 66 w 82"/>
              <a:gd name="T13" fmla="*/ 16 h 44"/>
              <a:gd name="T14" fmla="*/ 60 w 82"/>
              <a:gd name="T15" fmla="*/ 3 h 44"/>
              <a:gd name="T16" fmla="*/ 50 w 82"/>
              <a:gd name="T17" fmla="*/ 11 h 44"/>
              <a:gd name="T18" fmla="*/ 58 w 82"/>
              <a:gd name="T19" fmla="*/ 23 h 44"/>
              <a:gd name="T20" fmla="*/ 40 w 82"/>
              <a:gd name="T21" fmla="*/ 16 h 44"/>
              <a:gd name="T22" fmla="*/ 18 w 82"/>
              <a:gd name="T23" fmla="*/ 9 h 44"/>
              <a:gd name="T24" fmla="*/ 1 w 82"/>
              <a:gd name="T25" fmla="*/ 2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2" h="44">
                <a:moveTo>
                  <a:pt x="1" y="26"/>
                </a:moveTo>
                <a:cubicBezTo>
                  <a:pt x="0" y="30"/>
                  <a:pt x="17" y="32"/>
                  <a:pt x="22" y="33"/>
                </a:cubicBezTo>
                <a:cubicBezTo>
                  <a:pt x="27" y="34"/>
                  <a:pt x="26" y="41"/>
                  <a:pt x="33" y="43"/>
                </a:cubicBezTo>
                <a:cubicBezTo>
                  <a:pt x="40" y="44"/>
                  <a:pt x="62" y="35"/>
                  <a:pt x="65" y="34"/>
                </a:cubicBezTo>
                <a:cubicBezTo>
                  <a:pt x="71" y="31"/>
                  <a:pt x="79" y="32"/>
                  <a:pt x="81" y="27"/>
                </a:cubicBezTo>
                <a:cubicBezTo>
                  <a:pt x="82" y="22"/>
                  <a:pt x="81" y="18"/>
                  <a:pt x="78" y="16"/>
                </a:cubicBezTo>
                <a:cubicBezTo>
                  <a:pt x="75" y="14"/>
                  <a:pt x="70" y="18"/>
                  <a:pt x="66" y="16"/>
                </a:cubicBezTo>
                <a:cubicBezTo>
                  <a:pt x="63" y="15"/>
                  <a:pt x="63" y="6"/>
                  <a:pt x="60" y="3"/>
                </a:cubicBezTo>
                <a:cubicBezTo>
                  <a:pt x="58" y="0"/>
                  <a:pt x="52" y="7"/>
                  <a:pt x="50" y="11"/>
                </a:cubicBezTo>
                <a:cubicBezTo>
                  <a:pt x="48" y="14"/>
                  <a:pt x="59" y="20"/>
                  <a:pt x="58" y="23"/>
                </a:cubicBezTo>
                <a:cubicBezTo>
                  <a:pt x="58" y="27"/>
                  <a:pt x="42" y="19"/>
                  <a:pt x="40" y="16"/>
                </a:cubicBezTo>
                <a:cubicBezTo>
                  <a:pt x="37" y="14"/>
                  <a:pt x="25" y="9"/>
                  <a:pt x="18" y="9"/>
                </a:cubicBezTo>
                <a:cubicBezTo>
                  <a:pt x="11" y="8"/>
                  <a:pt x="2" y="22"/>
                  <a:pt x="1" y="2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0" name="Freeform 23"/>
          <p:cNvSpPr/>
          <p:nvPr/>
        </p:nvSpPr>
        <p:spPr bwMode="auto">
          <a:xfrm>
            <a:off x="2290135" y="1455456"/>
            <a:ext cx="201908" cy="125716"/>
          </a:xfrm>
          <a:custGeom>
            <a:avLst/>
            <a:gdLst>
              <a:gd name="T0" fmla="*/ 22 w 50"/>
              <a:gd name="T1" fmla="*/ 31 h 31"/>
              <a:gd name="T2" fmla="*/ 32 w 50"/>
              <a:gd name="T3" fmla="*/ 18 h 31"/>
              <a:gd name="T4" fmla="*/ 44 w 50"/>
              <a:gd name="T5" fmla="*/ 18 h 31"/>
              <a:gd name="T6" fmla="*/ 50 w 50"/>
              <a:gd name="T7" fmla="*/ 4 h 31"/>
              <a:gd name="T8" fmla="*/ 34 w 50"/>
              <a:gd name="T9" fmla="*/ 5 h 31"/>
              <a:gd name="T10" fmla="*/ 17 w 50"/>
              <a:gd name="T11" fmla="*/ 14 h 31"/>
              <a:gd name="T12" fmla="*/ 1 w 50"/>
              <a:gd name="T13" fmla="*/ 23 h 31"/>
              <a:gd name="T14" fmla="*/ 22 w 50"/>
              <a:gd name="T15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0" h="31">
                <a:moveTo>
                  <a:pt x="22" y="31"/>
                </a:moveTo>
                <a:cubicBezTo>
                  <a:pt x="32" y="31"/>
                  <a:pt x="30" y="24"/>
                  <a:pt x="32" y="18"/>
                </a:cubicBezTo>
                <a:cubicBezTo>
                  <a:pt x="34" y="12"/>
                  <a:pt x="39" y="19"/>
                  <a:pt x="44" y="18"/>
                </a:cubicBezTo>
                <a:cubicBezTo>
                  <a:pt x="48" y="16"/>
                  <a:pt x="50" y="9"/>
                  <a:pt x="50" y="4"/>
                </a:cubicBezTo>
                <a:cubicBezTo>
                  <a:pt x="50" y="0"/>
                  <a:pt x="38" y="4"/>
                  <a:pt x="34" y="5"/>
                </a:cubicBezTo>
                <a:cubicBezTo>
                  <a:pt x="30" y="6"/>
                  <a:pt x="20" y="11"/>
                  <a:pt x="17" y="14"/>
                </a:cubicBezTo>
                <a:cubicBezTo>
                  <a:pt x="14" y="16"/>
                  <a:pt x="0" y="20"/>
                  <a:pt x="1" y="23"/>
                </a:cubicBezTo>
                <a:cubicBezTo>
                  <a:pt x="3" y="26"/>
                  <a:pt x="11" y="31"/>
                  <a:pt x="22" y="3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1" name="Freeform 24"/>
          <p:cNvSpPr/>
          <p:nvPr/>
        </p:nvSpPr>
        <p:spPr bwMode="auto">
          <a:xfrm>
            <a:off x="2549187" y="1383073"/>
            <a:ext cx="137145" cy="110478"/>
          </a:xfrm>
          <a:custGeom>
            <a:avLst/>
            <a:gdLst>
              <a:gd name="T0" fmla="*/ 21 w 34"/>
              <a:gd name="T1" fmla="*/ 24 h 27"/>
              <a:gd name="T2" fmla="*/ 25 w 34"/>
              <a:gd name="T3" fmla="*/ 14 h 27"/>
              <a:gd name="T4" fmla="*/ 32 w 34"/>
              <a:gd name="T5" fmla="*/ 5 h 27"/>
              <a:gd name="T6" fmla="*/ 20 w 34"/>
              <a:gd name="T7" fmla="*/ 1 h 27"/>
              <a:gd name="T8" fmla="*/ 10 w 34"/>
              <a:gd name="T9" fmla="*/ 11 h 27"/>
              <a:gd name="T10" fmla="*/ 2 w 34"/>
              <a:gd name="T11" fmla="*/ 20 h 27"/>
              <a:gd name="T12" fmla="*/ 21 w 34"/>
              <a:gd name="T13" fmla="*/ 24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" h="27">
                <a:moveTo>
                  <a:pt x="21" y="24"/>
                </a:moveTo>
                <a:cubicBezTo>
                  <a:pt x="27" y="24"/>
                  <a:pt x="25" y="18"/>
                  <a:pt x="25" y="14"/>
                </a:cubicBezTo>
                <a:cubicBezTo>
                  <a:pt x="24" y="9"/>
                  <a:pt x="29" y="9"/>
                  <a:pt x="32" y="5"/>
                </a:cubicBezTo>
                <a:cubicBezTo>
                  <a:pt x="34" y="0"/>
                  <a:pt x="25" y="0"/>
                  <a:pt x="20" y="1"/>
                </a:cubicBezTo>
                <a:cubicBezTo>
                  <a:pt x="15" y="2"/>
                  <a:pt x="13" y="9"/>
                  <a:pt x="10" y="11"/>
                </a:cubicBezTo>
                <a:cubicBezTo>
                  <a:pt x="7" y="13"/>
                  <a:pt x="0" y="17"/>
                  <a:pt x="2" y="20"/>
                </a:cubicBezTo>
                <a:cubicBezTo>
                  <a:pt x="6" y="27"/>
                  <a:pt x="15" y="25"/>
                  <a:pt x="21" y="2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2" name="Freeform 25"/>
          <p:cNvSpPr/>
          <p:nvPr/>
        </p:nvSpPr>
        <p:spPr bwMode="auto">
          <a:xfrm>
            <a:off x="3010147" y="1080210"/>
            <a:ext cx="963826" cy="481912"/>
          </a:xfrm>
          <a:custGeom>
            <a:avLst/>
            <a:gdLst>
              <a:gd name="T0" fmla="*/ 19 w 238"/>
              <a:gd name="T1" fmla="*/ 66 h 119"/>
              <a:gd name="T2" fmla="*/ 21 w 238"/>
              <a:gd name="T3" fmla="*/ 77 h 119"/>
              <a:gd name="T4" fmla="*/ 42 w 238"/>
              <a:gd name="T5" fmla="*/ 87 h 119"/>
              <a:gd name="T6" fmla="*/ 61 w 238"/>
              <a:gd name="T7" fmla="*/ 75 h 119"/>
              <a:gd name="T8" fmla="*/ 69 w 238"/>
              <a:gd name="T9" fmla="*/ 81 h 119"/>
              <a:gd name="T10" fmla="*/ 72 w 238"/>
              <a:gd name="T11" fmla="*/ 91 h 119"/>
              <a:gd name="T12" fmla="*/ 60 w 238"/>
              <a:gd name="T13" fmla="*/ 91 h 119"/>
              <a:gd name="T14" fmla="*/ 60 w 238"/>
              <a:gd name="T15" fmla="*/ 102 h 119"/>
              <a:gd name="T16" fmla="*/ 46 w 238"/>
              <a:gd name="T17" fmla="*/ 112 h 119"/>
              <a:gd name="T18" fmla="*/ 73 w 238"/>
              <a:gd name="T19" fmla="*/ 116 h 119"/>
              <a:gd name="T20" fmla="*/ 107 w 238"/>
              <a:gd name="T21" fmla="*/ 116 h 119"/>
              <a:gd name="T22" fmla="*/ 124 w 238"/>
              <a:gd name="T23" fmla="*/ 108 h 119"/>
              <a:gd name="T24" fmla="*/ 120 w 238"/>
              <a:gd name="T25" fmla="*/ 100 h 119"/>
              <a:gd name="T26" fmla="*/ 133 w 238"/>
              <a:gd name="T27" fmla="*/ 90 h 119"/>
              <a:gd name="T28" fmla="*/ 146 w 238"/>
              <a:gd name="T29" fmla="*/ 77 h 119"/>
              <a:gd name="T30" fmla="*/ 136 w 238"/>
              <a:gd name="T31" fmla="*/ 68 h 119"/>
              <a:gd name="T32" fmla="*/ 163 w 238"/>
              <a:gd name="T33" fmla="*/ 62 h 119"/>
              <a:gd name="T34" fmla="*/ 182 w 238"/>
              <a:gd name="T35" fmla="*/ 47 h 119"/>
              <a:gd name="T36" fmla="*/ 214 w 238"/>
              <a:gd name="T37" fmla="*/ 30 h 119"/>
              <a:gd name="T38" fmla="*/ 237 w 238"/>
              <a:gd name="T39" fmla="*/ 14 h 119"/>
              <a:gd name="T40" fmla="*/ 207 w 238"/>
              <a:gd name="T41" fmla="*/ 6 h 119"/>
              <a:gd name="T42" fmla="*/ 180 w 238"/>
              <a:gd name="T43" fmla="*/ 3 h 119"/>
              <a:gd name="T44" fmla="*/ 159 w 238"/>
              <a:gd name="T45" fmla="*/ 1 h 119"/>
              <a:gd name="T46" fmla="*/ 113 w 238"/>
              <a:gd name="T47" fmla="*/ 7 h 119"/>
              <a:gd name="T48" fmla="*/ 99 w 238"/>
              <a:gd name="T49" fmla="*/ 19 h 119"/>
              <a:gd name="T50" fmla="*/ 82 w 238"/>
              <a:gd name="T51" fmla="*/ 14 h 119"/>
              <a:gd name="T52" fmla="*/ 61 w 238"/>
              <a:gd name="T53" fmla="*/ 20 h 119"/>
              <a:gd name="T54" fmla="*/ 38 w 238"/>
              <a:gd name="T55" fmla="*/ 28 h 119"/>
              <a:gd name="T56" fmla="*/ 67 w 238"/>
              <a:gd name="T57" fmla="*/ 47 h 119"/>
              <a:gd name="T58" fmla="*/ 48 w 238"/>
              <a:gd name="T59" fmla="*/ 47 h 119"/>
              <a:gd name="T60" fmla="*/ 24 w 238"/>
              <a:gd name="T61" fmla="*/ 32 h 119"/>
              <a:gd name="T62" fmla="*/ 10 w 238"/>
              <a:gd name="T63" fmla="*/ 40 h 119"/>
              <a:gd name="T64" fmla="*/ 1 w 238"/>
              <a:gd name="T65" fmla="*/ 55 h 119"/>
              <a:gd name="T66" fmla="*/ 19 w 238"/>
              <a:gd name="T67" fmla="*/ 66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38" h="119">
                <a:moveTo>
                  <a:pt x="19" y="66"/>
                </a:moveTo>
                <a:cubicBezTo>
                  <a:pt x="23" y="67"/>
                  <a:pt x="21" y="74"/>
                  <a:pt x="21" y="77"/>
                </a:cubicBezTo>
                <a:cubicBezTo>
                  <a:pt x="21" y="81"/>
                  <a:pt x="39" y="86"/>
                  <a:pt x="42" y="87"/>
                </a:cubicBezTo>
                <a:cubicBezTo>
                  <a:pt x="46" y="88"/>
                  <a:pt x="59" y="78"/>
                  <a:pt x="61" y="75"/>
                </a:cubicBezTo>
                <a:cubicBezTo>
                  <a:pt x="66" y="70"/>
                  <a:pt x="72" y="77"/>
                  <a:pt x="69" y="81"/>
                </a:cubicBezTo>
                <a:cubicBezTo>
                  <a:pt x="66" y="86"/>
                  <a:pt x="76" y="87"/>
                  <a:pt x="72" y="91"/>
                </a:cubicBezTo>
                <a:cubicBezTo>
                  <a:pt x="69" y="95"/>
                  <a:pt x="64" y="89"/>
                  <a:pt x="60" y="91"/>
                </a:cubicBezTo>
                <a:cubicBezTo>
                  <a:pt x="56" y="93"/>
                  <a:pt x="62" y="99"/>
                  <a:pt x="60" y="102"/>
                </a:cubicBezTo>
                <a:cubicBezTo>
                  <a:pt x="58" y="106"/>
                  <a:pt x="46" y="107"/>
                  <a:pt x="46" y="112"/>
                </a:cubicBezTo>
                <a:cubicBezTo>
                  <a:pt x="46" y="117"/>
                  <a:pt x="65" y="115"/>
                  <a:pt x="73" y="116"/>
                </a:cubicBezTo>
                <a:cubicBezTo>
                  <a:pt x="81" y="117"/>
                  <a:pt x="102" y="113"/>
                  <a:pt x="107" y="116"/>
                </a:cubicBezTo>
                <a:cubicBezTo>
                  <a:pt x="111" y="119"/>
                  <a:pt x="120" y="112"/>
                  <a:pt x="124" y="108"/>
                </a:cubicBezTo>
                <a:cubicBezTo>
                  <a:pt x="128" y="104"/>
                  <a:pt x="118" y="102"/>
                  <a:pt x="120" y="100"/>
                </a:cubicBezTo>
                <a:cubicBezTo>
                  <a:pt x="122" y="99"/>
                  <a:pt x="129" y="90"/>
                  <a:pt x="133" y="90"/>
                </a:cubicBezTo>
                <a:cubicBezTo>
                  <a:pt x="138" y="90"/>
                  <a:pt x="143" y="81"/>
                  <a:pt x="146" y="77"/>
                </a:cubicBezTo>
                <a:cubicBezTo>
                  <a:pt x="150" y="73"/>
                  <a:pt x="137" y="71"/>
                  <a:pt x="136" y="68"/>
                </a:cubicBezTo>
                <a:cubicBezTo>
                  <a:pt x="135" y="65"/>
                  <a:pt x="159" y="62"/>
                  <a:pt x="163" y="62"/>
                </a:cubicBezTo>
                <a:cubicBezTo>
                  <a:pt x="166" y="62"/>
                  <a:pt x="177" y="51"/>
                  <a:pt x="182" y="47"/>
                </a:cubicBezTo>
                <a:cubicBezTo>
                  <a:pt x="188" y="42"/>
                  <a:pt x="205" y="32"/>
                  <a:pt x="214" y="30"/>
                </a:cubicBezTo>
                <a:cubicBezTo>
                  <a:pt x="222" y="27"/>
                  <a:pt x="235" y="18"/>
                  <a:pt x="237" y="14"/>
                </a:cubicBezTo>
                <a:cubicBezTo>
                  <a:pt x="238" y="10"/>
                  <a:pt x="214" y="8"/>
                  <a:pt x="207" y="6"/>
                </a:cubicBezTo>
                <a:cubicBezTo>
                  <a:pt x="200" y="4"/>
                  <a:pt x="185" y="3"/>
                  <a:pt x="180" y="3"/>
                </a:cubicBezTo>
                <a:cubicBezTo>
                  <a:pt x="176" y="3"/>
                  <a:pt x="164" y="2"/>
                  <a:pt x="159" y="1"/>
                </a:cubicBezTo>
                <a:cubicBezTo>
                  <a:pt x="154" y="0"/>
                  <a:pt x="120" y="6"/>
                  <a:pt x="113" y="7"/>
                </a:cubicBezTo>
                <a:cubicBezTo>
                  <a:pt x="106" y="9"/>
                  <a:pt x="102" y="17"/>
                  <a:pt x="99" y="19"/>
                </a:cubicBezTo>
                <a:cubicBezTo>
                  <a:pt x="95" y="21"/>
                  <a:pt x="88" y="14"/>
                  <a:pt x="82" y="14"/>
                </a:cubicBezTo>
                <a:cubicBezTo>
                  <a:pt x="76" y="13"/>
                  <a:pt x="66" y="19"/>
                  <a:pt x="61" y="20"/>
                </a:cubicBezTo>
                <a:cubicBezTo>
                  <a:pt x="56" y="21"/>
                  <a:pt x="38" y="23"/>
                  <a:pt x="38" y="28"/>
                </a:cubicBezTo>
                <a:cubicBezTo>
                  <a:pt x="38" y="34"/>
                  <a:pt x="67" y="47"/>
                  <a:pt x="67" y="47"/>
                </a:cubicBezTo>
                <a:cubicBezTo>
                  <a:pt x="67" y="47"/>
                  <a:pt x="52" y="48"/>
                  <a:pt x="48" y="47"/>
                </a:cubicBezTo>
                <a:cubicBezTo>
                  <a:pt x="44" y="47"/>
                  <a:pt x="28" y="35"/>
                  <a:pt x="24" y="32"/>
                </a:cubicBezTo>
                <a:cubicBezTo>
                  <a:pt x="20" y="28"/>
                  <a:pt x="13" y="37"/>
                  <a:pt x="10" y="40"/>
                </a:cubicBezTo>
                <a:cubicBezTo>
                  <a:pt x="6" y="43"/>
                  <a:pt x="2" y="51"/>
                  <a:pt x="1" y="55"/>
                </a:cubicBezTo>
                <a:cubicBezTo>
                  <a:pt x="0" y="59"/>
                  <a:pt x="14" y="66"/>
                  <a:pt x="19" y="66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3" name="Freeform 26"/>
          <p:cNvSpPr/>
          <p:nvPr/>
        </p:nvSpPr>
        <p:spPr bwMode="auto">
          <a:xfrm>
            <a:off x="3010147" y="1493552"/>
            <a:ext cx="470485" cy="169526"/>
          </a:xfrm>
          <a:custGeom>
            <a:avLst/>
            <a:gdLst>
              <a:gd name="T0" fmla="*/ 24 w 116"/>
              <a:gd name="T1" fmla="*/ 18 h 42"/>
              <a:gd name="T2" fmla="*/ 30 w 116"/>
              <a:gd name="T3" fmla="*/ 34 h 42"/>
              <a:gd name="T4" fmla="*/ 54 w 116"/>
              <a:gd name="T5" fmla="*/ 40 h 42"/>
              <a:gd name="T6" fmla="*/ 81 w 116"/>
              <a:gd name="T7" fmla="*/ 42 h 42"/>
              <a:gd name="T8" fmla="*/ 110 w 116"/>
              <a:gd name="T9" fmla="*/ 41 h 42"/>
              <a:gd name="T10" fmla="*/ 115 w 116"/>
              <a:gd name="T11" fmla="*/ 26 h 42"/>
              <a:gd name="T12" fmla="*/ 83 w 116"/>
              <a:gd name="T13" fmla="*/ 23 h 42"/>
              <a:gd name="T14" fmla="*/ 59 w 116"/>
              <a:gd name="T15" fmla="*/ 26 h 42"/>
              <a:gd name="T16" fmla="*/ 39 w 116"/>
              <a:gd name="T17" fmla="*/ 14 h 42"/>
              <a:gd name="T18" fmla="*/ 25 w 116"/>
              <a:gd name="T19" fmla="*/ 9 h 42"/>
              <a:gd name="T20" fmla="*/ 15 w 116"/>
              <a:gd name="T21" fmla="*/ 2 h 42"/>
              <a:gd name="T22" fmla="*/ 0 w 116"/>
              <a:gd name="T23" fmla="*/ 3 h 42"/>
              <a:gd name="T24" fmla="*/ 24 w 116"/>
              <a:gd name="T25" fmla="*/ 18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6" h="42">
                <a:moveTo>
                  <a:pt x="24" y="18"/>
                </a:moveTo>
                <a:cubicBezTo>
                  <a:pt x="31" y="18"/>
                  <a:pt x="29" y="28"/>
                  <a:pt x="30" y="34"/>
                </a:cubicBezTo>
                <a:cubicBezTo>
                  <a:pt x="31" y="41"/>
                  <a:pt x="46" y="39"/>
                  <a:pt x="54" y="40"/>
                </a:cubicBezTo>
                <a:cubicBezTo>
                  <a:pt x="62" y="42"/>
                  <a:pt x="73" y="41"/>
                  <a:pt x="81" y="42"/>
                </a:cubicBezTo>
                <a:cubicBezTo>
                  <a:pt x="89" y="42"/>
                  <a:pt x="106" y="42"/>
                  <a:pt x="110" y="41"/>
                </a:cubicBezTo>
                <a:cubicBezTo>
                  <a:pt x="115" y="40"/>
                  <a:pt x="116" y="31"/>
                  <a:pt x="115" y="26"/>
                </a:cubicBezTo>
                <a:cubicBezTo>
                  <a:pt x="114" y="21"/>
                  <a:pt x="91" y="20"/>
                  <a:pt x="83" y="23"/>
                </a:cubicBezTo>
                <a:cubicBezTo>
                  <a:pt x="75" y="25"/>
                  <a:pt x="66" y="27"/>
                  <a:pt x="59" y="26"/>
                </a:cubicBezTo>
                <a:cubicBezTo>
                  <a:pt x="52" y="25"/>
                  <a:pt x="42" y="17"/>
                  <a:pt x="39" y="14"/>
                </a:cubicBezTo>
                <a:cubicBezTo>
                  <a:pt x="35" y="11"/>
                  <a:pt x="28" y="9"/>
                  <a:pt x="25" y="9"/>
                </a:cubicBezTo>
                <a:cubicBezTo>
                  <a:pt x="21" y="9"/>
                  <a:pt x="17" y="4"/>
                  <a:pt x="15" y="2"/>
                </a:cubicBezTo>
                <a:cubicBezTo>
                  <a:pt x="13" y="1"/>
                  <a:pt x="0" y="0"/>
                  <a:pt x="0" y="3"/>
                </a:cubicBezTo>
                <a:cubicBezTo>
                  <a:pt x="1" y="13"/>
                  <a:pt x="18" y="18"/>
                  <a:pt x="24" y="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4" name="Freeform 27"/>
          <p:cNvSpPr/>
          <p:nvPr/>
        </p:nvSpPr>
        <p:spPr bwMode="auto">
          <a:xfrm>
            <a:off x="3006338" y="1590695"/>
            <a:ext cx="104764" cy="55238"/>
          </a:xfrm>
          <a:custGeom>
            <a:avLst/>
            <a:gdLst>
              <a:gd name="T0" fmla="*/ 22 w 26"/>
              <a:gd name="T1" fmla="*/ 13 h 14"/>
              <a:gd name="T2" fmla="*/ 17 w 26"/>
              <a:gd name="T3" fmla="*/ 1 h 14"/>
              <a:gd name="T4" fmla="*/ 0 w 26"/>
              <a:gd name="T5" fmla="*/ 8 h 14"/>
              <a:gd name="T6" fmla="*/ 22 w 26"/>
              <a:gd name="T7" fmla="*/ 13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" h="14">
                <a:moveTo>
                  <a:pt x="22" y="13"/>
                </a:moveTo>
                <a:cubicBezTo>
                  <a:pt x="26" y="12"/>
                  <a:pt x="22" y="1"/>
                  <a:pt x="17" y="1"/>
                </a:cubicBezTo>
                <a:cubicBezTo>
                  <a:pt x="11" y="0"/>
                  <a:pt x="0" y="8"/>
                  <a:pt x="0" y="8"/>
                </a:cubicBezTo>
                <a:cubicBezTo>
                  <a:pt x="4" y="14"/>
                  <a:pt x="19" y="14"/>
                  <a:pt x="22" y="1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5" name="Freeform 28"/>
          <p:cNvSpPr/>
          <p:nvPr/>
        </p:nvSpPr>
        <p:spPr bwMode="auto">
          <a:xfrm>
            <a:off x="2791097" y="1516409"/>
            <a:ext cx="198099" cy="121907"/>
          </a:xfrm>
          <a:custGeom>
            <a:avLst/>
            <a:gdLst>
              <a:gd name="T0" fmla="*/ 32 w 49"/>
              <a:gd name="T1" fmla="*/ 1 h 30"/>
              <a:gd name="T2" fmla="*/ 17 w 49"/>
              <a:gd name="T3" fmla="*/ 7 h 30"/>
              <a:gd name="T4" fmla="*/ 2 w 49"/>
              <a:gd name="T5" fmla="*/ 3 h 30"/>
              <a:gd name="T6" fmla="*/ 10 w 49"/>
              <a:gd name="T7" fmla="*/ 19 h 30"/>
              <a:gd name="T8" fmla="*/ 26 w 49"/>
              <a:gd name="T9" fmla="*/ 18 h 30"/>
              <a:gd name="T10" fmla="*/ 33 w 49"/>
              <a:gd name="T11" fmla="*/ 27 h 30"/>
              <a:gd name="T12" fmla="*/ 47 w 49"/>
              <a:gd name="T13" fmla="*/ 21 h 30"/>
              <a:gd name="T14" fmla="*/ 46 w 49"/>
              <a:gd name="T15" fmla="*/ 7 h 30"/>
              <a:gd name="T16" fmla="*/ 32 w 49"/>
              <a:gd name="T17" fmla="*/ 1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30">
                <a:moveTo>
                  <a:pt x="32" y="1"/>
                </a:moveTo>
                <a:cubicBezTo>
                  <a:pt x="27" y="1"/>
                  <a:pt x="19" y="3"/>
                  <a:pt x="17" y="7"/>
                </a:cubicBezTo>
                <a:cubicBezTo>
                  <a:pt x="14" y="10"/>
                  <a:pt x="2" y="0"/>
                  <a:pt x="2" y="3"/>
                </a:cubicBezTo>
                <a:cubicBezTo>
                  <a:pt x="0" y="9"/>
                  <a:pt x="8" y="16"/>
                  <a:pt x="10" y="19"/>
                </a:cubicBezTo>
                <a:cubicBezTo>
                  <a:pt x="12" y="21"/>
                  <a:pt x="20" y="20"/>
                  <a:pt x="26" y="18"/>
                </a:cubicBezTo>
                <a:cubicBezTo>
                  <a:pt x="32" y="16"/>
                  <a:pt x="30" y="24"/>
                  <a:pt x="33" y="27"/>
                </a:cubicBezTo>
                <a:cubicBezTo>
                  <a:pt x="36" y="30"/>
                  <a:pt x="44" y="25"/>
                  <a:pt x="47" y="21"/>
                </a:cubicBezTo>
                <a:cubicBezTo>
                  <a:pt x="49" y="17"/>
                  <a:pt x="49" y="13"/>
                  <a:pt x="46" y="7"/>
                </a:cubicBezTo>
                <a:cubicBezTo>
                  <a:pt x="43" y="0"/>
                  <a:pt x="36" y="1"/>
                  <a:pt x="32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6" name="Freeform 29"/>
          <p:cNvSpPr/>
          <p:nvPr/>
        </p:nvSpPr>
        <p:spPr bwMode="auto">
          <a:xfrm>
            <a:off x="2772049" y="1346882"/>
            <a:ext cx="198099" cy="100954"/>
          </a:xfrm>
          <a:custGeom>
            <a:avLst/>
            <a:gdLst>
              <a:gd name="T0" fmla="*/ 5 w 49"/>
              <a:gd name="T1" fmla="*/ 19 h 25"/>
              <a:gd name="T2" fmla="*/ 27 w 49"/>
              <a:gd name="T3" fmla="*/ 21 h 25"/>
              <a:gd name="T4" fmla="*/ 44 w 49"/>
              <a:gd name="T5" fmla="*/ 25 h 25"/>
              <a:gd name="T6" fmla="*/ 39 w 49"/>
              <a:gd name="T7" fmla="*/ 11 h 25"/>
              <a:gd name="T8" fmla="*/ 28 w 49"/>
              <a:gd name="T9" fmla="*/ 6 h 25"/>
              <a:gd name="T10" fmla="*/ 15 w 49"/>
              <a:gd name="T11" fmla="*/ 0 h 25"/>
              <a:gd name="T12" fmla="*/ 0 w 49"/>
              <a:gd name="T13" fmla="*/ 3 h 25"/>
              <a:gd name="T14" fmla="*/ 5 w 49"/>
              <a:gd name="T15" fmla="*/ 19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" h="25">
                <a:moveTo>
                  <a:pt x="5" y="19"/>
                </a:moveTo>
                <a:cubicBezTo>
                  <a:pt x="9" y="22"/>
                  <a:pt x="22" y="20"/>
                  <a:pt x="27" y="21"/>
                </a:cubicBezTo>
                <a:cubicBezTo>
                  <a:pt x="33" y="22"/>
                  <a:pt x="38" y="25"/>
                  <a:pt x="44" y="25"/>
                </a:cubicBezTo>
                <a:cubicBezTo>
                  <a:pt x="49" y="25"/>
                  <a:pt x="41" y="13"/>
                  <a:pt x="39" y="11"/>
                </a:cubicBezTo>
                <a:cubicBezTo>
                  <a:pt x="37" y="9"/>
                  <a:pt x="33" y="6"/>
                  <a:pt x="28" y="6"/>
                </a:cubicBezTo>
                <a:cubicBezTo>
                  <a:pt x="23" y="7"/>
                  <a:pt x="18" y="1"/>
                  <a:pt x="15" y="0"/>
                </a:cubicBezTo>
                <a:cubicBezTo>
                  <a:pt x="11" y="0"/>
                  <a:pt x="2" y="0"/>
                  <a:pt x="0" y="3"/>
                </a:cubicBezTo>
                <a:cubicBezTo>
                  <a:pt x="0" y="3"/>
                  <a:pt x="2" y="16"/>
                  <a:pt x="5" y="1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7" name="Freeform 30"/>
          <p:cNvSpPr/>
          <p:nvPr/>
        </p:nvSpPr>
        <p:spPr bwMode="auto">
          <a:xfrm>
            <a:off x="3642539" y="1044020"/>
            <a:ext cx="1676219" cy="1379071"/>
          </a:xfrm>
          <a:custGeom>
            <a:avLst/>
            <a:gdLst>
              <a:gd name="T0" fmla="*/ 312 w 414"/>
              <a:gd name="T1" fmla="*/ 211 h 341"/>
              <a:gd name="T2" fmla="*/ 342 w 414"/>
              <a:gd name="T3" fmla="*/ 206 h 341"/>
              <a:gd name="T4" fmla="*/ 332 w 414"/>
              <a:gd name="T5" fmla="*/ 185 h 341"/>
              <a:gd name="T6" fmla="*/ 347 w 414"/>
              <a:gd name="T7" fmla="*/ 166 h 341"/>
              <a:gd name="T8" fmla="*/ 362 w 414"/>
              <a:gd name="T9" fmla="*/ 138 h 341"/>
              <a:gd name="T10" fmla="*/ 365 w 414"/>
              <a:gd name="T11" fmla="*/ 118 h 341"/>
              <a:gd name="T12" fmla="*/ 345 w 414"/>
              <a:gd name="T13" fmla="*/ 99 h 341"/>
              <a:gd name="T14" fmla="*/ 361 w 414"/>
              <a:gd name="T15" fmla="*/ 72 h 341"/>
              <a:gd name="T16" fmla="*/ 412 w 414"/>
              <a:gd name="T17" fmla="*/ 38 h 341"/>
              <a:gd name="T18" fmla="*/ 374 w 414"/>
              <a:gd name="T19" fmla="*/ 36 h 341"/>
              <a:gd name="T20" fmla="*/ 334 w 414"/>
              <a:gd name="T21" fmla="*/ 29 h 341"/>
              <a:gd name="T22" fmla="*/ 336 w 414"/>
              <a:gd name="T23" fmla="*/ 14 h 341"/>
              <a:gd name="T24" fmla="*/ 261 w 414"/>
              <a:gd name="T25" fmla="*/ 2 h 341"/>
              <a:gd name="T26" fmla="*/ 205 w 414"/>
              <a:gd name="T27" fmla="*/ 7 h 341"/>
              <a:gd name="T28" fmla="*/ 168 w 414"/>
              <a:gd name="T29" fmla="*/ 21 h 341"/>
              <a:gd name="T30" fmla="*/ 117 w 414"/>
              <a:gd name="T31" fmla="*/ 25 h 341"/>
              <a:gd name="T32" fmla="*/ 71 w 414"/>
              <a:gd name="T33" fmla="*/ 46 h 341"/>
              <a:gd name="T34" fmla="*/ 56 w 414"/>
              <a:gd name="T35" fmla="*/ 71 h 341"/>
              <a:gd name="T36" fmla="*/ 26 w 414"/>
              <a:gd name="T37" fmla="*/ 85 h 341"/>
              <a:gd name="T38" fmla="*/ 10 w 414"/>
              <a:gd name="T39" fmla="*/ 99 h 341"/>
              <a:gd name="T40" fmla="*/ 15 w 414"/>
              <a:gd name="T41" fmla="*/ 112 h 341"/>
              <a:gd name="T42" fmla="*/ 34 w 414"/>
              <a:gd name="T43" fmla="*/ 126 h 341"/>
              <a:gd name="T44" fmla="*/ 88 w 414"/>
              <a:gd name="T45" fmla="*/ 128 h 341"/>
              <a:gd name="T46" fmla="*/ 118 w 414"/>
              <a:gd name="T47" fmla="*/ 159 h 341"/>
              <a:gd name="T48" fmla="*/ 123 w 414"/>
              <a:gd name="T49" fmla="*/ 197 h 341"/>
              <a:gd name="T50" fmla="*/ 150 w 414"/>
              <a:gd name="T51" fmla="*/ 212 h 341"/>
              <a:gd name="T52" fmla="*/ 131 w 414"/>
              <a:gd name="T53" fmla="*/ 250 h 341"/>
              <a:gd name="T54" fmla="*/ 144 w 414"/>
              <a:gd name="T55" fmla="*/ 295 h 341"/>
              <a:gd name="T56" fmla="*/ 184 w 414"/>
              <a:gd name="T57" fmla="*/ 326 h 341"/>
              <a:gd name="T58" fmla="*/ 203 w 414"/>
              <a:gd name="T59" fmla="*/ 328 h 341"/>
              <a:gd name="T60" fmla="*/ 217 w 414"/>
              <a:gd name="T61" fmla="*/ 291 h 341"/>
              <a:gd name="T62" fmla="*/ 253 w 414"/>
              <a:gd name="T63" fmla="*/ 264 h 341"/>
              <a:gd name="T64" fmla="*/ 288 w 414"/>
              <a:gd name="T65" fmla="*/ 238 h 341"/>
              <a:gd name="T66" fmla="*/ 343 w 414"/>
              <a:gd name="T67" fmla="*/ 213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4" h="341">
                <a:moveTo>
                  <a:pt x="324" y="212"/>
                </a:moveTo>
                <a:cubicBezTo>
                  <a:pt x="321" y="210"/>
                  <a:pt x="307" y="214"/>
                  <a:pt x="312" y="211"/>
                </a:cubicBezTo>
                <a:cubicBezTo>
                  <a:pt x="316" y="208"/>
                  <a:pt x="320" y="195"/>
                  <a:pt x="327" y="201"/>
                </a:cubicBezTo>
                <a:cubicBezTo>
                  <a:pt x="333" y="208"/>
                  <a:pt x="336" y="208"/>
                  <a:pt x="342" y="206"/>
                </a:cubicBezTo>
                <a:cubicBezTo>
                  <a:pt x="347" y="205"/>
                  <a:pt x="345" y="201"/>
                  <a:pt x="345" y="194"/>
                </a:cubicBezTo>
                <a:cubicBezTo>
                  <a:pt x="345" y="188"/>
                  <a:pt x="341" y="189"/>
                  <a:pt x="332" y="185"/>
                </a:cubicBezTo>
                <a:cubicBezTo>
                  <a:pt x="324" y="181"/>
                  <a:pt x="325" y="177"/>
                  <a:pt x="322" y="170"/>
                </a:cubicBezTo>
                <a:cubicBezTo>
                  <a:pt x="320" y="163"/>
                  <a:pt x="336" y="167"/>
                  <a:pt x="347" y="166"/>
                </a:cubicBezTo>
                <a:cubicBezTo>
                  <a:pt x="358" y="165"/>
                  <a:pt x="354" y="160"/>
                  <a:pt x="358" y="153"/>
                </a:cubicBezTo>
                <a:cubicBezTo>
                  <a:pt x="362" y="145"/>
                  <a:pt x="358" y="146"/>
                  <a:pt x="362" y="138"/>
                </a:cubicBezTo>
                <a:cubicBezTo>
                  <a:pt x="366" y="129"/>
                  <a:pt x="357" y="132"/>
                  <a:pt x="350" y="125"/>
                </a:cubicBezTo>
                <a:cubicBezTo>
                  <a:pt x="343" y="118"/>
                  <a:pt x="361" y="119"/>
                  <a:pt x="365" y="118"/>
                </a:cubicBezTo>
                <a:cubicBezTo>
                  <a:pt x="370" y="117"/>
                  <a:pt x="362" y="104"/>
                  <a:pt x="359" y="102"/>
                </a:cubicBezTo>
                <a:cubicBezTo>
                  <a:pt x="356" y="100"/>
                  <a:pt x="350" y="100"/>
                  <a:pt x="345" y="99"/>
                </a:cubicBezTo>
                <a:cubicBezTo>
                  <a:pt x="340" y="98"/>
                  <a:pt x="347" y="93"/>
                  <a:pt x="351" y="89"/>
                </a:cubicBezTo>
                <a:cubicBezTo>
                  <a:pt x="355" y="84"/>
                  <a:pt x="356" y="81"/>
                  <a:pt x="361" y="72"/>
                </a:cubicBezTo>
                <a:cubicBezTo>
                  <a:pt x="366" y="64"/>
                  <a:pt x="368" y="65"/>
                  <a:pt x="374" y="62"/>
                </a:cubicBezTo>
                <a:cubicBezTo>
                  <a:pt x="380" y="59"/>
                  <a:pt x="410" y="41"/>
                  <a:pt x="412" y="38"/>
                </a:cubicBezTo>
                <a:cubicBezTo>
                  <a:pt x="414" y="36"/>
                  <a:pt x="407" y="34"/>
                  <a:pt x="399" y="32"/>
                </a:cubicBezTo>
                <a:cubicBezTo>
                  <a:pt x="391" y="29"/>
                  <a:pt x="379" y="31"/>
                  <a:pt x="374" y="36"/>
                </a:cubicBezTo>
                <a:cubicBezTo>
                  <a:pt x="369" y="41"/>
                  <a:pt x="361" y="37"/>
                  <a:pt x="350" y="39"/>
                </a:cubicBezTo>
                <a:cubicBezTo>
                  <a:pt x="340" y="40"/>
                  <a:pt x="337" y="32"/>
                  <a:pt x="334" y="29"/>
                </a:cubicBezTo>
                <a:cubicBezTo>
                  <a:pt x="331" y="27"/>
                  <a:pt x="347" y="21"/>
                  <a:pt x="349" y="19"/>
                </a:cubicBezTo>
                <a:cubicBezTo>
                  <a:pt x="351" y="16"/>
                  <a:pt x="347" y="14"/>
                  <a:pt x="336" y="14"/>
                </a:cubicBezTo>
                <a:cubicBezTo>
                  <a:pt x="325" y="14"/>
                  <a:pt x="321" y="7"/>
                  <a:pt x="305" y="3"/>
                </a:cubicBezTo>
                <a:cubicBezTo>
                  <a:pt x="290" y="0"/>
                  <a:pt x="273" y="2"/>
                  <a:pt x="261" y="2"/>
                </a:cubicBezTo>
                <a:cubicBezTo>
                  <a:pt x="250" y="2"/>
                  <a:pt x="236" y="11"/>
                  <a:pt x="230" y="12"/>
                </a:cubicBezTo>
                <a:cubicBezTo>
                  <a:pt x="224" y="14"/>
                  <a:pt x="215" y="9"/>
                  <a:pt x="205" y="7"/>
                </a:cubicBezTo>
                <a:cubicBezTo>
                  <a:pt x="196" y="5"/>
                  <a:pt x="192" y="19"/>
                  <a:pt x="186" y="24"/>
                </a:cubicBezTo>
                <a:cubicBezTo>
                  <a:pt x="179" y="29"/>
                  <a:pt x="175" y="23"/>
                  <a:pt x="168" y="21"/>
                </a:cubicBezTo>
                <a:cubicBezTo>
                  <a:pt x="160" y="19"/>
                  <a:pt x="153" y="25"/>
                  <a:pt x="148" y="28"/>
                </a:cubicBezTo>
                <a:cubicBezTo>
                  <a:pt x="142" y="31"/>
                  <a:pt x="126" y="26"/>
                  <a:pt x="117" y="25"/>
                </a:cubicBezTo>
                <a:cubicBezTo>
                  <a:pt x="108" y="23"/>
                  <a:pt x="101" y="28"/>
                  <a:pt x="96" y="32"/>
                </a:cubicBezTo>
                <a:cubicBezTo>
                  <a:pt x="91" y="37"/>
                  <a:pt x="77" y="45"/>
                  <a:pt x="71" y="46"/>
                </a:cubicBezTo>
                <a:cubicBezTo>
                  <a:pt x="64" y="48"/>
                  <a:pt x="46" y="56"/>
                  <a:pt x="43" y="60"/>
                </a:cubicBezTo>
                <a:cubicBezTo>
                  <a:pt x="40" y="65"/>
                  <a:pt x="55" y="66"/>
                  <a:pt x="56" y="71"/>
                </a:cubicBezTo>
                <a:cubicBezTo>
                  <a:pt x="56" y="75"/>
                  <a:pt x="47" y="81"/>
                  <a:pt x="42" y="80"/>
                </a:cubicBezTo>
                <a:cubicBezTo>
                  <a:pt x="37" y="79"/>
                  <a:pt x="30" y="84"/>
                  <a:pt x="26" y="85"/>
                </a:cubicBezTo>
                <a:cubicBezTo>
                  <a:pt x="21" y="86"/>
                  <a:pt x="11" y="90"/>
                  <a:pt x="7" y="92"/>
                </a:cubicBezTo>
                <a:cubicBezTo>
                  <a:pt x="0" y="95"/>
                  <a:pt x="5" y="98"/>
                  <a:pt x="10" y="99"/>
                </a:cubicBezTo>
                <a:cubicBezTo>
                  <a:pt x="15" y="100"/>
                  <a:pt x="33" y="104"/>
                  <a:pt x="34" y="107"/>
                </a:cubicBezTo>
                <a:cubicBezTo>
                  <a:pt x="34" y="110"/>
                  <a:pt x="16" y="110"/>
                  <a:pt x="15" y="112"/>
                </a:cubicBezTo>
                <a:cubicBezTo>
                  <a:pt x="14" y="114"/>
                  <a:pt x="21" y="116"/>
                  <a:pt x="25" y="117"/>
                </a:cubicBezTo>
                <a:cubicBezTo>
                  <a:pt x="29" y="118"/>
                  <a:pt x="30" y="121"/>
                  <a:pt x="34" y="126"/>
                </a:cubicBezTo>
                <a:cubicBezTo>
                  <a:pt x="39" y="131"/>
                  <a:pt x="48" y="128"/>
                  <a:pt x="55" y="127"/>
                </a:cubicBezTo>
                <a:cubicBezTo>
                  <a:pt x="61" y="126"/>
                  <a:pt x="79" y="127"/>
                  <a:pt x="88" y="128"/>
                </a:cubicBezTo>
                <a:cubicBezTo>
                  <a:pt x="96" y="129"/>
                  <a:pt x="99" y="134"/>
                  <a:pt x="100" y="139"/>
                </a:cubicBezTo>
                <a:cubicBezTo>
                  <a:pt x="101" y="144"/>
                  <a:pt x="114" y="151"/>
                  <a:pt x="118" y="159"/>
                </a:cubicBezTo>
                <a:cubicBezTo>
                  <a:pt x="123" y="167"/>
                  <a:pt x="124" y="180"/>
                  <a:pt x="121" y="185"/>
                </a:cubicBezTo>
                <a:cubicBezTo>
                  <a:pt x="117" y="189"/>
                  <a:pt x="119" y="193"/>
                  <a:pt x="123" y="197"/>
                </a:cubicBezTo>
                <a:cubicBezTo>
                  <a:pt x="126" y="201"/>
                  <a:pt x="130" y="194"/>
                  <a:pt x="135" y="190"/>
                </a:cubicBezTo>
                <a:cubicBezTo>
                  <a:pt x="140" y="187"/>
                  <a:pt x="149" y="203"/>
                  <a:pt x="150" y="212"/>
                </a:cubicBezTo>
                <a:cubicBezTo>
                  <a:pt x="151" y="220"/>
                  <a:pt x="149" y="230"/>
                  <a:pt x="142" y="233"/>
                </a:cubicBezTo>
                <a:cubicBezTo>
                  <a:pt x="136" y="237"/>
                  <a:pt x="136" y="243"/>
                  <a:pt x="131" y="250"/>
                </a:cubicBezTo>
                <a:cubicBezTo>
                  <a:pt x="127" y="256"/>
                  <a:pt x="137" y="271"/>
                  <a:pt x="142" y="276"/>
                </a:cubicBezTo>
                <a:cubicBezTo>
                  <a:pt x="148" y="282"/>
                  <a:pt x="144" y="289"/>
                  <a:pt x="144" y="295"/>
                </a:cubicBezTo>
                <a:cubicBezTo>
                  <a:pt x="143" y="302"/>
                  <a:pt x="159" y="304"/>
                  <a:pt x="162" y="316"/>
                </a:cubicBezTo>
                <a:cubicBezTo>
                  <a:pt x="166" y="327"/>
                  <a:pt x="181" y="326"/>
                  <a:pt x="184" y="326"/>
                </a:cubicBezTo>
                <a:cubicBezTo>
                  <a:pt x="187" y="326"/>
                  <a:pt x="193" y="336"/>
                  <a:pt x="196" y="339"/>
                </a:cubicBezTo>
                <a:cubicBezTo>
                  <a:pt x="200" y="341"/>
                  <a:pt x="201" y="331"/>
                  <a:pt x="203" y="328"/>
                </a:cubicBezTo>
                <a:cubicBezTo>
                  <a:pt x="205" y="325"/>
                  <a:pt x="206" y="314"/>
                  <a:pt x="207" y="309"/>
                </a:cubicBezTo>
                <a:cubicBezTo>
                  <a:pt x="208" y="305"/>
                  <a:pt x="211" y="298"/>
                  <a:pt x="217" y="291"/>
                </a:cubicBezTo>
                <a:cubicBezTo>
                  <a:pt x="224" y="284"/>
                  <a:pt x="218" y="284"/>
                  <a:pt x="224" y="277"/>
                </a:cubicBezTo>
                <a:cubicBezTo>
                  <a:pt x="230" y="270"/>
                  <a:pt x="241" y="269"/>
                  <a:pt x="253" y="264"/>
                </a:cubicBezTo>
                <a:cubicBezTo>
                  <a:pt x="264" y="260"/>
                  <a:pt x="264" y="254"/>
                  <a:pt x="268" y="248"/>
                </a:cubicBezTo>
                <a:cubicBezTo>
                  <a:pt x="273" y="241"/>
                  <a:pt x="282" y="241"/>
                  <a:pt x="288" y="238"/>
                </a:cubicBezTo>
                <a:cubicBezTo>
                  <a:pt x="295" y="235"/>
                  <a:pt x="305" y="233"/>
                  <a:pt x="316" y="230"/>
                </a:cubicBezTo>
                <a:cubicBezTo>
                  <a:pt x="327" y="226"/>
                  <a:pt x="343" y="213"/>
                  <a:pt x="343" y="213"/>
                </a:cubicBezTo>
                <a:cubicBezTo>
                  <a:pt x="343" y="213"/>
                  <a:pt x="328" y="213"/>
                  <a:pt x="324" y="21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8" name="Freeform 31"/>
          <p:cNvSpPr/>
          <p:nvPr/>
        </p:nvSpPr>
        <p:spPr bwMode="auto">
          <a:xfrm>
            <a:off x="4132072" y="1857367"/>
            <a:ext cx="97145" cy="93334"/>
          </a:xfrm>
          <a:custGeom>
            <a:avLst/>
            <a:gdLst>
              <a:gd name="T0" fmla="*/ 8 w 24"/>
              <a:gd name="T1" fmla="*/ 20 h 23"/>
              <a:gd name="T2" fmla="*/ 23 w 24"/>
              <a:gd name="T3" fmla="*/ 17 h 23"/>
              <a:gd name="T4" fmla="*/ 16 w 24"/>
              <a:gd name="T5" fmla="*/ 5 h 23"/>
              <a:gd name="T6" fmla="*/ 0 w 24"/>
              <a:gd name="T7" fmla="*/ 7 h 23"/>
              <a:gd name="T8" fmla="*/ 8 w 24"/>
              <a:gd name="T9" fmla="*/ 2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3">
                <a:moveTo>
                  <a:pt x="8" y="20"/>
                </a:moveTo>
                <a:cubicBezTo>
                  <a:pt x="10" y="23"/>
                  <a:pt x="21" y="19"/>
                  <a:pt x="23" y="17"/>
                </a:cubicBezTo>
                <a:cubicBezTo>
                  <a:pt x="24" y="15"/>
                  <a:pt x="19" y="10"/>
                  <a:pt x="16" y="5"/>
                </a:cubicBezTo>
                <a:cubicBezTo>
                  <a:pt x="13" y="0"/>
                  <a:pt x="0" y="7"/>
                  <a:pt x="0" y="7"/>
                </a:cubicBezTo>
                <a:cubicBezTo>
                  <a:pt x="0" y="7"/>
                  <a:pt x="5" y="18"/>
                  <a:pt x="8" y="2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9" name="Freeform 32"/>
          <p:cNvSpPr/>
          <p:nvPr/>
        </p:nvSpPr>
        <p:spPr bwMode="auto">
          <a:xfrm>
            <a:off x="4954943" y="2076419"/>
            <a:ext cx="302863" cy="180955"/>
          </a:xfrm>
          <a:custGeom>
            <a:avLst/>
            <a:gdLst>
              <a:gd name="T0" fmla="*/ 75 w 75"/>
              <a:gd name="T1" fmla="*/ 21 h 45"/>
              <a:gd name="T2" fmla="*/ 63 w 75"/>
              <a:gd name="T3" fmla="*/ 6 h 45"/>
              <a:gd name="T4" fmla="*/ 47 w 75"/>
              <a:gd name="T5" fmla="*/ 7 h 45"/>
              <a:gd name="T6" fmla="*/ 26 w 75"/>
              <a:gd name="T7" fmla="*/ 14 h 45"/>
              <a:gd name="T8" fmla="*/ 18 w 75"/>
              <a:gd name="T9" fmla="*/ 2 h 45"/>
              <a:gd name="T10" fmla="*/ 5 w 75"/>
              <a:gd name="T11" fmla="*/ 6 h 45"/>
              <a:gd name="T12" fmla="*/ 8 w 75"/>
              <a:gd name="T13" fmla="*/ 14 h 45"/>
              <a:gd name="T14" fmla="*/ 11 w 75"/>
              <a:gd name="T15" fmla="*/ 25 h 45"/>
              <a:gd name="T16" fmla="*/ 16 w 75"/>
              <a:gd name="T17" fmla="*/ 36 h 45"/>
              <a:gd name="T18" fmla="*/ 32 w 75"/>
              <a:gd name="T19" fmla="*/ 39 h 45"/>
              <a:gd name="T20" fmla="*/ 49 w 75"/>
              <a:gd name="T21" fmla="*/ 39 h 45"/>
              <a:gd name="T22" fmla="*/ 67 w 75"/>
              <a:gd name="T23" fmla="*/ 31 h 45"/>
              <a:gd name="T24" fmla="*/ 75 w 75"/>
              <a:gd name="T25" fmla="*/ 2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5" h="45">
                <a:moveTo>
                  <a:pt x="75" y="21"/>
                </a:moveTo>
                <a:cubicBezTo>
                  <a:pt x="75" y="18"/>
                  <a:pt x="67" y="8"/>
                  <a:pt x="63" y="6"/>
                </a:cubicBezTo>
                <a:cubicBezTo>
                  <a:pt x="60" y="4"/>
                  <a:pt x="49" y="7"/>
                  <a:pt x="47" y="7"/>
                </a:cubicBezTo>
                <a:cubicBezTo>
                  <a:pt x="45" y="8"/>
                  <a:pt x="33" y="13"/>
                  <a:pt x="26" y="14"/>
                </a:cubicBezTo>
                <a:cubicBezTo>
                  <a:pt x="18" y="14"/>
                  <a:pt x="19" y="4"/>
                  <a:pt x="18" y="2"/>
                </a:cubicBezTo>
                <a:cubicBezTo>
                  <a:pt x="17" y="0"/>
                  <a:pt x="9" y="3"/>
                  <a:pt x="5" y="6"/>
                </a:cubicBezTo>
                <a:cubicBezTo>
                  <a:pt x="0" y="9"/>
                  <a:pt x="5" y="15"/>
                  <a:pt x="8" y="14"/>
                </a:cubicBezTo>
                <a:cubicBezTo>
                  <a:pt x="11" y="14"/>
                  <a:pt x="12" y="23"/>
                  <a:pt x="11" y="25"/>
                </a:cubicBezTo>
                <a:cubicBezTo>
                  <a:pt x="9" y="26"/>
                  <a:pt x="15" y="34"/>
                  <a:pt x="16" y="36"/>
                </a:cubicBezTo>
                <a:cubicBezTo>
                  <a:pt x="18" y="38"/>
                  <a:pt x="25" y="32"/>
                  <a:pt x="32" y="39"/>
                </a:cubicBezTo>
                <a:cubicBezTo>
                  <a:pt x="39" y="45"/>
                  <a:pt x="46" y="41"/>
                  <a:pt x="49" y="39"/>
                </a:cubicBezTo>
                <a:cubicBezTo>
                  <a:pt x="53" y="38"/>
                  <a:pt x="61" y="32"/>
                  <a:pt x="67" y="31"/>
                </a:cubicBezTo>
                <a:cubicBezTo>
                  <a:pt x="72" y="30"/>
                  <a:pt x="75" y="24"/>
                  <a:pt x="75" y="2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1" name="Freeform 34"/>
          <p:cNvSpPr/>
          <p:nvPr/>
        </p:nvSpPr>
        <p:spPr bwMode="auto">
          <a:xfrm>
            <a:off x="5913054" y="1303072"/>
            <a:ext cx="390483" cy="241908"/>
          </a:xfrm>
          <a:custGeom>
            <a:avLst/>
            <a:gdLst>
              <a:gd name="T0" fmla="*/ 6 w 96"/>
              <a:gd name="T1" fmla="*/ 21 h 60"/>
              <a:gd name="T2" fmla="*/ 14 w 96"/>
              <a:gd name="T3" fmla="*/ 31 h 60"/>
              <a:gd name="T4" fmla="*/ 22 w 96"/>
              <a:gd name="T5" fmla="*/ 28 h 60"/>
              <a:gd name="T6" fmla="*/ 33 w 96"/>
              <a:gd name="T7" fmla="*/ 29 h 60"/>
              <a:gd name="T8" fmla="*/ 20 w 96"/>
              <a:gd name="T9" fmla="*/ 37 h 60"/>
              <a:gd name="T10" fmla="*/ 25 w 96"/>
              <a:gd name="T11" fmla="*/ 47 h 60"/>
              <a:gd name="T12" fmla="*/ 42 w 96"/>
              <a:gd name="T13" fmla="*/ 57 h 60"/>
              <a:gd name="T14" fmla="*/ 48 w 96"/>
              <a:gd name="T15" fmla="*/ 47 h 60"/>
              <a:gd name="T16" fmla="*/ 55 w 96"/>
              <a:gd name="T17" fmla="*/ 38 h 60"/>
              <a:gd name="T18" fmla="*/ 62 w 96"/>
              <a:gd name="T19" fmla="*/ 26 h 60"/>
              <a:gd name="T20" fmla="*/ 70 w 96"/>
              <a:gd name="T21" fmla="*/ 36 h 60"/>
              <a:gd name="T22" fmla="*/ 78 w 96"/>
              <a:gd name="T23" fmla="*/ 45 h 60"/>
              <a:gd name="T24" fmla="*/ 94 w 96"/>
              <a:gd name="T25" fmla="*/ 38 h 60"/>
              <a:gd name="T26" fmla="*/ 88 w 96"/>
              <a:gd name="T27" fmla="*/ 33 h 60"/>
              <a:gd name="T28" fmla="*/ 80 w 96"/>
              <a:gd name="T29" fmla="*/ 27 h 60"/>
              <a:gd name="T30" fmla="*/ 67 w 96"/>
              <a:gd name="T31" fmla="*/ 18 h 60"/>
              <a:gd name="T32" fmla="*/ 54 w 96"/>
              <a:gd name="T33" fmla="*/ 8 h 60"/>
              <a:gd name="T34" fmla="*/ 38 w 96"/>
              <a:gd name="T35" fmla="*/ 1 h 60"/>
              <a:gd name="T36" fmla="*/ 33 w 96"/>
              <a:gd name="T37" fmla="*/ 9 h 60"/>
              <a:gd name="T38" fmla="*/ 23 w 96"/>
              <a:gd name="T39" fmla="*/ 9 h 60"/>
              <a:gd name="T40" fmla="*/ 13 w 96"/>
              <a:gd name="T41" fmla="*/ 3 h 60"/>
              <a:gd name="T42" fmla="*/ 0 w 96"/>
              <a:gd name="T43" fmla="*/ 11 h 60"/>
              <a:gd name="T44" fmla="*/ 6 w 96"/>
              <a:gd name="T45" fmla="*/ 2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6" h="60">
                <a:moveTo>
                  <a:pt x="6" y="21"/>
                </a:moveTo>
                <a:cubicBezTo>
                  <a:pt x="7" y="22"/>
                  <a:pt x="10" y="29"/>
                  <a:pt x="14" y="31"/>
                </a:cubicBezTo>
                <a:cubicBezTo>
                  <a:pt x="18" y="34"/>
                  <a:pt x="22" y="28"/>
                  <a:pt x="22" y="28"/>
                </a:cubicBezTo>
                <a:cubicBezTo>
                  <a:pt x="22" y="28"/>
                  <a:pt x="32" y="26"/>
                  <a:pt x="33" y="29"/>
                </a:cubicBezTo>
                <a:cubicBezTo>
                  <a:pt x="35" y="33"/>
                  <a:pt x="19" y="35"/>
                  <a:pt x="20" y="37"/>
                </a:cubicBezTo>
                <a:cubicBezTo>
                  <a:pt x="21" y="40"/>
                  <a:pt x="24" y="44"/>
                  <a:pt x="25" y="47"/>
                </a:cubicBezTo>
                <a:cubicBezTo>
                  <a:pt x="26" y="51"/>
                  <a:pt x="38" y="54"/>
                  <a:pt x="42" y="57"/>
                </a:cubicBezTo>
                <a:cubicBezTo>
                  <a:pt x="45" y="60"/>
                  <a:pt x="47" y="53"/>
                  <a:pt x="48" y="47"/>
                </a:cubicBezTo>
                <a:cubicBezTo>
                  <a:pt x="49" y="42"/>
                  <a:pt x="52" y="42"/>
                  <a:pt x="55" y="38"/>
                </a:cubicBezTo>
                <a:cubicBezTo>
                  <a:pt x="58" y="34"/>
                  <a:pt x="59" y="27"/>
                  <a:pt x="62" y="26"/>
                </a:cubicBezTo>
                <a:cubicBezTo>
                  <a:pt x="66" y="24"/>
                  <a:pt x="70" y="33"/>
                  <a:pt x="70" y="36"/>
                </a:cubicBezTo>
                <a:cubicBezTo>
                  <a:pt x="69" y="40"/>
                  <a:pt x="74" y="44"/>
                  <a:pt x="78" y="45"/>
                </a:cubicBezTo>
                <a:cubicBezTo>
                  <a:pt x="82" y="47"/>
                  <a:pt x="93" y="40"/>
                  <a:pt x="94" y="38"/>
                </a:cubicBezTo>
                <a:cubicBezTo>
                  <a:pt x="96" y="36"/>
                  <a:pt x="91" y="33"/>
                  <a:pt x="88" y="33"/>
                </a:cubicBezTo>
                <a:cubicBezTo>
                  <a:pt x="85" y="33"/>
                  <a:pt x="81" y="31"/>
                  <a:pt x="80" y="27"/>
                </a:cubicBezTo>
                <a:cubicBezTo>
                  <a:pt x="79" y="24"/>
                  <a:pt x="71" y="18"/>
                  <a:pt x="67" y="18"/>
                </a:cubicBezTo>
                <a:cubicBezTo>
                  <a:pt x="62" y="18"/>
                  <a:pt x="58" y="11"/>
                  <a:pt x="54" y="8"/>
                </a:cubicBezTo>
                <a:cubicBezTo>
                  <a:pt x="50" y="6"/>
                  <a:pt x="42" y="1"/>
                  <a:pt x="38" y="1"/>
                </a:cubicBezTo>
                <a:cubicBezTo>
                  <a:pt x="35" y="0"/>
                  <a:pt x="35" y="12"/>
                  <a:pt x="33" y="9"/>
                </a:cubicBezTo>
                <a:cubicBezTo>
                  <a:pt x="32" y="6"/>
                  <a:pt x="26" y="7"/>
                  <a:pt x="23" y="9"/>
                </a:cubicBezTo>
                <a:cubicBezTo>
                  <a:pt x="19" y="11"/>
                  <a:pt x="15" y="6"/>
                  <a:pt x="13" y="3"/>
                </a:cubicBezTo>
                <a:cubicBezTo>
                  <a:pt x="10" y="1"/>
                  <a:pt x="2" y="7"/>
                  <a:pt x="0" y="11"/>
                </a:cubicBezTo>
                <a:cubicBezTo>
                  <a:pt x="0" y="11"/>
                  <a:pt x="4" y="20"/>
                  <a:pt x="6" y="2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2" name="Freeform 35"/>
          <p:cNvSpPr/>
          <p:nvPr/>
        </p:nvSpPr>
        <p:spPr bwMode="auto">
          <a:xfrm>
            <a:off x="6113058" y="1270690"/>
            <a:ext cx="259052" cy="100954"/>
          </a:xfrm>
          <a:custGeom>
            <a:avLst/>
            <a:gdLst>
              <a:gd name="T0" fmla="*/ 7 w 64"/>
              <a:gd name="T1" fmla="*/ 10 h 25"/>
              <a:gd name="T2" fmla="*/ 18 w 64"/>
              <a:gd name="T3" fmla="*/ 19 h 25"/>
              <a:gd name="T4" fmla="*/ 34 w 64"/>
              <a:gd name="T5" fmla="*/ 19 h 25"/>
              <a:gd name="T6" fmla="*/ 49 w 64"/>
              <a:gd name="T7" fmla="*/ 23 h 25"/>
              <a:gd name="T8" fmla="*/ 63 w 64"/>
              <a:gd name="T9" fmla="*/ 9 h 25"/>
              <a:gd name="T10" fmla="*/ 53 w 64"/>
              <a:gd name="T11" fmla="*/ 5 h 25"/>
              <a:gd name="T12" fmla="*/ 39 w 64"/>
              <a:gd name="T13" fmla="*/ 1 h 25"/>
              <a:gd name="T14" fmla="*/ 30 w 64"/>
              <a:gd name="T15" fmla="*/ 9 h 25"/>
              <a:gd name="T16" fmla="*/ 19 w 64"/>
              <a:gd name="T17" fmla="*/ 4 h 25"/>
              <a:gd name="T18" fmla="*/ 5 w 64"/>
              <a:gd name="T19" fmla="*/ 3 h 25"/>
              <a:gd name="T20" fmla="*/ 7 w 64"/>
              <a:gd name="T21" fmla="*/ 1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4" h="25">
                <a:moveTo>
                  <a:pt x="7" y="10"/>
                </a:moveTo>
                <a:cubicBezTo>
                  <a:pt x="9" y="11"/>
                  <a:pt x="14" y="14"/>
                  <a:pt x="18" y="19"/>
                </a:cubicBezTo>
                <a:cubicBezTo>
                  <a:pt x="23" y="23"/>
                  <a:pt x="29" y="18"/>
                  <a:pt x="34" y="19"/>
                </a:cubicBezTo>
                <a:cubicBezTo>
                  <a:pt x="40" y="21"/>
                  <a:pt x="44" y="22"/>
                  <a:pt x="49" y="23"/>
                </a:cubicBezTo>
                <a:cubicBezTo>
                  <a:pt x="55" y="25"/>
                  <a:pt x="62" y="10"/>
                  <a:pt x="63" y="9"/>
                </a:cubicBezTo>
                <a:cubicBezTo>
                  <a:pt x="64" y="7"/>
                  <a:pt x="56" y="4"/>
                  <a:pt x="53" y="5"/>
                </a:cubicBezTo>
                <a:cubicBezTo>
                  <a:pt x="50" y="5"/>
                  <a:pt x="44" y="3"/>
                  <a:pt x="39" y="1"/>
                </a:cubicBezTo>
                <a:cubicBezTo>
                  <a:pt x="34" y="0"/>
                  <a:pt x="30" y="6"/>
                  <a:pt x="30" y="9"/>
                </a:cubicBezTo>
                <a:cubicBezTo>
                  <a:pt x="30" y="12"/>
                  <a:pt x="21" y="6"/>
                  <a:pt x="19" y="4"/>
                </a:cubicBezTo>
                <a:cubicBezTo>
                  <a:pt x="17" y="2"/>
                  <a:pt x="7" y="3"/>
                  <a:pt x="5" y="3"/>
                </a:cubicBezTo>
                <a:cubicBezTo>
                  <a:pt x="0" y="3"/>
                  <a:pt x="5" y="10"/>
                  <a:pt x="7" y="1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3" name="Freeform 36"/>
          <p:cNvSpPr/>
          <p:nvPr/>
        </p:nvSpPr>
        <p:spPr bwMode="auto">
          <a:xfrm>
            <a:off x="7015931" y="1493552"/>
            <a:ext cx="481914" cy="388578"/>
          </a:xfrm>
          <a:custGeom>
            <a:avLst/>
            <a:gdLst>
              <a:gd name="T0" fmla="*/ 11 w 119"/>
              <a:gd name="T1" fmla="*/ 84 h 96"/>
              <a:gd name="T2" fmla="*/ 18 w 119"/>
              <a:gd name="T3" fmla="*/ 93 h 96"/>
              <a:gd name="T4" fmla="*/ 41 w 119"/>
              <a:gd name="T5" fmla="*/ 95 h 96"/>
              <a:gd name="T6" fmla="*/ 30 w 119"/>
              <a:gd name="T7" fmla="*/ 83 h 96"/>
              <a:gd name="T8" fmla="*/ 30 w 119"/>
              <a:gd name="T9" fmla="*/ 69 h 96"/>
              <a:gd name="T10" fmla="*/ 42 w 119"/>
              <a:gd name="T11" fmla="*/ 51 h 96"/>
              <a:gd name="T12" fmla="*/ 71 w 119"/>
              <a:gd name="T13" fmla="*/ 29 h 96"/>
              <a:gd name="T14" fmla="*/ 103 w 119"/>
              <a:gd name="T15" fmla="*/ 19 h 96"/>
              <a:gd name="T16" fmla="*/ 118 w 119"/>
              <a:gd name="T17" fmla="*/ 5 h 96"/>
              <a:gd name="T18" fmla="*/ 103 w 119"/>
              <a:gd name="T19" fmla="*/ 4 h 96"/>
              <a:gd name="T20" fmla="*/ 90 w 119"/>
              <a:gd name="T21" fmla="*/ 12 h 96"/>
              <a:gd name="T22" fmla="*/ 72 w 119"/>
              <a:gd name="T23" fmla="*/ 13 h 96"/>
              <a:gd name="T24" fmla="*/ 55 w 119"/>
              <a:gd name="T25" fmla="*/ 16 h 96"/>
              <a:gd name="T26" fmla="*/ 37 w 119"/>
              <a:gd name="T27" fmla="*/ 34 h 96"/>
              <a:gd name="T28" fmla="*/ 25 w 119"/>
              <a:gd name="T29" fmla="*/ 44 h 96"/>
              <a:gd name="T30" fmla="*/ 15 w 119"/>
              <a:gd name="T31" fmla="*/ 58 h 96"/>
              <a:gd name="T32" fmla="*/ 4 w 119"/>
              <a:gd name="T33" fmla="*/ 72 h 96"/>
              <a:gd name="T34" fmla="*/ 1 w 119"/>
              <a:gd name="T35" fmla="*/ 82 h 96"/>
              <a:gd name="T36" fmla="*/ 11 w 119"/>
              <a:gd name="T37" fmla="*/ 84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9" h="96">
                <a:moveTo>
                  <a:pt x="11" y="84"/>
                </a:moveTo>
                <a:cubicBezTo>
                  <a:pt x="16" y="83"/>
                  <a:pt x="16" y="90"/>
                  <a:pt x="18" y="93"/>
                </a:cubicBezTo>
                <a:cubicBezTo>
                  <a:pt x="20" y="96"/>
                  <a:pt x="41" y="95"/>
                  <a:pt x="41" y="95"/>
                </a:cubicBezTo>
                <a:cubicBezTo>
                  <a:pt x="41" y="95"/>
                  <a:pt x="34" y="87"/>
                  <a:pt x="30" y="83"/>
                </a:cubicBezTo>
                <a:cubicBezTo>
                  <a:pt x="26" y="78"/>
                  <a:pt x="28" y="72"/>
                  <a:pt x="30" y="69"/>
                </a:cubicBezTo>
                <a:cubicBezTo>
                  <a:pt x="31" y="66"/>
                  <a:pt x="38" y="56"/>
                  <a:pt x="42" y="51"/>
                </a:cubicBezTo>
                <a:cubicBezTo>
                  <a:pt x="46" y="45"/>
                  <a:pt x="62" y="36"/>
                  <a:pt x="71" y="29"/>
                </a:cubicBezTo>
                <a:cubicBezTo>
                  <a:pt x="80" y="23"/>
                  <a:pt x="95" y="21"/>
                  <a:pt x="103" y="19"/>
                </a:cubicBezTo>
                <a:cubicBezTo>
                  <a:pt x="111" y="17"/>
                  <a:pt x="117" y="10"/>
                  <a:pt x="118" y="5"/>
                </a:cubicBezTo>
                <a:cubicBezTo>
                  <a:pt x="119" y="0"/>
                  <a:pt x="107" y="4"/>
                  <a:pt x="103" y="4"/>
                </a:cubicBezTo>
                <a:cubicBezTo>
                  <a:pt x="100" y="5"/>
                  <a:pt x="94" y="11"/>
                  <a:pt x="90" y="12"/>
                </a:cubicBezTo>
                <a:cubicBezTo>
                  <a:pt x="87" y="13"/>
                  <a:pt x="76" y="13"/>
                  <a:pt x="72" y="13"/>
                </a:cubicBezTo>
                <a:cubicBezTo>
                  <a:pt x="69" y="13"/>
                  <a:pt x="58" y="15"/>
                  <a:pt x="55" y="16"/>
                </a:cubicBezTo>
                <a:cubicBezTo>
                  <a:pt x="51" y="16"/>
                  <a:pt x="38" y="29"/>
                  <a:pt x="37" y="34"/>
                </a:cubicBezTo>
                <a:cubicBezTo>
                  <a:pt x="35" y="38"/>
                  <a:pt x="28" y="43"/>
                  <a:pt x="25" y="44"/>
                </a:cubicBezTo>
                <a:cubicBezTo>
                  <a:pt x="22" y="45"/>
                  <a:pt x="16" y="55"/>
                  <a:pt x="15" y="58"/>
                </a:cubicBezTo>
                <a:cubicBezTo>
                  <a:pt x="13" y="61"/>
                  <a:pt x="7" y="73"/>
                  <a:pt x="4" y="72"/>
                </a:cubicBezTo>
                <a:cubicBezTo>
                  <a:pt x="0" y="72"/>
                  <a:pt x="0" y="80"/>
                  <a:pt x="1" y="82"/>
                </a:cubicBezTo>
                <a:cubicBezTo>
                  <a:pt x="2" y="84"/>
                  <a:pt x="7" y="85"/>
                  <a:pt x="11" y="8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4" name="Freeform 37"/>
          <p:cNvSpPr/>
          <p:nvPr/>
        </p:nvSpPr>
        <p:spPr bwMode="auto">
          <a:xfrm>
            <a:off x="5153042" y="1455456"/>
            <a:ext cx="5624859" cy="4108642"/>
          </a:xfrm>
          <a:custGeom>
            <a:avLst/>
            <a:gdLst>
              <a:gd name="T0" fmla="*/ 1203 w 1389"/>
              <a:gd name="T1" fmla="*/ 117 h 1015"/>
              <a:gd name="T2" fmla="*/ 1002 w 1389"/>
              <a:gd name="T3" fmla="*/ 88 h 1015"/>
              <a:gd name="T4" fmla="*/ 864 w 1389"/>
              <a:gd name="T5" fmla="*/ 57 h 1015"/>
              <a:gd name="T6" fmla="*/ 832 w 1389"/>
              <a:gd name="T7" fmla="*/ 9 h 1015"/>
              <a:gd name="T8" fmla="*/ 697 w 1389"/>
              <a:gd name="T9" fmla="*/ 56 h 1015"/>
              <a:gd name="T10" fmla="*/ 613 w 1389"/>
              <a:gd name="T11" fmla="*/ 107 h 1015"/>
              <a:gd name="T12" fmla="*/ 587 w 1389"/>
              <a:gd name="T13" fmla="*/ 71 h 1015"/>
              <a:gd name="T14" fmla="*/ 518 w 1389"/>
              <a:gd name="T15" fmla="*/ 128 h 1015"/>
              <a:gd name="T16" fmla="*/ 412 w 1389"/>
              <a:gd name="T17" fmla="*/ 149 h 1015"/>
              <a:gd name="T18" fmla="*/ 394 w 1389"/>
              <a:gd name="T19" fmla="*/ 151 h 1015"/>
              <a:gd name="T20" fmla="*/ 266 w 1389"/>
              <a:gd name="T21" fmla="*/ 108 h 1015"/>
              <a:gd name="T22" fmla="*/ 161 w 1389"/>
              <a:gd name="T23" fmla="*/ 254 h 1015"/>
              <a:gd name="T24" fmla="*/ 231 w 1389"/>
              <a:gd name="T25" fmla="*/ 249 h 1015"/>
              <a:gd name="T26" fmla="*/ 260 w 1389"/>
              <a:gd name="T27" fmla="*/ 205 h 1015"/>
              <a:gd name="T28" fmla="*/ 281 w 1389"/>
              <a:gd name="T29" fmla="*/ 256 h 1015"/>
              <a:gd name="T30" fmla="*/ 201 w 1389"/>
              <a:gd name="T31" fmla="*/ 280 h 1015"/>
              <a:gd name="T32" fmla="*/ 126 w 1389"/>
              <a:gd name="T33" fmla="*/ 338 h 1015"/>
              <a:gd name="T34" fmla="*/ 79 w 1389"/>
              <a:gd name="T35" fmla="*/ 398 h 1015"/>
              <a:gd name="T36" fmla="*/ 90 w 1389"/>
              <a:gd name="T37" fmla="*/ 456 h 1015"/>
              <a:gd name="T38" fmla="*/ 170 w 1389"/>
              <a:gd name="T39" fmla="*/ 395 h 1015"/>
              <a:gd name="T40" fmla="*/ 230 w 1389"/>
              <a:gd name="T41" fmla="*/ 428 h 1015"/>
              <a:gd name="T42" fmla="*/ 244 w 1389"/>
              <a:gd name="T43" fmla="*/ 416 h 1015"/>
              <a:gd name="T44" fmla="*/ 293 w 1389"/>
              <a:gd name="T45" fmla="*/ 424 h 1015"/>
              <a:gd name="T46" fmla="*/ 342 w 1389"/>
              <a:gd name="T47" fmla="*/ 390 h 1015"/>
              <a:gd name="T48" fmla="*/ 368 w 1389"/>
              <a:gd name="T49" fmla="*/ 421 h 1015"/>
              <a:gd name="T50" fmla="*/ 340 w 1389"/>
              <a:gd name="T51" fmla="*/ 464 h 1015"/>
              <a:gd name="T52" fmla="*/ 262 w 1389"/>
              <a:gd name="T53" fmla="*/ 489 h 1015"/>
              <a:gd name="T54" fmla="*/ 131 w 1389"/>
              <a:gd name="T55" fmla="*/ 460 h 1015"/>
              <a:gd name="T56" fmla="*/ 26 w 1389"/>
              <a:gd name="T57" fmla="*/ 543 h 1015"/>
              <a:gd name="T58" fmla="*/ 72 w 1389"/>
              <a:gd name="T59" fmla="*/ 712 h 1015"/>
              <a:gd name="T60" fmla="*/ 191 w 1389"/>
              <a:gd name="T61" fmla="*/ 774 h 1015"/>
              <a:gd name="T62" fmla="*/ 226 w 1389"/>
              <a:gd name="T63" fmla="*/ 959 h 1015"/>
              <a:gd name="T64" fmla="*/ 337 w 1389"/>
              <a:gd name="T65" fmla="*/ 942 h 1015"/>
              <a:gd name="T66" fmla="*/ 396 w 1389"/>
              <a:gd name="T67" fmla="*/ 754 h 1015"/>
              <a:gd name="T68" fmla="*/ 401 w 1389"/>
              <a:gd name="T69" fmla="*/ 647 h 1015"/>
              <a:gd name="T70" fmla="*/ 347 w 1389"/>
              <a:gd name="T71" fmla="*/ 530 h 1015"/>
              <a:gd name="T72" fmla="*/ 442 w 1389"/>
              <a:gd name="T73" fmla="*/ 638 h 1015"/>
              <a:gd name="T74" fmla="*/ 494 w 1389"/>
              <a:gd name="T75" fmla="*/ 546 h 1015"/>
              <a:gd name="T76" fmla="*/ 483 w 1389"/>
              <a:gd name="T77" fmla="*/ 540 h 1015"/>
              <a:gd name="T78" fmla="*/ 585 w 1389"/>
              <a:gd name="T79" fmla="*/ 581 h 1015"/>
              <a:gd name="T80" fmla="*/ 652 w 1389"/>
              <a:gd name="T81" fmla="*/ 655 h 1015"/>
              <a:gd name="T82" fmla="*/ 737 w 1389"/>
              <a:gd name="T83" fmla="*/ 590 h 1015"/>
              <a:gd name="T84" fmla="*/ 776 w 1389"/>
              <a:gd name="T85" fmla="*/ 667 h 1015"/>
              <a:gd name="T86" fmla="*/ 801 w 1389"/>
              <a:gd name="T87" fmla="*/ 697 h 1015"/>
              <a:gd name="T88" fmla="*/ 807 w 1389"/>
              <a:gd name="T89" fmla="*/ 661 h 1015"/>
              <a:gd name="T90" fmla="*/ 827 w 1389"/>
              <a:gd name="T91" fmla="*/ 608 h 1015"/>
              <a:gd name="T92" fmla="*/ 906 w 1389"/>
              <a:gd name="T93" fmla="*/ 560 h 1015"/>
              <a:gd name="T94" fmla="*/ 930 w 1389"/>
              <a:gd name="T95" fmla="*/ 456 h 1015"/>
              <a:gd name="T96" fmla="*/ 931 w 1389"/>
              <a:gd name="T97" fmla="*/ 430 h 1015"/>
              <a:gd name="T98" fmla="*/ 984 w 1389"/>
              <a:gd name="T99" fmla="*/ 455 h 1015"/>
              <a:gd name="T100" fmla="*/ 1048 w 1389"/>
              <a:gd name="T101" fmla="*/ 360 h 1015"/>
              <a:gd name="T102" fmla="*/ 1040 w 1389"/>
              <a:gd name="T103" fmla="*/ 273 h 1015"/>
              <a:gd name="T104" fmla="*/ 1167 w 1389"/>
              <a:gd name="T105" fmla="*/ 216 h 1015"/>
              <a:gd name="T106" fmla="*/ 1202 w 1389"/>
              <a:gd name="T107" fmla="*/ 228 h 1015"/>
              <a:gd name="T108" fmla="*/ 1183 w 1389"/>
              <a:gd name="T109" fmla="*/ 302 h 1015"/>
              <a:gd name="T110" fmla="*/ 1247 w 1389"/>
              <a:gd name="T111" fmla="*/ 226 h 1015"/>
              <a:gd name="T112" fmla="*/ 1326 w 1389"/>
              <a:gd name="T113" fmla="*/ 158 h 1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89" h="1015">
                <a:moveTo>
                  <a:pt x="1382" y="157"/>
                </a:moveTo>
                <a:cubicBezTo>
                  <a:pt x="1379" y="155"/>
                  <a:pt x="1368" y="145"/>
                  <a:pt x="1363" y="150"/>
                </a:cubicBezTo>
                <a:cubicBezTo>
                  <a:pt x="1358" y="155"/>
                  <a:pt x="1352" y="156"/>
                  <a:pt x="1351" y="150"/>
                </a:cubicBezTo>
                <a:cubicBezTo>
                  <a:pt x="1349" y="144"/>
                  <a:pt x="1326" y="133"/>
                  <a:pt x="1315" y="124"/>
                </a:cubicBezTo>
                <a:cubicBezTo>
                  <a:pt x="1304" y="116"/>
                  <a:pt x="1275" y="113"/>
                  <a:pt x="1268" y="113"/>
                </a:cubicBezTo>
                <a:cubicBezTo>
                  <a:pt x="1261" y="112"/>
                  <a:pt x="1256" y="112"/>
                  <a:pt x="1256" y="117"/>
                </a:cubicBezTo>
                <a:cubicBezTo>
                  <a:pt x="1256" y="122"/>
                  <a:pt x="1253" y="129"/>
                  <a:pt x="1250" y="127"/>
                </a:cubicBezTo>
                <a:cubicBezTo>
                  <a:pt x="1247" y="125"/>
                  <a:pt x="1240" y="116"/>
                  <a:pt x="1233" y="118"/>
                </a:cubicBezTo>
                <a:cubicBezTo>
                  <a:pt x="1227" y="120"/>
                  <a:pt x="1207" y="117"/>
                  <a:pt x="1203" y="117"/>
                </a:cubicBezTo>
                <a:cubicBezTo>
                  <a:pt x="1198" y="117"/>
                  <a:pt x="1186" y="121"/>
                  <a:pt x="1186" y="115"/>
                </a:cubicBezTo>
                <a:cubicBezTo>
                  <a:pt x="1186" y="108"/>
                  <a:pt x="1184" y="102"/>
                  <a:pt x="1177" y="101"/>
                </a:cubicBezTo>
                <a:cubicBezTo>
                  <a:pt x="1169" y="99"/>
                  <a:pt x="1143" y="112"/>
                  <a:pt x="1135" y="103"/>
                </a:cubicBezTo>
                <a:cubicBezTo>
                  <a:pt x="1127" y="94"/>
                  <a:pt x="1124" y="97"/>
                  <a:pt x="1117" y="92"/>
                </a:cubicBezTo>
                <a:cubicBezTo>
                  <a:pt x="1111" y="86"/>
                  <a:pt x="1098" y="81"/>
                  <a:pt x="1087" y="78"/>
                </a:cubicBezTo>
                <a:cubicBezTo>
                  <a:pt x="1077" y="76"/>
                  <a:pt x="1061" y="71"/>
                  <a:pt x="1056" y="77"/>
                </a:cubicBezTo>
                <a:cubicBezTo>
                  <a:pt x="1052" y="83"/>
                  <a:pt x="1053" y="97"/>
                  <a:pt x="1044" y="94"/>
                </a:cubicBezTo>
                <a:cubicBezTo>
                  <a:pt x="1034" y="92"/>
                  <a:pt x="1017" y="96"/>
                  <a:pt x="1015" y="94"/>
                </a:cubicBezTo>
                <a:cubicBezTo>
                  <a:pt x="1013" y="91"/>
                  <a:pt x="1005" y="82"/>
                  <a:pt x="1002" y="88"/>
                </a:cubicBezTo>
                <a:cubicBezTo>
                  <a:pt x="999" y="94"/>
                  <a:pt x="993" y="101"/>
                  <a:pt x="990" y="99"/>
                </a:cubicBezTo>
                <a:cubicBezTo>
                  <a:pt x="987" y="96"/>
                  <a:pt x="980" y="88"/>
                  <a:pt x="980" y="81"/>
                </a:cubicBezTo>
                <a:cubicBezTo>
                  <a:pt x="980" y="75"/>
                  <a:pt x="981" y="61"/>
                  <a:pt x="970" y="64"/>
                </a:cubicBezTo>
                <a:cubicBezTo>
                  <a:pt x="959" y="67"/>
                  <a:pt x="956" y="57"/>
                  <a:pt x="950" y="59"/>
                </a:cubicBezTo>
                <a:cubicBezTo>
                  <a:pt x="944" y="61"/>
                  <a:pt x="946" y="68"/>
                  <a:pt x="941" y="70"/>
                </a:cubicBezTo>
                <a:cubicBezTo>
                  <a:pt x="937" y="72"/>
                  <a:pt x="920" y="74"/>
                  <a:pt x="917" y="72"/>
                </a:cubicBezTo>
                <a:cubicBezTo>
                  <a:pt x="913" y="70"/>
                  <a:pt x="911" y="64"/>
                  <a:pt x="905" y="63"/>
                </a:cubicBezTo>
                <a:cubicBezTo>
                  <a:pt x="898" y="63"/>
                  <a:pt x="885" y="65"/>
                  <a:pt x="879" y="62"/>
                </a:cubicBezTo>
                <a:cubicBezTo>
                  <a:pt x="872" y="59"/>
                  <a:pt x="871" y="57"/>
                  <a:pt x="864" y="57"/>
                </a:cubicBezTo>
                <a:cubicBezTo>
                  <a:pt x="858" y="57"/>
                  <a:pt x="855" y="61"/>
                  <a:pt x="850" y="63"/>
                </a:cubicBezTo>
                <a:cubicBezTo>
                  <a:pt x="845" y="66"/>
                  <a:pt x="823" y="72"/>
                  <a:pt x="823" y="72"/>
                </a:cubicBezTo>
                <a:cubicBezTo>
                  <a:pt x="823" y="72"/>
                  <a:pt x="846" y="56"/>
                  <a:pt x="849" y="53"/>
                </a:cubicBezTo>
                <a:cubicBezTo>
                  <a:pt x="851" y="51"/>
                  <a:pt x="868" y="43"/>
                  <a:pt x="874" y="38"/>
                </a:cubicBezTo>
                <a:cubicBezTo>
                  <a:pt x="880" y="33"/>
                  <a:pt x="884" y="31"/>
                  <a:pt x="878" y="26"/>
                </a:cubicBezTo>
                <a:cubicBezTo>
                  <a:pt x="872" y="22"/>
                  <a:pt x="869" y="16"/>
                  <a:pt x="860" y="16"/>
                </a:cubicBezTo>
                <a:cubicBezTo>
                  <a:pt x="851" y="15"/>
                  <a:pt x="845" y="14"/>
                  <a:pt x="842" y="16"/>
                </a:cubicBezTo>
                <a:cubicBezTo>
                  <a:pt x="838" y="19"/>
                  <a:pt x="827" y="20"/>
                  <a:pt x="829" y="17"/>
                </a:cubicBezTo>
                <a:cubicBezTo>
                  <a:pt x="831" y="14"/>
                  <a:pt x="837" y="10"/>
                  <a:pt x="832" y="9"/>
                </a:cubicBezTo>
                <a:cubicBezTo>
                  <a:pt x="828" y="9"/>
                  <a:pt x="818" y="11"/>
                  <a:pt x="819" y="7"/>
                </a:cubicBezTo>
                <a:cubicBezTo>
                  <a:pt x="819" y="4"/>
                  <a:pt x="814" y="0"/>
                  <a:pt x="810" y="2"/>
                </a:cubicBezTo>
                <a:cubicBezTo>
                  <a:pt x="807" y="4"/>
                  <a:pt x="791" y="9"/>
                  <a:pt x="791" y="11"/>
                </a:cubicBezTo>
                <a:cubicBezTo>
                  <a:pt x="790" y="14"/>
                  <a:pt x="788" y="24"/>
                  <a:pt x="783" y="24"/>
                </a:cubicBezTo>
                <a:cubicBezTo>
                  <a:pt x="778" y="24"/>
                  <a:pt x="770" y="29"/>
                  <a:pt x="764" y="29"/>
                </a:cubicBezTo>
                <a:cubicBezTo>
                  <a:pt x="759" y="29"/>
                  <a:pt x="757" y="23"/>
                  <a:pt x="746" y="27"/>
                </a:cubicBezTo>
                <a:cubicBezTo>
                  <a:pt x="735" y="31"/>
                  <a:pt x="730" y="31"/>
                  <a:pt x="722" y="33"/>
                </a:cubicBezTo>
                <a:cubicBezTo>
                  <a:pt x="715" y="35"/>
                  <a:pt x="704" y="38"/>
                  <a:pt x="702" y="42"/>
                </a:cubicBezTo>
                <a:cubicBezTo>
                  <a:pt x="700" y="46"/>
                  <a:pt x="699" y="53"/>
                  <a:pt x="697" y="56"/>
                </a:cubicBezTo>
                <a:cubicBezTo>
                  <a:pt x="696" y="58"/>
                  <a:pt x="678" y="62"/>
                  <a:pt x="676" y="62"/>
                </a:cubicBezTo>
                <a:cubicBezTo>
                  <a:pt x="674" y="62"/>
                  <a:pt x="662" y="58"/>
                  <a:pt x="659" y="63"/>
                </a:cubicBezTo>
                <a:cubicBezTo>
                  <a:pt x="656" y="69"/>
                  <a:pt x="659" y="76"/>
                  <a:pt x="662" y="77"/>
                </a:cubicBezTo>
                <a:cubicBezTo>
                  <a:pt x="664" y="79"/>
                  <a:pt x="670" y="85"/>
                  <a:pt x="664" y="83"/>
                </a:cubicBezTo>
                <a:cubicBezTo>
                  <a:pt x="659" y="82"/>
                  <a:pt x="651" y="77"/>
                  <a:pt x="644" y="80"/>
                </a:cubicBezTo>
                <a:cubicBezTo>
                  <a:pt x="638" y="83"/>
                  <a:pt x="636" y="88"/>
                  <a:pt x="631" y="86"/>
                </a:cubicBezTo>
                <a:cubicBezTo>
                  <a:pt x="626" y="85"/>
                  <a:pt x="627" y="79"/>
                  <a:pt x="622" y="78"/>
                </a:cubicBezTo>
                <a:cubicBezTo>
                  <a:pt x="617" y="77"/>
                  <a:pt x="608" y="81"/>
                  <a:pt x="610" y="88"/>
                </a:cubicBezTo>
                <a:cubicBezTo>
                  <a:pt x="611" y="96"/>
                  <a:pt x="617" y="98"/>
                  <a:pt x="613" y="107"/>
                </a:cubicBezTo>
                <a:cubicBezTo>
                  <a:pt x="609" y="116"/>
                  <a:pt x="610" y="119"/>
                  <a:pt x="613" y="123"/>
                </a:cubicBezTo>
                <a:cubicBezTo>
                  <a:pt x="615" y="128"/>
                  <a:pt x="618" y="135"/>
                  <a:pt x="614" y="142"/>
                </a:cubicBezTo>
                <a:cubicBezTo>
                  <a:pt x="611" y="149"/>
                  <a:pt x="604" y="157"/>
                  <a:pt x="600" y="156"/>
                </a:cubicBezTo>
                <a:cubicBezTo>
                  <a:pt x="595" y="156"/>
                  <a:pt x="603" y="144"/>
                  <a:pt x="604" y="140"/>
                </a:cubicBezTo>
                <a:cubicBezTo>
                  <a:pt x="606" y="137"/>
                  <a:pt x="608" y="141"/>
                  <a:pt x="605" y="128"/>
                </a:cubicBezTo>
                <a:cubicBezTo>
                  <a:pt x="602" y="115"/>
                  <a:pt x="608" y="112"/>
                  <a:pt x="604" y="104"/>
                </a:cubicBezTo>
                <a:cubicBezTo>
                  <a:pt x="599" y="95"/>
                  <a:pt x="598" y="90"/>
                  <a:pt x="599" y="86"/>
                </a:cubicBezTo>
                <a:cubicBezTo>
                  <a:pt x="600" y="82"/>
                  <a:pt x="600" y="74"/>
                  <a:pt x="598" y="70"/>
                </a:cubicBezTo>
                <a:cubicBezTo>
                  <a:pt x="596" y="67"/>
                  <a:pt x="591" y="63"/>
                  <a:pt x="587" y="71"/>
                </a:cubicBezTo>
                <a:cubicBezTo>
                  <a:pt x="583" y="79"/>
                  <a:pt x="579" y="87"/>
                  <a:pt x="576" y="89"/>
                </a:cubicBezTo>
                <a:cubicBezTo>
                  <a:pt x="572" y="91"/>
                  <a:pt x="562" y="92"/>
                  <a:pt x="564" y="98"/>
                </a:cubicBezTo>
                <a:cubicBezTo>
                  <a:pt x="566" y="104"/>
                  <a:pt x="563" y="115"/>
                  <a:pt x="568" y="116"/>
                </a:cubicBezTo>
                <a:cubicBezTo>
                  <a:pt x="573" y="117"/>
                  <a:pt x="580" y="125"/>
                  <a:pt x="577" y="129"/>
                </a:cubicBezTo>
                <a:cubicBezTo>
                  <a:pt x="575" y="134"/>
                  <a:pt x="574" y="135"/>
                  <a:pt x="568" y="129"/>
                </a:cubicBezTo>
                <a:cubicBezTo>
                  <a:pt x="562" y="124"/>
                  <a:pt x="552" y="119"/>
                  <a:pt x="548" y="119"/>
                </a:cubicBezTo>
                <a:cubicBezTo>
                  <a:pt x="544" y="119"/>
                  <a:pt x="533" y="117"/>
                  <a:pt x="528" y="114"/>
                </a:cubicBezTo>
                <a:cubicBezTo>
                  <a:pt x="523" y="112"/>
                  <a:pt x="517" y="109"/>
                  <a:pt x="519" y="114"/>
                </a:cubicBezTo>
                <a:cubicBezTo>
                  <a:pt x="521" y="119"/>
                  <a:pt x="527" y="123"/>
                  <a:pt x="518" y="128"/>
                </a:cubicBezTo>
                <a:cubicBezTo>
                  <a:pt x="510" y="133"/>
                  <a:pt x="501" y="126"/>
                  <a:pt x="498" y="128"/>
                </a:cubicBezTo>
                <a:cubicBezTo>
                  <a:pt x="494" y="131"/>
                  <a:pt x="484" y="139"/>
                  <a:pt x="480" y="136"/>
                </a:cubicBezTo>
                <a:cubicBezTo>
                  <a:pt x="475" y="133"/>
                  <a:pt x="478" y="127"/>
                  <a:pt x="472" y="129"/>
                </a:cubicBezTo>
                <a:cubicBezTo>
                  <a:pt x="465" y="131"/>
                  <a:pt x="451" y="138"/>
                  <a:pt x="446" y="140"/>
                </a:cubicBezTo>
                <a:cubicBezTo>
                  <a:pt x="441" y="142"/>
                  <a:pt x="440" y="146"/>
                  <a:pt x="434" y="149"/>
                </a:cubicBezTo>
                <a:cubicBezTo>
                  <a:pt x="427" y="153"/>
                  <a:pt x="419" y="151"/>
                  <a:pt x="420" y="148"/>
                </a:cubicBezTo>
                <a:cubicBezTo>
                  <a:pt x="420" y="144"/>
                  <a:pt x="428" y="140"/>
                  <a:pt x="426" y="138"/>
                </a:cubicBezTo>
                <a:cubicBezTo>
                  <a:pt x="424" y="136"/>
                  <a:pt x="414" y="123"/>
                  <a:pt x="412" y="131"/>
                </a:cubicBezTo>
                <a:cubicBezTo>
                  <a:pt x="411" y="140"/>
                  <a:pt x="411" y="142"/>
                  <a:pt x="412" y="149"/>
                </a:cubicBezTo>
                <a:cubicBezTo>
                  <a:pt x="413" y="155"/>
                  <a:pt x="419" y="164"/>
                  <a:pt x="411" y="160"/>
                </a:cubicBezTo>
                <a:cubicBezTo>
                  <a:pt x="402" y="156"/>
                  <a:pt x="401" y="156"/>
                  <a:pt x="397" y="160"/>
                </a:cubicBezTo>
                <a:cubicBezTo>
                  <a:pt x="392" y="164"/>
                  <a:pt x="385" y="166"/>
                  <a:pt x="385" y="172"/>
                </a:cubicBezTo>
                <a:cubicBezTo>
                  <a:pt x="385" y="178"/>
                  <a:pt x="391" y="183"/>
                  <a:pt x="376" y="181"/>
                </a:cubicBezTo>
                <a:cubicBezTo>
                  <a:pt x="361" y="179"/>
                  <a:pt x="358" y="191"/>
                  <a:pt x="355" y="187"/>
                </a:cubicBezTo>
                <a:cubicBezTo>
                  <a:pt x="352" y="182"/>
                  <a:pt x="352" y="168"/>
                  <a:pt x="348" y="164"/>
                </a:cubicBezTo>
                <a:cubicBezTo>
                  <a:pt x="344" y="160"/>
                  <a:pt x="338" y="151"/>
                  <a:pt x="338" y="151"/>
                </a:cubicBezTo>
                <a:cubicBezTo>
                  <a:pt x="338" y="151"/>
                  <a:pt x="370" y="165"/>
                  <a:pt x="376" y="162"/>
                </a:cubicBezTo>
                <a:cubicBezTo>
                  <a:pt x="383" y="159"/>
                  <a:pt x="394" y="154"/>
                  <a:pt x="394" y="151"/>
                </a:cubicBezTo>
                <a:cubicBezTo>
                  <a:pt x="394" y="149"/>
                  <a:pt x="381" y="135"/>
                  <a:pt x="376" y="133"/>
                </a:cubicBezTo>
                <a:cubicBezTo>
                  <a:pt x="372" y="130"/>
                  <a:pt x="364" y="124"/>
                  <a:pt x="359" y="124"/>
                </a:cubicBezTo>
                <a:cubicBezTo>
                  <a:pt x="353" y="124"/>
                  <a:pt x="346" y="127"/>
                  <a:pt x="340" y="121"/>
                </a:cubicBezTo>
                <a:cubicBezTo>
                  <a:pt x="334" y="115"/>
                  <a:pt x="327" y="115"/>
                  <a:pt x="325" y="115"/>
                </a:cubicBezTo>
                <a:cubicBezTo>
                  <a:pt x="323" y="115"/>
                  <a:pt x="321" y="107"/>
                  <a:pt x="318" y="104"/>
                </a:cubicBezTo>
                <a:cubicBezTo>
                  <a:pt x="317" y="102"/>
                  <a:pt x="315" y="102"/>
                  <a:pt x="312" y="101"/>
                </a:cubicBezTo>
                <a:cubicBezTo>
                  <a:pt x="308" y="101"/>
                  <a:pt x="304" y="101"/>
                  <a:pt x="299" y="101"/>
                </a:cubicBezTo>
                <a:cubicBezTo>
                  <a:pt x="292" y="101"/>
                  <a:pt x="282" y="99"/>
                  <a:pt x="279" y="101"/>
                </a:cubicBezTo>
                <a:cubicBezTo>
                  <a:pt x="276" y="102"/>
                  <a:pt x="266" y="108"/>
                  <a:pt x="266" y="108"/>
                </a:cubicBezTo>
                <a:cubicBezTo>
                  <a:pt x="261" y="111"/>
                  <a:pt x="247" y="119"/>
                  <a:pt x="241" y="121"/>
                </a:cubicBezTo>
                <a:cubicBezTo>
                  <a:pt x="235" y="123"/>
                  <a:pt x="229" y="128"/>
                  <a:pt x="227" y="133"/>
                </a:cubicBezTo>
                <a:cubicBezTo>
                  <a:pt x="225" y="138"/>
                  <a:pt x="207" y="155"/>
                  <a:pt x="204" y="161"/>
                </a:cubicBezTo>
                <a:cubicBezTo>
                  <a:pt x="201" y="167"/>
                  <a:pt x="202" y="174"/>
                  <a:pt x="194" y="180"/>
                </a:cubicBezTo>
                <a:cubicBezTo>
                  <a:pt x="185" y="185"/>
                  <a:pt x="169" y="200"/>
                  <a:pt x="166" y="203"/>
                </a:cubicBezTo>
                <a:cubicBezTo>
                  <a:pt x="162" y="206"/>
                  <a:pt x="159" y="207"/>
                  <a:pt x="155" y="209"/>
                </a:cubicBezTo>
                <a:cubicBezTo>
                  <a:pt x="152" y="211"/>
                  <a:pt x="151" y="216"/>
                  <a:pt x="152" y="221"/>
                </a:cubicBezTo>
                <a:cubicBezTo>
                  <a:pt x="153" y="226"/>
                  <a:pt x="154" y="235"/>
                  <a:pt x="154" y="240"/>
                </a:cubicBezTo>
                <a:cubicBezTo>
                  <a:pt x="155" y="245"/>
                  <a:pt x="156" y="253"/>
                  <a:pt x="161" y="254"/>
                </a:cubicBezTo>
                <a:cubicBezTo>
                  <a:pt x="166" y="255"/>
                  <a:pt x="173" y="253"/>
                  <a:pt x="176" y="252"/>
                </a:cubicBezTo>
                <a:cubicBezTo>
                  <a:pt x="179" y="250"/>
                  <a:pt x="189" y="240"/>
                  <a:pt x="189" y="240"/>
                </a:cubicBezTo>
                <a:cubicBezTo>
                  <a:pt x="189" y="240"/>
                  <a:pt x="195" y="248"/>
                  <a:pt x="195" y="252"/>
                </a:cubicBezTo>
                <a:cubicBezTo>
                  <a:pt x="195" y="255"/>
                  <a:pt x="195" y="260"/>
                  <a:pt x="197" y="262"/>
                </a:cubicBezTo>
                <a:cubicBezTo>
                  <a:pt x="199" y="264"/>
                  <a:pt x="206" y="275"/>
                  <a:pt x="206" y="278"/>
                </a:cubicBezTo>
                <a:cubicBezTo>
                  <a:pt x="207" y="280"/>
                  <a:pt x="213" y="286"/>
                  <a:pt x="216" y="282"/>
                </a:cubicBezTo>
                <a:cubicBezTo>
                  <a:pt x="218" y="278"/>
                  <a:pt x="220" y="273"/>
                  <a:pt x="224" y="273"/>
                </a:cubicBezTo>
                <a:cubicBezTo>
                  <a:pt x="228" y="273"/>
                  <a:pt x="231" y="268"/>
                  <a:pt x="230" y="262"/>
                </a:cubicBezTo>
                <a:cubicBezTo>
                  <a:pt x="229" y="257"/>
                  <a:pt x="227" y="251"/>
                  <a:pt x="231" y="249"/>
                </a:cubicBezTo>
                <a:cubicBezTo>
                  <a:pt x="234" y="247"/>
                  <a:pt x="245" y="239"/>
                  <a:pt x="244" y="235"/>
                </a:cubicBezTo>
                <a:cubicBezTo>
                  <a:pt x="243" y="231"/>
                  <a:pt x="232" y="223"/>
                  <a:pt x="232" y="219"/>
                </a:cubicBezTo>
                <a:cubicBezTo>
                  <a:pt x="233" y="216"/>
                  <a:pt x="235" y="204"/>
                  <a:pt x="240" y="201"/>
                </a:cubicBezTo>
                <a:cubicBezTo>
                  <a:pt x="246" y="198"/>
                  <a:pt x="258" y="192"/>
                  <a:pt x="259" y="187"/>
                </a:cubicBezTo>
                <a:cubicBezTo>
                  <a:pt x="260" y="182"/>
                  <a:pt x="259" y="175"/>
                  <a:pt x="262" y="173"/>
                </a:cubicBezTo>
                <a:cubicBezTo>
                  <a:pt x="265" y="171"/>
                  <a:pt x="276" y="163"/>
                  <a:pt x="279" y="164"/>
                </a:cubicBezTo>
                <a:cubicBezTo>
                  <a:pt x="282" y="164"/>
                  <a:pt x="287" y="171"/>
                  <a:pt x="285" y="174"/>
                </a:cubicBezTo>
                <a:cubicBezTo>
                  <a:pt x="282" y="178"/>
                  <a:pt x="269" y="191"/>
                  <a:pt x="268" y="192"/>
                </a:cubicBezTo>
                <a:cubicBezTo>
                  <a:pt x="267" y="194"/>
                  <a:pt x="259" y="201"/>
                  <a:pt x="260" y="205"/>
                </a:cubicBezTo>
                <a:cubicBezTo>
                  <a:pt x="261" y="208"/>
                  <a:pt x="259" y="225"/>
                  <a:pt x="262" y="226"/>
                </a:cubicBezTo>
                <a:cubicBezTo>
                  <a:pt x="264" y="228"/>
                  <a:pt x="271" y="234"/>
                  <a:pt x="277" y="233"/>
                </a:cubicBezTo>
                <a:cubicBezTo>
                  <a:pt x="282" y="232"/>
                  <a:pt x="304" y="227"/>
                  <a:pt x="306" y="228"/>
                </a:cubicBezTo>
                <a:cubicBezTo>
                  <a:pt x="306" y="228"/>
                  <a:pt x="307" y="228"/>
                  <a:pt x="307" y="228"/>
                </a:cubicBezTo>
                <a:cubicBezTo>
                  <a:pt x="310" y="229"/>
                  <a:pt x="315" y="233"/>
                  <a:pt x="314" y="235"/>
                </a:cubicBezTo>
                <a:cubicBezTo>
                  <a:pt x="312" y="236"/>
                  <a:pt x="304" y="238"/>
                  <a:pt x="298" y="240"/>
                </a:cubicBezTo>
                <a:cubicBezTo>
                  <a:pt x="295" y="240"/>
                  <a:pt x="292" y="241"/>
                  <a:pt x="291" y="241"/>
                </a:cubicBezTo>
                <a:cubicBezTo>
                  <a:pt x="288" y="241"/>
                  <a:pt x="275" y="241"/>
                  <a:pt x="275" y="243"/>
                </a:cubicBezTo>
                <a:cubicBezTo>
                  <a:pt x="275" y="246"/>
                  <a:pt x="281" y="252"/>
                  <a:pt x="281" y="256"/>
                </a:cubicBezTo>
                <a:cubicBezTo>
                  <a:pt x="281" y="260"/>
                  <a:pt x="277" y="268"/>
                  <a:pt x="274" y="265"/>
                </a:cubicBezTo>
                <a:cubicBezTo>
                  <a:pt x="271" y="262"/>
                  <a:pt x="264" y="257"/>
                  <a:pt x="262" y="262"/>
                </a:cubicBezTo>
                <a:cubicBezTo>
                  <a:pt x="259" y="266"/>
                  <a:pt x="259" y="280"/>
                  <a:pt x="256" y="283"/>
                </a:cubicBezTo>
                <a:cubicBezTo>
                  <a:pt x="253" y="286"/>
                  <a:pt x="247" y="293"/>
                  <a:pt x="244" y="291"/>
                </a:cubicBezTo>
                <a:cubicBezTo>
                  <a:pt x="242" y="289"/>
                  <a:pt x="232" y="288"/>
                  <a:pt x="226" y="293"/>
                </a:cubicBezTo>
                <a:cubicBezTo>
                  <a:pt x="220" y="297"/>
                  <a:pt x="217" y="300"/>
                  <a:pt x="214" y="297"/>
                </a:cubicBezTo>
                <a:cubicBezTo>
                  <a:pt x="211" y="294"/>
                  <a:pt x="211" y="290"/>
                  <a:pt x="205" y="292"/>
                </a:cubicBezTo>
                <a:cubicBezTo>
                  <a:pt x="199" y="294"/>
                  <a:pt x="190" y="296"/>
                  <a:pt x="191" y="292"/>
                </a:cubicBezTo>
                <a:cubicBezTo>
                  <a:pt x="192" y="288"/>
                  <a:pt x="203" y="284"/>
                  <a:pt x="201" y="280"/>
                </a:cubicBezTo>
                <a:cubicBezTo>
                  <a:pt x="198" y="277"/>
                  <a:pt x="193" y="279"/>
                  <a:pt x="191" y="276"/>
                </a:cubicBezTo>
                <a:cubicBezTo>
                  <a:pt x="190" y="273"/>
                  <a:pt x="191" y="256"/>
                  <a:pt x="186" y="259"/>
                </a:cubicBezTo>
                <a:cubicBezTo>
                  <a:pt x="181" y="261"/>
                  <a:pt x="168" y="268"/>
                  <a:pt x="169" y="273"/>
                </a:cubicBezTo>
                <a:cubicBezTo>
                  <a:pt x="171" y="278"/>
                  <a:pt x="173" y="289"/>
                  <a:pt x="175" y="293"/>
                </a:cubicBezTo>
                <a:cubicBezTo>
                  <a:pt x="176" y="296"/>
                  <a:pt x="175" y="300"/>
                  <a:pt x="170" y="301"/>
                </a:cubicBezTo>
                <a:cubicBezTo>
                  <a:pt x="166" y="302"/>
                  <a:pt x="161" y="299"/>
                  <a:pt x="157" y="304"/>
                </a:cubicBezTo>
                <a:cubicBezTo>
                  <a:pt x="152" y="308"/>
                  <a:pt x="145" y="314"/>
                  <a:pt x="144" y="318"/>
                </a:cubicBezTo>
                <a:cubicBezTo>
                  <a:pt x="143" y="322"/>
                  <a:pt x="135" y="325"/>
                  <a:pt x="132" y="329"/>
                </a:cubicBezTo>
                <a:cubicBezTo>
                  <a:pt x="130" y="332"/>
                  <a:pt x="130" y="336"/>
                  <a:pt x="126" y="338"/>
                </a:cubicBezTo>
                <a:cubicBezTo>
                  <a:pt x="123" y="340"/>
                  <a:pt x="117" y="346"/>
                  <a:pt x="115" y="345"/>
                </a:cubicBezTo>
                <a:cubicBezTo>
                  <a:pt x="112" y="345"/>
                  <a:pt x="104" y="339"/>
                  <a:pt x="104" y="342"/>
                </a:cubicBezTo>
                <a:cubicBezTo>
                  <a:pt x="104" y="345"/>
                  <a:pt x="103" y="352"/>
                  <a:pt x="99" y="351"/>
                </a:cubicBezTo>
                <a:cubicBezTo>
                  <a:pt x="96" y="349"/>
                  <a:pt x="86" y="351"/>
                  <a:pt x="86" y="352"/>
                </a:cubicBezTo>
                <a:cubicBezTo>
                  <a:pt x="86" y="354"/>
                  <a:pt x="90" y="360"/>
                  <a:pt x="94" y="361"/>
                </a:cubicBezTo>
                <a:cubicBezTo>
                  <a:pt x="97" y="361"/>
                  <a:pt x="105" y="366"/>
                  <a:pt x="106" y="370"/>
                </a:cubicBezTo>
                <a:cubicBezTo>
                  <a:pt x="108" y="375"/>
                  <a:pt x="108" y="383"/>
                  <a:pt x="109" y="385"/>
                </a:cubicBezTo>
                <a:cubicBezTo>
                  <a:pt x="111" y="388"/>
                  <a:pt x="109" y="398"/>
                  <a:pt x="106" y="399"/>
                </a:cubicBezTo>
                <a:cubicBezTo>
                  <a:pt x="104" y="401"/>
                  <a:pt x="83" y="399"/>
                  <a:pt x="79" y="398"/>
                </a:cubicBezTo>
                <a:cubicBezTo>
                  <a:pt x="75" y="397"/>
                  <a:pt x="67" y="392"/>
                  <a:pt x="64" y="396"/>
                </a:cubicBezTo>
                <a:cubicBezTo>
                  <a:pt x="60" y="401"/>
                  <a:pt x="53" y="401"/>
                  <a:pt x="54" y="405"/>
                </a:cubicBezTo>
                <a:cubicBezTo>
                  <a:pt x="56" y="409"/>
                  <a:pt x="59" y="412"/>
                  <a:pt x="59" y="415"/>
                </a:cubicBezTo>
                <a:cubicBezTo>
                  <a:pt x="58" y="419"/>
                  <a:pt x="60" y="426"/>
                  <a:pt x="56" y="431"/>
                </a:cubicBezTo>
                <a:cubicBezTo>
                  <a:pt x="52" y="437"/>
                  <a:pt x="56" y="442"/>
                  <a:pt x="57" y="444"/>
                </a:cubicBezTo>
                <a:cubicBezTo>
                  <a:pt x="59" y="446"/>
                  <a:pt x="57" y="455"/>
                  <a:pt x="60" y="455"/>
                </a:cubicBezTo>
                <a:cubicBezTo>
                  <a:pt x="64" y="455"/>
                  <a:pt x="72" y="454"/>
                  <a:pt x="72" y="454"/>
                </a:cubicBezTo>
                <a:cubicBezTo>
                  <a:pt x="72" y="454"/>
                  <a:pt x="76" y="464"/>
                  <a:pt x="79" y="463"/>
                </a:cubicBezTo>
                <a:cubicBezTo>
                  <a:pt x="81" y="462"/>
                  <a:pt x="86" y="456"/>
                  <a:pt x="90" y="456"/>
                </a:cubicBezTo>
                <a:cubicBezTo>
                  <a:pt x="94" y="456"/>
                  <a:pt x="104" y="456"/>
                  <a:pt x="106" y="454"/>
                </a:cubicBezTo>
                <a:cubicBezTo>
                  <a:pt x="108" y="451"/>
                  <a:pt x="115" y="443"/>
                  <a:pt x="115" y="443"/>
                </a:cubicBezTo>
                <a:cubicBezTo>
                  <a:pt x="115" y="443"/>
                  <a:pt x="119" y="442"/>
                  <a:pt x="120" y="439"/>
                </a:cubicBezTo>
                <a:cubicBezTo>
                  <a:pt x="120" y="436"/>
                  <a:pt x="116" y="430"/>
                  <a:pt x="120" y="427"/>
                </a:cubicBezTo>
                <a:cubicBezTo>
                  <a:pt x="123" y="424"/>
                  <a:pt x="128" y="415"/>
                  <a:pt x="131" y="416"/>
                </a:cubicBezTo>
                <a:cubicBezTo>
                  <a:pt x="134" y="417"/>
                  <a:pt x="138" y="412"/>
                  <a:pt x="138" y="408"/>
                </a:cubicBezTo>
                <a:cubicBezTo>
                  <a:pt x="138" y="404"/>
                  <a:pt x="139" y="399"/>
                  <a:pt x="143" y="398"/>
                </a:cubicBezTo>
                <a:cubicBezTo>
                  <a:pt x="147" y="397"/>
                  <a:pt x="154" y="401"/>
                  <a:pt x="158" y="400"/>
                </a:cubicBezTo>
                <a:cubicBezTo>
                  <a:pt x="161" y="399"/>
                  <a:pt x="167" y="397"/>
                  <a:pt x="170" y="395"/>
                </a:cubicBezTo>
                <a:cubicBezTo>
                  <a:pt x="174" y="393"/>
                  <a:pt x="180" y="388"/>
                  <a:pt x="181" y="390"/>
                </a:cubicBezTo>
                <a:cubicBezTo>
                  <a:pt x="183" y="392"/>
                  <a:pt x="185" y="403"/>
                  <a:pt x="188" y="404"/>
                </a:cubicBezTo>
                <a:cubicBezTo>
                  <a:pt x="190" y="405"/>
                  <a:pt x="196" y="412"/>
                  <a:pt x="199" y="413"/>
                </a:cubicBezTo>
                <a:cubicBezTo>
                  <a:pt x="202" y="414"/>
                  <a:pt x="211" y="421"/>
                  <a:pt x="213" y="422"/>
                </a:cubicBezTo>
                <a:cubicBezTo>
                  <a:pt x="215" y="424"/>
                  <a:pt x="218" y="431"/>
                  <a:pt x="221" y="432"/>
                </a:cubicBezTo>
                <a:cubicBezTo>
                  <a:pt x="224" y="433"/>
                  <a:pt x="225" y="438"/>
                  <a:pt x="225" y="440"/>
                </a:cubicBezTo>
                <a:cubicBezTo>
                  <a:pt x="224" y="442"/>
                  <a:pt x="222" y="449"/>
                  <a:pt x="224" y="448"/>
                </a:cubicBezTo>
                <a:cubicBezTo>
                  <a:pt x="226" y="447"/>
                  <a:pt x="231" y="444"/>
                  <a:pt x="232" y="440"/>
                </a:cubicBezTo>
                <a:cubicBezTo>
                  <a:pt x="233" y="437"/>
                  <a:pt x="227" y="429"/>
                  <a:pt x="230" y="428"/>
                </a:cubicBezTo>
                <a:cubicBezTo>
                  <a:pt x="233" y="426"/>
                  <a:pt x="239" y="433"/>
                  <a:pt x="240" y="431"/>
                </a:cubicBezTo>
                <a:cubicBezTo>
                  <a:pt x="242" y="430"/>
                  <a:pt x="233" y="419"/>
                  <a:pt x="229" y="418"/>
                </a:cubicBezTo>
                <a:cubicBezTo>
                  <a:pt x="226" y="417"/>
                  <a:pt x="218" y="414"/>
                  <a:pt x="216" y="410"/>
                </a:cubicBezTo>
                <a:cubicBezTo>
                  <a:pt x="214" y="406"/>
                  <a:pt x="206" y="395"/>
                  <a:pt x="204" y="394"/>
                </a:cubicBezTo>
                <a:cubicBezTo>
                  <a:pt x="202" y="392"/>
                  <a:pt x="198" y="381"/>
                  <a:pt x="201" y="379"/>
                </a:cubicBezTo>
                <a:cubicBezTo>
                  <a:pt x="203" y="378"/>
                  <a:pt x="211" y="381"/>
                  <a:pt x="214" y="385"/>
                </a:cubicBezTo>
                <a:cubicBezTo>
                  <a:pt x="217" y="388"/>
                  <a:pt x="223" y="399"/>
                  <a:pt x="225" y="399"/>
                </a:cubicBezTo>
                <a:cubicBezTo>
                  <a:pt x="228" y="398"/>
                  <a:pt x="236" y="406"/>
                  <a:pt x="239" y="408"/>
                </a:cubicBezTo>
                <a:cubicBezTo>
                  <a:pt x="243" y="411"/>
                  <a:pt x="244" y="413"/>
                  <a:pt x="244" y="416"/>
                </a:cubicBezTo>
                <a:cubicBezTo>
                  <a:pt x="244" y="419"/>
                  <a:pt x="242" y="422"/>
                  <a:pt x="247" y="426"/>
                </a:cubicBezTo>
                <a:cubicBezTo>
                  <a:pt x="251" y="430"/>
                  <a:pt x="258" y="440"/>
                  <a:pt x="260" y="444"/>
                </a:cubicBezTo>
                <a:cubicBezTo>
                  <a:pt x="262" y="449"/>
                  <a:pt x="266" y="456"/>
                  <a:pt x="269" y="457"/>
                </a:cubicBezTo>
                <a:cubicBezTo>
                  <a:pt x="271" y="458"/>
                  <a:pt x="274" y="449"/>
                  <a:pt x="276" y="444"/>
                </a:cubicBezTo>
                <a:cubicBezTo>
                  <a:pt x="277" y="439"/>
                  <a:pt x="274" y="436"/>
                  <a:pt x="273" y="433"/>
                </a:cubicBezTo>
                <a:cubicBezTo>
                  <a:pt x="271" y="431"/>
                  <a:pt x="268" y="423"/>
                  <a:pt x="270" y="424"/>
                </a:cubicBezTo>
                <a:cubicBezTo>
                  <a:pt x="271" y="424"/>
                  <a:pt x="276" y="431"/>
                  <a:pt x="278" y="427"/>
                </a:cubicBezTo>
                <a:cubicBezTo>
                  <a:pt x="280" y="423"/>
                  <a:pt x="284" y="419"/>
                  <a:pt x="286" y="420"/>
                </a:cubicBezTo>
                <a:cubicBezTo>
                  <a:pt x="289" y="421"/>
                  <a:pt x="290" y="424"/>
                  <a:pt x="293" y="424"/>
                </a:cubicBezTo>
                <a:cubicBezTo>
                  <a:pt x="296" y="424"/>
                  <a:pt x="301" y="421"/>
                  <a:pt x="304" y="419"/>
                </a:cubicBezTo>
                <a:cubicBezTo>
                  <a:pt x="306" y="417"/>
                  <a:pt x="303" y="412"/>
                  <a:pt x="306" y="408"/>
                </a:cubicBezTo>
                <a:cubicBezTo>
                  <a:pt x="308" y="403"/>
                  <a:pt x="314" y="395"/>
                  <a:pt x="314" y="390"/>
                </a:cubicBezTo>
                <a:cubicBezTo>
                  <a:pt x="314" y="385"/>
                  <a:pt x="313" y="379"/>
                  <a:pt x="318" y="375"/>
                </a:cubicBezTo>
                <a:cubicBezTo>
                  <a:pt x="322" y="372"/>
                  <a:pt x="326" y="370"/>
                  <a:pt x="329" y="370"/>
                </a:cubicBezTo>
                <a:cubicBezTo>
                  <a:pt x="331" y="369"/>
                  <a:pt x="332" y="370"/>
                  <a:pt x="333" y="370"/>
                </a:cubicBezTo>
                <a:cubicBezTo>
                  <a:pt x="336" y="373"/>
                  <a:pt x="342" y="374"/>
                  <a:pt x="342" y="374"/>
                </a:cubicBezTo>
                <a:cubicBezTo>
                  <a:pt x="342" y="374"/>
                  <a:pt x="334" y="380"/>
                  <a:pt x="336" y="383"/>
                </a:cubicBezTo>
                <a:cubicBezTo>
                  <a:pt x="337" y="385"/>
                  <a:pt x="340" y="391"/>
                  <a:pt x="342" y="390"/>
                </a:cubicBezTo>
                <a:cubicBezTo>
                  <a:pt x="345" y="390"/>
                  <a:pt x="355" y="383"/>
                  <a:pt x="355" y="383"/>
                </a:cubicBezTo>
                <a:cubicBezTo>
                  <a:pt x="349" y="374"/>
                  <a:pt x="349" y="374"/>
                  <a:pt x="349" y="374"/>
                </a:cubicBezTo>
                <a:cubicBezTo>
                  <a:pt x="349" y="374"/>
                  <a:pt x="363" y="366"/>
                  <a:pt x="366" y="365"/>
                </a:cubicBezTo>
                <a:cubicBezTo>
                  <a:pt x="370" y="365"/>
                  <a:pt x="380" y="364"/>
                  <a:pt x="380" y="364"/>
                </a:cubicBezTo>
                <a:cubicBezTo>
                  <a:pt x="380" y="364"/>
                  <a:pt x="364" y="383"/>
                  <a:pt x="367" y="385"/>
                </a:cubicBezTo>
                <a:cubicBezTo>
                  <a:pt x="369" y="388"/>
                  <a:pt x="378" y="391"/>
                  <a:pt x="381" y="394"/>
                </a:cubicBezTo>
                <a:cubicBezTo>
                  <a:pt x="385" y="396"/>
                  <a:pt x="393" y="401"/>
                  <a:pt x="394" y="406"/>
                </a:cubicBezTo>
                <a:cubicBezTo>
                  <a:pt x="394" y="411"/>
                  <a:pt x="398" y="417"/>
                  <a:pt x="390" y="419"/>
                </a:cubicBezTo>
                <a:cubicBezTo>
                  <a:pt x="382" y="421"/>
                  <a:pt x="371" y="424"/>
                  <a:pt x="368" y="421"/>
                </a:cubicBezTo>
                <a:cubicBezTo>
                  <a:pt x="364" y="418"/>
                  <a:pt x="356" y="410"/>
                  <a:pt x="352" y="412"/>
                </a:cubicBezTo>
                <a:cubicBezTo>
                  <a:pt x="349" y="414"/>
                  <a:pt x="340" y="412"/>
                  <a:pt x="333" y="415"/>
                </a:cubicBezTo>
                <a:cubicBezTo>
                  <a:pt x="327" y="417"/>
                  <a:pt x="323" y="422"/>
                  <a:pt x="320" y="422"/>
                </a:cubicBezTo>
                <a:cubicBezTo>
                  <a:pt x="317" y="421"/>
                  <a:pt x="312" y="422"/>
                  <a:pt x="310" y="426"/>
                </a:cubicBezTo>
                <a:cubicBezTo>
                  <a:pt x="307" y="429"/>
                  <a:pt x="293" y="431"/>
                  <a:pt x="293" y="433"/>
                </a:cubicBezTo>
                <a:cubicBezTo>
                  <a:pt x="293" y="436"/>
                  <a:pt x="293" y="449"/>
                  <a:pt x="298" y="451"/>
                </a:cubicBezTo>
                <a:cubicBezTo>
                  <a:pt x="303" y="453"/>
                  <a:pt x="312" y="457"/>
                  <a:pt x="315" y="460"/>
                </a:cubicBezTo>
                <a:cubicBezTo>
                  <a:pt x="318" y="462"/>
                  <a:pt x="321" y="456"/>
                  <a:pt x="326" y="457"/>
                </a:cubicBezTo>
                <a:cubicBezTo>
                  <a:pt x="332" y="458"/>
                  <a:pt x="333" y="466"/>
                  <a:pt x="340" y="464"/>
                </a:cubicBezTo>
                <a:cubicBezTo>
                  <a:pt x="347" y="462"/>
                  <a:pt x="359" y="453"/>
                  <a:pt x="361" y="455"/>
                </a:cubicBezTo>
                <a:cubicBezTo>
                  <a:pt x="363" y="456"/>
                  <a:pt x="355" y="468"/>
                  <a:pt x="356" y="473"/>
                </a:cubicBezTo>
                <a:cubicBezTo>
                  <a:pt x="357" y="478"/>
                  <a:pt x="354" y="489"/>
                  <a:pt x="350" y="493"/>
                </a:cubicBezTo>
                <a:cubicBezTo>
                  <a:pt x="346" y="497"/>
                  <a:pt x="340" y="504"/>
                  <a:pt x="337" y="503"/>
                </a:cubicBezTo>
                <a:cubicBezTo>
                  <a:pt x="334" y="501"/>
                  <a:pt x="330" y="496"/>
                  <a:pt x="324" y="500"/>
                </a:cubicBezTo>
                <a:cubicBezTo>
                  <a:pt x="318" y="505"/>
                  <a:pt x="316" y="514"/>
                  <a:pt x="308" y="507"/>
                </a:cubicBezTo>
                <a:cubicBezTo>
                  <a:pt x="299" y="501"/>
                  <a:pt x="292" y="499"/>
                  <a:pt x="288" y="498"/>
                </a:cubicBezTo>
                <a:cubicBezTo>
                  <a:pt x="284" y="498"/>
                  <a:pt x="274" y="500"/>
                  <a:pt x="274" y="496"/>
                </a:cubicBezTo>
                <a:cubicBezTo>
                  <a:pt x="274" y="492"/>
                  <a:pt x="270" y="486"/>
                  <a:pt x="262" y="489"/>
                </a:cubicBezTo>
                <a:cubicBezTo>
                  <a:pt x="255" y="492"/>
                  <a:pt x="249" y="497"/>
                  <a:pt x="249" y="501"/>
                </a:cubicBezTo>
                <a:cubicBezTo>
                  <a:pt x="249" y="506"/>
                  <a:pt x="248" y="512"/>
                  <a:pt x="243" y="510"/>
                </a:cubicBezTo>
                <a:cubicBezTo>
                  <a:pt x="239" y="509"/>
                  <a:pt x="222" y="504"/>
                  <a:pt x="220" y="498"/>
                </a:cubicBezTo>
                <a:cubicBezTo>
                  <a:pt x="218" y="492"/>
                  <a:pt x="212" y="491"/>
                  <a:pt x="207" y="491"/>
                </a:cubicBezTo>
                <a:cubicBezTo>
                  <a:pt x="202" y="490"/>
                  <a:pt x="183" y="485"/>
                  <a:pt x="186" y="481"/>
                </a:cubicBezTo>
                <a:cubicBezTo>
                  <a:pt x="189" y="477"/>
                  <a:pt x="192" y="468"/>
                  <a:pt x="191" y="464"/>
                </a:cubicBezTo>
                <a:cubicBezTo>
                  <a:pt x="191" y="460"/>
                  <a:pt x="183" y="453"/>
                  <a:pt x="175" y="455"/>
                </a:cubicBezTo>
                <a:cubicBezTo>
                  <a:pt x="166" y="456"/>
                  <a:pt x="155" y="462"/>
                  <a:pt x="148" y="459"/>
                </a:cubicBezTo>
                <a:cubicBezTo>
                  <a:pt x="140" y="456"/>
                  <a:pt x="136" y="457"/>
                  <a:pt x="131" y="460"/>
                </a:cubicBezTo>
                <a:cubicBezTo>
                  <a:pt x="126" y="462"/>
                  <a:pt x="105" y="474"/>
                  <a:pt x="102" y="472"/>
                </a:cubicBezTo>
                <a:cubicBezTo>
                  <a:pt x="99" y="469"/>
                  <a:pt x="96" y="470"/>
                  <a:pt x="91" y="471"/>
                </a:cubicBezTo>
                <a:cubicBezTo>
                  <a:pt x="87" y="471"/>
                  <a:pt x="85" y="467"/>
                  <a:pt x="81" y="468"/>
                </a:cubicBezTo>
                <a:cubicBezTo>
                  <a:pt x="78" y="469"/>
                  <a:pt x="74" y="473"/>
                  <a:pt x="72" y="476"/>
                </a:cubicBezTo>
                <a:cubicBezTo>
                  <a:pt x="71" y="480"/>
                  <a:pt x="64" y="485"/>
                  <a:pt x="59" y="488"/>
                </a:cubicBezTo>
                <a:cubicBezTo>
                  <a:pt x="54" y="491"/>
                  <a:pt x="49" y="496"/>
                  <a:pt x="50" y="500"/>
                </a:cubicBezTo>
                <a:cubicBezTo>
                  <a:pt x="51" y="505"/>
                  <a:pt x="56" y="511"/>
                  <a:pt x="50" y="517"/>
                </a:cubicBezTo>
                <a:cubicBezTo>
                  <a:pt x="44" y="523"/>
                  <a:pt x="37" y="528"/>
                  <a:pt x="34" y="531"/>
                </a:cubicBezTo>
                <a:cubicBezTo>
                  <a:pt x="31" y="534"/>
                  <a:pt x="27" y="541"/>
                  <a:pt x="26" y="543"/>
                </a:cubicBezTo>
                <a:cubicBezTo>
                  <a:pt x="25" y="545"/>
                  <a:pt x="12" y="559"/>
                  <a:pt x="11" y="564"/>
                </a:cubicBezTo>
                <a:cubicBezTo>
                  <a:pt x="9" y="568"/>
                  <a:pt x="4" y="584"/>
                  <a:pt x="4" y="584"/>
                </a:cubicBezTo>
                <a:cubicBezTo>
                  <a:pt x="4" y="584"/>
                  <a:pt x="9" y="594"/>
                  <a:pt x="9" y="602"/>
                </a:cubicBezTo>
                <a:cubicBezTo>
                  <a:pt x="8" y="611"/>
                  <a:pt x="6" y="623"/>
                  <a:pt x="4" y="628"/>
                </a:cubicBezTo>
                <a:cubicBezTo>
                  <a:pt x="3" y="633"/>
                  <a:pt x="0" y="642"/>
                  <a:pt x="5" y="648"/>
                </a:cubicBezTo>
                <a:cubicBezTo>
                  <a:pt x="9" y="654"/>
                  <a:pt x="25" y="668"/>
                  <a:pt x="27" y="674"/>
                </a:cubicBezTo>
                <a:cubicBezTo>
                  <a:pt x="30" y="679"/>
                  <a:pt x="27" y="686"/>
                  <a:pt x="36" y="689"/>
                </a:cubicBezTo>
                <a:cubicBezTo>
                  <a:pt x="45" y="692"/>
                  <a:pt x="55" y="698"/>
                  <a:pt x="57" y="702"/>
                </a:cubicBezTo>
                <a:cubicBezTo>
                  <a:pt x="60" y="706"/>
                  <a:pt x="67" y="713"/>
                  <a:pt x="72" y="712"/>
                </a:cubicBezTo>
                <a:cubicBezTo>
                  <a:pt x="78" y="710"/>
                  <a:pt x="88" y="704"/>
                  <a:pt x="92" y="704"/>
                </a:cubicBezTo>
                <a:cubicBezTo>
                  <a:pt x="96" y="705"/>
                  <a:pt x="99" y="711"/>
                  <a:pt x="108" y="707"/>
                </a:cubicBezTo>
                <a:cubicBezTo>
                  <a:pt x="116" y="703"/>
                  <a:pt x="134" y="694"/>
                  <a:pt x="138" y="695"/>
                </a:cubicBezTo>
                <a:cubicBezTo>
                  <a:pt x="143" y="695"/>
                  <a:pt x="150" y="697"/>
                  <a:pt x="151" y="702"/>
                </a:cubicBezTo>
                <a:cubicBezTo>
                  <a:pt x="153" y="707"/>
                  <a:pt x="154" y="713"/>
                  <a:pt x="159" y="713"/>
                </a:cubicBezTo>
                <a:cubicBezTo>
                  <a:pt x="164" y="712"/>
                  <a:pt x="177" y="708"/>
                  <a:pt x="180" y="713"/>
                </a:cubicBezTo>
                <a:cubicBezTo>
                  <a:pt x="182" y="718"/>
                  <a:pt x="184" y="735"/>
                  <a:pt x="182" y="738"/>
                </a:cubicBezTo>
                <a:cubicBezTo>
                  <a:pt x="180" y="740"/>
                  <a:pt x="176" y="753"/>
                  <a:pt x="179" y="756"/>
                </a:cubicBezTo>
                <a:cubicBezTo>
                  <a:pt x="181" y="758"/>
                  <a:pt x="187" y="770"/>
                  <a:pt x="191" y="774"/>
                </a:cubicBezTo>
                <a:cubicBezTo>
                  <a:pt x="194" y="778"/>
                  <a:pt x="205" y="794"/>
                  <a:pt x="206" y="798"/>
                </a:cubicBezTo>
                <a:cubicBezTo>
                  <a:pt x="206" y="803"/>
                  <a:pt x="203" y="806"/>
                  <a:pt x="205" y="810"/>
                </a:cubicBezTo>
                <a:cubicBezTo>
                  <a:pt x="206" y="814"/>
                  <a:pt x="211" y="821"/>
                  <a:pt x="210" y="828"/>
                </a:cubicBezTo>
                <a:cubicBezTo>
                  <a:pt x="209" y="836"/>
                  <a:pt x="207" y="839"/>
                  <a:pt x="203" y="842"/>
                </a:cubicBezTo>
                <a:cubicBezTo>
                  <a:pt x="200" y="845"/>
                  <a:pt x="200" y="857"/>
                  <a:pt x="199" y="861"/>
                </a:cubicBezTo>
                <a:cubicBezTo>
                  <a:pt x="198" y="866"/>
                  <a:pt x="188" y="873"/>
                  <a:pt x="196" y="881"/>
                </a:cubicBezTo>
                <a:cubicBezTo>
                  <a:pt x="205" y="889"/>
                  <a:pt x="211" y="902"/>
                  <a:pt x="213" y="910"/>
                </a:cubicBezTo>
                <a:cubicBezTo>
                  <a:pt x="216" y="918"/>
                  <a:pt x="215" y="938"/>
                  <a:pt x="217" y="942"/>
                </a:cubicBezTo>
                <a:cubicBezTo>
                  <a:pt x="218" y="946"/>
                  <a:pt x="225" y="954"/>
                  <a:pt x="226" y="959"/>
                </a:cubicBezTo>
                <a:cubicBezTo>
                  <a:pt x="228" y="964"/>
                  <a:pt x="235" y="973"/>
                  <a:pt x="237" y="976"/>
                </a:cubicBezTo>
                <a:cubicBezTo>
                  <a:pt x="239" y="979"/>
                  <a:pt x="241" y="988"/>
                  <a:pt x="240" y="993"/>
                </a:cubicBezTo>
                <a:cubicBezTo>
                  <a:pt x="238" y="998"/>
                  <a:pt x="240" y="1004"/>
                  <a:pt x="242" y="1008"/>
                </a:cubicBezTo>
                <a:cubicBezTo>
                  <a:pt x="244" y="1011"/>
                  <a:pt x="254" y="1015"/>
                  <a:pt x="259" y="1012"/>
                </a:cubicBezTo>
                <a:cubicBezTo>
                  <a:pt x="265" y="1010"/>
                  <a:pt x="271" y="1006"/>
                  <a:pt x="280" y="1008"/>
                </a:cubicBezTo>
                <a:cubicBezTo>
                  <a:pt x="288" y="1009"/>
                  <a:pt x="296" y="1005"/>
                  <a:pt x="304" y="998"/>
                </a:cubicBezTo>
                <a:cubicBezTo>
                  <a:pt x="312" y="991"/>
                  <a:pt x="321" y="974"/>
                  <a:pt x="325" y="970"/>
                </a:cubicBezTo>
                <a:cubicBezTo>
                  <a:pt x="330" y="965"/>
                  <a:pt x="334" y="963"/>
                  <a:pt x="335" y="958"/>
                </a:cubicBezTo>
                <a:cubicBezTo>
                  <a:pt x="336" y="952"/>
                  <a:pt x="333" y="947"/>
                  <a:pt x="337" y="942"/>
                </a:cubicBezTo>
                <a:cubicBezTo>
                  <a:pt x="340" y="936"/>
                  <a:pt x="350" y="932"/>
                  <a:pt x="352" y="930"/>
                </a:cubicBezTo>
                <a:cubicBezTo>
                  <a:pt x="353" y="928"/>
                  <a:pt x="355" y="915"/>
                  <a:pt x="353" y="908"/>
                </a:cubicBezTo>
                <a:cubicBezTo>
                  <a:pt x="352" y="902"/>
                  <a:pt x="348" y="897"/>
                  <a:pt x="351" y="893"/>
                </a:cubicBezTo>
                <a:cubicBezTo>
                  <a:pt x="355" y="889"/>
                  <a:pt x="360" y="887"/>
                  <a:pt x="366" y="881"/>
                </a:cubicBezTo>
                <a:cubicBezTo>
                  <a:pt x="371" y="874"/>
                  <a:pt x="379" y="870"/>
                  <a:pt x="385" y="864"/>
                </a:cubicBezTo>
                <a:cubicBezTo>
                  <a:pt x="390" y="857"/>
                  <a:pt x="389" y="852"/>
                  <a:pt x="390" y="845"/>
                </a:cubicBezTo>
                <a:cubicBezTo>
                  <a:pt x="390" y="839"/>
                  <a:pt x="382" y="812"/>
                  <a:pt x="381" y="807"/>
                </a:cubicBezTo>
                <a:cubicBezTo>
                  <a:pt x="379" y="801"/>
                  <a:pt x="375" y="796"/>
                  <a:pt x="380" y="785"/>
                </a:cubicBezTo>
                <a:cubicBezTo>
                  <a:pt x="385" y="775"/>
                  <a:pt x="390" y="758"/>
                  <a:pt x="396" y="754"/>
                </a:cubicBezTo>
                <a:cubicBezTo>
                  <a:pt x="401" y="749"/>
                  <a:pt x="412" y="733"/>
                  <a:pt x="416" y="731"/>
                </a:cubicBezTo>
                <a:cubicBezTo>
                  <a:pt x="421" y="729"/>
                  <a:pt x="423" y="729"/>
                  <a:pt x="432" y="719"/>
                </a:cubicBezTo>
                <a:cubicBezTo>
                  <a:pt x="442" y="708"/>
                  <a:pt x="442" y="703"/>
                  <a:pt x="447" y="695"/>
                </a:cubicBezTo>
                <a:cubicBezTo>
                  <a:pt x="452" y="687"/>
                  <a:pt x="456" y="672"/>
                  <a:pt x="457" y="669"/>
                </a:cubicBezTo>
                <a:cubicBezTo>
                  <a:pt x="459" y="666"/>
                  <a:pt x="461" y="657"/>
                  <a:pt x="458" y="656"/>
                </a:cubicBezTo>
                <a:cubicBezTo>
                  <a:pt x="456" y="654"/>
                  <a:pt x="438" y="661"/>
                  <a:pt x="435" y="661"/>
                </a:cubicBezTo>
                <a:cubicBezTo>
                  <a:pt x="432" y="661"/>
                  <a:pt x="421" y="668"/>
                  <a:pt x="416" y="665"/>
                </a:cubicBezTo>
                <a:cubicBezTo>
                  <a:pt x="412" y="663"/>
                  <a:pt x="406" y="662"/>
                  <a:pt x="406" y="660"/>
                </a:cubicBezTo>
                <a:cubicBezTo>
                  <a:pt x="407" y="657"/>
                  <a:pt x="404" y="650"/>
                  <a:pt x="401" y="647"/>
                </a:cubicBezTo>
                <a:cubicBezTo>
                  <a:pt x="397" y="645"/>
                  <a:pt x="388" y="633"/>
                  <a:pt x="384" y="631"/>
                </a:cubicBezTo>
                <a:cubicBezTo>
                  <a:pt x="381" y="628"/>
                  <a:pt x="378" y="620"/>
                  <a:pt x="376" y="614"/>
                </a:cubicBezTo>
                <a:cubicBezTo>
                  <a:pt x="374" y="608"/>
                  <a:pt x="370" y="604"/>
                  <a:pt x="368" y="599"/>
                </a:cubicBezTo>
                <a:cubicBezTo>
                  <a:pt x="366" y="594"/>
                  <a:pt x="365" y="591"/>
                  <a:pt x="365" y="587"/>
                </a:cubicBezTo>
                <a:cubicBezTo>
                  <a:pt x="365" y="583"/>
                  <a:pt x="361" y="580"/>
                  <a:pt x="360" y="577"/>
                </a:cubicBezTo>
                <a:cubicBezTo>
                  <a:pt x="358" y="573"/>
                  <a:pt x="355" y="563"/>
                  <a:pt x="352" y="557"/>
                </a:cubicBezTo>
                <a:cubicBezTo>
                  <a:pt x="349" y="552"/>
                  <a:pt x="344" y="539"/>
                  <a:pt x="344" y="539"/>
                </a:cubicBezTo>
                <a:cubicBezTo>
                  <a:pt x="344" y="539"/>
                  <a:pt x="333" y="522"/>
                  <a:pt x="334" y="517"/>
                </a:cubicBezTo>
                <a:cubicBezTo>
                  <a:pt x="334" y="517"/>
                  <a:pt x="344" y="530"/>
                  <a:pt x="347" y="530"/>
                </a:cubicBezTo>
                <a:cubicBezTo>
                  <a:pt x="349" y="531"/>
                  <a:pt x="355" y="531"/>
                  <a:pt x="356" y="534"/>
                </a:cubicBezTo>
                <a:cubicBezTo>
                  <a:pt x="358" y="536"/>
                  <a:pt x="365" y="549"/>
                  <a:pt x="367" y="553"/>
                </a:cubicBezTo>
                <a:cubicBezTo>
                  <a:pt x="370" y="557"/>
                  <a:pt x="378" y="569"/>
                  <a:pt x="379" y="573"/>
                </a:cubicBezTo>
                <a:cubicBezTo>
                  <a:pt x="381" y="578"/>
                  <a:pt x="376" y="585"/>
                  <a:pt x="381" y="587"/>
                </a:cubicBezTo>
                <a:cubicBezTo>
                  <a:pt x="385" y="589"/>
                  <a:pt x="389" y="594"/>
                  <a:pt x="391" y="599"/>
                </a:cubicBezTo>
                <a:cubicBezTo>
                  <a:pt x="393" y="604"/>
                  <a:pt x="404" y="620"/>
                  <a:pt x="404" y="622"/>
                </a:cubicBezTo>
                <a:cubicBezTo>
                  <a:pt x="405" y="625"/>
                  <a:pt x="406" y="638"/>
                  <a:pt x="406" y="638"/>
                </a:cubicBezTo>
                <a:cubicBezTo>
                  <a:pt x="406" y="638"/>
                  <a:pt x="411" y="647"/>
                  <a:pt x="413" y="647"/>
                </a:cubicBezTo>
                <a:cubicBezTo>
                  <a:pt x="416" y="647"/>
                  <a:pt x="436" y="638"/>
                  <a:pt x="442" y="638"/>
                </a:cubicBezTo>
                <a:cubicBezTo>
                  <a:pt x="447" y="637"/>
                  <a:pt x="460" y="636"/>
                  <a:pt x="462" y="630"/>
                </a:cubicBezTo>
                <a:cubicBezTo>
                  <a:pt x="465" y="623"/>
                  <a:pt x="471" y="618"/>
                  <a:pt x="476" y="616"/>
                </a:cubicBezTo>
                <a:cubicBezTo>
                  <a:pt x="482" y="615"/>
                  <a:pt x="488" y="613"/>
                  <a:pt x="490" y="611"/>
                </a:cubicBezTo>
                <a:cubicBezTo>
                  <a:pt x="493" y="608"/>
                  <a:pt x="501" y="604"/>
                  <a:pt x="503" y="601"/>
                </a:cubicBezTo>
                <a:cubicBezTo>
                  <a:pt x="505" y="598"/>
                  <a:pt x="503" y="593"/>
                  <a:pt x="507" y="590"/>
                </a:cubicBezTo>
                <a:cubicBezTo>
                  <a:pt x="511" y="587"/>
                  <a:pt x="513" y="582"/>
                  <a:pt x="514" y="578"/>
                </a:cubicBezTo>
                <a:cubicBezTo>
                  <a:pt x="516" y="575"/>
                  <a:pt x="513" y="569"/>
                  <a:pt x="509" y="566"/>
                </a:cubicBezTo>
                <a:cubicBezTo>
                  <a:pt x="505" y="564"/>
                  <a:pt x="497" y="562"/>
                  <a:pt x="497" y="559"/>
                </a:cubicBezTo>
                <a:cubicBezTo>
                  <a:pt x="496" y="557"/>
                  <a:pt x="494" y="546"/>
                  <a:pt x="494" y="546"/>
                </a:cubicBezTo>
                <a:cubicBezTo>
                  <a:pt x="494" y="546"/>
                  <a:pt x="483" y="559"/>
                  <a:pt x="480" y="559"/>
                </a:cubicBezTo>
                <a:cubicBezTo>
                  <a:pt x="478" y="559"/>
                  <a:pt x="470" y="562"/>
                  <a:pt x="467" y="561"/>
                </a:cubicBezTo>
                <a:cubicBezTo>
                  <a:pt x="463" y="559"/>
                  <a:pt x="464" y="553"/>
                  <a:pt x="460" y="549"/>
                </a:cubicBezTo>
                <a:cubicBezTo>
                  <a:pt x="457" y="545"/>
                  <a:pt x="452" y="541"/>
                  <a:pt x="449" y="536"/>
                </a:cubicBezTo>
                <a:cubicBezTo>
                  <a:pt x="445" y="532"/>
                  <a:pt x="440" y="523"/>
                  <a:pt x="441" y="519"/>
                </a:cubicBezTo>
                <a:cubicBezTo>
                  <a:pt x="441" y="516"/>
                  <a:pt x="442" y="508"/>
                  <a:pt x="447" y="510"/>
                </a:cubicBezTo>
                <a:cubicBezTo>
                  <a:pt x="453" y="512"/>
                  <a:pt x="456" y="523"/>
                  <a:pt x="460" y="526"/>
                </a:cubicBezTo>
                <a:cubicBezTo>
                  <a:pt x="465" y="528"/>
                  <a:pt x="470" y="533"/>
                  <a:pt x="473" y="536"/>
                </a:cubicBezTo>
                <a:cubicBezTo>
                  <a:pt x="477" y="539"/>
                  <a:pt x="480" y="541"/>
                  <a:pt x="483" y="540"/>
                </a:cubicBezTo>
                <a:cubicBezTo>
                  <a:pt x="486" y="539"/>
                  <a:pt x="495" y="534"/>
                  <a:pt x="497" y="537"/>
                </a:cubicBezTo>
                <a:cubicBezTo>
                  <a:pt x="499" y="540"/>
                  <a:pt x="499" y="548"/>
                  <a:pt x="503" y="548"/>
                </a:cubicBezTo>
                <a:cubicBezTo>
                  <a:pt x="507" y="548"/>
                  <a:pt x="514" y="547"/>
                  <a:pt x="519" y="550"/>
                </a:cubicBezTo>
                <a:cubicBezTo>
                  <a:pt x="524" y="552"/>
                  <a:pt x="532" y="552"/>
                  <a:pt x="536" y="552"/>
                </a:cubicBezTo>
                <a:cubicBezTo>
                  <a:pt x="541" y="552"/>
                  <a:pt x="549" y="552"/>
                  <a:pt x="553" y="552"/>
                </a:cubicBezTo>
                <a:cubicBezTo>
                  <a:pt x="557" y="552"/>
                  <a:pt x="565" y="550"/>
                  <a:pt x="566" y="554"/>
                </a:cubicBezTo>
                <a:cubicBezTo>
                  <a:pt x="567" y="559"/>
                  <a:pt x="570" y="564"/>
                  <a:pt x="573" y="566"/>
                </a:cubicBezTo>
                <a:cubicBezTo>
                  <a:pt x="576" y="567"/>
                  <a:pt x="584" y="563"/>
                  <a:pt x="582" y="569"/>
                </a:cubicBezTo>
                <a:cubicBezTo>
                  <a:pt x="580" y="575"/>
                  <a:pt x="583" y="578"/>
                  <a:pt x="585" y="581"/>
                </a:cubicBezTo>
                <a:cubicBezTo>
                  <a:pt x="587" y="584"/>
                  <a:pt x="592" y="587"/>
                  <a:pt x="595" y="586"/>
                </a:cubicBezTo>
                <a:cubicBezTo>
                  <a:pt x="597" y="586"/>
                  <a:pt x="606" y="581"/>
                  <a:pt x="606" y="586"/>
                </a:cubicBezTo>
                <a:cubicBezTo>
                  <a:pt x="606" y="590"/>
                  <a:pt x="600" y="600"/>
                  <a:pt x="603" y="604"/>
                </a:cubicBezTo>
                <a:cubicBezTo>
                  <a:pt x="606" y="607"/>
                  <a:pt x="609" y="616"/>
                  <a:pt x="609" y="620"/>
                </a:cubicBezTo>
                <a:cubicBezTo>
                  <a:pt x="609" y="624"/>
                  <a:pt x="611" y="635"/>
                  <a:pt x="614" y="638"/>
                </a:cubicBezTo>
                <a:cubicBezTo>
                  <a:pt x="617" y="640"/>
                  <a:pt x="621" y="649"/>
                  <a:pt x="624" y="658"/>
                </a:cubicBezTo>
                <a:cubicBezTo>
                  <a:pt x="627" y="666"/>
                  <a:pt x="629" y="683"/>
                  <a:pt x="632" y="683"/>
                </a:cubicBezTo>
                <a:cubicBezTo>
                  <a:pt x="636" y="683"/>
                  <a:pt x="645" y="673"/>
                  <a:pt x="648" y="670"/>
                </a:cubicBezTo>
                <a:cubicBezTo>
                  <a:pt x="651" y="667"/>
                  <a:pt x="649" y="664"/>
                  <a:pt x="652" y="655"/>
                </a:cubicBezTo>
                <a:cubicBezTo>
                  <a:pt x="656" y="646"/>
                  <a:pt x="653" y="645"/>
                  <a:pt x="653" y="637"/>
                </a:cubicBezTo>
                <a:cubicBezTo>
                  <a:pt x="653" y="629"/>
                  <a:pt x="652" y="624"/>
                  <a:pt x="658" y="622"/>
                </a:cubicBezTo>
                <a:cubicBezTo>
                  <a:pt x="663" y="620"/>
                  <a:pt x="675" y="611"/>
                  <a:pt x="677" y="606"/>
                </a:cubicBezTo>
                <a:cubicBezTo>
                  <a:pt x="679" y="602"/>
                  <a:pt x="690" y="596"/>
                  <a:pt x="694" y="593"/>
                </a:cubicBezTo>
                <a:cubicBezTo>
                  <a:pt x="697" y="589"/>
                  <a:pt x="698" y="583"/>
                  <a:pt x="700" y="580"/>
                </a:cubicBezTo>
                <a:cubicBezTo>
                  <a:pt x="703" y="578"/>
                  <a:pt x="711" y="573"/>
                  <a:pt x="712" y="575"/>
                </a:cubicBezTo>
                <a:cubicBezTo>
                  <a:pt x="714" y="577"/>
                  <a:pt x="723" y="575"/>
                  <a:pt x="726" y="574"/>
                </a:cubicBezTo>
                <a:cubicBezTo>
                  <a:pt x="730" y="573"/>
                  <a:pt x="735" y="575"/>
                  <a:pt x="734" y="579"/>
                </a:cubicBezTo>
                <a:cubicBezTo>
                  <a:pt x="734" y="584"/>
                  <a:pt x="733" y="587"/>
                  <a:pt x="737" y="590"/>
                </a:cubicBezTo>
                <a:cubicBezTo>
                  <a:pt x="740" y="593"/>
                  <a:pt x="746" y="594"/>
                  <a:pt x="746" y="599"/>
                </a:cubicBezTo>
                <a:cubicBezTo>
                  <a:pt x="747" y="604"/>
                  <a:pt x="748" y="611"/>
                  <a:pt x="748" y="611"/>
                </a:cubicBezTo>
                <a:cubicBezTo>
                  <a:pt x="748" y="611"/>
                  <a:pt x="749" y="620"/>
                  <a:pt x="749" y="623"/>
                </a:cubicBezTo>
                <a:cubicBezTo>
                  <a:pt x="749" y="627"/>
                  <a:pt x="752" y="627"/>
                  <a:pt x="754" y="626"/>
                </a:cubicBezTo>
                <a:cubicBezTo>
                  <a:pt x="757" y="625"/>
                  <a:pt x="765" y="614"/>
                  <a:pt x="767" y="616"/>
                </a:cubicBezTo>
                <a:cubicBezTo>
                  <a:pt x="768" y="619"/>
                  <a:pt x="772" y="624"/>
                  <a:pt x="771" y="627"/>
                </a:cubicBezTo>
                <a:cubicBezTo>
                  <a:pt x="771" y="631"/>
                  <a:pt x="774" y="643"/>
                  <a:pt x="775" y="645"/>
                </a:cubicBezTo>
                <a:cubicBezTo>
                  <a:pt x="776" y="647"/>
                  <a:pt x="778" y="654"/>
                  <a:pt x="778" y="657"/>
                </a:cubicBezTo>
                <a:cubicBezTo>
                  <a:pt x="778" y="660"/>
                  <a:pt x="779" y="663"/>
                  <a:pt x="776" y="667"/>
                </a:cubicBezTo>
                <a:cubicBezTo>
                  <a:pt x="773" y="670"/>
                  <a:pt x="771" y="679"/>
                  <a:pt x="773" y="681"/>
                </a:cubicBezTo>
                <a:cubicBezTo>
                  <a:pt x="775" y="684"/>
                  <a:pt x="779" y="687"/>
                  <a:pt x="783" y="691"/>
                </a:cubicBezTo>
                <a:cubicBezTo>
                  <a:pt x="786" y="695"/>
                  <a:pt x="790" y="699"/>
                  <a:pt x="789" y="702"/>
                </a:cubicBezTo>
                <a:cubicBezTo>
                  <a:pt x="788" y="705"/>
                  <a:pt x="789" y="710"/>
                  <a:pt x="791" y="714"/>
                </a:cubicBezTo>
                <a:cubicBezTo>
                  <a:pt x="793" y="718"/>
                  <a:pt x="795" y="721"/>
                  <a:pt x="797" y="724"/>
                </a:cubicBezTo>
                <a:cubicBezTo>
                  <a:pt x="798" y="727"/>
                  <a:pt x="812" y="740"/>
                  <a:pt x="815" y="737"/>
                </a:cubicBezTo>
                <a:cubicBezTo>
                  <a:pt x="817" y="734"/>
                  <a:pt x="813" y="729"/>
                  <a:pt x="812" y="726"/>
                </a:cubicBezTo>
                <a:cubicBezTo>
                  <a:pt x="811" y="722"/>
                  <a:pt x="808" y="720"/>
                  <a:pt x="809" y="715"/>
                </a:cubicBezTo>
                <a:cubicBezTo>
                  <a:pt x="810" y="710"/>
                  <a:pt x="804" y="699"/>
                  <a:pt x="801" y="697"/>
                </a:cubicBezTo>
                <a:cubicBezTo>
                  <a:pt x="797" y="694"/>
                  <a:pt x="790" y="691"/>
                  <a:pt x="790" y="689"/>
                </a:cubicBezTo>
                <a:cubicBezTo>
                  <a:pt x="790" y="687"/>
                  <a:pt x="790" y="676"/>
                  <a:pt x="786" y="673"/>
                </a:cubicBezTo>
                <a:cubicBezTo>
                  <a:pt x="783" y="670"/>
                  <a:pt x="779" y="665"/>
                  <a:pt x="783" y="661"/>
                </a:cubicBezTo>
                <a:cubicBezTo>
                  <a:pt x="786" y="657"/>
                  <a:pt x="787" y="652"/>
                  <a:pt x="787" y="649"/>
                </a:cubicBezTo>
                <a:cubicBezTo>
                  <a:pt x="787" y="646"/>
                  <a:pt x="786" y="638"/>
                  <a:pt x="788" y="638"/>
                </a:cubicBezTo>
                <a:cubicBezTo>
                  <a:pt x="790" y="638"/>
                  <a:pt x="793" y="642"/>
                  <a:pt x="793" y="642"/>
                </a:cubicBezTo>
                <a:cubicBezTo>
                  <a:pt x="793" y="649"/>
                  <a:pt x="793" y="649"/>
                  <a:pt x="793" y="649"/>
                </a:cubicBezTo>
                <a:cubicBezTo>
                  <a:pt x="793" y="649"/>
                  <a:pt x="804" y="651"/>
                  <a:pt x="804" y="654"/>
                </a:cubicBezTo>
                <a:cubicBezTo>
                  <a:pt x="805" y="656"/>
                  <a:pt x="804" y="661"/>
                  <a:pt x="807" y="661"/>
                </a:cubicBezTo>
                <a:cubicBezTo>
                  <a:pt x="810" y="662"/>
                  <a:pt x="809" y="665"/>
                  <a:pt x="811" y="666"/>
                </a:cubicBezTo>
                <a:cubicBezTo>
                  <a:pt x="813" y="667"/>
                  <a:pt x="818" y="665"/>
                  <a:pt x="819" y="668"/>
                </a:cubicBezTo>
                <a:cubicBezTo>
                  <a:pt x="820" y="672"/>
                  <a:pt x="820" y="678"/>
                  <a:pt x="820" y="678"/>
                </a:cubicBezTo>
                <a:cubicBezTo>
                  <a:pt x="820" y="678"/>
                  <a:pt x="828" y="672"/>
                  <a:pt x="830" y="671"/>
                </a:cubicBezTo>
                <a:cubicBezTo>
                  <a:pt x="832" y="670"/>
                  <a:pt x="830" y="666"/>
                  <a:pt x="834" y="664"/>
                </a:cubicBezTo>
                <a:cubicBezTo>
                  <a:pt x="838" y="662"/>
                  <a:pt x="844" y="662"/>
                  <a:pt x="846" y="658"/>
                </a:cubicBezTo>
                <a:cubicBezTo>
                  <a:pt x="847" y="654"/>
                  <a:pt x="849" y="647"/>
                  <a:pt x="848" y="640"/>
                </a:cubicBezTo>
                <a:cubicBezTo>
                  <a:pt x="847" y="634"/>
                  <a:pt x="840" y="625"/>
                  <a:pt x="837" y="622"/>
                </a:cubicBezTo>
                <a:cubicBezTo>
                  <a:pt x="834" y="618"/>
                  <a:pt x="829" y="612"/>
                  <a:pt x="827" y="608"/>
                </a:cubicBezTo>
                <a:cubicBezTo>
                  <a:pt x="824" y="604"/>
                  <a:pt x="823" y="595"/>
                  <a:pt x="825" y="593"/>
                </a:cubicBezTo>
                <a:cubicBezTo>
                  <a:pt x="828" y="591"/>
                  <a:pt x="831" y="584"/>
                  <a:pt x="834" y="582"/>
                </a:cubicBezTo>
                <a:cubicBezTo>
                  <a:pt x="836" y="581"/>
                  <a:pt x="842" y="579"/>
                  <a:pt x="844" y="579"/>
                </a:cubicBezTo>
                <a:cubicBezTo>
                  <a:pt x="846" y="579"/>
                  <a:pt x="851" y="582"/>
                  <a:pt x="851" y="582"/>
                </a:cubicBezTo>
                <a:cubicBezTo>
                  <a:pt x="851" y="582"/>
                  <a:pt x="850" y="591"/>
                  <a:pt x="851" y="591"/>
                </a:cubicBezTo>
                <a:cubicBezTo>
                  <a:pt x="853" y="592"/>
                  <a:pt x="855" y="583"/>
                  <a:pt x="858" y="582"/>
                </a:cubicBezTo>
                <a:cubicBezTo>
                  <a:pt x="862" y="580"/>
                  <a:pt x="869" y="577"/>
                  <a:pt x="873" y="577"/>
                </a:cubicBezTo>
                <a:cubicBezTo>
                  <a:pt x="877" y="576"/>
                  <a:pt x="888" y="571"/>
                  <a:pt x="892" y="568"/>
                </a:cubicBezTo>
                <a:cubicBezTo>
                  <a:pt x="896" y="565"/>
                  <a:pt x="900" y="564"/>
                  <a:pt x="906" y="560"/>
                </a:cubicBezTo>
                <a:cubicBezTo>
                  <a:pt x="913" y="556"/>
                  <a:pt x="920" y="551"/>
                  <a:pt x="921" y="545"/>
                </a:cubicBezTo>
                <a:cubicBezTo>
                  <a:pt x="921" y="538"/>
                  <a:pt x="926" y="529"/>
                  <a:pt x="928" y="528"/>
                </a:cubicBezTo>
                <a:cubicBezTo>
                  <a:pt x="929" y="528"/>
                  <a:pt x="934" y="519"/>
                  <a:pt x="934" y="516"/>
                </a:cubicBezTo>
                <a:cubicBezTo>
                  <a:pt x="934" y="514"/>
                  <a:pt x="924" y="512"/>
                  <a:pt x="925" y="509"/>
                </a:cubicBezTo>
                <a:cubicBezTo>
                  <a:pt x="927" y="507"/>
                  <a:pt x="930" y="500"/>
                  <a:pt x="929" y="497"/>
                </a:cubicBezTo>
                <a:cubicBezTo>
                  <a:pt x="928" y="494"/>
                  <a:pt x="925" y="483"/>
                  <a:pt x="922" y="482"/>
                </a:cubicBezTo>
                <a:cubicBezTo>
                  <a:pt x="920" y="481"/>
                  <a:pt x="913" y="475"/>
                  <a:pt x="914" y="473"/>
                </a:cubicBezTo>
                <a:cubicBezTo>
                  <a:pt x="914" y="470"/>
                  <a:pt x="920" y="466"/>
                  <a:pt x="921" y="464"/>
                </a:cubicBezTo>
                <a:cubicBezTo>
                  <a:pt x="923" y="463"/>
                  <a:pt x="928" y="456"/>
                  <a:pt x="930" y="456"/>
                </a:cubicBezTo>
                <a:cubicBezTo>
                  <a:pt x="932" y="456"/>
                  <a:pt x="937" y="456"/>
                  <a:pt x="937" y="454"/>
                </a:cubicBezTo>
                <a:cubicBezTo>
                  <a:pt x="937" y="452"/>
                  <a:pt x="925" y="449"/>
                  <a:pt x="925" y="449"/>
                </a:cubicBezTo>
                <a:cubicBezTo>
                  <a:pt x="925" y="449"/>
                  <a:pt x="916" y="456"/>
                  <a:pt x="914" y="455"/>
                </a:cubicBezTo>
                <a:cubicBezTo>
                  <a:pt x="913" y="453"/>
                  <a:pt x="910" y="446"/>
                  <a:pt x="908" y="446"/>
                </a:cubicBezTo>
                <a:cubicBezTo>
                  <a:pt x="906" y="446"/>
                  <a:pt x="902" y="436"/>
                  <a:pt x="905" y="435"/>
                </a:cubicBezTo>
                <a:cubicBezTo>
                  <a:pt x="907" y="435"/>
                  <a:pt x="916" y="435"/>
                  <a:pt x="916" y="435"/>
                </a:cubicBezTo>
                <a:cubicBezTo>
                  <a:pt x="916" y="435"/>
                  <a:pt x="924" y="425"/>
                  <a:pt x="925" y="424"/>
                </a:cubicBezTo>
                <a:cubicBezTo>
                  <a:pt x="927" y="422"/>
                  <a:pt x="936" y="422"/>
                  <a:pt x="936" y="422"/>
                </a:cubicBezTo>
                <a:cubicBezTo>
                  <a:pt x="931" y="430"/>
                  <a:pt x="931" y="430"/>
                  <a:pt x="931" y="430"/>
                </a:cubicBezTo>
                <a:cubicBezTo>
                  <a:pt x="931" y="430"/>
                  <a:pt x="929" y="439"/>
                  <a:pt x="931" y="438"/>
                </a:cubicBezTo>
                <a:cubicBezTo>
                  <a:pt x="933" y="438"/>
                  <a:pt x="944" y="432"/>
                  <a:pt x="944" y="432"/>
                </a:cubicBezTo>
                <a:cubicBezTo>
                  <a:pt x="954" y="433"/>
                  <a:pt x="954" y="433"/>
                  <a:pt x="954" y="433"/>
                </a:cubicBezTo>
                <a:cubicBezTo>
                  <a:pt x="954" y="433"/>
                  <a:pt x="951" y="440"/>
                  <a:pt x="952" y="443"/>
                </a:cubicBezTo>
                <a:cubicBezTo>
                  <a:pt x="952" y="446"/>
                  <a:pt x="963" y="447"/>
                  <a:pt x="964" y="449"/>
                </a:cubicBezTo>
                <a:cubicBezTo>
                  <a:pt x="965" y="452"/>
                  <a:pt x="960" y="460"/>
                  <a:pt x="962" y="463"/>
                </a:cubicBezTo>
                <a:cubicBezTo>
                  <a:pt x="963" y="466"/>
                  <a:pt x="961" y="477"/>
                  <a:pt x="961" y="477"/>
                </a:cubicBezTo>
                <a:cubicBezTo>
                  <a:pt x="961" y="477"/>
                  <a:pt x="980" y="476"/>
                  <a:pt x="982" y="474"/>
                </a:cubicBezTo>
                <a:cubicBezTo>
                  <a:pt x="984" y="471"/>
                  <a:pt x="986" y="458"/>
                  <a:pt x="984" y="455"/>
                </a:cubicBezTo>
                <a:cubicBezTo>
                  <a:pt x="982" y="452"/>
                  <a:pt x="974" y="445"/>
                  <a:pt x="974" y="442"/>
                </a:cubicBezTo>
                <a:cubicBezTo>
                  <a:pt x="973" y="440"/>
                  <a:pt x="970" y="431"/>
                  <a:pt x="973" y="430"/>
                </a:cubicBezTo>
                <a:cubicBezTo>
                  <a:pt x="975" y="429"/>
                  <a:pt x="982" y="427"/>
                  <a:pt x="983" y="424"/>
                </a:cubicBezTo>
                <a:cubicBezTo>
                  <a:pt x="984" y="421"/>
                  <a:pt x="985" y="415"/>
                  <a:pt x="989" y="411"/>
                </a:cubicBezTo>
                <a:cubicBezTo>
                  <a:pt x="992" y="407"/>
                  <a:pt x="993" y="403"/>
                  <a:pt x="997" y="403"/>
                </a:cubicBezTo>
                <a:cubicBezTo>
                  <a:pt x="1000" y="402"/>
                  <a:pt x="1005" y="406"/>
                  <a:pt x="1010" y="404"/>
                </a:cubicBezTo>
                <a:cubicBezTo>
                  <a:pt x="1015" y="401"/>
                  <a:pt x="1027" y="389"/>
                  <a:pt x="1029" y="386"/>
                </a:cubicBezTo>
                <a:cubicBezTo>
                  <a:pt x="1031" y="383"/>
                  <a:pt x="1034" y="378"/>
                  <a:pt x="1037" y="376"/>
                </a:cubicBezTo>
                <a:cubicBezTo>
                  <a:pt x="1041" y="374"/>
                  <a:pt x="1045" y="365"/>
                  <a:pt x="1048" y="360"/>
                </a:cubicBezTo>
                <a:cubicBezTo>
                  <a:pt x="1050" y="355"/>
                  <a:pt x="1055" y="349"/>
                  <a:pt x="1055" y="342"/>
                </a:cubicBezTo>
                <a:cubicBezTo>
                  <a:pt x="1056" y="336"/>
                  <a:pt x="1056" y="327"/>
                  <a:pt x="1057" y="324"/>
                </a:cubicBezTo>
                <a:cubicBezTo>
                  <a:pt x="1059" y="320"/>
                  <a:pt x="1062" y="314"/>
                  <a:pt x="1062" y="311"/>
                </a:cubicBezTo>
                <a:cubicBezTo>
                  <a:pt x="1061" y="308"/>
                  <a:pt x="1056" y="304"/>
                  <a:pt x="1055" y="300"/>
                </a:cubicBezTo>
                <a:cubicBezTo>
                  <a:pt x="1053" y="297"/>
                  <a:pt x="1048" y="293"/>
                  <a:pt x="1045" y="296"/>
                </a:cubicBezTo>
                <a:cubicBezTo>
                  <a:pt x="1043" y="299"/>
                  <a:pt x="1035" y="300"/>
                  <a:pt x="1035" y="300"/>
                </a:cubicBezTo>
                <a:cubicBezTo>
                  <a:pt x="1035" y="300"/>
                  <a:pt x="1031" y="292"/>
                  <a:pt x="1029" y="291"/>
                </a:cubicBezTo>
                <a:cubicBezTo>
                  <a:pt x="1027" y="291"/>
                  <a:pt x="1021" y="292"/>
                  <a:pt x="1022" y="289"/>
                </a:cubicBezTo>
                <a:cubicBezTo>
                  <a:pt x="1022" y="286"/>
                  <a:pt x="1037" y="277"/>
                  <a:pt x="1040" y="273"/>
                </a:cubicBezTo>
                <a:cubicBezTo>
                  <a:pt x="1042" y="270"/>
                  <a:pt x="1055" y="259"/>
                  <a:pt x="1056" y="257"/>
                </a:cubicBezTo>
                <a:cubicBezTo>
                  <a:pt x="1057" y="254"/>
                  <a:pt x="1066" y="243"/>
                  <a:pt x="1070" y="241"/>
                </a:cubicBezTo>
                <a:cubicBezTo>
                  <a:pt x="1074" y="240"/>
                  <a:pt x="1082" y="240"/>
                  <a:pt x="1087" y="241"/>
                </a:cubicBezTo>
                <a:cubicBezTo>
                  <a:pt x="1092" y="241"/>
                  <a:pt x="1102" y="243"/>
                  <a:pt x="1105" y="241"/>
                </a:cubicBezTo>
                <a:cubicBezTo>
                  <a:pt x="1109" y="239"/>
                  <a:pt x="1115" y="235"/>
                  <a:pt x="1118" y="236"/>
                </a:cubicBezTo>
                <a:cubicBezTo>
                  <a:pt x="1121" y="236"/>
                  <a:pt x="1128" y="245"/>
                  <a:pt x="1132" y="245"/>
                </a:cubicBezTo>
                <a:cubicBezTo>
                  <a:pt x="1136" y="245"/>
                  <a:pt x="1151" y="242"/>
                  <a:pt x="1152" y="240"/>
                </a:cubicBezTo>
                <a:cubicBezTo>
                  <a:pt x="1152" y="238"/>
                  <a:pt x="1154" y="227"/>
                  <a:pt x="1158" y="225"/>
                </a:cubicBezTo>
                <a:cubicBezTo>
                  <a:pt x="1161" y="223"/>
                  <a:pt x="1164" y="218"/>
                  <a:pt x="1167" y="216"/>
                </a:cubicBezTo>
                <a:cubicBezTo>
                  <a:pt x="1170" y="214"/>
                  <a:pt x="1176" y="212"/>
                  <a:pt x="1179" y="212"/>
                </a:cubicBezTo>
                <a:cubicBezTo>
                  <a:pt x="1182" y="212"/>
                  <a:pt x="1188" y="212"/>
                  <a:pt x="1188" y="212"/>
                </a:cubicBezTo>
                <a:cubicBezTo>
                  <a:pt x="1188" y="212"/>
                  <a:pt x="1184" y="223"/>
                  <a:pt x="1187" y="225"/>
                </a:cubicBezTo>
                <a:cubicBezTo>
                  <a:pt x="1189" y="227"/>
                  <a:pt x="1196" y="219"/>
                  <a:pt x="1199" y="218"/>
                </a:cubicBezTo>
                <a:cubicBezTo>
                  <a:pt x="1203" y="216"/>
                  <a:pt x="1207" y="214"/>
                  <a:pt x="1208" y="210"/>
                </a:cubicBezTo>
                <a:cubicBezTo>
                  <a:pt x="1209" y="207"/>
                  <a:pt x="1212" y="203"/>
                  <a:pt x="1215" y="203"/>
                </a:cubicBezTo>
                <a:cubicBezTo>
                  <a:pt x="1218" y="203"/>
                  <a:pt x="1223" y="205"/>
                  <a:pt x="1223" y="205"/>
                </a:cubicBezTo>
                <a:cubicBezTo>
                  <a:pt x="1223" y="205"/>
                  <a:pt x="1213" y="210"/>
                  <a:pt x="1213" y="216"/>
                </a:cubicBezTo>
                <a:cubicBezTo>
                  <a:pt x="1212" y="221"/>
                  <a:pt x="1205" y="227"/>
                  <a:pt x="1202" y="228"/>
                </a:cubicBezTo>
                <a:cubicBezTo>
                  <a:pt x="1199" y="230"/>
                  <a:pt x="1191" y="236"/>
                  <a:pt x="1188" y="241"/>
                </a:cubicBezTo>
                <a:cubicBezTo>
                  <a:pt x="1186" y="245"/>
                  <a:pt x="1177" y="255"/>
                  <a:pt x="1175" y="255"/>
                </a:cubicBezTo>
                <a:cubicBezTo>
                  <a:pt x="1173" y="256"/>
                  <a:pt x="1165" y="257"/>
                  <a:pt x="1165" y="261"/>
                </a:cubicBezTo>
                <a:cubicBezTo>
                  <a:pt x="1164" y="265"/>
                  <a:pt x="1158" y="271"/>
                  <a:pt x="1157" y="275"/>
                </a:cubicBezTo>
                <a:cubicBezTo>
                  <a:pt x="1157" y="279"/>
                  <a:pt x="1158" y="296"/>
                  <a:pt x="1160" y="302"/>
                </a:cubicBezTo>
                <a:cubicBezTo>
                  <a:pt x="1161" y="307"/>
                  <a:pt x="1164" y="312"/>
                  <a:pt x="1162" y="316"/>
                </a:cubicBezTo>
                <a:cubicBezTo>
                  <a:pt x="1161" y="320"/>
                  <a:pt x="1164" y="329"/>
                  <a:pt x="1164" y="329"/>
                </a:cubicBezTo>
                <a:cubicBezTo>
                  <a:pt x="1164" y="329"/>
                  <a:pt x="1178" y="319"/>
                  <a:pt x="1180" y="313"/>
                </a:cubicBezTo>
                <a:cubicBezTo>
                  <a:pt x="1182" y="307"/>
                  <a:pt x="1179" y="302"/>
                  <a:pt x="1183" y="302"/>
                </a:cubicBezTo>
                <a:cubicBezTo>
                  <a:pt x="1186" y="302"/>
                  <a:pt x="1187" y="296"/>
                  <a:pt x="1191" y="293"/>
                </a:cubicBezTo>
                <a:cubicBezTo>
                  <a:pt x="1195" y="290"/>
                  <a:pt x="1199" y="293"/>
                  <a:pt x="1200" y="286"/>
                </a:cubicBezTo>
                <a:cubicBezTo>
                  <a:pt x="1201" y="279"/>
                  <a:pt x="1205" y="275"/>
                  <a:pt x="1207" y="271"/>
                </a:cubicBezTo>
                <a:cubicBezTo>
                  <a:pt x="1209" y="266"/>
                  <a:pt x="1207" y="258"/>
                  <a:pt x="1207" y="258"/>
                </a:cubicBezTo>
                <a:cubicBezTo>
                  <a:pt x="1207" y="258"/>
                  <a:pt x="1199" y="255"/>
                  <a:pt x="1202" y="252"/>
                </a:cubicBezTo>
                <a:cubicBezTo>
                  <a:pt x="1205" y="248"/>
                  <a:pt x="1207" y="241"/>
                  <a:pt x="1208" y="238"/>
                </a:cubicBezTo>
                <a:cubicBezTo>
                  <a:pt x="1209" y="236"/>
                  <a:pt x="1216" y="232"/>
                  <a:pt x="1220" y="232"/>
                </a:cubicBezTo>
                <a:cubicBezTo>
                  <a:pt x="1223" y="233"/>
                  <a:pt x="1228" y="232"/>
                  <a:pt x="1232" y="230"/>
                </a:cubicBezTo>
                <a:cubicBezTo>
                  <a:pt x="1237" y="228"/>
                  <a:pt x="1244" y="225"/>
                  <a:pt x="1247" y="226"/>
                </a:cubicBezTo>
                <a:cubicBezTo>
                  <a:pt x="1250" y="228"/>
                  <a:pt x="1252" y="236"/>
                  <a:pt x="1255" y="234"/>
                </a:cubicBezTo>
                <a:cubicBezTo>
                  <a:pt x="1258" y="232"/>
                  <a:pt x="1262" y="226"/>
                  <a:pt x="1267" y="223"/>
                </a:cubicBezTo>
                <a:cubicBezTo>
                  <a:pt x="1272" y="221"/>
                  <a:pt x="1287" y="209"/>
                  <a:pt x="1291" y="207"/>
                </a:cubicBezTo>
                <a:cubicBezTo>
                  <a:pt x="1296" y="206"/>
                  <a:pt x="1302" y="204"/>
                  <a:pt x="1306" y="205"/>
                </a:cubicBezTo>
                <a:cubicBezTo>
                  <a:pt x="1310" y="207"/>
                  <a:pt x="1314" y="212"/>
                  <a:pt x="1315" y="205"/>
                </a:cubicBezTo>
                <a:cubicBezTo>
                  <a:pt x="1317" y="198"/>
                  <a:pt x="1311" y="190"/>
                  <a:pt x="1309" y="188"/>
                </a:cubicBezTo>
                <a:cubicBezTo>
                  <a:pt x="1307" y="186"/>
                  <a:pt x="1302" y="177"/>
                  <a:pt x="1306" y="177"/>
                </a:cubicBezTo>
                <a:cubicBezTo>
                  <a:pt x="1310" y="177"/>
                  <a:pt x="1320" y="176"/>
                  <a:pt x="1321" y="173"/>
                </a:cubicBezTo>
                <a:cubicBezTo>
                  <a:pt x="1321" y="170"/>
                  <a:pt x="1323" y="157"/>
                  <a:pt x="1326" y="158"/>
                </a:cubicBezTo>
                <a:cubicBezTo>
                  <a:pt x="1329" y="160"/>
                  <a:pt x="1329" y="168"/>
                  <a:pt x="1334" y="168"/>
                </a:cubicBezTo>
                <a:cubicBezTo>
                  <a:pt x="1340" y="168"/>
                  <a:pt x="1347" y="167"/>
                  <a:pt x="1349" y="171"/>
                </a:cubicBezTo>
                <a:cubicBezTo>
                  <a:pt x="1352" y="176"/>
                  <a:pt x="1363" y="182"/>
                  <a:pt x="1363" y="182"/>
                </a:cubicBezTo>
                <a:cubicBezTo>
                  <a:pt x="1363" y="182"/>
                  <a:pt x="1370" y="175"/>
                  <a:pt x="1373" y="172"/>
                </a:cubicBezTo>
                <a:cubicBezTo>
                  <a:pt x="1375" y="169"/>
                  <a:pt x="1384" y="169"/>
                  <a:pt x="1386" y="165"/>
                </a:cubicBezTo>
                <a:cubicBezTo>
                  <a:pt x="1389" y="162"/>
                  <a:pt x="1385" y="159"/>
                  <a:pt x="1382" y="15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256" name="Freeform 39"/>
          <p:cNvSpPr/>
          <p:nvPr/>
        </p:nvSpPr>
        <p:spPr bwMode="auto">
          <a:xfrm>
            <a:off x="7785468" y="4164074"/>
            <a:ext cx="57144" cy="121907"/>
          </a:xfrm>
          <a:custGeom>
            <a:avLst/>
            <a:gdLst>
              <a:gd name="T0" fmla="*/ 2 w 14"/>
              <a:gd name="T1" fmla="*/ 4 h 30"/>
              <a:gd name="T2" fmla="*/ 0 w 14"/>
              <a:gd name="T3" fmla="*/ 16 h 30"/>
              <a:gd name="T4" fmla="*/ 6 w 14"/>
              <a:gd name="T5" fmla="*/ 30 h 30"/>
              <a:gd name="T6" fmla="*/ 14 w 14"/>
              <a:gd name="T7" fmla="*/ 24 h 30"/>
              <a:gd name="T8" fmla="*/ 11 w 14"/>
              <a:gd name="T9" fmla="*/ 11 h 30"/>
              <a:gd name="T10" fmla="*/ 2 w 14"/>
              <a:gd name="T11" fmla="*/ 4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30">
                <a:moveTo>
                  <a:pt x="2" y="4"/>
                </a:moveTo>
                <a:cubicBezTo>
                  <a:pt x="2" y="7"/>
                  <a:pt x="0" y="13"/>
                  <a:pt x="0" y="16"/>
                </a:cubicBezTo>
                <a:cubicBezTo>
                  <a:pt x="1" y="20"/>
                  <a:pt x="2" y="29"/>
                  <a:pt x="6" y="30"/>
                </a:cubicBezTo>
                <a:cubicBezTo>
                  <a:pt x="9" y="30"/>
                  <a:pt x="14" y="30"/>
                  <a:pt x="14" y="24"/>
                </a:cubicBezTo>
                <a:cubicBezTo>
                  <a:pt x="14" y="17"/>
                  <a:pt x="14" y="17"/>
                  <a:pt x="11" y="11"/>
                </a:cubicBezTo>
                <a:cubicBezTo>
                  <a:pt x="9" y="6"/>
                  <a:pt x="3" y="0"/>
                  <a:pt x="2" y="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5" name="Freeform 48"/>
          <p:cNvSpPr/>
          <p:nvPr/>
        </p:nvSpPr>
        <p:spPr bwMode="auto">
          <a:xfrm>
            <a:off x="8800723" y="4091692"/>
            <a:ext cx="81907" cy="133336"/>
          </a:xfrm>
          <a:custGeom>
            <a:avLst/>
            <a:gdLst>
              <a:gd name="T0" fmla="*/ 12 w 20"/>
              <a:gd name="T1" fmla="*/ 9 h 33"/>
              <a:gd name="T2" fmla="*/ 11 w 20"/>
              <a:gd name="T3" fmla="*/ 16 h 33"/>
              <a:gd name="T4" fmla="*/ 4 w 20"/>
              <a:gd name="T5" fmla="*/ 22 h 33"/>
              <a:gd name="T6" fmla="*/ 0 w 20"/>
              <a:gd name="T7" fmla="*/ 29 h 33"/>
              <a:gd name="T8" fmla="*/ 11 w 20"/>
              <a:gd name="T9" fmla="*/ 21 h 33"/>
              <a:gd name="T10" fmla="*/ 15 w 20"/>
              <a:gd name="T11" fmla="*/ 14 h 33"/>
              <a:gd name="T12" fmla="*/ 18 w 20"/>
              <a:gd name="T13" fmla="*/ 6 h 33"/>
              <a:gd name="T14" fmla="*/ 17 w 20"/>
              <a:gd name="T15" fmla="*/ 1 h 33"/>
              <a:gd name="T16" fmla="*/ 12 w 20"/>
              <a:gd name="T17" fmla="*/ 9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" h="33">
                <a:moveTo>
                  <a:pt x="12" y="9"/>
                </a:moveTo>
                <a:cubicBezTo>
                  <a:pt x="11" y="10"/>
                  <a:pt x="11" y="15"/>
                  <a:pt x="11" y="16"/>
                </a:cubicBezTo>
                <a:cubicBezTo>
                  <a:pt x="11" y="18"/>
                  <a:pt x="6" y="21"/>
                  <a:pt x="4" y="22"/>
                </a:cubicBezTo>
                <a:cubicBezTo>
                  <a:pt x="2" y="22"/>
                  <a:pt x="0" y="27"/>
                  <a:pt x="0" y="29"/>
                </a:cubicBezTo>
                <a:cubicBezTo>
                  <a:pt x="0" y="33"/>
                  <a:pt x="6" y="25"/>
                  <a:pt x="11" y="21"/>
                </a:cubicBezTo>
                <a:cubicBezTo>
                  <a:pt x="17" y="17"/>
                  <a:pt x="16" y="17"/>
                  <a:pt x="15" y="14"/>
                </a:cubicBezTo>
                <a:cubicBezTo>
                  <a:pt x="14" y="11"/>
                  <a:pt x="17" y="9"/>
                  <a:pt x="18" y="6"/>
                </a:cubicBezTo>
                <a:cubicBezTo>
                  <a:pt x="20" y="2"/>
                  <a:pt x="19" y="2"/>
                  <a:pt x="17" y="1"/>
                </a:cubicBezTo>
                <a:cubicBezTo>
                  <a:pt x="16" y="0"/>
                  <a:pt x="13" y="8"/>
                  <a:pt x="12" y="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6" name="Freeform 49"/>
          <p:cNvSpPr/>
          <p:nvPr/>
        </p:nvSpPr>
        <p:spPr bwMode="auto">
          <a:xfrm>
            <a:off x="8867391" y="3887878"/>
            <a:ext cx="83811" cy="167622"/>
          </a:xfrm>
          <a:custGeom>
            <a:avLst/>
            <a:gdLst>
              <a:gd name="T0" fmla="*/ 1 w 21"/>
              <a:gd name="T1" fmla="*/ 19 h 41"/>
              <a:gd name="T2" fmla="*/ 1 w 21"/>
              <a:gd name="T3" fmla="*/ 24 h 41"/>
              <a:gd name="T4" fmla="*/ 4 w 21"/>
              <a:gd name="T5" fmla="*/ 33 h 41"/>
              <a:gd name="T6" fmla="*/ 7 w 21"/>
              <a:gd name="T7" fmla="*/ 38 h 41"/>
              <a:gd name="T8" fmla="*/ 14 w 21"/>
              <a:gd name="T9" fmla="*/ 36 h 41"/>
              <a:gd name="T10" fmla="*/ 13 w 21"/>
              <a:gd name="T11" fmla="*/ 28 h 41"/>
              <a:gd name="T12" fmla="*/ 19 w 21"/>
              <a:gd name="T13" fmla="*/ 14 h 41"/>
              <a:gd name="T14" fmla="*/ 17 w 21"/>
              <a:gd name="T15" fmla="*/ 3 h 41"/>
              <a:gd name="T16" fmla="*/ 8 w 21"/>
              <a:gd name="T17" fmla="*/ 2 h 41"/>
              <a:gd name="T18" fmla="*/ 6 w 21"/>
              <a:gd name="T19" fmla="*/ 18 h 41"/>
              <a:gd name="T20" fmla="*/ 1 w 21"/>
              <a:gd name="T21" fmla="*/ 19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" h="41">
                <a:moveTo>
                  <a:pt x="1" y="19"/>
                </a:moveTo>
                <a:cubicBezTo>
                  <a:pt x="0" y="21"/>
                  <a:pt x="2" y="22"/>
                  <a:pt x="1" y="24"/>
                </a:cubicBezTo>
                <a:cubicBezTo>
                  <a:pt x="1" y="27"/>
                  <a:pt x="2" y="30"/>
                  <a:pt x="4" y="33"/>
                </a:cubicBezTo>
                <a:cubicBezTo>
                  <a:pt x="5" y="35"/>
                  <a:pt x="6" y="36"/>
                  <a:pt x="7" y="38"/>
                </a:cubicBezTo>
                <a:cubicBezTo>
                  <a:pt x="8" y="41"/>
                  <a:pt x="14" y="38"/>
                  <a:pt x="14" y="36"/>
                </a:cubicBezTo>
                <a:cubicBezTo>
                  <a:pt x="15" y="33"/>
                  <a:pt x="14" y="33"/>
                  <a:pt x="13" y="28"/>
                </a:cubicBezTo>
                <a:cubicBezTo>
                  <a:pt x="11" y="24"/>
                  <a:pt x="16" y="20"/>
                  <a:pt x="19" y="14"/>
                </a:cubicBezTo>
                <a:cubicBezTo>
                  <a:pt x="21" y="7"/>
                  <a:pt x="18" y="6"/>
                  <a:pt x="17" y="3"/>
                </a:cubicBezTo>
                <a:cubicBezTo>
                  <a:pt x="15" y="0"/>
                  <a:pt x="11" y="1"/>
                  <a:pt x="8" y="2"/>
                </a:cubicBezTo>
                <a:cubicBezTo>
                  <a:pt x="5" y="3"/>
                  <a:pt x="6" y="15"/>
                  <a:pt x="6" y="18"/>
                </a:cubicBezTo>
                <a:cubicBezTo>
                  <a:pt x="5" y="21"/>
                  <a:pt x="2" y="18"/>
                  <a:pt x="1" y="1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7" name="Freeform 50"/>
          <p:cNvSpPr/>
          <p:nvPr/>
        </p:nvSpPr>
        <p:spPr bwMode="auto">
          <a:xfrm>
            <a:off x="8939774" y="4034548"/>
            <a:ext cx="97145" cy="104763"/>
          </a:xfrm>
          <a:custGeom>
            <a:avLst/>
            <a:gdLst>
              <a:gd name="T0" fmla="*/ 1 w 24"/>
              <a:gd name="T1" fmla="*/ 1 h 26"/>
              <a:gd name="T2" fmla="*/ 2 w 24"/>
              <a:gd name="T3" fmla="*/ 8 h 26"/>
              <a:gd name="T4" fmla="*/ 8 w 24"/>
              <a:gd name="T5" fmla="*/ 14 h 26"/>
              <a:gd name="T6" fmla="*/ 12 w 24"/>
              <a:gd name="T7" fmla="*/ 23 h 26"/>
              <a:gd name="T8" fmla="*/ 21 w 24"/>
              <a:gd name="T9" fmla="*/ 23 h 26"/>
              <a:gd name="T10" fmla="*/ 19 w 24"/>
              <a:gd name="T11" fmla="*/ 17 h 26"/>
              <a:gd name="T12" fmla="*/ 15 w 24"/>
              <a:gd name="T13" fmla="*/ 10 h 26"/>
              <a:gd name="T14" fmla="*/ 9 w 24"/>
              <a:gd name="T15" fmla="*/ 6 h 26"/>
              <a:gd name="T16" fmla="*/ 8 w 24"/>
              <a:gd name="T17" fmla="*/ 1 h 26"/>
              <a:gd name="T18" fmla="*/ 1 w 24"/>
              <a:gd name="T19" fmla="*/ 1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26">
                <a:moveTo>
                  <a:pt x="1" y="1"/>
                </a:moveTo>
                <a:cubicBezTo>
                  <a:pt x="0" y="2"/>
                  <a:pt x="2" y="7"/>
                  <a:pt x="2" y="8"/>
                </a:cubicBezTo>
                <a:cubicBezTo>
                  <a:pt x="3" y="10"/>
                  <a:pt x="5" y="12"/>
                  <a:pt x="8" y="14"/>
                </a:cubicBezTo>
                <a:cubicBezTo>
                  <a:pt x="11" y="15"/>
                  <a:pt x="12" y="19"/>
                  <a:pt x="12" y="23"/>
                </a:cubicBezTo>
                <a:cubicBezTo>
                  <a:pt x="13" y="26"/>
                  <a:pt x="19" y="26"/>
                  <a:pt x="21" y="23"/>
                </a:cubicBezTo>
                <a:cubicBezTo>
                  <a:pt x="24" y="19"/>
                  <a:pt x="21" y="17"/>
                  <a:pt x="19" y="17"/>
                </a:cubicBezTo>
                <a:cubicBezTo>
                  <a:pt x="16" y="17"/>
                  <a:pt x="17" y="14"/>
                  <a:pt x="15" y="10"/>
                </a:cubicBezTo>
                <a:cubicBezTo>
                  <a:pt x="13" y="7"/>
                  <a:pt x="12" y="7"/>
                  <a:pt x="9" y="6"/>
                </a:cubicBezTo>
                <a:cubicBezTo>
                  <a:pt x="7" y="6"/>
                  <a:pt x="8" y="3"/>
                  <a:pt x="8" y="1"/>
                </a:cubicBezTo>
                <a:cubicBezTo>
                  <a:pt x="8" y="0"/>
                  <a:pt x="3" y="1"/>
                  <a:pt x="1" y="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8" name="Freeform 51"/>
          <p:cNvSpPr/>
          <p:nvPr/>
        </p:nvSpPr>
        <p:spPr bwMode="auto">
          <a:xfrm>
            <a:off x="8886439" y="4063119"/>
            <a:ext cx="32382" cy="28571"/>
          </a:xfrm>
          <a:custGeom>
            <a:avLst/>
            <a:gdLst>
              <a:gd name="T0" fmla="*/ 6 w 8"/>
              <a:gd name="T1" fmla="*/ 7 h 7"/>
              <a:gd name="T2" fmla="*/ 6 w 8"/>
              <a:gd name="T3" fmla="*/ 1 h 7"/>
              <a:gd name="T4" fmla="*/ 1 w 8"/>
              <a:gd name="T5" fmla="*/ 5 h 7"/>
              <a:gd name="T6" fmla="*/ 6 w 8"/>
              <a:gd name="T7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" h="7">
                <a:moveTo>
                  <a:pt x="6" y="7"/>
                </a:moveTo>
                <a:cubicBezTo>
                  <a:pt x="8" y="6"/>
                  <a:pt x="8" y="2"/>
                  <a:pt x="6" y="1"/>
                </a:cubicBezTo>
                <a:cubicBezTo>
                  <a:pt x="4" y="0"/>
                  <a:pt x="1" y="2"/>
                  <a:pt x="1" y="5"/>
                </a:cubicBezTo>
                <a:cubicBezTo>
                  <a:pt x="0" y="7"/>
                  <a:pt x="5" y="7"/>
                  <a:pt x="6" y="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9" name="Freeform 52"/>
          <p:cNvSpPr/>
          <p:nvPr/>
        </p:nvSpPr>
        <p:spPr bwMode="auto">
          <a:xfrm>
            <a:off x="8922630" y="4103120"/>
            <a:ext cx="74288" cy="89525"/>
          </a:xfrm>
          <a:custGeom>
            <a:avLst/>
            <a:gdLst>
              <a:gd name="T0" fmla="*/ 17 w 18"/>
              <a:gd name="T1" fmla="*/ 14 h 22"/>
              <a:gd name="T2" fmla="*/ 11 w 18"/>
              <a:gd name="T3" fmla="*/ 9 h 22"/>
              <a:gd name="T4" fmla="*/ 6 w 18"/>
              <a:gd name="T5" fmla="*/ 2 h 22"/>
              <a:gd name="T6" fmla="*/ 1 w 18"/>
              <a:gd name="T7" fmla="*/ 5 h 22"/>
              <a:gd name="T8" fmla="*/ 2 w 18"/>
              <a:gd name="T9" fmla="*/ 11 h 22"/>
              <a:gd name="T10" fmla="*/ 7 w 18"/>
              <a:gd name="T11" fmla="*/ 13 h 22"/>
              <a:gd name="T12" fmla="*/ 6 w 18"/>
              <a:gd name="T13" fmla="*/ 22 h 22"/>
              <a:gd name="T14" fmla="*/ 13 w 18"/>
              <a:gd name="T15" fmla="*/ 18 h 22"/>
              <a:gd name="T16" fmla="*/ 17 w 18"/>
              <a:gd name="T17" fmla="*/ 14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22">
                <a:moveTo>
                  <a:pt x="17" y="14"/>
                </a:moveTo>
                <a:cubicBezTo>
                  <a:pt x="16" y="13"/>
                  <a:pt x="12" y="12"/>
                  <a:pt x="11" y="9"/>
                </a:cubicBezTo>
                <a:cubicBezTo>
                  <a:pt x="10" y="6"/>
                  <a:pt x="7" y="4"/>
                  <a:pt x="6" y="2"/>
                </a:cubicBezTo>
                <a:cubicBezTo>
                  <a:pt x="4" y="0"/>
                  <a:pt x="1" y="2"/>
                  <a:pt x="1" y="5"/>
                </a:cubicBezTo>
                <a:cubicBezTo>
                  <a:pt x="0" y="6"/>
                  <a:pt x="0" y="11"/>
                  <a:pt x="2" y="11"/>
                </a:cubicBezTo>
                <a:cubicBezTo>
                  <a:pt x="4" y="11"/>
                  <a:pt x="8" y="11"/>
                  <a:pt x="7" y="13"/>
                </a:cubicBezTo>
                <a:cubicBezTo>
                  <a:pt x="6" y="16"/>
                  <a:pt x="4" y="21"/>
                  <a:pt x="6" y="22"/>
                </a:cubicBezTo>
                <a:cubicBezTo>
                  <a:pt x="9" y="22"/>
                  <a:pt x="12" y="18"/>
                  <a:pt x="13" y="18"/>
                </a:cubicBezTo>
                <a:cubicBezTo>
                  <a:pt x="15" y="18"/>
                  <a:pt x="18" y="16"/>
                  <a:pt x="17" y="1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0" name="Freeform 53"/>
          <p:cNvSpPr/>
          <p:nvPr/>
        </p:nvSpPr>
        <p:spPr bwMode="auto">
          <a:xfrm>
            <a:off x="8922630" y="4207883"/>
            <a:ext cx="57144" cy="68573"/>
          </a:xfrm>
          <a:custGeom>
            <a:avLst/>
            <a:gdLst>
              <a:gd name="T0" fmla="*/ 3 w 14"/>
              <a:gd name="T1" fmla="*/ 4 h 17"/>
              <a:gd name="T2" fmla="*/ 1 w 14"/>
              <a:gd name="T3" fmla="*/ 16 h 17"/>
              <a:gd name="T4" fmla="*/ 5 w 14"/>
              <a:gd name="T5" fmla="*/ 9 h 17"/>
              <a:gd name="T6" fmla="*/ 10 w 14"/>
              <a:gd name="T7" fmla="*/ 6 h 17"/>
              <a:gd name="T8" fmla="*/ 12 w 14"/>
              <a:gd name="T9" fmla="*/ 0 h 17"/>
              <a:gd name="T10" fmla="*/ 3 w 14"/>
              <a:gd name="T11" fmla="*/ 4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" h="17">
                <a:moveTo>
                  <a:pt x="3" y="4"/>
                </a:moveTo>
                <a:cubicBezTo>
                  <a:pt x="2" y="5"/>
                  <a:pt x="0" y="17"/>
                  <a:pt x="1" y="16"/>
                </a:cubicBezTo>
                <a:cubicBezTo>
                  <a:pt x="2" y="14"/>
                  <a:pt x="4" y="9"/>
                  <a:pt x="5" y="9"/>
                </a:cubicBezTo>
                <a:cubicBezTo>
                  <a:pt x="6" y="8"/>
                  <a:pt x="9" y="8"/>
                  <a:pt x="10" y="6"/>
                </a:cubicBezTo>
                <a:cubicBezTo>
                  <a:pt x="12" y="4"/>
                  <a:pt x="14" y="0"/>
                  <a:pt x="12" y="0"/>
                </a:cubicBezTo>
                <a:cubicBezTo>
                  <a:pt x="10" y="0"/>
                  <a:pt x="4" y="3"/>
                  <a:pt x="3" y="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1" name="Freeform 54"/>
          <p:cNvSpPr/>
          <p:nvPr/>
        </p:nvSpPr>
        <p:spPr bwMode="auto">
          <a:xfrm>
            <a:off x="8979774" y="4185026"/>
            <a:ext cx="76192" cy="104763"/>
          </a:xfrm>
          <a:custGeom>
            <a:avLst/>
            <a:gdLst>
              <a:gd name="T0" fmla="*/ 16 w 19"/>
              <a:gd name="T1" fmla="*/ 7 h 26"/>
              <a:gd name="T2" fmla="*/ 13 w 19"/>
              <a:gd name="T3" fmla="*/ 1 h 26"/>
              <a:gd name="T4" fmla="*/ 5 w 19"/>
              <a:gd name="T5" fmla="*/ 7 h 26"/>
              <a:gd name="T6" fmla="*/ 4 w 19"/>
              <a:gd name="T7" fmla="*/ 15 h 26"/>
              <a:gd name="T8" fmla="*/ 1 w 19"/>
              <a:gd name="T9" fmla="*/ 20 h 26"/>
              <a:gd name="T10" fmla="*/ 6 w 19"/>
              <a:gd name="T11" fmla="*/ 25 h 26"/>
              <a:gd name="T12" fmla="*/ 12 w 19"/>
              <a:gd name="T13" fmla="*/ 24 h 26"/>
              <a:gd name="T14" fmla="*/ 11 w 19"/>
              <a:gd name="T15" fmla="*/ 18 h 26"/>
              <a:gd name="T16" fmla="*/ 17 w 19"/>
              <a:gd name="T17" fmla="*/ 19 h 26"/>
              <a:gd name="T18" fmla="*/ 18 w 19"/>
              <a:gd name="T19" fmla="*/ 13 h 26"/>
              <a:gd name="T20" fmla="*/ 16 w 19"/>
              <a:gd name="T21" fmla="*/ 7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9" h="26">
                <a:moveTo>
                  <a:pt x="16" y="7"/>
                </a:moveTo>
                <a:cubicBezTo>
                  <a:pt x="16" y="4"/>
                  <a:pt x="15" y="1"/>
                  <a:pt x="13" y="1"/>
                </a:cubicBezTo>
                <a:cubicBezTo>
                  <a:pt x="11" y="0"/>
                  <a:pt x="7" y="5"/>
                  <a:pt x="5" y="7"/>
                </a:cubicBezTo>
                <a:cubicBezTo>
                  <a:pt x="4" y="8"/>
                  <a:pt x="1" y="12"/>
                  <a:pt x="4" y="15"/>
                </a:cubicBezTo>
                <a:cubicBezTo>
                  <a:pt x="6" y="18"/>
                  <a:pt x="3" y="18"/>
                  <a:pt x="1" y="20"/>
                </a:cubicBezTo>
                <a:cubicBezTo>
                  <a:pt x="0" y="23"/>
                  <a:pt x="5" y="24"/>
                  <a:pt x="6" y="25"/>
                </a:cubicBezTo>
                <a:cubicBezTo>
                  <a:pt x="8" y="26"/>
                  <a:pt x="11" y="26"/>
                  <a:pt x="12" y="24"/>
                </a:cubicBezTo>
                <a:cubicBezTo>
                  <a:pt x="14" y="22"/>
                  <a:pt x="12" y="21"/>
                  <a:pt x="11" y="18"/>
                </a:cubicBezTo>
                <a:cubicBezTo>
                  <a:pt x="10" y="16"/>
                  <a:pt x="15" y="18"/>
                  <a:pt x="17" y="19"/>
                </a:cubicBezTo>
                <a:cubicBezTo>
                  <a:pt x="19" y="19"/>
                  <a:pt x="18" y="16"/>
                  <a:pt x="18" y="13"/>
                </a:cubicBezTo>
                <a:cubicBezTo>
                  <a:pt x="17" y="11"/>
                  <a:pt x="17" y="9"/>
                  <a:pt x="16" y="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2" name="Freeform 55"/>
          <p:cNvSpPr/>
          <p:nvPr/>
        </p:nvSpPr>
        <p:spPr bwMode="auto">
          <a:xfrm>
            <a:off x="8562624" y="3847878"/>
            <a:ext cx="64763" cy="64763"/>
          </a:xfrm>
          <a:custGeom>
            <a:avLst/>
            <a:gdLst>
              <a:gd name="T0" fmla="*/ 15 w 16"/>
              <a:gd name="T1" fmla="*/ 2 h 16"/>
              <a:gd name="T2" fmla="*/ 9 w 16"/>
              <a:gd name="T3" fmla="*/ 4 h 16"/>
              <a:gd name="T4" fmla="*/ 2 w 16"/>
              <a:gd name="T5" fmla="*/ 7 h 16"/>
              <a:gd name="T6" fmla="*/ 2 w 16"/>
              <a:gd name="T7" fmla="*/ 14 h 16"/>
              <a:gd name="T8" fmla="*/ 14 w 16"/>
              <a:gd name="T9" fmla="*/ 12 h 16"/>
              <a:gd name="T10" fmla="*/ 15 w 16"/>
              <a:gd name="T11" fmla="*/ 2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6">
                <a:moveTo>
                  <a:pt x="15" y="2"/>
                </a:moveTo>
                <a:cubicBezTo>
                  <a:pt x="15" y="0"/>
                  <a:pt x="10" y="3"/>
                  <a:pt x="9" y="4"/>
                </a:cubicBezTo>
                <a:cubicBezTo>
                  <a:pt x="7" y="4"/>
                  <a:pt x="4" y="6"/>
                  <a:pt x="2" y="7"/>
                </a:cubicBezTo>
                <a:cubicBezTo>
                  <a:pt x="0" y="8"/>
                  <a:pt x="1" y="13"/>
                  <a:pt x="2" y="14"/>
                </a:cubicBezTo>
                <a:cubicBezTo>
                  <a:pt x="5" y="16"/>
                  <a:pt x="13" y="13"/>
                  <a:pt x="14" y="12"/>
                </a:cubicBezTo>
                <a:cubicBezTo>
                  <a:pt x="16" y="10"/>
                  <a:pt x="16" y="5"/>
                  <a:pt x="15" y="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3" name="Freeform 56"/>
          <p:cNvSpPr/>
          <p:nvPr/>
        </p:nvSpPr>
        <p:spPr bwMode="auto">
          <a:xfrm>
            <a:off x="8871201" y="3685970"/>
            <a:ext cx="55240" cy="104763"/>
          </a:xfrm>
          <a:custGeom>
            <a:avLst/>
            <a:gdLst>
              <a:gd name="T0" fmla="*/ 7 w 14"/>
              <a:gd name="T1" fmla="*/ 25 h 26"/>
              <a:gd name="T2" fmla="*/ 9 w 14"/>
              <a:gd name="T3" fmla="*/ 20 h 26"/>
              <a:gd name="T4" fmla="*/ 12 w 14"/>
              <a:gd name="T5" fmla="*/ 11 h 26"/>
              <a:gd name="T6" fmla="*/ 13 w 14"/>
              <a:gd name="T7" fmla="*/ 2 h 26"/>
              <a:gd name="T8" fmla="*/ 8 w 14"/>
              <a:gd name="T9" fmla="*/ 2 h 26"/>
              <a:gd name="T10" fmla="*/ 5 w 14"/>
              <a:gd name="T11" fmla="*/ 11 h 26"/>
              <a:gd name="T12" fmla="*/ 2 w 14"/>
              <a:gd name="T13" fmla="*/ 19 h 26"/>
              <a:gd name="T14" fmla="*/ 7 w 14"/>
              <a:gd name="T15" fmla="*/ 25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" h="26">
                <a:moveTo>
                  <a:pt x="7" y="25"/>
                </a:moveTo>
                <a:cubicBezTo>
                  <a:pt x="9" y="26"/>
                  <a:pt x="9" y="23"/>
                  <a:pt x="9" y="20"/>
                </a:cubicBezTo>
                <a:cubicBezTo>
                  <a:pt x="9" y="18"/>
                  <a:pt x="11" y="14"/>
                  <a:pt x="12" y="11"/>
                </a:cubicBezTo>
                <a:cubicBezTo>
                  <a:pt x="13" y="9"/>
                  <a:pt x="14" y="4"/>
                  <a:pt x="13" y="2"/>
                </a:cubicBezTo>
                <a:cubicBezTo>
                  <a:pt x="13" y="0"/>
                  <a:pt x="10" y="1"/>
                  <a:pt x="8" y="2"/>
                </a:cubicBezTo>
                <a:cubicBezTo>
                  <a:pt x="6" y="3"/>
                  <a:pt x="6" y="9"/>
                  <a:pt x="5" y="11"/>
                </a:cubicBezTo>
                <a:cubicBezTo>
                  <a:pt x="4" y="13"/>
                  <a:pt x="0" y="17"/>
                  <a:pt x="2" y="19"/>
                </a:cubicBezTo>
                <a:cubicBezTo>
                  <a:pt x="3" y="20"/>
                  <a:pt x="5" y="24"/>
                  <a:pt x="7" y="2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7" name="Freeform 60"/>
          <p:cNvSpPr/>
          <p:nvPr/>
        </p:nvSpPr>
        <p:spPr bwMode="auto">
          <a:xfrm>
            <a:off x="9130253" y="3402156"/>
            <a:ext cx="68573" cy="102859"/>
          </a:xfrm>
          <a:custGeom>
            <a:avLst/>
            <a:gdLst>
              <a:gd name="T0" fmla="*/ 2 w 17"/>
              <a:gd name="T1" fmla="*/ 5 h 25"/>
              <a:gd name="T2" fmla="*/ 3 w 17"/>
              <a:gd name="T3" fmla="*/ 12 h 25"/>
              <a:gd name="T4" fmla="*/ 6 w 17"/>
              <a:gd name="T5" fmla="*/ 17 h 25"/>
              <a:gd name="T6" fmla="*/ 6 w 17"/>
              <a:gd name="T7" fmla="*/ 23 h 25"/>
              <a:gd name="T8" fmla="*/ 12 w 17"/>
              <a:gd name="T9" fmla="*/ 23 h 25"/>
              <a:gd name="T10" fmla="*/ 15 w 17"/>
              <a:gd name="T11" fmla="*/ 14 h 25"/>
              <a:gd name="T12" fmla="*/ 16 w 17"/>
              <a:gd name="T13" fmla="*/ 6 h 25"/>
              <a:gd name="T14" fmla="*/ 10 w 17"/>
              <a:gd name="T15" fmla="*/ 0 h 25"/>
              <a:gd name="T16" fmla="*/ 2 w 17"/>
              <a:gd name="T17" fmla="*/ 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" h="25">
                <a:moveTo>
                  <a:pt x="2" y="5"/>
                </a:moveTo>
                <a:cubicBezTo>
                  <a:pt x="0" y="7"/>
                  <a:pt x="2" y="10"/>
                  <a:pt x="3" y="12"/>
                </a:cubicBezTo>
                <a:cubicBezTo>
                  <a:pt x="5" y="14"/>
                  <a:pt x="6" y="15"/>
                  <a:pt x="6" y="17"/>
                </a:cubicBezTo>
                <a:cubicBezTo>
                  <a:pt x="6" y="20"/>
                  <a:pt x="5" y="22"/>
                  <a:pt x="6" y="23"/>
                </a:cubicBezTo>
                <a:cubicBezTo>
                  <a:pt x="7" y="23"/>
                  <a:pt x="11" y="25"/>
                  <a:pt x="12" y="23"/>
                </a:cubicBezTo>
                <a:cubicBezTo>
                  <a:pt x="14" y="22"/>
                  <a:pt x="14" y="19"/>
                  <a:pt x="15" y="14"/>
                </a:cubicBezTo>
                <a:cubicBezTo>
                  <a:pt x="17" y="10"/>
                  <a:pt x="17" y="9"/>
                  <a:pt x="16" y="6"/>
                </a:cubicBezTo>
                <a:cubicBezTo>
                  <a:pt x="15" y="4"/>
                  <a:pt x="10" y="0"/>
                  <a:pt x="10" y="0"/>
                </a:cubicBezTo>
                <a:cubicBezTo>
                  <a:pt x="10" y="0"/>
                  <a:pt x="5" y="3"/>
                  <a:pt x="2" y="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8" name="Freeform 61"/>
          <p:cNvSpPr/>
          <p:nvPr/>
        </p:nvSpPr>
        <p:spPr bwMode="auto">
          <a:xfrm>
            <a:off x="9170253" y="3152627"/>
            <a:ext cx="308577" cy="274290"/>
          </a:xfrm>
          <a:custGeom>
            <a:avLst/>
            <a:gdLst>
              <a:gd name="T0" fmla="*/ 44 w 76"/>
              <a:gd name="T1" fmla="*/ 31 h 68"/>
              <a:gd name="T2" fmla="*/ 37 w 76"/>
              <a:gd name="T3" fmla="*/ 38 h 68"/>
              <a:gd name="T4" fmla="*/ 33 w 76"/>
              <a:gd name="T5" fmla="*/ 47 h 68"/>
              <a:gd name="T6" fmla="*/ 24 w 76"/>
              <a:gd name="T7" fmla="*/ 48 h 68"/>
              <a:gd name="T8" fmla="*/ 16 w 76"/>
              <a:gd name="T9" fmla="*/ 49 h 68"/>
              <a:gd name="T10" fmla="*/ 8 w 76"/>
              <a:gd name="T11" fmla="*/ 55 h 68"/>
              <a:gd name="T12" fmla="*/ 2 w 76"/>
              <a:gd name="T13" fmla="*/ 57 h 68"/>
              <a:gd name="T14" fmla="*/ 6 w 76"/>
              <a:gd name="T15" fmla="*/ 62 h 68"/>
              <a:gd name="T16" fmla="*/ 12 w 76"/>
              <a:gd name="T17" fmla="*/ 60 h 68"/>
              <a:gd name="T18" fmla="*/ 21 w 76"/>
              <a:gd name="T19" fmla="*/ 57 h 68"/>
              <a:gd name="T20" fmla="*/ 27 w 76"/>
              <a:gd name="T21" fmla="*/ 58 h 68"/>
              <a:gd name="T22" fmla="*/ 31 w 76"/>
              <a:gd name="T23" fmla="*/ 66 h 68"/>
              <a:gd name="T24" fmla="*/ 36 w 76"/>
              <a:gd name="T25" fmla="*/ 62 h 68"/>
              <a:gd name="T26" fmla="*/ 44 w 76"/>
              <a:gd name="T27" fmla="*/ 58 h 68"/>
              <a:gd name="T28" fmla="*/ 53 w 76"/>
              <a:gd name="T29" fmla="*/ 57 h 68"/>
              <a:gd name="T30" fmla="*/ 58 w 76"/>
              <a:gd name="T31" fmla="*/ 61 h 68"/>
              <a:gd name="T32" fmla="*/ 60 w 76"/>
              <a:gd name="T33" fmla="*/ 56 h 68"/>
              <a:gd name="T34" fmla="*/ 64 w 76"/>
              <a:gd name="T35" fmla="*/ 47 h 68"/>
              <a:gd name="T36" fmla="*/ 66 w 76"/>
              <a:gd name="T37" fmla="*/ 41 h 68"/>
              <a:gd name="T38" fmla="*/ 67 w 76"/>
              <a:gd name="T39" fmla="*/ 32 h 68"/>
              <a:gd name="T40" fmla="*/ 73 w 76"/>
              <a:gd name="T41" fmla="*/ 20 h 68"/>
              <a:gd name="T42" fmla="*/ 75 w 76"/>
              <a:gd name="T43" fmla="*/ 11 h 68"/>
              <a:gd name="T44" fmla="*/ 70 w 76"/>
              <a:gd name="T45" fmla="*/ 4 h 68"/>
              <a:gd name="T46" fmla="*/ 67 w 76"/>
              <a:gd name="T47" fmla="*/ 1 h 68"/>
              <a:gd name="T48" fmla="*/ 61 w 76"/>
              <a:gd name="T49" fmla="*/ 5 h 68"/>
              <a:gd name="T50" fmla="*/ 59 w 76"/>
              <a:gd name="T51" fmla="*/ 12 h 68"/>
              <a:gd name="T52" fmla="*/ 60 w 76"/>
              <a:gd name="T53" fmla="*/ 20 h 68"/>
              <a:gd name="T54" fmla="*/ 54 w 76"/>
              <a:gd name="T55" fmla="*/ 29 h 68"/>
              <a:gd name="T56" fmla="*/ 44 w 76"/>
              <a:gd name="T57" fmla="*/ 31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6" h="68">
                <a:moveTo>
                  <a:pt x="44" y="31"/>
                </a:moveTo>
                <a:cubicBezTo>
                  <a:pt x="41" y="31"/>
                  <a:pt x="39" y="36"/>
                  <a:pt x="37" y="38"/>
                </a:cubicBezTo>
                <a:cubicBezTo>
                  <a:pt x="36" y="41"/>
                  <a:pt x="35" y="47"/>
                  <a:pt x="33" y="47"/>
                </a:cubicBezTo>
                <a:cubicBezTo>
                  <a:pt x="31" y="48"/>
                  <a:pt x="26" y="48"/>
                  <a:pt x="24" y="48"/>
                </a:cubicBezTo>
                <a:cubicBezTo>
                  <a:pt x="22" y="49"/>
                  <a:pt x="18" y="49"/>
                  <a:pt x="16" y="49"/>
                </a:cubicBezTo>
                <a:cubicBezTo>
                  <a:pt x="13" y="49"/>
                  <a:pt x="10" y="54"/>
                  <a:pt x="8" y="55"/>
                </a:cubicBezTo>
                <a:cubicBezTo>
                  <a:pt x="7" y="56"/>
                  <a:pt x="2" y="56"/>
                  <a:pt x="2" y="57"/>
                </a:cubicBezTo>
                <a:cubicBezTo>
                  <a:pt x="0" y="61"/>
                  <a:pt x="5" y="62"/>
                  <a:pt x="6" y="62"/>
                </a:cubicBezTo>
                <a:cubicBezTo>
                  <a:pt x="7" y="62"/>
                  <a:pt x="10" y="60"/>
                  <a:pt x="12" y="60"/>
                </a:cubicBezTo>
                <a:cubicBezTo>
                  <a:pt x="15" y="61"/>
                  <a:pt x="19" y="58"/>
                  <a:pt x="21" y="57"/>
                </a:cubicBezTo>
                <a:cubicBezTo>
                  <a:pt x="23" y="56"/>
                  <a:pt x="26" y="56"/>
                  <a:pt x="27" y="58"/>
                </a:cubicBezTo>
                <a:cubicBezTo>
                  <a:pt x="29" y="60"/>
                  <a:pt x="29" y="64"/>
                  <a:pt x="31" y="66"/>
                </a:cubicBezTo>
                <a:cubicBezTo>
                  <a:pt x="32" y="68"/>
                  <a:pt x="33" y="67"/>
                  <a:pt x="36" y="62"/>
                </a:cubicBezTo>
                <a:cubicBezTo>
                  <a:pt x="40" y="57"/>
                  <a:pt x="42" y="59"/>
                  <a:pt x="44" y="58"/>
                </a:cubicBezTo>
                <a:cubicBezTo>
                  <a:pt x="46" y="57"/>
                  <a:pt x="50" y="57"/>
                  <a:pt x="53" y="57"/>
                </a:cubicBezTo>
                <a:cubicBezTo>
                  <a:pt x="56" y="58"/>
                  <a:pt x="55" y="61"/>
                  <a:pt x="58" y="61"/>
                </a:cubicBezTo>
                <a:cubicBezTo>
                  <a:pt x="62" y="60"/>
                  <a:pt x="58" y="58"/>
                  <a:pt x="60" y="56"/>
                </a:cubicBezTo>
                <a:cubicBezTo>
                  <a:pt x="62" y="54"/>
                  <a:pt x="64" y="52"/>
                  <a:pt x="64" y="47"/>
                </a:cubicBezTo>
                <a:cubicBezTo>
                  <a:pt x="65" y="42"/>
                  <a:pt x="65" y="43"/>
                  <a:pt x="66" y="41"/>
                </a:cubicBezTo>
                <a:cubicBezTo>
                  <a:pt x="67" y="39"/>
                  <a:pt x="67" y="37"/>
                  <a:pt x="67" y="32"/>
                </a:cubicBezTo>
                <a:cubicBezTo>
                  <a:pt x="67" y="28"/>
                  <a:pt x="70" y="25"/>
                  <a:pt x="73" y="20"/>
                </a:cubicBezTo>
                <a:cubicBezTo>
                  <a:pt x="76" y="16"/>
                  <a:pt x="75" y="13"/>
                  <a:pt x="75" y="11"/>
                </a:cubicBezTo>
                <a:cubicBezTo>
                  <a:pt x="75" y="8"/>
                  <a:pt x="72" y="6"/>
                  <a:pt x="70" y="4"/>
                </a:cubicBezTo>
                <a:cubicBezTo>
                  <a:pt x="69" y="2"/>
                  <a:pt x="69" y="0"/>
                  <a:pt x="67" y="1"/>
                </a:cubicBezTo>
                <a:cubicBezTo>
                  <a:pt x="64" y="2"/>
                  <a:pt x="62" y="4"/>
                  <a:pt x="61" y="5"/>
                </a:cubicBezTo>
                <a:cubicBezTo>
                  <a:pt x="59" y="6"/>
                  <a:pt x="59" y="10"/>
                  <a:pt x="59" y="12"/>
                </a:cubicBezTo>
                <a:cubicBezTo>
                  <a:pt x="59" y="14"/>
                  <a:pt x="60" y="17"/>
                  <a:pt x="60" y="20"/>
                </a:cubicBezTo>
                <a:cubicBezTo>
                  <a:pt x="59" y="24"/>
                  <a:pt x="56" y="27"/>
                  <a:pt x="54" y="29"/>
                </a:cubicBezTo>
                <a:cubicBezTo>
                  <a:pt x="52" y="31"/>
                  <a:pt x="47" y="30"/>
                  <a:pt x="44" y="3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79" name="Freeform 62"/>
          <p:cNvSpPr/>
          <p:nvPr/>
        </p:nvSpPr>
        <p:spPr bwMode="auto">
          <a:xfrm>
            <a:off x="9210254" y="3383108"/>
            <a:ext cx="64763" cy="60953"/>
          </a:xfrm>
          <a:custGeom>
            <a:avLst/>
            <a:gdLst>
              <a:gd name="T0" fmla="*/ 7 w 16"/>
              <a:gd name="T1" fmla="*/ 12 h 15"/>
              <a:gd name="T2" fmla="*/ 14 w 16"/>
              <a:gd name="T3" fmla="*/ 8 h 15"/>
              <a:gd name="T4" fmla="*/ 15 w 16"/>
              <a:gd name="T5" fmla="*/ 2 h 15"/>
              <a:gd name="T6" fmla="*/ 3 w 16"/>
              <a:gd name="T7" fmla="*/ 7 h 15"/>
              <a:gd name="T8" fmla="*/ 1 w 16"/>
              <a:gd name="T9" fmla="*/ 14 h 15"/>
              <a:gd name="T10" fmla="*/ 7 w 16"/>
              <a:gd name="T11" fmla="*/ 12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" h="15">
                <a:moveTo>
                  <a:pt x="7" y="12"/>
                </a:moveTo>
                <a:cubicBezTo>
                  <a:pt x="8" y="9"/>
                  <a:pt x="11" y="9"/>
                  <a:pt x="14" y="8"/>
                </a:cubicBezTo>
                <a:cubicBezTo>
                  <a:pt x="16" y="7"/>
                  <a:pt x="15" y="4"/>
                  <a:pt x="15" y="2"/>
                </a:cubicBezTo>
                <a:cubicBezTo>
                  <a:pt x="14" y="0"/>
                  <a:pt x="5" y="6"/>
                  <a:pt x="3" y="7"/>
                </a:cubicBezTo>
                <a:cubicBezTo>
                  <a:pt x="1" y="8"/>
                  <a:pt x="0" y="13"/>
                  <a:pt x="1" y="14"/>
                </a:cubicBezTo>
                <a:cubicBezTo>
                  <a:pt x="2" y="15"/>
                  <a:pt x="6" y="14"/>
                  <a:pt x="7" y="1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0" name="Freeform 63"/>
          <p:cNvSpPr/>
          <p:nvPr/>
        </p:nvSpPr>
        <p:spPr bwMode="auto">
          <a:xfrm>
            <a:off x="9393115" y="3419298"/>
            <a:ext cx="36192" cy="57144"/>
          </a:xfrm>
          <a:custGeom>
            <a:avLst/>
            <a:gdLst>
              <a:gd name="T0" fmla="*/ 7 w 9"/>
              <a:gd name="T1" fmla="*/ 11 h 14"/>
              <a:gd name="T2" fmla="*/ 8 w 9"/>
              <a:gd name="T3" fmla="*/ 2 h 14"/>
              <a:gd name="T4" fmla="*/ 3 w 9"/>
              <a:gd name="T5" fmla="*/ 1 h 14"/>
              <a:gd name="T6" fmla="*/ 1 w 9"/>
              <a:gd name="T7" fmla="*/ 10 h 14"/>
              <a:gd name="T8" fmla="*/ 7 w 9"/>
              <a:gd name="T9" fmla="*/ 11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" h="14">
                <a:moveTo>
                  <a:pt x="7" y="11"/>
                </a:moveTo>
                <a:cubicBezTo>
                  <a:pt x="9" y="9"/>
                  <a:pt x="8" y="4"/>
                  <a:pt x="8" y="2"/>
                </a:cubicBezTo>
                <a:cubicBezTo>
                  <a:pt x="7" y="0"/>
                  <a:pt x="5" y="0"/>
                  <a:pt x="3" y="1"/>
                </a:cubicBezTo>
                <a:cubicBezTo>
                  <a:pt x="1" y="1"/>
                  <a:pt x="0" y="6"/>
                  <a:pt x="1" y="10"/>
                </a:cubicBezTo>
                <a:cubicBezTo>
                  <a:pt x="2" y="14"/>
                  <a:pt x="5" y="13"/>
                  <a:pt x="7" y="1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1" name="Freeform 64"/>
          <p:cNvSpPr/>
          <p:nvPr/>
        </p:nvSpPr>
        <p:spPr bwMode="auto">
          <a:xfrm>
            <a:off x="9404543" y="2998339"/>
            <a:ext cx="175241" cy="137145"/>
          </a:xfrm>
          <a:custGeom>
            <a:avLst/>
            <a:gdLst>
              <a:gd name="T0" fmla="*/ 6 w 43"/>
              <a:gd name="T1" fmla="*/ 22 h 34"/>
              <a:gd name="T2" fmla="*/ 1 w 43"/>
              <a:gd name="T3" fmla="*/ 27 h 34"/>
              <a:gd name="T4" fmla="*/ 3 w 43"/>
              <a:gd name="T5" fmla="*/ 34 h 34"/>
              <a:gd name="T6" fmla="*/ 9 w 43"/>
              <a:gd name="T7" fmla="*/ 32 h 34"/>
              <a:gd name="T8" fmla="*/ 5 w 43"/>
              <a:gd name="T9" fmla="*/ 28 h 34"/>
              <a:gd name="T10" fmla="*/ 12 w 43"/>
              <a:gd name="T11" fmla="*/ 28 h 34"/>
              <a:gd name="T12" fmla="*/ 18 w 43"/>
              <a:gd name="T13" fmla="*/ 27 h 34"/>
              <a:gd name="T14" fmla="*/ 25 w 43"/>
              <a:gd name="T15" fmla="*/ 31 h 34"/>
              <a:gd name="T16" fmla="*/ 30 w 43"/>
              <a:gd name="T17" fmla="*/ 24 h 34"/>
              <a:gd name="T18" fmla="*/ 40 w 43"/>
              <a:gd name="T19" fmla="*/ 21 h 34"/>
              <a:gd name="T20" fmla="*/ 39 w 43"/>
              <a:gd name="T21" fmla="*/ 13 h 34"/>
              <a:gd name="T22" fmla="*/ 30 w 43"/>
              <a:gd name="T23" fmla="*/ 11 h 34"/>
              <a:gd name="T24" fmla="*/ 21 w 43"/>
              <a:gd name="T25" fmla="*/ 5 h 34"/>
              <a:gd name="T26" fmla="*/ 15 w 43"/>
              <a:gd name="T27" fmla="*/ 0 h 34"/>
              <a:gd name="T28" fmla="*/ 15 w 43"/>
              <a:gd name="T29" fmla="*/ 8 h 34"/>
              <a:gd name="T30" fmla="*/ 12 w 43"/>
              <a:gd name="T31" fmla="*/ 19 h 34"/>
              <a:gd name="T32" fmla="*/ 6 w 43"/>
              <a:gd name="T33" fmla="*/ 22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3" h="34">
                <a:moveTo>
                  <a:pt x="6" y="22"/>
                </a:moveTo>
                <a:cubicBezTo>
                  <a:pt x="5" y="22"/>
                  <a:pt x="0" y="25"/>
                  <a:pt x="1" y="27"/>
                </a:cubicBezTo>
                <a:cubicBezTo>
                  <a:pt x="1" y="28"/>
                  <a:pt x="1" y="34"/>
                  <a:pt x="3" y="34"/>
                </a:cubicBezTo>
                <a:cubicBezTo>
                  <a:pt x="5" y="34"/>
                  <a:pt x="8" y="33"/>
                  <a:pt x="9" y="32"/>
                </a:cubicBezTo>
                <a:cubicBezTo>
                  <a:pt x="10" y="31"/>
                  <a:pt x="7" y="30"/>
                  <a:pt x="5" y="28"/>
                </a:cubicBezTo>
                <a:cubicBezTo>
                  <a:pt x="4" y="26"/>
                  <a:pt x="10" y="28"/>
                  <a:pt x="12" y="28"/>
                </a:cubicBezTo>
                <a:cubicBezTo>
                  <a:pt x="14" y="29"/>
                  <a:pt x="16" y="27"/>
                  <a:pt x="18" y="27"/>
                </a:cubicBezTo>
                <a:cubicBezTo>
                  <a:pt x="20" y="27"/>
                  <a:pt x="22" y="31"/>
                  <a:pt x="25" y="31"/>
                </a:cubicBezTo>
                <a:cubicBezTo>
                  <a:pt x="28" y="31"/>
                  <a:pt x="28" y="26"/>
                  <a:pt x="30" y="24"/>
                </a:cubicBezTo>
                <a:cubicBezTo>
                  <a:pt x="32" y="22"/>
                  <a:pt x="36" y="21"/>
                  <a:pt x="40" y="21"/>
                </a:cubicBezTo>
                <a:cubicBezTo>
                  <a:pt x="43" y="21"/>
                  <a:pt x="40" y="13"/>
                  <a:pt x="39" y="13"/>
                </a:cubicBezTo>
                <a:cubicBezTo>
                  <a:pt x="38" y="13"/>
                  <a:pt x="33" y="11"/>
                  <a:pt x="30" y="11"/>
                </a:cubicBezTo>
                <a:cubicBezTo>
                  <a:pt x="27" y="11"/>
                  <a:pt x="23" y="7"/>
                  <a:pt x="21" y="5"/>
                </a:cubicBezTo>
                <a:cubicBezTo>
                  <a:pt x="19" y="4"/>
                  <a:pt x="16" y="0"/>
                  <a:pt x="15" y="0"/>
                </a:cubicBezTo>
                <a:cubicBezTo>
                  <a:pt x="14" y="1"/>
                  <a:pt x="15" y="6"/>
                  <a:pt x="15" y="8"/>
                </a:cubicBezTo>
                <a:cubicBezTo>
                  <a:pt x="15" y="11"/>
                  <a:pt x="13" y="17"/>
                  <a:pt x="12" y="19"/>
                </a:cubicBezTo>
                <a:cubicBezTo>
                  <a:pt x="12" y="21"/>
                  <a:pt x="7" y="22"/>
                  <a:pt x="6" y="2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2" name="Freeform 65"/>
          <p:cNvSpPr/>
          <p:nvPr/>
        </p:nvSpPr>
        <p:spPr bwMode="auto">
          <a:xfrm>
            <a:off x="9461687" y="2659286"/>
            <a:ext cx="76192" cy="306671"/>
          </a:xfrm>
          <a:custGeom>
            <a:avLst/>
            <a:gdLst>
              <a:gd name="T0" fmla="*/ 5 w 19"/>
              <a:gd name="T1" fmla="*/ 29 h 76"/>
              <a:gd name="T2" fmla="*/ 2 w 19"/>
              <a:gd name="T3" fmla="*/ 41 h 76"/>
              <a:gd name="T4" fmla="*/ 3 w 19"/>
              <a:gd name="T5" fmla="*/ 54 h 76"/>
              <a:gd name="T6" fmla="*/ 2 w 19"/>
              <a:gd name="T7" fmla="*/ 67 h 76"/>
              <a:gd name="T8" fmla="*/ 1 w 19"/>
              <a:gd name="T9" fmla="*/ 75 h 76"/>
              <a:gd name="T10" fmla="*/ 9 w 19"/>
              <a:gd name="T11" fmla="*/ 73 h 76"/>
              <a:gd name="T12" fmla="*/ 11 w 19"/>
              <a:gd name="T13" fmla="*/ 70 h 76"/>
              <a:gd name="T14" fmla="*/ 8 w 19"/>
              <a:gd name="T15" fmla="*/ 59 h 76"/>
              <a:gd name="T16" fmla="*/ 12 w 19"/>
              <a:gd name="T17" fmla="*/ 49 h 76"/>
              <a:gd name="T18" fmla="*/ 19 w 19"/>
              <a:gd name="T19" fmla="*/ 48 h 76"/>
              <a:gd name="T20" fmla="*/ 16 w 19"/>
              <a:gd name="T21" fmla="*/ 37 h 76"/>
              <a:gd name="T22" fmla="*/ 11 w 19"/>
              <a:gd name="T23" fmla="*/ 28 h 76"/>
              <a:gd name="T24" fmla="*/ 10 w 19"/>
              <a:gd name="T25" fmla="*/ 19 h 76"/>
              <a:gd name="T26" fmla="*/ 9 w 19"/>
              <a:gd name="T27" fmla="*/ 8 h 76"/>
              <a:gd name="T28" fmla="*/ 7 w 19"/>
              <a:gd name="T29" fmla="*/ 1 h 76"/>
              <a:gd name="T30" fmla="*/ 2 w 19"/>
              <a:gd name="T31" fmla="*/ 6 h 76"/>
              <a:gd name="T32" fmla="*/ 1 w 19"/>
              <a:gd name="T33" fmla="*/ 20 h 76"/>
              <a:gd name="T34" fmla="*/ 5 w 19"/>
              <a:gd name="T35" fmla="*/ 29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9" h="76">
                <a:moveTo>
                  <a:pt x="5" y="29"/>
                </a:moveTo>
                <a:cubicBezTo>
                  <a:pt x="5" y="31"/>
                  <a:pt x="3" y="38"/>
                  <a:pt x="2" y="41"/>
                </a:cubicBezTo>
                <a:cubicBezTo>
                  <a:pt x="0" y="44"/>
                  <a:pt x="0" y="51"/>
                  <a:pt x="3" y="54"/>
                </a:cubicBezTo>
                <a:cubicBezTo>
                  <a:pt x="5" y="57"/>
                  <a:pt x="2" y="63"/>
                  <a:pt x="2" y="67"/>
                </a:cubicBezTo>
                <a:cubicBezTo>
                  <a:pt x="2" y="70"/>
                  <a:pt x="0" y="74"/>
                  <a:pt x="1" y="75"/>
                </a:cubicBezTo>
                <a:cubicBezTo>
                  <a:pt x="4" y="76"/>
                  <a:pt x="7" y="72"/>
                  <a:pt x="9" y="73"/>
                </a:cubicBezTo>
                <a:cubicBezTo>
                  <a:pt x="11" y="73"/>
                  <a:pt x="12" y="72"/>
                  <a:pt x="11" y="70"/>
                </a:cubicBezTo>
                <a:cubicBezTo>
                  <a:pt x="10" y="68"/>
                  <a:pt x="7" y="63"/>
                  <a:pt x="8" y="59"/>
                </a:cubicBezTo>
                <a:cubicBezTo>
                  <a:pt x="8" y="54"/>
                  <a:pt x="11" y="51"/>
                  <a:pt x="12" y="49"/>
                </a:cubicBezTo>
                <a:cubicBezTo>
                  <a:pt x="13" y="46"/>
                  <a:pt x="19" y="50"/>
                  <a:pt x="19" y="48"/>
                </a:cubicBezTo>
                <a:cubicBezTo>
                  <a:pt x="19" y="47"/>
                  <a:pt x="16" y="43"/>
                  <a:pt x="16" y="37"/>
                </a:cubicBezTo>
                <a:cubicBezTo>
                  <a:pt x="15" y="32"/>
                  <a:pt x="13" y="30"/>
                  <a:pt x="11" y="28"/>
                </a:cubicBezTo>
                <a:cubicBezTo>
                  <a:pt x="9" y="27"/>
                  <a:pt x="11" y="24"/>
                  <a:pt x="10" y="19"/>
                </a:cubicBezTo>
                <a:cubicBezTo>
                  <a:pt x="10" y="15"/>
                  <a:pt x="10" y="10"/>
                  <a:pt x="9" y="8"/>
                </a:cubicBezTo>
                <a:cubicBezTo>
                  <a:pt x="8" y="5"/>
                  <a:pt x="8" y="1"/>
                  <a:pt x="7" y="1"/>
                </a:cubicBezTo>
                <a:cubicBezTo>
                  <a:pt x="6" y="0"/>
                  <a:pt x="4" y="5"/>
                  <a:pt x="2" y="6"/>
                </a:cubicBezTo>
                <a:cubicBezTo>
                  <a:pt x="0" y="8"/>
                  <a:pt x="2" y="16"/>
                  <a:pt x="1" y="20"/>
                </a:cubicBezTo>
                <a:cubicBezTo>
                  <a:pt x="0" y="24"/>
                  <a:pt x="4" y="27"/>
                  <a:pt x="5" y="2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3" name="Freeform 66"/>
          <p:cNvSpPr/>
          <p:nvPr/>
        </p:nvSpPr>
        <p:spPr bwMode="auto">
          <a:xfrm>
            <a:off x="5354950" y="2602142"/>
            <a:ext cx="125716" cy="165717"/>
          </a:xfrm>
          <a:custGeom>
            <a:avLst/>
            <a:gdLst>
              <a:gd name="T0" fmla="*/ 2 w 31"/>
              <a:gd name="T1" fmla="*/ 40 h 41"/>
              <a:gd name="T2" fmla="*/ 10 w 31"/>
              <a:gd name="T3" fmla="*/ 39 h 41"/>
              <a:gd name="T4" fmla="*/ 20 w 31"/>
              <a:gd name="T5" fmla="*/ 34 h 41"/>
              <a:gd name="T6" fmla="*/ 26 w 31"/>
              <a:gd name="T7" fmla="*/ 29 h 41"/>
              <a:gd name="T8" fmla="*/ 26 w 31"/>
              <a:gd name="T9" fmla="*/ 17 h 41"/>
              <a:gd name="T10" fmla="*/ 30 w 31"/>
              <a:gd name="T11" fmla="*/ 11 h 41"/>
              <a:gd name="T12" fmla="*/ 26 w 31"/>
              <a:gd name="T13" fmla="*/ 3 h 41"/>
              <a:gd name="T14" fmla="*/ 19 w 31"/>
              <a:gd name="T15" fmla="*/ 1 h 41"/>
              <a:gd name="T16" fmla="*/ 10 w 31"/>
              <a:gd name="T17" fmla="*/ 5 h 41"/>
              <a:gd name="T18" fmla="*/ 9 w 31"/>
              <a:gd name="T19" fmla="*/ 11 h 41"/>
              <a:gd name="T20" fmla="*/ 2 w 31"/>
              <a:gd name="T21" fmla="*/ 11 h 41"/>
              <a:gd name="T22" fmla="*/ 0 w 31"/>
              <a:gd name="T23" fmla="*/ 17 h 41"/>
              <a:gd name="T24" fmla="*/ 4 w 31"/>
              <a:gd name="T25" fmla="*/ 24 h 41"/>
              <a:gd name="T26" fmla="*/ 0 w 31"/>
              <a:gd name="T27" fmla="*/ 32 h 41"/>
              <a:gd name="T28" fmla="*/ 2 w 31"/>
              <a:gd name="T29" fmla="*/ 4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" h="41">
                <a:moveTo>
                  <a:pt x="2" y="40"/>
                </a:moveTo>
                <a:cubicBezTo>
                  <a:pt x="4" y="41"/>
                  <a:pt x="7" y="40"/>
                  <a:pt x="10" y="39"/>
                </a:cubicBezTo>
                <a:cubicBezTo>
                  <a:pt x="13" y="37"/>
                  <a:pt x="16" y="35"/>
                  <a:pt x="20" y="34"/>
                </a:cubicBezTo>
                <a:cubicBezTo>
                  <a:pt x="24" y="33"/>
                  <a:pt x="26" y="31"/>
                  <a:pt x="26" y="29"/>
                </a:cubicBezTo>
                <a:cubicBezTo>
                  <a:pt x="27" y="28"/>
                  <a:pt x="27" y="21"/>
                  <a:pt x="26" y="17"/>
                </a:cubicBezTo>
                <a:cubicBezTo>
                  <a:pt x="25" y="14"/>
                  <a:pt x="29" y="13"/>
                  <a:pt x="30" y="11"/>
                </a:cubicBezTo>
                <a:cubicBezTo>
                  <a:pt x="31" y="9"/>
                  <a:pt x="28" y="5"/>
                  <a:pt x="26" y="3"/>
                </a:cubicBezTo>
                <a:cubicBezTo>
                  <a:pt x="24" y="1"/>
                  <a:pt x="20" y="0"/>
                  <a:pt x="19" y="1"/>
                </a:cubicBezTo>
                <a:cubicBezTo>
                  <a:pt x="18" y="1"/>
                  <a:pt x="11" y="4"/>
                  <a:pt x="10" y="5"/>
                </a:cubicBezTo>
                <a:cubicBezTo>
                  <a:pt x="9" y="6"/>
                  <a:pt x="10" y="9"/>
                  <a:pt x="9" y="11"/>
                </a:cubicBezTo>
                <a:cubicBezTo>
                  <a:pt x="9" y="13"/>
                  <a:pt x="4" y="11"/>
                  <a:pt x="2" y="11"/>
                </a:cubicBezTo>
                <a:cubicBezTo>
                  <a:pt x="1" y="11"/>
                  <a:pt x="1" y="15"/>
                  <a:pt x="0" y="17"/>
                </a:cubicBezTo>
                <a:cubicBezTo>
                  <a:pt x="0" y="19"/>
                  <a:pt x="3" y="21"/>
                  <a:pt x="4" y="24"/>
                </a:cubicBezTo>
                <a:cubicBezTo>
                  <a:pt x="5" y="27"/>
                  <a:pt x="0" y="31"/>
                  <a:pt x="0" y="32"/>
                </a:cubicBezTo>
                <a:cubicBezTo>
                  <a:pt x="0" y="34"/>
                  <a:pt x="0" y="39"/>
                  <a:pt x="2" y="4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4" name="Freeform 67"/>
          <p:cNvSpPr/>
          <p:nvPr/>
        </p:nvSpPr>
        <p:spPr bwMode="auto">
          <a:xfrm>
            <a:off x="5455904" y="2455472"/>
            <a:ext cx="219052" cy="365721"/>
          </a:xfrm>
          <a:custGeom>
            <a:avLst/>
            <a:gdLst>
              <a:gd name="T0" fmla="*/ 9 w 54"/>
              <a:gd name="T1" fmla="*/ 33 h 90"/>
              <a:gd name="T2" fmla="*/ 10 w 54"/>
              <a:gd name="T3" fmla="*/ 40 h 90"/>
              <a:gd name="T4" fmla="*/ 14 w 54"/>
              <a:gd name="T5" fmla="*/ 43 h 90"/>
              <a:gd name="T6" fmla="*/ 20 w 54"/>
              <a:gd name="T7" fmla="*/ 43 h 90"/>
              <a:gd name="T8" fmla="*/ 22 w 54"/>
              <a:gd name="T9" fmla="*/ 49 h 90"/>
              <a:gd name="T10" fmla="*/ 20 w 54"/>
              <a:gd name="T11" fmla="*/ 56 h 90"/>
              <a:gd name="T12" fmla="*/ 11 w 54"/>
              <a:gd name="T13" fmla="*/ 58 h 90"/>
              <a:gd name="T14" fmla="*/ 12 w 54"/>
              <a:gd name="T15" fmla="*/ 67 h 90"/>
              <a:gd name="T16" fmla="*/ 8 w 54"/>
              <a:gd name="T17" fmla="*/ 73 h 90"/>
              <a:gd name="T18" fmla="*/ 17 w 54"/>
              <a:gd name="T19" fmla="*/ 76 h 90"/>
              <a:gd name="T20" fmla="*/ 14 w 54"/>
              <a:gd name="T21" fmla="*/ 79 h 90"/>
              <a:gd name="T22" fmla="*/ 5 w 54"/>
              <a:gd name="T23" fmla="*/ 88 h 90"/>
              <a:gd name="T24" fmla="*/ 12 w 54"/>
              <a:gd name="T25" fmla="*/ 89 h 90"/>
              <a:gd name="T26" fmla="*/ 20 w 54"/>
              <a:gd name="T27" fmla="*/ 86 h 90"/>
              <a:gd name="T28" fmla="*/ 31 w 54"/>
              <a:gd name="T29" fmla="*/ 84 h 90"/>
              <a:gd name="T30" fmla="*/ 44 w 54"/>
              <a:gd name="T31" fmla="*/ 82 h 90"/>
              <a:gd name="T32" fmla="*/ 51 w 54"/>
              <a:gd name="T33" fmla="*/ 76 h 90"/>
              <a:gd name="T34" fmla="*/ 53 w 54"/>
              <a:gd name="T35" fmla="*/ 70 h 90"/>
              <a:gd name="T36" fmla="*/ 51 w 54"/>
              <a:gd name="T37" fmla="*/ 61 h 90"/>
              <a:gd name="T38" fmla="*/ 44 w 54"/>
              <a:gd name="T39" fmla="*/ 61 h 90"/>
              <a:gd name="T40" fmla="*/ 43 w 54"/>
              <a:gd name="T41" fmla="*/ 51 h 90"/>
              <a:gd name="T42" fmla="*/ 36 w 54"/>
              <a:gd name="T43" fmla="*/ 43 h 90"/>
              <a:gd name="T44" fmla="*/ 31 w 54"/>
              <a:gd name="T45" fmla="*/ 34 h 90"/>
              <a:gd name="T46" fmla="*/ 25 w 54"/>
              <a:gd name="T47" fmla="*/ 26 h 90"/>
              <a:gd name="T48" fmla="*/ 29 w 54"/>
              <a:gd name="T49" fmla="*/ 12 h 90"/>
              <a:gd name="T50" fmla="*/ 18 w 54"/>
              <a:gd name="T51" fmla="*/ 11 h 90"/>
              <a:gd name="T52" fmla="*/ 22 w 54"/>
              <a:gd name="T53" fmla="*/ 2 h 90"/>
              <a:gd name="T54" fmla="*/ 15 w 54"/>
              <a:gd name="T55" fmla="*/ 2 h 90"/>
              <a:gd name="T56" fmla="*/ 3 w 54"/>
              <a:gd name="T57" fmla="*/ 10 h 90"/>
              <a:gd name="T58" fmla="*/ 2 w 54"/>
              <a:gd name="T59" fmla="*/ 18 h 90"/>
              <a:gd name="T60" fmla="*/ 1 w 54"/>
              <a:gd name="T61" fmla="*/ 25 h 90"/>
              <a:gd name="T62" fmla="*/ 3 w 54"/>
              <a:gd name="T63" fmla="*/ 32 h 90"/>
              <a:gd name="T64" fmla="*/ 9 w 54"/>
              <a:gd name="T65" fmla="*/ 33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" h="90">
                <a:moveTo>
                  <a:pt x="9" y="33"/>
                </a:moveTo>
                <a:cubicBezTo>
                  <a:pt x="12" y="34"/>
                  <a:pt x="10" y="40"/>
                  <a:pt x="10" y="40"/>
                </a:cubicBezTo>
                <a:cubicBezTo>
                  <a:pt x="10" y="40"/>
                  <a:pt x="13" y="43"/>
                  <a:pt x="14" y="43"/>
                </a:cubicBezTo>
                <a:cubicBezTo>
                  <a:pt x="16" y="43"/>
                  <a:pt x="20" y="41"/>
                  <a:pt x="20" y="43"/>
                </a:cubicBezTo>
                <a:cubicBezTo>
                  <a:pt x="21" y="44"/>
                  <a:pt x="20" y="47"/>
                  <a:pt x="22" y="49"/>
                </a:cubicBezTo>
                <a:cubicBezTo>
                  <a:pt x="24" y="51"/>
                  <a:pt x="21" y="54"/>
                  <a:pt x="20" y="56"/>
                </a:cubicBezTo>
                <a:cubicBezTo>
                  <a:pt x="18" y="57"/>
                  <a:pt x="13" y="57"/>
                  <a:pt x="11" y="58"/>
                </a:cubicBezTo>
                <a:cubicBezTo>
                  <a:pt x="9" y="59"/>
                  <a:pt x="11" y="65"/>
                  <a:pt x="12" y="67"/>
                </a:cubicBezTo>
                <a:cubicBezTo>
                  <a:pt x="13" y="70"/>
                  <a:pt x="8" y="72"/>
                  <a:pt x="8" y="73"/>
                </a:cubicBezTo>
                <a:cubicBezTo>
                  <a:pt x="8" y="75"/>
                  <a:pt x="14" y="74"/>
                  <a:pt x="17" y="76"/>
                </a:cubicBezTo>
                <a:cubicBezTo>
                  <a:pt x="19" y="78"/>
                  <a:pt x="16" y="78"/>
                  <a:pt x="14" y="79"/>
                </a:cubicBezTo>
                <a:cubicBezTo>
                  <a:pt x="12" y="80"/>
                  <a:pt x="6" y="87"/>
                  <a:pt x="5" y="88"/>
                </a:cubicBezTo>
                <a:cubicBezTo>
                  <a:pt x="4" y="90"/>
                  <a:pt x="10" y="90"/>
                  <a:pt x="12" y="89"/>
                </a:cubicBezTo>
                <a:cubicBezTo>
                  <a:pt x="15" y="88"/>
                  <a:pt x="18" y="87"/>
                  <a:pt x="20" y="86"/>
                </a:cubicBezTo>
                <a:cubicBezTo>
                  <a:pt x="22" y="85"/>
                  <a:pt x="28" y="84"/>
                  <a:pt x="31" y="84"/>
                </a:cubicBezTo>
                <a:cubicBezTo>
                  <a:pt x="33" y="84"/>
                  <a:pt x="40" y="82"/>
                  <a:pt x="44" y="82"/>
                </a:cubicBezTo>
                <a:cubicBezTo>
                  <a:pt x="49" y="82"/>
                  <a:pt x="51" y="79"/>
                  <a:pt x="51" y="76"/>
                </a:cubicBezTo>
                <a:cubicBezTo>
                  <a:pt x="50" y="74"/>
                  <a:pt x="51" y="72"/>
                  <a:pt x="53" y="70"/>
                </a:cubicBezTo>
                <a:cubicBezTo>
                  <a:pt x="54" y="68"/>
                  <a:pt x="52" y="63"/>
                  <a:pt x="51" y="61"/>
                </a:cubicBezTo>
                <a:cubicBezTo>
                  <a:pt x="51" y="60"/>
                  <a:pt x="46" y="61"/>
                  <a:pt x="44" y="61"/>
                </a:cubicBezTo>
                <a:cubicBezTo>
                  <a:pt x="43" y="60"/>
                  <a:pt x="43" y="55"/>
                  <a:pt x="43" y="51"/>
                </a:cubicBezTo>
                <a:cubicBezTo>
                  <a:pt x="43" y="46"/>
                  <a:pt x="41" y="44"/>
                  <a:pt x="36" y="43"/>
                </a:cubicBezTo>
                <a:cubicBezTo>
                  <a:pt x="31" y="41"/>
                  <a:pt x="32" y="37"/>
                  <a:pt x="31" y="34"/>
                </a:cubicBezTo>
                <a:cubicBezTo>
                  <a:pt x="31" y="31"/>
                  <a:pt x="27" y="30"/>
                  <a:pt x="25" y="26"/>
                </a:cubicBezTo>
                <a:cubicBezTo>
                  <a:pt x="23" y="23"/>
                  <a:pt x="31" y="15"/>
                  <a:pt x="29" y="12"/>
                </a:cubicBezTo>
                <a:cubicBezTo>
                  <a:pt x="28" y="8"/>
                  <a:pt x="20" y="12"/>
                  <a:pt x="18" y="11"/>
                </a:cubicBezTo>
                <a:cubicBezTo>
                  <a:pt x="15" y="11"/>
                  <a:pt x="22" y="5"/>
                  <a:pt x="22" y="2"/>
                </a:cubicBezTo>
                <a:cubicBezTo>
                  <a:pt x="22" y="0"/>
                  <a:pt x="17" y="1"/>
                  <a:pt x="15" y="2"/>
                </a:cubicBezTo>
                <a:cubicBezTo>
                  <a:pt x="13" y="3"/>
                  <a:pt x="5" y="9"/>
                  <a:pt x="3" y="10"/>
                </a:cubicBezTo>
                <a:cubicBezTo>
                  <a:pt x="2" y="11"/>
                  <a:pt x="0" y="15"/>
                  <a:pt x="2" y="18"/>
                </a:cubicBezTo>
                <a:cubicBezTo>
                  <a:pt x="4" y="22"/>
                  <a:pt x="1" y="24"/>
                  <a:pt x="1" y="25"/>
                </a:cubicBezTo>
                <a:cubicBezTo>
                  <a:pt x="1" y="27"/>
                  <a:pt x="3" y="29"/>
                  <a:pt x="3" y="32"/>
                </a:cubicBezTo>
                <a:cubicBezTo>
                  <a:pt x="3" y="34"/>
                  <a:pt x="7" y="33"/>
                  <a:pt x="9" y="33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5" name="Freeform 68"/>
          <p:cNvSpPr/>
          <p:nvPr/>
        </p:nvSpPr>
        <p:spPr bwMode="auto">
          <a:xfrm>
            <a:off x="5854006" y="3091674"/>
            <a:ext cx="32382" cy="53334"/>
          </a:xfrm>
          <a:custGeom>
            <a:avLst/>
            <a:gdLst>
              <a:gd name="T0" fmla="*/ 6 w 8"/>
              <a:gd name="T1" fmla="*/ 11 h 13"/>
              <a:gd name="T2" fmla="*/ 8 w 8"/>
              <a:gd name="T3" fmla="*/ 2 h 13"/>
              <a:gd name="T4" fmla="*/ 4 w 8"/>
              <a:gd name="T5" fmla="*/ 1 h 13"/>
              <a:gd name="T6" fmla="*/ 2 w 8"/>
              <a:gd name="T7" fmla="*/ 7 h 13"/>
              <a:gd name="T8" fmla="*/ 6 w 8"/>
              <a:gd name="T9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13">
                <a:moveTo>
                  <a:pt x="6" y="11"/>
                </a:moveTo>
                <a:cubicBezTo>
                  <a:pt x="7" y="8"/>
                  <a:pt x="8" y="3"/>
                  <a:pt x="8" y="2"/>
                </a:cubicBezTo>
                <a:cubicBezTo>
                  <a:pt x="7" y="1"/>
                  <a:pt x="4" y="0"/>
                  <a:pt x="4" y="1"/>
                </a:cubicBezTo>
                <a:cubicBezTo>
                  <a:pt x="1" y="2"/>
                  <a:pt x="0" y="5"/>
                  <a:pt x="2" y="7"/>
                </a:cubicBezTo>
                <a:cubicBezTo>
                  <a:pt x="3" y="9"/>
                  <a:pt x="4" y="13"/>
                  <a:pt x="6" y="11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6" name="Freeform 69"/>
          <p:cNvSpPr/>
          <p:nvPr/>
        </p:nvSpPr>
        <p:spPr bwMode="auto">
          <a:xfrm>
            <a:off x="5848291" y="3156437"/>
            <a:ext cx="45715" cy="83811"/>
          </a:xfrm>
          <a:custGeom>
            <a:avLst/>
            <a:gdLst>
              <a:gd name="T0" fmla="*/ 1 w 11"/>
              <a:gd name="T1" fmla="*/ 5 h 21"/>
              <a:gd name="T2" fmla="*/ 1 w 11"/>
              <a:gd name="T3" fmla="*/ 16 h 21"/>
              <a:gd name="T4" fmla="*/ 7 w 11"/>
              <a:gd name="T5" fmla="*/ 19 h 21"/>
              <a:gd name="T6" fmla="*/ 10 w 11"/>
              <a:gd name="T7" fmla="*/ 6 h 21"/>
              <a:gd name="T8" fmla="*/ 1 w 11"/>
              <a:gd name="T9" fmla="*/ 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21">
                <a:moveTo>
                  <a:pt x="1" y="5"/>
                </a:moveTo>
                <a:cubicBezTo>
                  <a:pt x="0" y="7"/>
                  <a:pt x="0" y="13"/>
                  <a:pt x="1" y="16"/>
                </a:cubicBezTo>
                <a:cubicBezTo>
                  <a:pt x="3" y="18"/>
                  <a:pt x="5" y="21"/>
                  <a:pt x="7" y="19"/>
                </a:cubicBezTo>
                <a:cubicBezTo>
                  <a:pt x="8" y="16"/>
                  <a:pt x="11" y="11"/>
                  <a:pt x="10" y="6"/>
                </a:cubicBezTo>
                <a:cubicBezTo>
                  <a:pt x="9" y="2"/>
                  <a:pt x="3" y="0"/>
                  <a:pt x="1" y="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7" name="Freeform 70"/>
          <p:cNvSpPr/>
          <p:nvPr/>
        </p:nvSpPr>
        <p:spPr bwMode="auto">
          <a:xfrm>
            <a:off x="5962579" y="3257391"/>
            <a:ext cx="76192" cy="72382"/>
          </a:xfrm>
          <a:custGeom>
            <a:avLst/>
            <a:gdLst>
              <a:gd name="T0" fmla="*/ 18 w 19"/>
              <a:gd name="T1" fmla="*/ 7 h 18"/>
              <a:gd name="T2" fmla="*/ 15 w 19"/>
              <a:gd name="T3" fmla="*/ 0 h 18"/>
              <a:gd name="T4" fmla="*/ 0 w 19"/>
              <a:gd name="T5" fmla="*/ 3 h 18"/>
              <a:gd name="T6" fmla="*/ 14 w 19"/>
              <a:gd name="T7" fmla="*/ 14 h 18"/>
              <a:gd name="T8" fmla="*/ 18 w 19"/>
              <a:gd name="T9" fmla="*/ 7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18">
                <a:moveTo>
                  <a:pt x="18" y="7"/>
                </a:moveTo>
                <a:cubicBezTo>
                  <a:pt x="18" y="4"/>
                  <a:pt x="16" y="1"/>
                  <a:pt x="15" y="0"/>
                </a:cubicBezTo>
                <a:cubicBezTo>
                  <a:pt x="14" y="0"/>
                  <a:pt x="1" y="2"/>
                  <a:pt x="0" y="3"/>
                </a:cubicBezTo>
                <a:cubicBezTo>
                  <a:pt x="0" y="3"/>
                  <a:pt x="9" y="11"/>
                  <a:pt x="14" y="14"/>
                </a:cubicBezTo>
                <a:cubicBezTo>
                  <a:pt x="18" y="18"/>
                  <a:pt x="19" y="10"/>
                  <a:pt x="18" y="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5"/>
          <p:cNvSpPr/>
          <p:nvPr/>
        </p:nvSpPr>
        <p:spPr bwMode="auto">
          <a:xfrm>
            <a:off x="1089025" y="3836988"/>
            <a:ext cx="10013950" cy="334963"/>
          </a:xfrm>
          <a:custGeom>
            <a:avLst/>
            <a:gdLst>
              <a:gd name="T0" fmla="*/ 2841 w 3247"/>
              <a:gd name="T1" fmla="*/ 25 h 109"/>
              <a:gd name="T2" fmla="*/ 2826 w 3247"/>
              <a:gd name="T3" fmla="*/ 80 h 109"/>
              <a:gd name="T4" fmla="*/ 2811 w 3247"/>
              <a:gd name="T5" fmla="*/ 25 h 109"/>
              <a:gd name="T6" fmla="*/ 2768 w 3247"/>
              <a:gd name="T7" fmla="*/ 41 h 109"/>
              <a:gd name="T8" fmla="*/ 2254 w 3247"/>
              <a:gd name="T9" fmla="*/ 0 h 109"/>
              <a:gd name="T10" fmla="*/ 2254 w 3247"/>
              <a:gd name="T11" fmla="*/ 51 h 109"/>
              <a:gd name="T12" fmla="*/ 2195 w 3247"/>
              <a:gd name="T13" fmla="*/ 51 h 109"/>
              <a:gd name="T14" fmla="*/ 2196 w 3247"/>
              <a:gd name="T15" fmla="*/ 0 h 109"/>
              <a:gd name="T16" fmla="*/ 1681 w 3247"/>
              <a:gd name="T17" fmla="*/ 41 h 109"/>
              <a:gd name="T18" fmla="*/ 1638 w 3247"/>
              <a:gd name="T19" fmla="*/ 25 h 109"/>
              <a:gd name="T20" fmla="*/ 1624 w 3247"/>
              <a:gd name="T21" fmla="*/ 80 h 109"/>
              <a:gd name="T22" fmla="*/ 1609 w 3247"/>
              <a:gd name="T23" fmla="*/ 25 h 109"/>
              <a:gd name="T24" fmla="*/ 1566 w 3247"/>
              <a:gd name="T25" fmla="*/ 41 h 109"/>
              <a:gd name="T26" fmla="*/ 1052 w 3247"/>
              <a:gd name="T27" fmla="*/ 0 h 109"/>
              <a:gd name="T28" fmla="*/ 1052 w 3247"/>
              <a:gd name="T29" fmla="*/ 51 h 109"/>
              <a:gd name="T30" fmla="*/ 993 w 3247"/>
              <a:gd name="T31" fmla="*/ 51 h 109"/>
              <a:gd name="T32" fmla="*/ 994 w 3247"/>
              <a:gd name="T33" fmla="*/ 0 h 109"/>
              <a:gd name="T34" fmla="*/ 479 w 3247"/>
              <a:gd name="T35" fmla="*/ 41 h 109"/>
              <a:gd name="T36" fmla="*/ 436 w 3247"/>
              <a:gd name="T37" fmla="*/ 25 h 109"/>
              <a:gd name="T38" fmla="*/ 422 w 3247"/>
              <a:gd name="T39" fmla="*/ 80 h 109"/>
              <a:gd name="T40" fmla="*/ 407 w 3247"/>
              <a:gd name="T41" fmla="*/ 25 h 109"/>
              <a:gd name="T42" fmla="*/ 364 w 3247"/>
              <a:gd name="T43" fmla="*/ 41 h 109"/>
              <a:gd name="T44" fmla="*/ 36 w 3247"/>
              <a:gd name="T45" fmla="*/ 15 h 109"/>
              <a:gd name="T46" fmla="*/ 36 w 3247"/>
              <a:gd name="T47" fmla="*/ 86 h 109"/>
              <a:gd name="T48" fmla="*/ 364 w 3247"/>
              <a:gd name="T49" fmla="*/ 60 h 109"/>
              <a:gd name="T50" fmla="*/ 479 w 3247"/>
              <a:gd name="T51" fmla="*/ 60 h 109"/>
              <a:gd name="T52" fmla="*/ 1023 w 3247"/>
              <a:gd name="T53" fmla="*/ 109 h 109"/>
              <a:gd name="T54" fmla="*/ 1566 w 3247"/>
              <a:gd name="T55" fmla="*/ 60 h 109"/>
              <a:gd name="T56" fmla="*/ 1681 w 3247"/>
              <a:gd name="T57" fmla="*/ 60 h 109"/>
              <a:gd name="T58" fmla="*/ 2225 w 3247"/>
              <a:gd name="T59" fmla="*/ 109 h 109"/>
              <a:gd name="T60" fmla="*/ 2768 w 3247"/>
              <a:gd name="T61" fmla="*/ 60 h 109"/>
              <a:gd name="T62" fmla="*/ 2883 w 3247"/>
              <a:gd name="T63" fmla="*/ 60 h 109"/>
              <a:gd name="T64" fmla="*/ 3212 w 3247"/>
              <a:gd name="T65" fmla="*/ 86 h 109"/>
              <a:gd name="T66" fmla="*/ 3212 w 3247"/>
              <a:gd name="T67" fmla="*/ 15 h 109"/>
              <a:gd name="T68" fmla="*/ 2883 w 3247"/>
              <a:gd name="T69" fmla="*/ 41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247" h="109">
                <a:moveTo>
                  <a:pt x="2855" y="0"/>
                </a:moveTo>
                <a:cubicBezTo>
                  <a:pt x="2841" y="25"/>
                  <a:pt x="2841" y="25"/>
                  <a:pt x="2841" y="25"/>
                </a:cubicBezTo>
                <a:cubicBezTo>
                  <a:pt x="2849" y="30"/>
                  <a:pt x="2855" y="40"/>
                  <a:pt x="2855" y="51"/>
                </a:cubicBezTo>
                <a:cubicBezTo>
                  <a:pt x="2855" y="67"/>
                  <a:pt x="2842" y="80"/>
                  <a:pt x="2826" y="80"/>
                </a:cubicBezTo>
                <a:cubicBezTo>
                  <a:pt x="2809" y="80"/>
                  <a:pt x="2796" y="67"/>
                  <a:pt x="2796" y="51"/>
                </a:cubicBezTo>
                <a:cubicBezTo>
                  <a:pt x="2796" y="40"/>
                  <a:pt x="2802" y="30"/>
                  <a:pt x="2811" y="25"/>
                </a:cubicBezTo>
                <a:cubicBezTo>
                  <a:pt x="2797" y="0"/>
                  <a:pt x="2797" y="0"/>
                  <a:pt x="2797" y="0"/>
                </a:cubicBezTo>
                <a:cubicBezTo>
                  <a:pt x="2782" y="9"/>
                  <a:pt x="2771" y="24"/>
                  <a:pt x="2768" y="41"/>
                </a:cubicBezTo>
                <a:cubicBezTo>
                  <a:pt x="2282" y="41"/>
                  <a:pt x="2282" y="41"/>
                  <a:pt x="2282" y="41"/>
                </a:cubicBezTo>
                <a:cubicBezTo>
                  <a:pt x="2279" y="24"/>
                  <a:pt x="2269" y="9"/>
                  <a:pt x="2254" y="0"/>
                </a:cubicBezTo>
                <a:cubicBezTo>
                  <a:pt x="2239" y="25"/>
                  <a:pt x="2239" y="25"/>
                  <a:pt x="2239" y="25"/>
                </a:cubicBezTo>
                <a:cubicBezTo>
                  <a:pt x="2248" y="30"/>
                  <a:pt x="2254" y="40"/>
                  <a:pt x="2254" y="51"/>
                </a:cubicBezTo>
                <a:cubicBezTo>
                  <a:pt x="2254" y="67"/>
                  <a:pt x="2241" y="80"/>
                  <a:pt x="2225" y="80"/>
                </a:cubicBezTo>
                <a:cubicBezTo>
                  <a:pt x="2208" y="80"/>
                  <a:pt x="2195" y="67"/>
                  <a:pt x="2195" y="51"/>
                </a:cubicBezTo>
                <a:cubicBezTo>
                  <a:pt x="2195" y="40"/>
                  <a:pt x="2201" y="30"/>
                  <a:pt x="2210" y="25"/>
                </a:cubicBezTo>
                <a:cubicBezTo>
                  <a:pt x="2196" y="0"/>
                  <a:pt x="2196" y="0"/>
                  <a:pt x="2196" y="0"/>
                </a:cubicBezTo>
                <a:cubicBezTo>
                  <a:pt x="2181" y="9"/>
                  <a:pt x="2170" y="24"/>
                  <a:pt x="2167" y="41"/>
                </a:cubicBezTo>
                <a:cubicBezTo>
                  <a:pt x="1681" y="41"/>
                  <a:pt x="1681" y="41"/>
                  <a:pt x="1681" y="41"/>
                </a:cubicBezTo>
                <a:cubicBezTo>
                  <a:pt x="1678" y="24"/>
                  <a:pt x="1668" y="9"/>
                  <a:pt x="1653" y="0"/>
                </a:cubicBezTo>
                <a:cubicBezTo>
                  <a:pt x="1638" y="25"/>
                  <a:pt x="1638" y="25"/>
                  <a:pt x="1638" y="25"/>
                </a:cubicBezTo>
                <a:cubicBezTo>
                  <a:pt x="1647" y="30"/>
                  <a:pt x="1653" y="40"/>
                  <a:pt x="1653" y="51"/>
                </a:cubicBezTo>
                <a:cubicBezTo>
                  <a:pt x="1653" y="67"/>
                  <a:pt x="1640" y="80"/>
                  <a:pt x="1624" y="80"/>
                </a:cubicBezTo>
                <a:cubicBezTo>
                  <a:pt x="1607" y="80"/>
                  <a:pt x="1594" y="67"/>
                  <a:pt x="1594" y="51"/>
                </a:cubicBezTo>
                <a:cubicBezTo>
                  <a:pt x="1594" y="40"/>
                  <a:pt x="1600" y="30"/>
                  <a:pt x="1609" y="25"/>
                </a:cubicBezTo>
                <a:cubicBezTo>
                  <a:pt x="1595" y="0"/>
                  <a:pt x="1595" y="0"/>
                  <a:pt x="1595" y="0"/>
                </a:cubicBezTo>
                <a:cubicBezTo>
                  <a:pt x="1580" y="9"/>
                  <a:pt x="1569" y="24"/>
                  <a:pt x="1566" y="41"/>
                </a:cubicBezTo>
                <a:cubicBezTo>
                  <a:pt x="1080" y="41"/>
                  <a:pt x="1080" y="41"/>
                  <a:pt x="1080" y="41"/>
                </a:cubicBezTo>
                <a:cubicBezTo>
                  <a:pt x="1077" y="24"/>
                  <a:pt x="1066" y="9"/>
                  <a:pt x="1052" y="0"/>
                </a:cubicBezTo>
                <a:cubicBezTo>
                  <a:pt x="1037" y="25"/>
                  <a:pt x="1037" y="25"/>
                  <a:pt x="1037" y="25"/>
                </a:cubicBezTo>
                <a:cubicBezTo>
                  <a:pt x="1046" y="30"/>
                  <a:pt x="1052" y="40"/>
                  <a:pt x="1052" y="51"/>
                </a:cubicBezTo>
                <a:cubicBezTo>
                  <a:pt x="1052" y="67"/>
                  <a:pt x="1039" y="80"/>
                  <a:pt x="1023" y="80"/>
                </a:cubicBezTo>
                <a:cubicBezTo>
                  <a:pt x="1006" y="80"/>
                  <a:pt x="993" y="67"/>
                  <a:pt x="993" y="51"/>
                </a:cubicBezTo>
                <a:cubicBezTo>
                  <a:pt x="993" y="40"/>
                  <a:pt x="999" y="30"/>
                  <a:pt x="1008" y="25"/>
                </a:cubicBezTo>
                <a:cubicBezTo>
                  <a:pt x="994" y="0"/>
                  <a:pt x="994" y="0"/>
                  <a:pt x="994" y="0"/>
                </a:cubicBezTo>
                <a:cubicBezTo>
                  <a:pt x="979" y="9"/>
                  <a:pt x="968" y="24"/>
                  <a:pt x="965" y="41"/>
                </a:cubicBezTo>
                <a:cubicBezTo>
                  <a:pt x="479" y="41"/>
                  <a:pt x="479" y="41"/>
                  <a:pt x="479" y="41"/>
                </a:cubicBezTo>
                <a:cubicBezTo>
                  <a:pt x="476" y="24"/>
                  <a:pt x="465" y="9"/>
                  <a:pt x="451" y="0"/>
                </a:cubicBezTo>
                <a:cubicBezTo>
                  <a:pt x="436" y="25"/>
                  <a:pt x="436" y="25"/>
                  <a:pt x="436" y="25"/>
                </a:cubicBezTo>
                <a:cubicBezTo>
                  <a:pt x="445" y="30"/>
                  <a:pt x="451" y="40"/>
                  <a:pt x="451" y="51"/>
                </a:cubicBezTo>
                <a:cubicBezTo>
                  <a:pt x="451" y="67"/>
                  <a:pt x="438" y="80"/>
                  <a:pt x="422" y="80"/>
                </a:cubicBezTo>
                <a:cubicBezTo>
                  <a:pt x="405" y="80"/>
                  <a:pt x="392" y="67"/>
                  <a:pt x="392" y="51"/>
                </a:cubicBezTo>
                <a:cubicBezTo>
                  <a:pt x="392" y="40"/>
                  <a:pt x="398" y="30"/>
                  <a:pt x="407" y="25"/>
                </a:cubicBezTo>
                <a:cubicBezTo>
                  <a:pt x="393" y="0"/>
                  <a:pt x="393" y="0"/>
                  <a:pt x="393" y="0"/>
                </a:cubicBezTo>
                <a:cubicBezTo>
                  <a:pt x="378" y="9"/>
                  <a:pt x="367" y="24"/>
                  <a:pt x="364" y="41"/>
                </a:cubicBezTo>
                <a:cubicBezTo>
                  <a:pt x="70" y="41"/>
                  <a:pt x="70" y="41"/>
                  <a:pt x="70" y="41"/>
                </a:cubicBezTo>
                <a:cubicBezTo>
                  <a:pt x="65" y="26"/>
                  <a:pt x="52" y="15"/>
                  <a:pt x="36" y="15"/>
                </a:cubicBezTo>
                <a:cubicBezTo>
                  <a:pt x="16" y="15"/>
                  <a:pt x="0" y="31"/>
                  <a:pt x="0" y="51"/>
                </a:cubicBezTo>
                <a:cubicBezTo>
                  <a:pt x="0" y="70"/>
                  <a:pt x="16" y="86"/>
                  <a:pt x="36" y="86"/>
                </a:cubicBezTo>
                <a:cubicBezTo>
                  <a:pt x="52" y="86"/>
                  <a:pt x="65" y="75"/>
                  <a:pt x="70" y="60"/>
                </a:cubicBezTo>
                <a:cubicBezTo>
                  <a:pt x="364" y="60"/>
                  <a:pt x="364" y="60"/>
                  <a:pt x="364" y="60"/>
                </a:cubicBezTo>
                <a:cubicBezTo>
                  <a:pt x="369" y="88"/>
                  <a:pt x="393" y="109"/>
                  <a:pt x="422" y="109"/>
                </a:cubicBezTo>
                <a:cubicBezTo>
                  <a:pt x="451" y="109"/>
                  <a:pt x="475" y="88"/>
                  <a:pt x="479" y="60"/>
                </a:cubicBezTo>
                <a:cubicBezTo>
                  <a:pt x="965" y="60"/>
                  <a:pt x="965" y="60"/>
                  <a:pt x="965" y="60"/>
                </a:cubicBezTo>
                <a:cubicBezTo>
                  <a:pt x="970" y="88"/>
                  <a:pt x="994" y="109"/>
                  <a:pt x="1023" y="109"/>
                </a:cubicBezTo>
                <a:cubicBezTo>
                  <a:pt x="1052" y="109"/>
                  <a:pt x="1076" y="88"/>
                  <a:pt x="1080" y="60"/>
                </a:cubicBezTo>
                <a:cubicBezTo>
                  <a:pt x="1566" y="60"/>
                  <a:pt x="1566" y="60"/>
                  <a:pt x="1566" y="60"/>
                </a:cubicBezTo>
                <a:cubicBezTo>
                  <a:pt x="1571" y="88"/>
                  <a:pt x="1595" y="109"/>
                  <a:pt x="1624" y="109"/>
                </a:cubicBezTo>
                <a:cubicBezTo>
                  <a:pt x="1653" y="109"/>
                  <a:pt x="1677" y="88"/>
                  <a:pt x="1681" y="60"/>
                </a:cubicBezTo>
                <a:cubicBezTo>
                  <a:pt x="2167" y="60"/>
                  <a:pt x="2167" y="60"/>
                  <a:pt x="2167" y="60"/>
                </a:cubicBezTo>
                <a:cubicBezTo>
                  <a:pt x="2172" y="88"/>
                  <a:pt x="2196" y="109"/>
                  <a:pt x="2225" y="109"/>
                </a:cubicBezTo>
                <a:cubicBezTo>
                  <a:pt x="2254" y="109"/>
                  <a:pt x="2278" y="88"/>
                  <a:pt x="2282" y="60"/>
                </a:cubicBezTo>
                <a:cubicBezTo>
                  <a:pt x="2768" y="60"/>
                  <a:pt x="2768" y="60"/>
                  <a:pt x="2768" y="60"/>
                </a:cubicBezTo>
                <a:cubicBezTo>
                  <a:pt x="2773" y="88"/>
                  <a:pt x="2797" y="109"/>
                  <a:pt x="2826" y="109"/>
                </a:cubicBezTo>
                <a:cubicBezTo>
                  <a:pt x="2855" y="109"/>
                  <a:pt x="2879" y="88"/>
                  <a:pt x="2883" y="60"/>
                </a:cubicBezTo>
                <a:cubicBezTo>
                  <a:pt x="3178" y="60"/>
                  <a:pt x="3178" y="60"/>
                  <a:pt x="3178" y="60"/>
                </a:cubicBezTo>
                <a:cubicBezTo>
                  <a:pt x="3182" y="75"/>
                  <a:pt x="3196" y="86"/>
                  <a:pt x="3212" y="86"/>
                </a:cubicBezTo>
                <a:cubicBezTo>
                  <a:pt x="3231" y="86"/>
                  <a:pt x="3247" y="70"/>
                  <a:pt x="3247" y="51"/>
                </a:cubicBezTo>
                <a:cubicBezTo>
                  <a:pt x="3247" y="31"/>
                  <a:pt x="3231" y="15"/>
                  <a:pt x="3212" y="15"/>
                </a:cubicBezTo>
                <a:cubicBezTo>
                  <a:pt x="3196" y="15"/>
                  <a:pt x="3182" y="26"/>
                  <a:pt x="3178" y="41"/>
                </a:cubicBezTo>
                <a:cubicBezTo>
                  <a:pt x="2883" y="41"/>
                  <a:pt x="2883" y="41"/>
                  <a:pt x="2883" y="41"/>
                </a:cubicBezTo>
                <a:cubicBezTo>
                  <a:pt x="2880" y="24"/>
                  <a:pt x="2870" y="9"/>
                  <a:pt x="2855" y="0"/>
                </a:cubicBezTo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177469" y="4456113"/>
            <a:ext cx="2418743" cy="1945025"/>
            <a:chOff x="1177469" y="4456113"/>
            <a:chExt cx="2418743" cy="1945025"/>
          </a:xfrm>
        </p:grpSpPr>
        <p:sp>
          <p:nvSpPr>
            <p:cNvPr id="4159" name="Freeform 114"/>
            <p:cNvSpPr/>
            <p:nvPr/>
          </p:nvSpPr>
          <p:spPr bwMode="auto">
            <a:xfrm>
              <a:off x="2292350" y="4591051"/>
              <a:ext cx="79375" cy="222250"/>
            </a:xfrm>
            <a:custGeom>
              <a:avLst/>
              <a:gdLst>
                <a:gd name="T0" fmla="*/ 44 w 50"/>
                <a:gd name="T1" fmla="*/ 0 h 140"/>
                <a:gd name="T2" fmla="*/ 31 w 50"/>
                <a:gd name="T3" fmla="*/ 0 h 140"/>
                <a:gd name="T4" fmla="*/ 29 w 50"/>
                <a:gd name="T5" fmla="*/ 10 h 140"/>
                <a:gd name="T6" fmla="*/ 35 w 50"/>
                <a:gd name="T7" fmla="*/ 18 h 140"/>
                <a:gd name="T8" fmla="*/ 25 w 50"/>
                <a:gd name="T9" fmla="*/ 22 h 140"/>
                <a:gd name="T10" fmla="*/ 15 w 50"/>
                <a:gd name="T11" fmla="*/ 14 h 140"/>
                <a:gd name="T12" fmla="*/ 0 w 50"/>
                <a:gd name="T13" fmla="*/ 51 h 140"/>
                <a:gd name="T14" fmla="*/ 0 w 50"/>
                <a:gd name="T15" fmla="*/ 82 h 140"/>
                <a:gd name="T16" fmla="*/ 50 w 50"/>
                <a:gd name="T17" fmla="*/ 140 h 140"/>
                <a:gd name="T18" fmla="*/ 48 w 50"/>
                <a:gd name="T19" fmla="*/ 72 h 140"/>
                <a:gd name="T20" fmla="*/ 44 w 50"/>
                <a:gd name="T21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140">
                  <a:moveTo>
                    <a:pt x="44" y="0"/>
                  </a:moveTo>
                  <a:lnTo>
                    <a:pt x="31" y="0"/>
                  </a:lnTo>
                  <a:lnTo>
                    <a:pt x="29" y="10"/>
                  </a:lnTo>
                  <a:lnTo>
                    <a:pt x="35" y="18"/>
                  </a:lnTo>
                  <a:lnTo>
                    <a:pt x="25" y="22"/>
                  </a:lnTo>
                  <a:lnTo>
                    <a:pt x="15" y="14"/>
                  </a:lnTo>
                  <a:lnTo>
                    <a:pt x="0" y="51"/>
                  </a:lnTo>
                  <a:lnTo>
                    <a:pt x="0" y="82"/>
                  </a:lnTo>
                  <a:lnTo>
                    <a:pt x="50" y="140"/>
                  </a:lnTo>
                  <a:lnTo>
                    <a:pt x="48" y="72"/>
                  </a:lnTo>
                  <a:lnTo>
                    <a:pt x="44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0" name="Freeform 115"/>
            <p:cNvSpPr>
              <a:spLocks noEditPoints="1"/>
            </p:cNvSpPr>
            <p:nvPr/>
          </p:nvSpPr>
          <p:spPr bwMode="auto">
            <a:xfrm>
              <a:off x="2279650" y="4483101"/>
              <a:ext cx="271463" cy="411163"/>
            </a:xfrm>
            <a:custGeom>
              <a:avLst/>
              <a:gdLst>
                <a:gd name="T0" fmla="*/ 86 w 88"/>
                <a:gd name="T1" fmla="*/ 0 h 133"/>
                <a:gd name="T2" fmla="*/ 70 w 88"/>
                <a:gd name="T3" fmla="*/ 0 h 133"/>
                <a:gd name="T4" fmla="*/ 68 w 88"/>
                <a:gd name="T5" fmla="*/ 2 h 133"/>
                <a:gd name="T6" fmla="*/ 68 w 88"/>
                <a:gd name="T7" fmla="*/ 26 h 133"/>
                <a:gd name="T8" fmla="*/ 70 w 88"/>
                <a:gd name="T9" fmla="*/ 28 h 133"/>
                <a:gd name="T10" fmla="*/ 76 w 88"/>
                <a:gd name="T11" fmla="*/ 28 h 133"/>
                <a:gd name="T12" fmla="*/ 73 w 88"/>
                <a:gd name="T13" fmla="*/ 30 h 133"/>
                <a:gd name="T14" fmla="*/ 64 w 88"/>
                <a:gd name="T15" fmla="*/ 39 h 133"/>
                <a:gd name="T16" fmla="*/ 52 w 88"/>
                <a:gd name="T17" fmla="*/ 22 h 133"/>
                <a:gd name="T18" fmla="*/ 51 w 88"/>
                <a:gd name="T19" fmla="*/ 21 h 133"/>
                <a:gd name="T20" fmla="*/ 51 w 88"/>
                <a:gd name="T21" fmla="*/ 21 h 133"/>
                <a:gd name="T22" fmla="*/ 46 w 88"/>
                <a:gd name="T23" fmla="*/ 19 h 133"/>
                <a:gd name="T24" fmla="*/ 25 w 88"/>
                <a:gd name="T25" fmla="*/ 19 h 133"/>
                <a:gd name="T26" fmla="*/ 23 w 88"/>
                <a:gd name="T27" fmla="*/ 19 h 133"/>
                <a:gd name="T28" fmla="*/ 19 w 88"/>
                <a:gd name="T29" fmla="*/ 22 h 133"/>
                <a:gd name="T30" fmla="*/ 18 w 88"/>
                <a:gd name="T31" fmla="*/ 24 h 133"/>
                <a:gd name="T32" fmla="*/ 1 w 88"/>
                <a:gd name="T33" fmla="*/ 70 h 133"/>
                <a:gd name="T34" fmla="*/ 4 w 88"/>
                <a:gd name="T35" fmla="*/ 77 h 133"/>
                <a:gd name="T36" fmla="*/ 11 w 88"/>
                <a:gd name="T37" fmla="*/ 74 h 133"/>
                <a:gd name="T38" fmla="*/ 19 w 88"/>
                <a:gd name="T39" fmla="*/ 52 h 133"/>
                <a:gd name="T40" fmla="*/ 20 w 88"/>
                <a:gd name="T41" fmla="*/ 67 h 133"/>
                <a:gd name="T42" fmla="*/ 21 w 88"/>
                <a:gd name="T43" fmla="*/ 71 h 133"/>
                <a:gd name="T44" fmla="*/ 21 w 88"/>
                <a:gd name="T45" fmla="*/ 127 h 133"/>
                <a:gd name="T46" fmla="*/ 27 w 88"/>
                <a:gd name="T47" fmla="*/ 133 h 133"/>
                <a:gd name="T48" fmla="*/ 33 w 88"/>
                <a:gd name="T49" fmla="*/ 127 h 133"/>
                <a:gd name="T50" fmla="*/ 33 w 88"/>
                <a:gd name="T51" fmla="*/ 74 h 133"/>
                <a:gd name="T52" fmla="*/ 38 w 88"/>
                <a:gd name="T53" fmla="*/ 74 h 133"/>
                <a:gd name="T54" fmla="*/ 38 w 88"/>
                <a:gd name="T55" fmla="*/ 127 h 133"/>
                <a:gd name="T56" fmla="*/ 44 w 88"/>
                <a:gd name="T57" fmla="*/ 133 h 133"/>
                <a:gd name="T58" fmla="*/ 50 w 88"/>
                <a:gd name="T59" fmla="*/ 127 h 133"/>
                <a:gd name="T60" fmla="*/ 50 w 88"/>
                <a:gd name="T61" fmla="*/ 71 h 133"/>
                <a:gd name="T62" fmla="*/ 52 w 88"/>
                <a:gd name="T63" fmla="*/ 67 h 133"/>
                <a:gd name="T64" fmla="*/ 53 w 88"/>
                <a:gd name="T65" fmla="*/ 41 h 133"/>
                <a:gd name="T66" fmla="*/ 59 w 88"/>
                <a:gd name="T67" fmla="*/ 50 h 133"/>
                <a:gd name="T68" fmla="*/ 66 w 88"/>
                <a:gd name="T69" fmla="*/ 52 h 133"/>
                <a:gd name="T70" fmla="*/ 66 w 88"/>
                <a:gd name="T71" fmla="*/ 52 h 133"/>
                <a:gd name="T72" fmla="*/ 66 w 88"/>
                <a:gd name="T73" fmla="*/ 52 h 133"/>
                <a:gd name="T74" fmla="*/ 67 w 88"/>
                <a:gd name="T75" fmla="*/ 51 h 133"/>
                <a:gd name="T76" fmla="*/ 81 w 88"/>
                <a:gd name="T77" fmla="*/ 38 h 133"/>
                <a:gd name="T78" fmla="*/ 81 w 88"/>
                <a:gd name="T79" fmla="*/ 30 h 133"/>
                <a:gd name="T80" fmla="*/ 78 w 88"/>
                <a:gd name="T81" fmla="*/ 28 h 133"/>
                <a:gd name="T82" fmla="*/ 86 w 88"/>
                <a:gd name="T83" fmla="*/ 28 h 133"/>
                <a:gd name="T84" fmla="*/ 88 w 88"/>
                <a:gd name="T85" fmla="*/ 26 h 133"/>
                <a:gd name="T86" fmla="*/ 88 w 88"/>
                <a:gd name="T87" fmla="*/ 2 h 133"/>
                <a:gd name="T88" fmla="*/ 86 w 88"/>
                <a:gd name="T89" fmla="*/ 0 h 133"/>
                <a:gd name="T90" fmla="*/ 78 w 88"/>
                <a:gd name="T91" fmla="*/ 1 h 133"/>
                <a:gd name="T92" fmla="*/ 78 w 88"/>
                <a:gd name="T93" fmla="*/ 2 h 133"/>
                <a:gd name="T94" fmla="*/ 78 w 88"/>
                <a:gd name="T95" fmla="*/ 2 h 133"/>
                <a:gd name="T96" fmla="*/ 77 w 88"/>
                <a:gd name="T97" fmla="*/ 2 h 133"/>
                <a:gd name="T98" fmla="*/ 78 w 88"/>
                <a:gd name="T99" fmla="*/ 1 h 133"/>
                <a:gd name="T100" fmla="*/ 78 w 88"/>
                <a:gd name="T101" fmla="*/ 28 h 133"/>
                <a:gd name="T102" fmla="*/ 76 w 88"/>
                <a:gd name="T103" fmla="*/ 26 h 133"/>
                <a:gd name="T104" fmla="*/ 78 w 88"/>
                <a:gd name="T105" fmla="*/ 25 h 133"/>
                <a:gd name="T106" fmla="*/ 79 w 88"/>
                <a:gd name="T107" fmla="*/ 26 h 133"/>
                <a:gd name="T108" fmla="*/ 78 w 88"/>
                <a:gd name="T109" fmla="*/ 28 h 133"/>
                <a:gd name="T110" fmla="*/ 85 w 88"/>
                <a:gd name="T111" fmla="*/ 24 h 133"/>
                <a:gd name="T112" fmla="*/ 70 w 88"/>
                <a:gd name="T113" fmla="*/ 24 h 133"/>
                <a:gd name="T114" fmla="*/ 70 w 88"/>
                <a:gd name="T115" fmla="*/ 4 h 133"/>
                <a:gd name="T116" fmla="*/ 85 w 88"/>
                <a:gd name="T117" fmla="*/ 4 h 133"/>
                <a:gd name="T118" fmla="*/ 85 w 88"/>
                <a:gd name="T119" fmla="*/ 2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133">
                  <a:moveTo>
                    <a:pt x="86" y="0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68" y="0"/>
                    <a:pt x="68" y="1"/>
                    <a:pt x="68" y="2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7"/>
                    <a:pt x="68" y="28"/>
                    <a:pt x="70" y="28"/>
                  </a:cubicBezTo>
                  <a:cubicBezTo>
                    <a:pt x="76" y="28"/>
                    <a:pt x="76" y="28"/>
                    <a:pt x="76" y="28"/>
                  </a:cubicBezTo>
                  <a:cubicBezTo>
                    <a:pt x="75" y="29"/>
                    <a:pt x="74" y="29"/>
                    <a:pt x="73" y="3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0" y="19"/>
                    <a:pt x="48" y="19"/>
                    <a:pt x="46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4" y="19"/>
                    <a:pt x="24" y="19"/>
                    <a:pt x="23" y="19"/>
                  </a:cubicBezTo>
                  <a:cubicBezTo>
                    <a:pt x="22" y="19"/>
                    <a:pt x="20" y="20"/>
                    <a:pt x="19" y="22"/>
                  </a:cubicBezTo>
                  <a:cubicBezTo>
                    <a:pt x="19" y="22"/>
                    <a:pt x="18" y="23"/>
                    <a:pt x="18" y="24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0" y="73"/>
                    <a:pt x="1" y="76"/>
                    <a:pt x="4" y="77"/>
                  </a:cubicBezTo>
                  <a:cubicBezTo>
                    <a:pt x="7" y="78"/>
                    <a:pt x="10" y="76"/>
                    <a:pt x="11" y="74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8"/>
                    <a:pt x="20" y="70"/>
                    <a:pt x="21" y="71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30"/>
                    <a:pt x="24" y="133"/>
                    <a:pt x="27" y="133"/>
                  </a:cubicBezTo>
                  <a:cubicBezTo>
                    <a:pt x="31" y="133"/>
                    <a:pt x="33" y="130"/>
                    <a:pt x="33" y="127"/>
                  </a:cubicBezTo>
                  <a:cubicBezTo>
                    <a:pt x="33" y="74"/>
                    <a:pt x="33" y="74"/>
                    <a:pt x="33" y="74"/>
                  </a:cubicBezTo>
                  <a:cubicBezTo>
                    <a:pt x="38" y="74"/>
                    <a:pt x="38" y="74"/>
                    <a:pt x="38" y="74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30"/>
                    <a:pt x="41" y="133"/>
                    <a:pt x="44" y="133"/>
                  </a:cubicBezTo>
                  <a:cubicBezTo>
                    <a:pt x="48" y="133"/>
                    <a:pt x="50" y="130"/>
                    <a:pt x="50" y="127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1" y="70"/>
                    <a:pt x="52" y="68"/>
                    <a:pt x="52" y="67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0" y="53"/>
                    <a:pt x="64" y="53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81" y="38"/>
                    <a:pt x="81" y="38"/>
                    <a:pt x="81" y="38"/>
                  </a:cubicBezTo>
                  <a:cubicBezTo>
                    <a:pt x="83" y="35"/>
                    <a:pt x="83" y="32"/>
                    <a:pt x="81" y="30"/>
                  </a:cubicBezTo>
                  <a:cubicBezTo>
                    <a:pt x="80" y="29"/>
                    <a:pt x="79" y="29"/>
                    <a:pt x="78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7" y="28"/>
                    <a:pt x="88" y="27"/>
                    <a:pt x="88" y="26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1"/>
                    <a:pt x="87" y="0"/>
                    <a:pt x="86" y="0"/>
                  </a:cubicBezTo>
                  <a:close/>
                  <a:moveTo>
                    <a:pt x="78" y="1"/>
                  </a:moveTo>
                  <a:cubicBezTo>
                    <a:pt x="78" y="1"/>
                    <a:pt x="78" y="1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7" y="1"/>
                    <a:pt x="77" y="1"/>
                    <a:pt x="78" y="1"/>
                  </a:cubicBezTo>
                  <a:close/>
                  <a:moveTo>
                    <a:pt x="78" y="28"/>
                  </a:moveTo>
                  <a:cubicBezTo>
                    <a:pt x="77" y="28"/>
                    <a:pt x="76" y="27"/>
                    <a:pt x="76" y="26"/>
                  </a:cubicBezTo>
                  <a:cubicBezTo>
                    <a:pt x="76" y="26"/>
                    <a:pt x="77" y="25"/>
                    <a:pt x="78" y="25"/>
                  </a:cubicBezTo>
                  <a:cubicBezTo>
                    <a:pt x="78" y="25"/>
                    <a:pt x="79" y="26"/>
                    <a:pt x="79" y="26"/>
                  </a:cubicBezTo>
                  <a:cubicBezTo>
                    <a:pt x="79" y="27"/>
                    <a:pt x="78" y="28"/>
                    <a:pt x="78" y="28"/>
                  </a:cubicBezTo>
                  <a:close/>
                  <a:moveTo>
                    <a:pt x="85" y="24"/>
                  </a:moveTo>
                  <a:cubicBezTo>
                    <a:pt x="70" y="24"/>
                    <a:pt x="70" y="24"/>
                    <a:pt x="70" y="2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85" y="4"/>
                    <a:pt x="85" y="4"/>
                    <a:pt x="85" y="4"/>
                  </a:cubicBezTo>
                  <a:lnTo>
                    <a:pt x="85" y="24"/>
                  </a:ln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1" name="Rectangle 116"/>
            <p:cNvSpPr>
              <a:spLocks noChangeArrowheads="1"/>
            </p:cNvSpPr>
            <p:nvPr/>
          </p:nvSpPr>
          <p:spPr bwMode="auto">
            <a:xfrm>
              <a:off x="2516188" y="4564063"/>
              <a:ext cx="3175" cy="3175"/>
            </a:xfrm>
            <a:prstGeom prst="rect">
              <a:avLst/>
            </a:prstGeom>
            <a:solidFill>
              <a:srgbClr val="59505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2" name="Oval 117"/>
            <p:cNvSpPr>
              <a:spLocks noChangeArrowheads="1"/>
            </p:cNvSpPr>
            <p:nvPr/>
          </p:nvSpPr>
          <p:spPr bwMode="auto">
            <a:xfrm>
              <a:off x="2349500" y="4456113"/>
              <a:ext cx="80963" cy="79375"/>
            </a:xfrm>
            <a:prstGeom prst="ellipse">
              <a:avLst/>
            </a:prstGeom>
            <a:solidFill>
              <a:srgbClr val="B1546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5" name="Oval 120"/>
            <p:cNvSpPr>
              <a:spLocks noChangeArrowheads="1"/>
            </p:cNvSpPr>
            <p:nvPr/>
          </p:nvSpPr>
          <p:spPr bwMode="auto">
            <a:xfrm>
              <a:off x="2319338" y="5143501"/>
              <a:ext cx="138113" cy="138113"/>
            </a:xfrm>
            <a:prstGeom prst="ellipse">
              <a:avLst/>
            </a:prstGeom>
            <a:solidFill>
              <a:srgbClr val="B1546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Text Placeholder 5"/>
            <p:cNvSpPr txBox="1"/>
            <p:nvPr/>
          </p:nvSpPr>
          <p:spPr>
            <a:xfrm>
              <a:off x="1404820" y="5731042"/>
              <a:ext cx="1964043" cy="670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ipsum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dolor sit </a:t>
              </a:r>
              <a:r>
                <a:rPr lang="id-ID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dudu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consectetur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adipiscing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. </a:t>
              </a:r>
              <a:endParaRPr lang="id-ID" sz="11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187" name="TextBox 59"/>
            <p:cNvSpPr txBox="1"/>
            <p:nvPr/>
          </p:nvSpPr>
          <p:spPr>
            <a:xfrm>
              <a:off x="1177469" y="5473058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B15462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部门</a:t>
              </a:r>
              <a:r>
                <a:rPr lang="en-US" altLang="zh-CN" sz="1400" b="1" dirty="0">
                  <a:solidFill>
                    <a:srgbClr val="B15462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1</a:t>
              </a:r>
              <a:endParaRPr lang="id-ID" sz="1400" b="1" dirty="0">
                <a:solidFill>
                  <a:srgbClr val="B15462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33222" y="4456113"/>
            <a:ext cx="2418743" cy="1945025"/>
            <a:chOff x="3033222" y="4456113"/>
            <a:chExt cx="2418743" cy="1945025"/>
          </a:xfrm>
        </p:grpSpPr>
        <p:sp>
          <p:nvSpPr>
            <p:cNvPr id="250" name="Freeform 33"/>
            <p:cNvSpPr/>
            <p:nvPr/>
          </p:nvSpPr>
          <p:spPr bwMode="auto">
            <a:xfrm>
              <a:off x="3966354" y="6154584"/>
              <a:ext cx="100955" cy="64763"/>
            </a:xfrm>
            <a:custGeom>
              <a:avLst/>
              <a:gdLst>
                <a:gd name="T0" fmla="*/ 13 w 25"/>
                <a:gd name="T1" fmla="*/ 0 h 16"/>
                <a:gd name="T2" fmla="*/ 1 w 25"/>
                <a:gd name="T3" fmla="*/ 10 h 16"/>
                <a:gd name="T4" fmla="*/ 16 w 25"/>
                <a:gd name="T5" fmla="*/ 12 h 16"/>
                <a:gd name="T6" fmla="*/ 24 w 25"/>
                <a:gd name="T7" fmla="*/ 4 h 16"/>
                <a:gd name="T8" fmla="*/ 13 w 25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6">
                  <a:moveTo>
                    <a:pt x="13" y="0"/>
                  </a:moveTo>
                  <a:cubicBezTo>
                    <a:pt x="9" y="0"/>
                    <a:pt x="1" y="10"/>
                    <a:pt x="1" y="10"/>
                  </a:cubicBezTo>
                  <a:cubicBezTo>
                    <a:pt x="0" y="16"/>
                    <a:pt x="16" y="12"/>
                    <a:pt x="16" y="12"/>
                  </a:cubicBezTo>
                  <a:cubicBezTo>
                    <a:pt x="16" y="11"/>
                    <a:pt x="25" y="7"/>
                    <a:pt x="24" y="4"/>
                  </a:cubicBezTo>
                  <a:cubicBezTo>
                    <a:pt x="24" y="1"/>
                    <a:pt x="16" y="0"/>
                    <a:pt x="13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2" name="Oval 97"/>
            <p:cNvSpPr>
              <a:spLocks noChangeArrowheads="1"/>
            </p:cNvSpPr>
            <p:nvPr/>
          </p:nvSpPr>
          <p:spPr bwMode="auto">
            <a:xfrm>
              <a:off x="4203700" y="4456113"/>
              <a:ext cx="80963" cy="79375"/>
            </a:xfrm>
            <a:prstGeom prst="ellipse">
              <a:avLst/>
            </a:prstGeom>
            <a:solidFill>
              <a:srgbClr val="E7858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3" name="Freeform 98"/>
            <p:cNvSpPr>
              <a:spLocks noEditPoints="1"/>
            </p:cNvSpPr>
            <p:nvPr/>
          </p:nvSpPr>
          <p:spPr bwMode="auto">
            <a:xfrm>
              <a:off x="4333875" y="4514851"/>
              <a:ext cx="73025" cy="52388"/>
            </a:xfrm>
            <a:custGeom>
              <a:avLst/>
              <a:gdLst>
                <a:gd name="T0" fmla="*/ 2 w 24"/>
                <a:gd name="T1" fmla="*/ 17 h 17"/>
                <a:gd name="T2" fmla="*/ 23 w 24"/>
                <a:gd name="T3" fmla="*/ 17 h 17"/>
                <a:gd name="T4" fmla="*/ 24 w 24"/>
                <a:gd name="T5" fmla="*/ 16 h 17"/>
                <a:gd name="T6" fmla="*/ 24 w 24"/>
                <a:gd name="T7" fmla="*/ 2 h 17"/>
                <a:gd name="T8" fmla="*/ 23 w 24"/>
                <a:gd name="T9" fmla="*/ 0 h 17"/>
                <a:gd name="T10" fmla="*/ 2 w 24"/>
                <a:gd name="T11" fmla="*/ 0 h 17"/>
                <a:gd name="T12" fmla="*/ 0 w 24"/>
                <a:gd name="T13" fmla="*/ 2 h 17"/>
                <a:gd name="T14" fmla="*/ 0 w 24"/>
                <a:gd name="T15" fmla="*/ 16 h 17"/>
                <a:gd name="T16" fmla="*/ 2 w 24"/>
                <a:gd name="T17" fmla="*/ 17 h 17"/>
                <a:gd name="T18" fmla="*/ 4 w 24"/>
                <a:gd name="T19" fmla="*/ 3 h 17"/>
                <a:gd name="T20" fmla="*/ 21 w 24"/>
                <a:gd name="T21" fmla="*/ 3 h 17"/>
                <a:gd name="T22" fmla="*/ 21 w 24"/>
                <a:gd name="T23" fmla="*/ 15 h 17"/>
                <a:gd name="T24" fmla="*/ 4 w 24"/>
                <a:gd name="T25" fmla="*/ 15 h 17"/>
                <a:gd name="T26" fmla="*/ 4 w 24"/>
                <a:gd name="T27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17">
                  <a:moveTo>
                    <a:pt x="2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4" y="17"/>
                    <a:pt x="24" y="17"/>
                    <a:pt x="24" y="16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7"/>
                    <a:pt x="2" y="17"/>
                  </a:cubicBezTo>
                  <a:close/>
                  <a:moveTo>
                    <a:pt x="4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4" y="15"/>
                    <a:pt x="4" y="15"/>
                    <a:pt x="4" y="15"/>
                  </a:cubicBezTo>
                  <a:lnTo>
                    <a:pt x="4" y="3"/>
                  </a:lnTo>
                  <a:close/>
                </a:path>
              </a:pathLst>
            </a:custGeom>
            <a:gradFill>
              <a:gsLst>
                <a:gs pos="0">
                  <a:srgbClr val="F69C29"/>
                </a:gs>
                <a:gs pos="100000">
                  <a:srgbClr val="F3B346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4" name="Freeform 99"/>
            <p:cNvSpPr/>
            <p:nvPr/>
          </p:nvSpPr>
          <p:spPr bwMode="auto">
            <a:xfrm>
              <a:off x="4132263" y="4541838"/>
              <a:ext cx="287338" cy="349250"/>
            </a:xfrm>
            <a:custGeom>
              <a:avLst/>
              <a:gdLst>
                <a:gd name="T0" fmla="*/ 92 w 93"/>
                <a:gd name="T1" fmla="*/ 11 h 113"/>
                <a:gd name="T2" fmla="*/ 89 w 93"/>
                <a:gd name="T3" fmla="*/ 9 h 113"/>
                <a:gd name="T4" fmla="*/ 88 w 93"/>
                <a:gd name="T5" fmla="*/ 9 h 113"/>
                <a:gd name="T6" fmla="*/ 66 w 93"/>
                <a:gd name="T7" fmla="*/ 9 h 113"/>
                <a:gd name="T8" fmla="*/ 65 w 93"/>
                <a:gd name="T9" fmla="*/ 9 h 113"/>
                <a:gd name="T10" fmla="*/ 62 w 93"/>
                <a:gd name="T11" fmla="*/ 11 h 113"/>
                <a:gd name="T12" fmla="*/ 62 w 93"/>
                <a:gd name="T13" fmla="*/ 12 h 113"/>
                <a:gd name="T14" fmla="*/ 63 w 93"/>
                <a:gd name="T15" fmla="*/ 14 h 113"/>
                <a:gd name="T16" fmla="*/ 70 w 93"/>
                <a:gd name="T17" fmla="*/ 14 h 113"/>
                <a:gd name="T18" fmla="*/ 64 w 93"/>
                <a:gd name="T19" fmla="*/ 20 h 113"/>
                <a:gd name="T20" fmla="*/ 52 w 93"/>
                <a:gd name="T21" fmla="*/ 3 h 113"/>
                <a:gd name="T22" fmla="*/ 51 w 93"/>
                <a:gd name="T23" fmla="*/ 2 h 113"/>
                <a:gd name="T24" fmla="*/ 51 w 93"/>
                <a:gd name="T25" fmla="*/ 2 h 113"/>
                <a:gd name="T26" fmla="*/ 46 w 93"/>
                <a:gd name="T27" fmla="*/ 0 h 113"/>
                <a:gd name="T28" fmla="*/ 25 w 93"/>
                <a:gd name="T29" fmla="*/ 0 h 113"/>
                <a:gd name="T30" fmla="*/ 23 w 93"/>
                <a:gd name="T31" fmla="*/ 0 h 113"/>
                <a:gd name="T32" fmla="*/ 19 w 93"/>
                <a:gd name="T33" fmla="*/ 3 h 113"/>
                <a:gd name="T34" fmla="*/ 18 w 93"/>
                <a:gd name="T35" fmla="*/ 5 h 113"/>
                <a:gd name="T36" fmla="*/ 1 w 93"/>
                <a:gd name="T37" fmla="*/ 51 h 113"/>
                <a:gd name="T38" fmla="*/ 4 w 93"/>
                <a:gd name="T39" fmla="*/ 58 h 113"/>
                <a:gd name="T40" fmla="*/ 11 w 93"/>
                <a:gd name="T41" fmla="*/ 54 h 113"/>
                <a:gd name="T42" fmla="*/ 19 w 93"/>
                <a:gd name="T43" fmla="*/ 33 h 113"/>
                <a:gd name="T44" fmla="*/ 20 w 93"/>
                <a:gd name="T45" fmla="*/ 48 h 113"/>
                <a:gd name="T46" fmla="*/ 21 w 93"/>
                <a:gd name="T47" fmla="*/ 52 h 113"/>
                <a:gd name="T48" fmla="*/ 21 w 93"/>
                <a:gd name="T49" fmla="*/ 107 h 113"/>
                <a:gd name="T50" fmla="*/ 27 w 93"/>
                <a:gd name="T51" fmla="*/ 113 h 113"/>
                <a:gd name="T52" fmla="*/ 33 w 93"/>
                <a:gd name="T53" fmla="*/ 107 h 113"/>
                <a:gd name="T54" fmla="*/ 33 w 93"/>
                <a:gd name="T55" fmla="*/ 54 h 113"/>
                <a:gd name="T56" fmla="*/ 38 w 93"/>
                <a:gd name="T57" fmla="*/ 54 h 113"/>
                <a:gd name="T58" fmla="*/ 38 w 93"/>
                <a:gd name="T59" fmla="*/ 107 h 113"/>
                <a:gd name="T60" fmla="*/ 44 w 93"/>
                <a:gd name="T61" fmla="*/ 113 h 113"/>
                <a:gd name="T62" fmla="*/ 50 w 93"/>
                <a:gd name="T63" fmla="*/ 107 h 113"/>
                <a:gd name="T64" fmla="*/ 50 w 93"/>
                <a:gd name="T65" fmla="*/ 52 h 113"/>
                <a:gd name="T66" fmla="*/ 52 w 93"/>
                <a:gd name="T67" fmla="*/ 48 h 113"/>
                <a:gd name="T68" fmla="*/ 53 w 93"/>
                <a:gd name="T69" fmla="*/ 22 h 113"/>
                <a:gd name="T70" fmla="*/ 59 w 93"/>
                <a:gd name="T71" fmla="*/ 31 h 113"/>
                <a:gd name="T72" fmla="*/ 66 w 93"/>
                <a:gd name="T73" fmla="*/ 33 h 113"/>
                <a:gd name="T74" fmla="*/ 66 w 93"/>
                <a:gd name="T75" fmla="*/ 32 h 113"/>
                <a:gd name="T76" fmla="*/ 67 w 93"/>
                <a:gd name="T77" fmla="*/ 32 h 113"/>
                <a:gd name="T78" fmla="*/ 81 w 93"/>
                <a:gd name="T79" fmla="*/ 18 h 113"/>
                <a:gd name="T80" fmla="*/ 82 w 93"/>
                <a:gd name="T81" fmla="*/ 14 h 113"/>
                <a:gd name="T82" fmla="*/ 91 w 93"/>
                <a:gd name="T83" fmla="*/ 14 h 113"/>
                <a:gd name="T84" fmla="*/ 93 w 93"/>
                <a:gd name="T85" fmla="*/ 12 h 113"/>
                <a:gd name="T86" fmla="*/ 92 w 93"/>
                <a:gd name="T87" fmla="*/ 1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3" h="113">
                  <a:moveTo>
                    <a:pt x="92" y="11"/>
                  </a:moveTo>
                  <a:cubicBezTo>
                    <a:pt x="89" y="9"/>
                    <a:pt x="89" y="9"/>
                    <a:pt x="89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2"/>
                    <a:pt x="62" y="12"/>
                  </a:cubicBezTo>
                  <a:cubicBezTo>
                    <a:pt x="62" y="13"/>
                    <a:pt x="62" y="14"/>
                    <a:pt x="63" y="14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1" y="2"/>
                    <a:pt x="51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0" y="0"/>
                    <a:pt x="48" y="0"/>
                    <a:pt x="4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0" y="1"/>
                    <a:pt x="19" y="3"/>
                  </a:cubicBezTo>
                  <a:cubicBezTo>
                    <a:pt x="19" y="3"/>
                    <a:pt x="19" y="4"/>
                    <a:pt x="18" y="5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1" y="56"/>
                    <a:pt x="4" y="58"/>
                  </a:cubicBezTo>
                  <a:cubicBezTo>
                    <a:pt x="7" y="59"/>
                    <a:pt x="10" y="57"/>
                    <a:pt x="11" y="5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51"/>
                    <a:pt x="21" y="52"/>
                  </a:cubicBezTo>
                  <a:cubicBezTo>
                    <a:pt x="21" y="107"/>
                    <a:pt x="21" y="107"/>
                    <a:pt x="21" y="107"/>
                  </a:cubicBezTo>
                  <a:cubicBezTo>
                    <a:pt x="21" y="111"/>
                    <a:pt x="24" y="113"/>
                    <a:pt x="27" y="113"/>
                  </a:cubicBezTo>
                  <a:cubicBezTo>
                    <a:pt x="31" y="113"/>
                    <a:pt x="33" y="111"/>
                    <a:pt x="33" y="107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11"/>
                    <a:pt x="41" y="113"/>
                    <a:pt x="44" y="113"/>
                  </a:cubicBezTo>
                  <a:cubicBezTo>
                    <a:pt x="48" y="113"/>
                    <a:pt x="50" y="111"/>
                    <a:pt x="50" y="107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1"/>
                    <a:pt x="52" y="49"/>
                    <a:pt x="52" y="48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3"/>
                    <a:pt x="64" y="34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2" y="17"/>
                    <a:pt x="82" y="15"/>
                    <a:pt x="82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2" y="14"/>
                    <a:pt x="93" y="13"/>
                    <a:pt x="93" y="12"/>
                  </a:cubicBezTo>
                  <a:cubicBezTo>
                    <a:pt x="93" y="12"/>
                    <a:pt x="93" y="11"/>
                    <a:pt x="92" y="11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6" name="Oval 121"/>
            <p:cNvSpPr>
              <a:spLocks noChangeArrowheads="1"/>
            </p:cNvSpPr>
            <p:nvPr/>
          </p:nvSpPr>
          <p:spPr bwMode="auto">
            <a:xfrm>
              <a:off x="4173538" y="5143501"/>
              <a:ext cx="138113" cy="138113"/>
            </a:xfrm>
            <a:prstGeom prst="ellipse">
              <a:avLst/>
            </a:prstGeom>
            <a:solidFill>
              <a:srgbClr val="E7858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Text Placeholder 5"/>
            <p:cNvSpPr txBox="1"/>
            <p:nvPr/>
          </p:nvSpPr>
          <p:spPr>
            <a:xfrm>
              <a:off x="3260573" y="5731042"/>
              <a:ext cx="1964043" cy="670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ipsum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dolor sit </a:t>
              </a:r>
              <a:r>
                <a:rPr lang="id-ID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dudu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consectetur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adipiscing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. </a:t>
              </a:r>
              <a:endParaRPr lang="id-ID" sz="11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191" name="TextBox 59"/>
            <p:cNvSpPr txBox="1"/>
            <p:nvPr/>
          </p:nvSpPr>
          <p:spPr>
            <a:xfrm>
              <a:off x="3033222" y="5473058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E78585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部门</a:t>
              </a:r>
              <a:r>
                <a:rPr lang="en-US" altLang="zh-CN" sz="1400" b="1" dirty="0">
                  <a:solidFill>
                    <a:srgbClr val="E78585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2</a:t>
              </a:r>
              <a:endParaRPr lang="id-ID" sz="1400" b="1" dirty="0">
                <a:solidFill>
                  <a:srgbClr val="E78585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759085" y="4253598"/>
            <a:ext cx="2418743" cy="2147540"/>
            <a:chOff x="6759085" y="4253598"/>
            <a:chExt cx="2418743" cy="2147540"/>
          </a:xfrm>
        </p:grpSpPr>
        <p:sp>
          <p:nvSpPr>
            <p:cNvPr id="257" name="Freeform 40"/>
            <p:cNvSpPr/>
            <p:nvPr/>
          </p:nvSpPr>
          <p:spPr bwMode="auto">
            <a:xfrm>
              <a:off x="8198808" y="4293600"/>
              <a:ext cx="302863" cy="348577"/>
            </a:xfrm>
            <a:custGeom>
              <a:avLst/>
              <a:gdLst>
                <a:gd name="T0" fmla="*/ 74 w 75"/>
                <a:gd name="T1" fmla="*/ 74 h 86"/>
                <a:gd name="T2" fmla="*/ 73 w 75"/>
                <a:gd name="T3" fmla="*/ 61 h 86"/>
                <a:gd name="T4" fmla="*/ 67 w 75"/>
                <a:gd name="T5" fmla="*/ 54 h 86"/>
                <a:gd name="T6" fmla="*/ 59 w 75"/>
                <a:gd name="T7" fmla="*/ 48 h 86"/>
                <a:gd name="T8" fmla="*/ 54 w 75"/>
                <a:gd name="T9" fmla="*/ 39 h 86"/>
                <a:gd name="T10" fmla="*/ 47 w 75"/>
                <a:gd name="T11" fmla="*/ 32 h 86"/>
                <a:gd name="T12" fmla="*/ 38 w 75"/>
                <a:gd name="T13" fmla="*/ 26 h 86"/>
                <a:gd name="T14" fmla="*/ 29 w 75"/>
                <a:gd name="T15" fmla="*/ 18 h 86"/>
                <a:gd name="T16" fmla="*/ 19 w 75"/>
                <a:gd name="T17" fmla="*/ 4 h 86"/>
                <a:gd name="T18" fmla="*/ 11 w 75"/>
                <a:gd name="T19" fmla="*/ 2 h 86"/>
                <a:gd name="T20" fmla="*/ 3 w 75"/>
                <a:gd name="T21" fmla="*/ 1 h 86"/>
                <a:gd name="T22" fmla="*/ 9 w 75"/>
                <a:gd name="T23" fmla="*/ 12 h 86"/>
                <a:gd name="T24" fmla="*/ 17 w 75"/>
                <a:gd name="T25" fmla="*/ 22 h 86"/>
                <a:gd name="T26" fmla="*/ 25 w 75"/>
                <a:gd name="T27" fmla="*/ 31 h 86"/>
                <a:gd name="T28" fmla="*/ 33 w 75"/>
                <a:gd name="T29" fmla="*/ 45 h 86"/>
                <a:gd name="T30" fmla="*/ 40 w 75"/>
                <a:gd name="T31" fmla="*/ 59 h 86"/>
                <a:gd name="T32" fmla="*/ 56 w 75"/>
                <a:gd name="T33" fmla="*/ 78 h 86"/>
                <a:gd name="T34" fmla="*/ 70 w 75"/>
                <a:gd name="T35" fmla="*/ 85 h 86"/>
                <a:gd name="T36" fmla="*/ 74 w 75"/>
                <a:gd name="T37" fmla="*/ 7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86">
                  <a:moveTo>
                    <a:pt x="74" y="74"/>
                  </a:moveTo>
                  <a:cubicBezTo>
                    <a:pt x="74" y="69"/>
                    <a:pt x="75" y="65"/>
                    <a:pt x="73" y="61"/>
                  </a:cubicBezTo>
                  <a:cubicBezTo>
                    <a:pt x="72" y="56"/>
                    <a:pt x="67" y="57"/>
                    <a:pt x="67" y="54"/>
                  </a:cubicBezTo>
                  <a:cubicBezTo>
                    <a:pt x="66" y="51"/>
                    <a:pt x="62" y="49"/>
                    <a:pt x="59" y="48"/>
                  </a:cubicBezTo>
                  <a:cubicBezTo>
                    <a:pt x="56" y="47"/>
                    <a:pt x="55" y="44"/>
                    <a:pt x="54" y="39"/>
                  </a:cubicBezTo>
                  <a:cubicBezTo>
                    <a:pt x="54" y="35"/>
                    <a:pt x="49" y="35"/>
                    <a:pt x="47" y="32"/>
                  </a:cubicBezTo>
                  <a:cubicBezTo>
                    <a:pt x="44" y="30"/>
                    <a:pt x="40" y="29"/>
                    <a:pt x="38" y="26"/>
                  </a:cubicBezTo>
                  <a:cubicBezTo>
                    <a:pt x="37" y="22"/>
                    <a:pt x="31" y="20"/>
                    <a:pt x="29" y="18"/>
                  </a:cubicBezTo>
                  <a:cubicBezTo>
                    <a:pt x="27" y="16"/>
                    <a:pt x="21" y="8"/>
                    <a:pt x="19" y="4"/>
                  </a:cubicBezTo>
                  <a:cubicBezTo>
                    <a:pt x="17" y="1"/>
                    <a:pt x="12" y="2"/>
                    <a:pt x="11" y="2"/>
                  </a:cubicBezTo>
                  <a:cubicBezTo>
                    <a:pt x="10" y="2"/>
                    <a:pt x="5" y="1"/>
                    <a:pt x="3" y="1"/>
                  </a:cubicBezTo>
                  <a:cubicBezTo>
                    <a:pt x="0" y="0"/>
                    <a:pt x="5" y="9"/>
                    <a:pt x="9" y="12"/>
                  </a:cubicBezTo>
                  <a:cubicBezTo>
                    <a:pt x="13" y="16"/>
                    <a:pt x="15" y="20"/>
                    <a:pt x="17" y="22"/>
                  </a:cubicBezTo>
                  <a:cubicBezTo>
                    <a:pt x="18" y="25"/>
                    <a:pt x="24" y="26"/>
                    <a:pt x="25" y="31"/>
                  </a:cubicBezTo>
                  <a:cubicBezTo>
                    <a:pt x="26" y="36"/>
                    <a:pt x="29" y="42"/>
                    <a:pt x="33" y="45"/>
                  </a:cubicBezTo>
                  <a:cubicBezTo>
                    <a:pt x="37" y="47"/>
                    <a:pt x="38" y="54"/>
                    <a:pt x="40" y="59"/>
                  </a:cubicBezTo>
                  <a:cubicBezTo>
                    <a:pt x="42" y="63"/>
                    <a:pt x="50" y="72"/>
                    <a:pt x="56" y="78"/>
                  </a:cubicBezTo>
                  <a:cubicBezTo>
                    <a:pt x="61" y="85"/>
                    <a:pt x="67" y="84"/>
                    <a:pt x="70" y="85"/>
                  </a:cubicBezTo>
                  <a:cubicBezTo>
                    <a:pt x="74" y="86"/>
                    <a:pt x="74" y="79"/>
                    <a:pt x="74" y="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41"/>
            <p:cNvSpPr/>
            <p:nvPr/>
          </p:nvSpPr>
          <p:spPr bwMode="auto">
            <a:xfrm>
              <a:off x="8570243" y="4253598"/>
              <a:ext cx="276196" cy="323815"/>
            </a:xfrm>
            <a:custGeom>
              <a:avLst/>
              <a:gdLst>
                <a:gd name="T0" fmla="*/ 1 w 68"/>
                <a:gd name="T1" fmla="*/ 42 h 80"/>
                <a:gd name="T2" fmla="*/ 3 w 68"/>
                <a:gd name="T3" fmla="*/ 53 h 80"/>
                <a:gd name="T4" fmla="*/ 9 w 68"/>
                <a:gd name="T5" fmla="*/ 62 h 80"/>
                <a:gd name="T6" fmla="*/ 10 w 68"/>
                <a:gd name="T7" fmla="*/ 74 h 80"/>
                <a:gd name="T8" fmla="*/ 23 w 68"/>
                <a:gd name="T9" fmla="*/ 76 h 80"/>
                <a:gd name="T10" fmla="*/ 35 w 68"/>
                <a:gd name="T11" fmla="*/ 78 h 80"/>
                <a:gd name="T12" fmla="*/ 45 w 68"/>
                <a:gd name="T13" fmla="*/ 79 h 80"/>
                <a:gd name="T14" fmla="*/ 50 w 68"/>
                <a:gd name="T15" fmla="*/ 70 h 80"/>
                <a:gd name="T16" fmla="*/ 55 w 68"/>
                <a:gd name="T17" fmla="*/ 61 h 80"/>
                <a:gd name="T18" fmla="*/ 60 w 68"/>
                <a:gd name="T19" fmla="*/ 50 h 80"/>
                <a:gd name="T20" fmla="*/ 66 w 68"/>
                <a:gd name="T21" fmla="*/ 47 h 80"/>
                <a:gd name="T22" fmla="*/ 61 w 68"/>
                <a:gd name="T23" fmla="*/ 38 h 80"/>
                <a:gd name="T24" fmla="*/ 59 w 68"/>
                <a:gd name="T25" fmla="*/ 30 h 80"/>
                <a:gd name="T26" fmla="*/ 62 w 68"/>
                <a:gd name="T27" fmla="*/ 20 h 80"/>
                <a:gd name="T28" fmla="*/ 67 w 68"/>
                <a:gd name="T29" fmla="*/ 12 h 80"/>
                <a:gd name="T30" fmla="*/ 62 w 68"/>
                <a:gd name="T31" fmla="*/ 9 h 80"/>
                <a:gd name="T32" fmla="*/ 57 w 68"/>
                <a:gd name="T33" fmla="*/ 1 h 80"/>
                <a:gd name="T34" fmla="*/ 48 w 68"/>
                <a:gd name="T35" fmla="*/ 8 h 80"/>
                <a:gd name="T36" fmla="*/ 41 w 68"/>
                <a:gd name="T37" fmla="*/ 16 h 80"/>
                <a:gd name="T38" fmla="*/ 31 w 68"/>
                <a:gd name="T39" fmla="*/ 25 h 80"/>
                <a:gd name="T40" fmla="*/ 19 w 68"/>
                <a:gd name="T41" fmla="*/ 32 h 80"/>
                <a:gd name="T42" fmla="*/ 14 w 68"/>
                <a:gd name="T43" fmla="*/ 41 h 80"/>
                <a:gd name="T44" fmla="*/ 6 w 68"/>
                <a:gd name="T45" fmla="*/ 38 h 80"/>
                <a:gd name="T46" fmla="*/ 1 w 68"/>
                <a:gd name="T47" fmla="*/ 4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" h="80">
                  <a:moveTo>
                    <a:pt x="1" y="42"/>
                  </a:moveTo>
                  <a:cubicBezTo>
                    <a:pt x="0" y="44"/>
                    <a:pt x="3" y="52"/>
                    <a:pt x="3" y="53"/>
                  </a:cubicBezTo>
                  <a:cubicBezTo>
                    <a:pt x="2" y="54"/>
                    <a:pt x="4" y="60"/>
                    <a:pt x="9" y="62"/>
                  </a:cubicBezTo>
                  <a:cubicBezTo>
                    <a:pt x="13" y="64"/>
                    <a:pt x="9" y="71"/>
                    <a:pt x="10" y="74"/>
                  </a:cubicBezTo>
                  <a:cubicBezTo>
                    <a:pt x="12" y="77"/>
                    <a:pt x="20" y="76"/>
                    <a:pt x="23" y="76"/>
                  </a:cubicBezTo>
                  <a:cubicBezTo>
                    <a:pt x="26" y="75"/>
                    <a:pt x="32" y="76"/>
                    <a:pt x="35" y="78"/>
                  </a:cubicBezTo>
                  <a:cubicBezTo>
                    <a:pt x="38" y="79"/>
                    <a:pt x="41" y="80"/>
                    <a:pt x="45" y="79"/>
                  </a:cubicBezTo>
                  <a:cubicBezTo>
                    <a:pt x="50" y="77"/>
                    <a:pt x="50" y="73"/>
                    <a:pt x="50" y="70"/>
                  </a:cubicBezTo>
                  <a:cubicBezTo>
                    <a:pt x="50" y="66"/>
                    <a:pt x="52" y="63"/>
                    <a:pt x="55" y="61"/>
                  </a:cubicBezTo>
                  <a:cubicBezTo>
                    <a:pt x="58" y="59"/>
                    <a:pt x="59" y="54"/>
                    <a:pt x="60" y="50"/>
                  </a:cubicBezTo>
                  <a:cubicBezTo>
                    <a:pt x="61" y="46"/>
                    <a:pt x="65" y="47"/>
                    <a:pt x="66" y="47"/>
                  </a:cubicBezTo>
                  <a:cubicBezTo>
                    <a:pt x="67" y="46"/>
                    <a:pt x="63" y="42"/>
                    <a:pt x="61" y="38"/>
                  </a:cubicBezTo>
                  <a:cubicBezTo>
                    <a:pt x="58" y="34"/>
                    <a:pt x="58" y="30"/>
                    <a:pt x="59" y="30"/>
                  </a:cubicBezTo>
                  <a:cubicBezTo>
                    <a:pt x="61" y="29"/>
                    <a:pt x="61" y="24"/>
                    <a:pt x="62" y="20"/>
                  </a:cubicBezTo>
                  <a:cubicBezTo>
                    <a:pt x="63" y="17"/>
                    <a:pt x="68" y="15"/>
                    <a:pt x="67" y="12"/>
                  </a:cubicBezTo>
                  <a:cubicBezTo>
                    <a:pt x="67" y="8"/>
                    <a:pt x="65" y="9"/>
                    <a:pt x="62" y="9"/>
                  </a:cubicBezTo>
                  <a:cubicBezTo>
                    <a:pt x="60" y="8"/>
                    <a:pt x="58" y="2"/>
                    <a:pt x="57" y="1"/>
                  </a:cubicBezTo>
                  <a:cubicBezTo>
                    <a:pt x="56" y="0"/>
                    <a:pt x="50" y="6"/>
                    <a:pt x="48" y="8"/>
                  </a:cubicBezTo>
                  <a:cubicBezTo>
                    <a:pt x="46" y="9"/>
                    <a:pt x="43" y="14"/>
                    <a:pt x="41" y="16"/>
                  </a:cubicBezTo>
                  <a:cubicBezTo>
                    <a:pt x="39" y="19"/>
                    <a:pt x="34" y="22"/>
                    <a:pt x="31" y="25"/>
                  </a:cubicBezTo>
                  <a:cubicBezTo>
                    <a:pt x="28" y="29"/>
                    <a:pt x="23" y="30"/>
                    <a:pt x="19" y="32"/>
                  </a:cubicBezTo>
                  <a:cubicBezTo>
                    <a:pt x="15" y="35"/>
                    <a:pt x="16" y="39"/>
                    <a:pt x="14" y="41"/>
                  </a:cubicBezTo>
                  <a:cubicBezTo>
                    <a:pt x="13" y="44"/>
                    <a:pt x="7" y="38"/>
                    <a:pt x="6" y="38"/>
                  </a:cubicBezTo>
                  <a:cubicBezTo>
                    <a:pt x="5" y="37"/>
                    <a:pt x="3" y="40"/>
                    <a:pt x="1" y="4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42"/>
            <p:cNvSpPr/>
            <p:nvPr/>
          </p:nvSpPr>
          <p:spPr bwMode="auto">
            <a:xfrm>
              <a:off x="8482623" y="4632653"/>
              <a:ext cx="278100" cy="102859"/>
            </a:xfrm>
            <a:custGeom>
              <a:avLst/>
              <a:gdLst>
                <a:gd name="T0" fmla="*/ 63 w 69"/>
                <a:gd name="T1" fmla="*/ 17 h 25"/>
                <a:gd name="T2" fmla="*/ 52 w 69"/>
                <a:gd name="T3" fmla="*/ 14 h 25"/>
                <a:gd name="T4" fmla="*/ 41 w 69"/>
                <a:gd name="T5" fmla="*/ 8 h 25"/>
                <a:gd name="T6" fmla="*/ 32 w 69"/>
                <a:gd name="T7" fmla="*/ 9 h 25"/>
                <a:gd name="T8" fmla="*/ 24 w 69"/>
                <a:gd name="T9" fmla="*/ 8 h 25"/>
                <a:gd name="T10" fmla="*/ 16 w 69"/>
                <a:gd name="T11" fmla="*/ 4 h 25"/>
                <a:gd name="T12" fmla="*/ 9 w 69"/>
                <a:gd name="T13" fmla="*/ 1 h 25"/>
                <a:gd name="T14" fmla="*/ 0 w 69"/>
                <a:gd name="T15" fmla="*/ 9 h 25"/>
                <a:gd name="T16" fmla="*/ 8 w 69"/>
                <a:gd name="T17" fmla="*/ 14 h 25"/>
                <a:gd name="T18" fmla="*/ 23 w 69"/>
                <a:gd name="T19" fmla="*/ 15 h 25"/>
                <a:gd name="T20" fmla="*/ 33 w 69"/>
                <a:gd name="T21" fmla="*/ 19 h 25"/>
                <a:gd name="T22" fmla="*/ 49 w 69"/>
                <a:gd name="T23" fmla="*/ 20 h 25"/>
                <a:gd name="T24" fmla="*/ 65 w 69"/>
                <a:gd name="T25" fmla="*/ 24 h 25"/>
                <a:gd name="T26" fmla="*/ 63 w 69"/>
                <a:gd name="T27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9" h="25">
                  <a:moveTo>
                    <a:pt x="63" y="17"/>
                  </a:moveTo>
                  <a:cubicBezTo>
                    <a:pt x="62" y="15"/>
                    <a:pt x="54" y="15"/>
                    <a:pt x="52" y="14"/>
                  </a:cubicBezTo>
                  <a:cubicBezTo>
                    <a:pt x="49" y="14"/>
                    <a:pt x="44" y="12"/>
                    <a:pt x="41" y="8"/>
                  </a:cubicBezTo>
                  <a:cubicBezTo>
                    <a:pt x="38" y="4"/>
                    <a:pt x="34" y="8"/>
                    <a:pt x="32" y="9"/>
                  </a:cubicBezTo>
                  <a:cubicBezTo>
                    <a:pt x="30" y="10"/>
                    <a:pt x="26" y="9"/>
                    <a:pt x="24" y="8"/>
                  </a:cubicBezTo>
                  <a:cubicBezTo>
                    <a:pt x="22" y="7"/>
                    <a:pt x="18" y="4"/>
                    <a:pt x="16" y="4"/>
                  </a:cubicBezTo>
                  <a:cubicBezTo>
                    <a:pt x="15" y="4"/>
                    <a:pt x="10" y="2"/>
                    <a:pt x="9" y="1"/>
                  </a:cubicBezTo>
                  <a:cubicBezTo>
                    <a:pt x="8" y="0"/>
                    <a:pt x="0" y="9"/>
                    <a:pt x="0" y="9"/>
                  </a:cubicBezTo>
                  <a:cubicBezTo>
                    <a:pt x="0" y="9"/>
                    <a:pt x="5" y="11"/>
                    <a:pt x="8" y="14"/>
                  </a:cubicBezTo>
                  <a:cubicBezTo>
                    <a:pt x="11" y="18"/>
                    <a:pt x="16" y="16"/>
                    <a:pt x="23" y="15"/>
                  </a:cubicBezTo>
                  <a:cubicBezTo>
                    <a:pt x="29" y="13"/>
                    <a:pt x="29" y="16"/>
                    <a:pt x="33" y="19"/>
                  </a:cubicBezTo>
                  <a:cubicBezTo>
                    <a:pt x="36" y="22"/>
                    <a:pt x="44" y="19"/>
                    <a:pt x="49" y="20"/>
                  </a:cubicBezTo>
                  <a:cubicBezTo>
                    <a:pt x="53" y="20"/>
                    <a:pt x="62" y="23"/>
                    <a:pt x="65" y="24"/>
                  </a:cubicBezTo>
                  <a:cubicBezTo>
                    <a:pt x="69" y="25"/>
                    <a:pt x="64" y="20"/>
                    <a:pt x="63" y="17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43"/>
            <p:cNvSpPr/>
            <p:nvPr/>
          </p:nvSpPr>
          <p:spPr bwMode="auto">
            <a:xfrm>
              <a:off x="8764532" y="4706940"/>
              <a:ext cx="97145" cy="40000"/>
            </a:xfrm>
            <a:custGeom>
              <a:avLst/>
              <a:gdLst>
                <a:gd name="T0" fmla="*/ 22 w 24"/>
                <a:gd name="T1" fmla="*/ 1 h 10"/>
                <a:gd name="T2" fmla="*/ 15 w 24"/>
                <a:gd name="T3" fmla="*/ 6 h 10"/>
                <a:gd name="T4" fmla="*/ 8 w 24"/>
                <a:gd name="T5" fmla="*/ 3 h 10"/>
                <a:gd name="T6" fmla="*/ 3 w 24"/>
                <a:gd name="T7" fmla="*/ 2 h 10"/>
                <a:gd name="T8" fmla="*/ 5 w 24"/>
                <a:gd name="T9" fmla="*/ 7 h 10"/>
                <a:gd name="T10" fmla="*/ 14 w 24"/>
                <a:gd name="T11" fmla="*/ 10 h 10"/>
                <a:gd name="T12" fmla="*/ 22 w 24"/>
                <a:gd name="T13" fmla="*/ 7 h 10"/>
                <a:gd name="T14" fmla="*/ 22 w 24"/>
                <a:gd name="T15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0">
                  <a:moveTo>
                    <a:pt x="22" y="1"/>
                  </a:moveTo>
                  <a:cubicBezTo>
                    <a:pt x="21" y="0"/>
                    <a:pt x="16" y="4"/>
                    <a:pt x="15" y="6"/>
                  </a:cubicBezTo>
                  <a:cubicBezTo>
                    <a:pt x="13" y="8"/>
                    <a:pt x="8" y="3"/>
                    <a:pt x="8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0" y="3"/>
                    <a:pt x="3" y="7"/>
                    <a:pt x="5" y="7"/>
                  </a:cubicBezTo>
                  <a:cubicBezTo>
                    <a:pt x="7" y="8"/>
                    <a:pt x="13" y="10"/>
                    <a:pt x="14" y="10"/>
                  </a:cubicBezTo>
                  <a:cubicBezTo>
                    <a:pt x="15" y="10"/>
                    <a:pt x="20" y="8"/>
                    <a:pt x="22" y="7"/>
                  </a:cubicBezTo>
                  <a:cubicBezTo>
                    <a:pt x="24" y="7"/>
                    <a:pt x="22" y="2"/>
                    <a:pt x="22" y="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44"/>
            <p:cNvSpPr/>
            <p:nvPr/>
          </p:nvSpPr>
          <p:spPr bwMode="auto">
            <a:xfrm>
              <a:off x="8842628" y="4746941"/>
              <a:ext cx="64763" cy="32381"/>
            </a:xfrm>
            <a:custGeom>
              <a:avLst/>
              <a:gdLst>
                <a:gd name="T0" fmla="*/ 9 w 16"/>
                <a:gd name="T1" fmla="*/ 6 h 8"/>
                <a:gd name="T2" fmla="*/ 14 w 16"/>
                <a:gd name="T3" fmla="*/ 7 h 8"/>
                <a:gd name="T4" fmla="*/ 10 w 16"/>
                <a:gd name="T5" fmla="*/ 1 h 8"/>
                <a:gd name="T6" fmla="*/ 2 w 16"/>
                <a:gd name="T7" fmla="*/ 2 h 8"/>
                <a:gd name="T8" fmla="*/ 9 w 16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8">
                  <a:moveTo>
                    <a:pt x="9" y="6"/>
                  </a:moveTo>
                  <a:cubicBezTo>
                    <a:pt x="11" y="7"/>
                    <a:pt x="12" y="8"/>
                    <a:pt x="14" y="7"/>
                  </a:cubicBezTo>
                  <a:cubicBezTo>
                    <a:pt x="16" y="6"/>
                    <a:pt x="11" y="1"/>
                    <a:pt x="10" y="1"/>
                  </a:cubicBezTo>
                  <a:cubicBezTo>
                    <a:pt x="9" y="0"/>
                    <a:pt x="3" y="2"/>
                    <a:pt x="2" y="2"/>
                  </a:cubicBezTo>
                  <a:cubicBezTo>
                    <a:pt x="0" y="4"/>
                    <a:pt x="7" y="6"/>
                    <a:pt x="9" y="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5"/>
            <p:cNvSpPr/>
            <p:nvPr/>
          </p:nvSpPr>
          <p:spPr bwMode="auto">
            <a:xfrm>
              <a:off x="8951202" y="4697416"/>
              <a:ext cx="118097" cy="114288"/>
            </a:xfrm>
            <a:custGeom>
              <a:avLst/>
              <a:gdLst>
                <a:gd name="T0" fmla="*/ 8 w 29"/>
                <a:gd name="T1" fmla="*/ 21 h 28"/>
                <a:gd name="T2" fmla="*/ 15 w 29"/>
                <a:gd name="T3" fmla="*/ 14 h 28"/>
                <a:gd name="T4" fmla="*/ 23 w 29"/>
                <a:gd name="T5" fmla="*/ 8 h 28"/>
                <a:gd name="T6" fmla="*/ 28 w 29"/>
                <a:gd name="T7" fmla="*/ 2 h 28"/>
                <a:gd name="T8" fmla="*/ 22 w 29"/>
                <a:gd name="T9" fmla="*/ 1 h 28"/>
                <a:gd name="T10" fmla="*/ 15 w 29"/>
                <a:gd name="T11" fmla="*/ 7 h 28"/>
                <a:gd name="T12" fmla="*/ 11 w 29"/>
                <a:gd name="T13" fmla="*/ 9 h 28"/>
                <a:gd name="T14" fmla="*/ 7 w 29"/>
                <a:gd name="T15" fmla="*/ 15 h 28"/>
                <a:gd name="T16" fmla="*/ 0 w 29"/>
                <a:gd name="T17" fmla="*/ 22 h 28"/>
                <a:gd name="T18" fmla="*/ 8 w 29"/>
                <a:gd name="T1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8">
                  <a:moveTo>
                    <a:pt x="8" y="21"/>
                  </a:moveTo>
                  <a:cubicBezTo>
                    <a:pt x="10" y="20"/>
                    <a:pt x="13" y="16"/>
                    <a:pt x="15" y="14"/>
                  </a:cubicBezTo>
                  <a:cubicBezTo>
                    <a:pt x="16" y="12"/>
                    <a:pt x="21" y="9"/>
                    <a:pt x="23" y="8"/>
                  </a:cubicBezTo>
                  <a:cubicBezTo>
                    <a:pt x="26" y="8"/>
                    <a:pt x="28" y="4"/>
                    <a:pt x="28" y="2"/>
                  </a:cubicBezTo>
                  <a:cubicBezTo>
                    <a:pt x="29" y="1"/>
                    <a:pt x="24" y="0"/>
                    <a:pt x="22" y="1"/>
                  </a:cubicBezTo>
                  <a:cubicBezTo>
                    <a:pt x="20" y="3"/>
                    <a:pt x="18" y="5"/>
                    <a:pt x="15" y="7"/>
                  </a:cubicBezTo>
                  <a:cubicBezTo>
                    <a:pt x="12" y="8"/>
                    <a:pt x="13" y="8"/>
                    <a:pt x="11" y="9"/>
                  </a:cubicBezTo>
                  <a:cubicBezTo>
                    <a:pt x="10" y="11"/>
                    <a:pt x="8" y="13"/>
                    <a:pt x="7" y="15"/>
                  </a:cubicBezTo>
                  <a:cubicBezTo>
                    <a:pt x="5" y="17"/>
                    <a:pt x="0" y="20"/>
                    <a:pt x="0" y="22"/>
                  </a:cubicBezTo>
                  <a:cubicBezTo>
                    <a:pt x="1" y="28"/>
                    <a:pt x="6" y="21"/>
                    <a:pt x="8" y="2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6"/>
            <p:cNvSpPr/>
            <p:nvPr/>
          </p:nvSpPr>
          <p:spPr bwMode="auto">
            <a:xfrm>
              <a:off x="8875011" y="4718368"/>
              <a:ext cx="72382" cy="17143"/>
            </a:xfrm>
            <a:custGeom>
              <a:avLst/>
              <a:gdLst>
                <a:gd name="T0" fmla="*/ 17 w 18"/>
                <a:gd name="T1" fmla="*/ 0 h 4"/>
                <a:gd name="T2" fmla="*/ 9 w 18"/>
                <a:gd name="T3" fmla="*/ 0 h 4"/>
                <a:gd name="T4" fmla="*/ 2 w 18"/>
                <a:gd name="T5" fmla="*/ 0 h 4"/>
                <a:gd name="T6" fmla="*/ 2 w 18"/>
                <a:gd name="T7" fmla="*/ 4 h 4"/>
                <a:gd name="T8" fmla="*/ 13 w 18"/>
                <a:gd name="T9" fmla="*/ 4 h 4"/>
                <a:gd name="T10" fmla="*/ 17 w 18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4">
                  <a:moveTo>
                    <a:pt x="17" y="0"/>
                  </a:moveTo>
                  <a:cubicBezTo>
                    <a:pt x="16" y="0"/>
                    <a:pt x="11" y="0"/>
                    <a:pt x="9" y="0"/>
                  </a:cubicBezTo>
                  <a:cubicBezTo>
                    <a:pt x="7" y="0"/>
                    <a:pt x="4" y="0"/>
                    <a:pt x="2" y="0"/>
                  </a:cubicBezTo>
                  <a:cubicBezTo>
                    <a:pt x="0" y="1"/>
                    <a:pt x="1" y="4"/>
                    <a:pt x="2" y="4"/>
                  </a:cubicBezTo>
                  <a:cubicBezTo>
                    <a:pt x="3" y="4"/>
                    <a:pt x="11" y="4"/>
                    <a:pt x="13" y="4"/>
                  </a:cubicBezTo>
                  <a:cubicBezTo>
                    <a:pt x="15" y="4"/>
                    <a:pt x="18" y="0"/>
                    <a:pt x="17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7"/>
            <p:cNvSpPr/>
            <p:nvPr/>
          </p:nvSpPr>
          <p:spPr bwMode="auto">
            <a:xfrm>
              <a:off x="8842628" y="4411697"/>
              <a:ext cx="173337" cy="234289"/>
            </a:xfrm>
            <a:custGeom>
              <a:avLst/>
              <a:gdLst>
                <a:gd name="T0" fmla="*/ 29 w 43"/>
                <a:gd name="T1" fmla="*/ 47 h 58"/>
                <a:gd name="T2" fmla="*/ 26 w 43"/>
                <a:gd name="T3" fmla="*/ 42 h 58"/>
                <a:gd name="T4" fmla="*/ 26 w 43"/>
                <a:gd name="T5" fmla="*/ 35 h 58"/>
                <a:gd name="T6" fmla="*/ 21 w 43"/>
                <a:gd name="T7" fmla="*/ 27 h 58"/>
                <a:gd name="T8" fmla="*/ 29 w 43"/>
                <a:gd name="T9" fmla="*/ 22 h 58"/>
                <a:gd name="T10" fmla="*/ 24 w 43"/>
                <a:gd name="T11" fmla="*/ 19 h 58"/>
                <a:gd name="T12" fmla="*/ 15 w 43"/>
                <a:gd name="T13" fmla="*/ 25 h 58"/>
                <a:gd name="T14" fmla="*/ 9 w 43"/>
                <a:gd name="T15" fmla="*/ 19 h 58"/>
                <a:gd name="T16" fmla="*/ 9 w 43"/>
                <a:gd name="T17" fmla="*/ 14 h 58"/>
                <a:gd name="T18" fmla="*/ 15 w 43"/>
                <a:gd name="T19" fmla="*/ 10 h 58"/>
                <a:gd name="T20" fmla="*/ 31 w 43"/>
                <a:gd name="T21" fmla="*/ 12 h 58"/>
                <a:gd name="T22" fmla="*/ 39 w 43"/>
                <a:gd name="T23" fmla="*/ 9 h 58"/>
                <a:gd name="T24" fmla="*/ 42 w 43"/>
                <a:gd name="T25" fmla="*/ 1 h 58"/>
                <a:gd name="T26" fmla="*/ 36 w 43"/>
                <a:gd name="T27" fmla="*/ 7 h 58"/>
                <a:gd name="T28" fmla="*/ 27 w 43"/>
                <a:gd name="T29" fmla="*/ 6 h 58"/>
                <a:gd name="T30" fmla="*/ 18 w 43"/>
                <a:gd name="T31" fmla="*/ 4 h 58"/>
                <a:gd name="T32" fmla="*/ 7 w 43"/>
                <a:gd name="T33" fmla="*/ 8 h 58"/>
                <a:gd name="T34" fmla="*/ 7 w 43"/>
                <a:gd name="T35" fmla="*/ 18 h 58"/>
                <a:gd name="T36" fmla="*/ 4 w 43"/>
                <a:gd name="T37" fmla="*/ 22 h 58"/>
                <a:gd name="T38" fmla="*/ 3 w 43"/>
                <a:gd name="T39" fmla="*/ 30 h 58"/>
                <a:gd name="T40" fmla="*/ 0 w 43"/>
                <a:gd name="T41" fmla="*/ 36 h 58"/>
                <a:gd name="T42" fmla="*/ 5 w 43"/>
                <a:gd name="T43" fmla="*/ 42 h 58"/>
                <a:gd name="T44" fmla="*/ 3 w 43"/>
                <a:gd name="T45" fmla="*/ 49 h 58"/>
                <a:gd name="T46" fmla="*/ 9 w 43"/>
                <a:gd name="T47" fmla="*/ 57 h 58"/>
                <a:gd name="T48" fmla="*/ 11 w 43"/>
                <a:gd name="T49" fmla="*/ 52 h 58"/>
                <a:gd name="T50" fmla="*/ 12 w 43"/>
                <a:gd name="T51" fmla="*/ 45 h 58"/>
                <a:gd name="T52" fmla="*/ 11 w 43"/>
                <a:gd name="T53" fmla="*/ 35 h 58"/>
                <a:gd name="T54" fmla="*/ 15 w 43"/>
                <a:gd name="T55" fmla="*/ 37 h 58"/>
                <a:gd name="T56" fmla="*/ 19 w 43"/>
                <a:gd name="T57" fmla="*/ 45 h 58"/>
                <a:gd name="T58" fmla="*/ 26 w 43"/>
                <a:gd name="T59" fmla="*/ 52 h 58"/>
                <a:gd name="T60" fmla="*/ 29 w 43"/>
                <a:gd name="T61" fmla="*/ 4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58">
                  <a:moveTo>
                    <a:pt x="29" y="47"/>
                  </a:moveTo>
                  <a:cubicBezTo>
                    <a:pt x="29" y="45"/>
                    <a:pt x="26" y="45"/>
                    <a:pt x="26" y="42"/>
                  </a:cubicBezTo>
                  <a:cubicBezTo>
                    <a:pt x="25" y="39"/>
                    <a:pt x="26" y="39"/>
                    <a:pt x="26" y="35"/>
                  </a:cubicBezTo>
                  <a:cubicBezTo>
                    <a:pt x="26" y="32"/>
                    <a:pt x="22" y="29"/>
                    <a:pt x="21" y="27"/>
                  </a:cubicBezTo>
                  <a:cubicBezTo>
                    <a:pt x="19" y="26"/>
                    <a:pt x="27" y="23"/>
                    <a:pt x="29" y="22"/>
                  </a:cubicBezTo>
                  <a:cubicBezTo>
                    <a:pt x="31" y="21"/>
                    <a:pt x="26" y="19"/>
                    <a:pt x="24" y="19"/>
                  </a:cubicBezTo>
                  <a:cubicBezTo>
                    <a:pt x="21" y="19"/>
                    <a:pt x="16" y="24"/>
                    <a:pt x="15" y="25"/>
                  </a:cubicBezTo>
                  <a:cubicBezTo>
                    <a:pt x="14" y="27"/>
                    <a:pt x="9" y="19"/>
                    <a:pt x="9" y="1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13" y="10"/>
                    <a:pt x="15" y="10"/>
                  </a:cubicBezTo>
                  <a:cubicBezTo>
                    <a:pt x="16" y="10"/>
                    <a:pt x="27" y="11"/>
                    <a:pt x="31" y="12"/>
                  </a:cubicBezTo>
                  <a:cubicBezTo>
                    <a:pt x="34" y="14"/>
                    <a:pt x="38" y="10"/>
                    <a:pt x="39" y="9"/>
                  </a:cubicBezTo>
                  <a:cubicBezTo>
                    <a:pt x="41" y="8"/>
                    <a:pt x="43" y="2"/>
                    <a:pt x="42" y="1"/>
                  </a:cubicBezTo>
                  <a:cubicBezTo>
                    <a:pt x="41" y="0"/>
                    <a:pt x="37" y="5"/>
                    <a:pt x="36" y="7"/>
                  </a:cubicBezTo>
                  <a:cubicBezTo>
                    <a:pt x="35" y="8"/>
                    <a:pt x="29" y="7"/>
                    <a:pt x="27" y="6"/>
                  </a:cubicBezTo>
                  <a:cubicBezTo>
                    <a:pt x="25" y="5"/>
                    <a:pt x="20" y="4"/>
                    <a:pt x="18" y="4"/>
                  </a:cubicBezTo>
                  <a:cubicBezTo>
                    <a:pt x="16" y="3"/>
                    <a:pt x="9" y="6"/>
                    <a:pt x="7" y="8"/>
                  </a:cubicBezTo>
                  <a:cubicBezTo>
                    <a:pt x="5" y="9"/>
                    <a:pt x="7" y="18"/>
                    <a:pt x="7" y="18"/>
                  </a:cubicBezTo>
                  <a:cubicBezTo>
                    <a:pt x="7" y="18"/>
                    <a:pt x="4" y="20"/>
                    <a:pt x="4" y="22"/>
                  </a:cubicBezTo>
                  <a:cubicBezTo>
                    <a:pt x="3" y="24"/>
                    <a:pt x="4" y="29"/>
                    <a:pt x="3" y="30"/>
                  </a:cubicBezTo>
                  <a:cubicBezTo>
                    <a:pt x="2" y="31"/>
                    <a:pt x="0" y="35"/>
                    <a:pt x="0" y="36"/>
                  </a:cubicBezTo>
                  <a:cubicBezTo>
                    <a:pt x="0" y="38"/>
                    <a:pt x="3" y="40"/>
                    <a:pt x="5" y="42"/>
                  </a:cubicBezTo>
                  <a:cubicBezTo>
                    <a:pt x="7" y="45"/>
                    <a:pt x="6" y="46"/>
                    <a:pt x="3" y="49"/>
                  </a:cubicBezTo>
                  <a:cubicBezTo>
                    <a:pt x="1" y="51"/>
                    <a:pt x="5" y="55"/>
                    <a:pt x="9" y="57"/>
                  </a:cubicBezTo>
                  <a:cubicBezTo>
                    <a:pt x="12" y="58"/>
                    <a:pt x="11" y="54"/>
                    <a:pt x="11" y="52"/>
                  </a:cubicBezTo>
                  <a:cubicBezTo>
                    <a:pt x="11" y="50"/>
                    <a:pt x="11" y="47"/>
                    <a:pt x="12" y="45"/>
                  </a:cubicBezTo>
                  <a:cubicBezTo>
                    <a:pt x="13" y="42"/>
                    <a:pt x="11" y="38"/>
                    <a:pt x="11" y="35"/>
                  </a:cubicBezTo>
                  <a:cubicBezTo>
                    <a:pt x="10" y="33"/>
                    <a:pt x="15" y="35"/>
                    <a:pt x="15" y="37"/>
                  </a:cubicBezTo>
                  <a:cubicBezTo>
                    <a:pt x="16" y="40"/>
                    <a:pt x="18" y="43"/>
                    <a:pt x="19" y="45"/>
                  </a:cubicBezTo>
                  <a:cubicBezTo>
                    <a:pt x="19" y="48"/>
                    <a:pt x="22" y="52"/>
                    <a:pt x="26" y="52"/>
                  </a:cubicBezTo>
                  <a:cubicBezTo>
                    <a:pt x="29" y="53"/>
                    <a:pt x="29" y="49"/>
                    <a:pt x="29" y="4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59"/>
            <p:cNvSpPr/>
            <p:nvPr/>
          </p:nvSpPr>
          <p:spPr bwMode="auto">
            <a:xfrm>
              <a:off x="9073109" y="4394553"/>
              <a:ext cx="40001" cy="104763"/>
            </a:xfrm>
            <a:custGeom>
              <a:avLst/>
              <a:gdLst>
                <a:gd name="T0" fmla="*/ 2 w 10"/>
                <a:gd name="T1" fmla="*/ 23 h 26"/>
                <a:gd name="T2" fmla="*/ 8 w 10"/>
                <a:gd name="T3" fmla="*/ 12 h 26"/>
                <a:gd name="T4" fmla="*/ 8 w 10"/>
                <a:gd name="T5" fmla="*/ 6 h 26"/>
                <a:gd name="T6" fmla="*/ 6 w 10"/>
                <a:gd name="T7" fmla="*/ 1 h 26"/>
                <a:gd name="T8" fmla="*/ 1 w 10"/>
                <a:gd name="T9" fmla="*/ 9 h 26"/>
                <a:gd name="T10" fmla="*/ 1 w 10"/>
                <a:gd name="T11" fmla="*/ 17 h 26"/>
                <a:gd name="T12" fmla="*/ 2 w 10"/>
                <a:gd name="T13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6">
                  <a:moveTo>
                    <a:pt x="2" y="23"/>
                  </a:moveTo>
                  <a:cubicBezTo>
                    <a:pt x="6" y="26"/>
                    <a:pt x="6" y="15"/>
                    <a:pt x="8" y="12"/>
                  </a:cubicBezTo>
                  <a:cubicBezTo>
                    <a:pt x="10" y="10"/>
                    <a:pt x="9" y="8"/>
                    <a:pt x="8" y="6"/>
                  </a:cubicBezTo>
                  <a:cubicBezTo>
                    <a:pt x="7" y="3"/>
                    <a:pt x="7" y="0"/>
                    <a:pt x="6" y="1"/>
                  </a:cubicBezTo>
                  <a:cubicBezTo>
                    <a:pt x="4" y="1"/>
                    <a:pt x="1" y="7"/>
                    <a:pt x="1" y="9"/>
                  </a:cubicBezTo>
                  <a:cubicBezTo>
                    <a:pt x="1" y="11"/>
                    <a:pt x="2" y="15"/>
                    <a:pt x="1" y="17"/>
                  </a:cubicBezTo>
                  <a:cubicBezTo>
                    <a:pt x="1" y="18"/>
                    <a:pt x="0" y="22"/>
                    <a:pt x="2" y="2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5" name="Freeform 110"/>
            <p:cNvSpPr/>
            <p:nvPr/>
          </p:nvSpPr>
          <p:spPr bwMode="auto">
            <a:xfrm>
              <a:off x="7840663" y="4541838"/>
              <a:ext cx="255588" cy="349250"/>
            </a:xfrm>
            <a:custGeom>
              <a:avLst/>
              <a:gdLst>
                <a:gd name="T0" fmla="*/ 76 w 83"/>
                <a:gd name="T1" fmla="*/ 9 h 113"/>
                <a:gd name="T2" fmla="*/ 73 w 83"/>
                <a:gd name="T3" fmla="*/ 11 h 113"/>
                <a:gd name="T4" fmla="*/ 64 w 83"/>
                <a:gd name="T5" fmla="*/ 20 h 113"/>
                <a:gd name="T6" fmla="*/ 52 w 83"/>
                <a:gd name="T7" fmla="*/ 3 h 113"/>
                <a:gd name="T8" fmla="*/ 51 w 83"/>
                <a:gd name="T9" fmla="*/ 2 h 113"/>
                <a:gd name="T10" fmla="*/ 46 w 83"/>
                <a:gd name="T11" fmla="*/ 0 h 113"/>
                <a:gd name="T12" fmla="*/ 25 w 83"/>
                <a:gd name="T13" fmla="*/ 0 h 113"/>
                <a:gd name="T14" fmla="*/ 23 w 83"/>
                <a:gd name="T15" fmla="*/ 0 h 113"/>
                <a:gd name="T16" fmla="*/ 19 w 83"/>
                <a:gd name="T17" fmla="*/ 3 h 113"/>
                <a:gd name="T18" fmla="*/ 18 w 83"/>
                <a:gd name="T19" fmla="*/ 5 h 113"/>
                <a:gd name="T20" fmla="*/ 1 w 83"/>
                <a:gd name="T21" fmla="*/ 51 h 113"/>
                <a:gd name="T22" fmla="*/ 4 w 83"/>
                <a:gd name="T23" fmla="*/ 57 h 113"/>
                <a:gd name="T24" fmla="*/ 11 w 83"/>
                <a:gd name="T25" fmla="*/ 54 h 113"/>
                <a:gd name="T26" fmla="*/ 19 w 83"/>
                <a:gd name="T27" fmla="*/ 33 h 113"/>
                <a:gd name="T28" fmla="*/ 20 w 83"/>
                <a:gd name="T29" fmla="*/ 48 h 113"/>
                <a:gd name="T30" fmla="*/ 21 w 83"/>
                <a:gd name="T31" fmla="*/ 52 h 113"/>
                <a:gd name="T32" fmla="*/ 21 w 83"/>
                <a:gd name="T33" fmla="*/ 107 h 113"/>
                <a:gd name="T34" fmla="*/ 27 w 83"/>
                <a:gd name="T35" fmla="*/ 113 h 113"/>
                <a:gd name="T36" fmla="*/ 33 w 83"/>
                <a:gd name="T37" fmla="*/ 107 h 113"/>
                <a:gd name="T38" fmla="*/ 33 w 83"/>
                <a:gd name="T39" fmla="*/ 54 h 113"/>
                <a:gd name="T40" fmla="*/ 38 w 83"/>
                <a:gd name="T41" fmla="*/ 54 h 113"/>
                <a:gd name="T42" fmla="*/ 38 w 83"/>
                <a:gd name="T43" fmla="*/ 107 h 113"/>
                <a:gd name="T44" fmla="*/ 44 w 83"/>
                <a:gd name="T45" fmla="*/ 113 h 113"/>
                <a:gd name="T46" fmla="*/ 50 w 83"/>
                <a:gd name="T47" fmla="*/ 107 h 113"/>
                <a:gd name="T48" fmla="*/ 50 w 83"/>
                <a:gd name="T49" fmla="*/ 52 h 113"/>
                <a:gd name="T50" fmla="*/ 52 w 83"/>
                <a:gd name="T51" fmla="*/ 48 h 113"/>
                <a:gd name="T52" fmla="*/ 53 w 83"/>
                <a:gd name="T53" fmla="*/ 22 h 113"/>
                <a:gd name="T54" fmla="*/ 59 w 83"/>
                <a:gd name="T55" fmla="*/ 31 h 113"/>
                <a:gd name="T56" fmla="*/ 66 w 83"/>
                <a:gd name="T57" fmla="*/ 33 h 113"/>
                <a:gd name="T58" fmla="*/ 66 w 83"/>
                <a:gd name="T59" fmla="*/ 32 h 113"/>
                <a:gd name="T60" fmla="*/ 67 w 83"/>
                <a:gd name="T61" fmla="*/ 32 h 113"/>
                <a:gd name="T62" fmla="*/ 81 w 83"/>
                <a:gd name="T63" fmla="*/ 18 h 113"/>
                <a:gd name="T64" fmla="*/ 81 w 83"/>
                <a:gd name="T65" fmla="*/ 11 h 113"/>
                <a:gd name="T66" fmla="*/ 78 w 83"/>
                <a:gd name="T67" fmla="*/ 9 h 113"/>
                <a:gd name="T68" fmla="*/ 76 w 83"/>
                <a:gd name="T69" fmla="*/ 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113">
                  <a:moveTo>
                    <a:pt x="76" y="9"/>
                  </a:moveTo>
                  <a:cubicBezTo>
                    <a:pt x="75" y="9"/>
                    <a:pt x="74" y="10"/>
                    <a:pt x="73" y="11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0"/>
                    <a:pt x="48" y="0"/>
                    <a:pt x="4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0"/>
                    <a:pt x="20" y="1"/>
                    <a:pt x="19" y="3"/>
                  </a:cubicBezTo>
                  <a:cubicBezTo>
                    <a:pt x="19" y="3"/>
                    <a:pt x="19" y="4"/>
                    <a:pt x="18" y="5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3"/>
                    <a:pt x="1" y="56"/>
                    <a:pt x="4" y="57"/>
                  </a:cubicBezTo>
                  <a:cubicBezTo>
                    <a:pt x="7" y="59"/>
                    <a:pt x="10" y="57"/>
                    <a:pt x="11" y="54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20" y="51"/>
                    <a:pt x="21" y="52"/>
                  </a:cubicBezTo>
                  <a:cubicBezTo>
                    <a:pt x="21" y="107"/>
                    <a:pt x="21" y="107"/>
                    <a:pt x="21" y="107"/>
                  </a:cubicBezTo>
                  <a:cubicBezTo>
                    <a:pt x="21" y="111"/>
                    <a:pt x="24" y="113"/>
                    <a:pt x="27" y="113"/>
                  </a:cubicBezTo>
                  <a:cubicBezTo>
                    <a:pt x="31" y="113"/>
                    <a:pt x="33" y="111"/>
                    <a:pt x="33" y="107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11"/>
                    <a:pt x="41" y="113"/>
                    <a:pt x="44" y="113"/>
                  </a:cubicBezTo>
                  <a:cubicBezTo>
                    <a:pt x="48" y="113"/>
                    <a:pt x="50" y="111"/>
                    <a:pt x="50" y="107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1"/>
                    <a:pt x="52" y="49"/>
                    <a:pt x="52" y="48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60" y="33"/>
                    <a:pt x="64" y="34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81" y="18"/>
                    <a:pt x="81" y="18"/>
                    <a:pt x="81" y="18"/>
                  </a:cubicBezTo>
                  <a:cubicBezTo>
                    <a:pt x="83" y="16"/>
                    <a:pt x="83" y="13"/>
                    <a:pt x="81" y="11"/>
                  </a:cubicBezTo>
                  <a:cubicBezTo>
                    <a:pt x="80" y="10"/>
                    <a:pt x="79" y="10"/>
                    <a:pt x="78" y="9"/>
                  </a:cubicBezTo>
                  <a:cubicBezTo>
                    <a:pt x="77" y="9"/>
                    <a:pt x="76" y="9"/>
                    <a:pt x="76" y="9"/>
                  </a:cubicBez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6" name="Oval 111"/>
            <p:cNvSpPr>
              <a:spLocks noChangeArrowheads="1"/>
            </p:cNvSpPr>
            <p:nvPr/>
          </p:nvSpPr>
          <p:spPr bwMode="auto">
            <a:xfrm>
              <a:off x="7910513" y="4456113"/>
              <a:ext cx="80963" cy="79375"/>
            </a:xfrm>
            <a:prstGeom prst="ellipse">
              <a:avLst/>
            </a:prstGeom>
            <a:solidFill>
              <a:srgbClr val="76B0A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7" name="Freeform 112"/>
            <p:cNvSpPr>
              <a:spLocks noEditPoints="1"/>
            </p:cNvSpPr>
            <p:nvPr/>
          </p:nvSpPr>
          <p:spPr bwMode="auto">
            <a:xfrm>
              <a:off x="8043863" y="4462463"/>
              <a:ext cx="68263" cy="101600"/>
            </a:xfrm>
            <a:custGeom>
              <a:avLst/>
              <a:gdLst>
                <a:gd name="T0" fmla="*/ 11 w 22"/>
                <a:gd name="T1" fmla="*/ 0 h 33"/>
                <a:gd name="T2" fmla="*/ 0 w 22"/>
                <a:gd name="T3" fmla="*/ 11 h 33"/>
                <a:gd name="T4" fmla="*/ 3 w 22"/>
                <a:gd name="T5" fmla="*/ 18 h 33"/>
                <a:gd name="T6" fmla="*/ 5 w 22"/>
                <a:gd name="T7" fmla="*/ 23 h 33"/>
                <a:gd name="T8" fmla="*/ 5 w 22"/>
                <a:gd name="T9" fmla="*/ 29 h 33"/>
                <a:gd name="T10" fmla="*/ 8 w 22"/>
                <a:gd name="T11" fmla="*/ 32 h 33"/>
                <a:gd name="T12" fmla="*/ 9 w 22"/>
                <a:gd name="T13" fmla="*/ 32 h 33"/>
                <a:gd name="T14" fmla="*/ 11 w 22"/>
                <a:gd name="T15" fmla="*/ 33 h 33"/>
                <a:gd name="T16" fmla="*/ 13 w 22"/>
                <a:gd name="T17" fmla="*/ 32 h 33"/>
                <a:gd name="T18" fmla="*/ 15 w 22"/>
                <a:gd name="T19" fmla="*/ 32 h 33"/>
                <a:gd name="T20" fmla="*/ 17 w 22"/>
                <a:gd name="T21" fmla="*/ 29 h 33"/>
                <a:gd name="T22" fmla="*/ 17 w 22"/>
                <a:gd name="T23" fmla="*/ 23 h 33"/>
                <a:gd name="T24" fmla="*/ 20 w 22"/>
                <a:gd name="T25" fmla="*/ 18 h 33"/>
                <a:gd name="T26" fmla="*/ 22 w 22"/>
                <a:gd name="T27" fmla="*/ 11 h 33"/>
                <a:gd name="T28" fmla="*/ 11 w 22"/>
                <a:gd name="T29" fmla="*/ 0 h 33"/>
                <a:gd name="T30" fmla="*/ 17 w 22"/>
                <a:gd name="T31" fmla="*/ 16 h 33"/>
                <a:gd name="T32" fmla="*/ 14 w 22"/>
                <a:gd name="T33" fmla="*/ 22 h 33"/>
                <a:gd name="T34" fmla="*/ 13 w 22"/>
                <a:gd name="T35" fmla="*/ 22 h 33"/>
                <a:gd name="T36" fmla="*/ 14 w 22"/>
                <a:gd name="T37" fmla="*/ 15 h 33"/>
                <a:gd name="T38" fmla="*/ 11 w 22"/>
                <a:gd name="T39" fmla="*/ 14 h 33"/>
                <a:gd name="T40" fmla="*/ 11 w 22"/>
                <a:gd name="T41" fmla="*/ 14 h 33"/>
                <a:gd name="T42" fmla="*/ 9 w 22"/>
                <a:gd name="T43" fmla="*/ 15 h 33"/>
                <a:gd name="T44" fmla="*/ 10 w 22"/>
                <a:gd name="T45" fmla="*/ 22 h 33"/>
                <a:gd name="T46" fmla="*/ 8 w 22"/>
                <a:gd name="T47" fmla="*/ 22 h 33"/>
                <a:gd name="T48" fmla="*/ 5 w 22"/>
                <a:gd name="T49" fmla="*/ 16 h 33"/>
                <a:gd name="T50" fmla="*/ 3 w 22"/>
                <a:gd name="T51" fmla="*/ 11 h 33"/>
                <a:gd name="T52" fmla="*/ 11 w 22"/>
                <a:gd name="T53" fmla="*/ 3 h 33"/>
                <a:gd name="T54" fmla="*/ 19 w 22"/>
                <a:gd name="T55" fmla="*/ 11 h 33"/>
                <a:gd name="T56" fmla="*/ 17 w 22"/>
                <a:gd name="T57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" h="33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4"/>
                    <a:pt x="1" y="16"/>
                    <a:pt x="3" y="18"/>
                  </a:cubicBezTo>
                  <a:cubicBezTo>
                    <a:pt x="4" y="20"/>
                    <a:pt x="5" y="22"/>
                    <a:pt x="5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1"/>
                    <a:pt x="6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0" y="32"/>
                    <a:pt x="11" y="33"/>
                    <a:pt x="11" y="33"/>
                  </a:cubicBezTo>
                  <a:cubicBezTo>
                    <a:pt x="12" y="33"/>
                    <a:pt x="13" y="32"/>
                    <a:pt x="13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7" y="31"/>
                    <a:pt x="17" y="2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8" y="20"/>
                    <a:pt x="20" y="18"/>
                  </a:cubicBezTo>
                  <a:cubicBezTo>
                    <a:pt x="21" y="16"/>
                    <a:pt x="22" y="14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7" y="16"/>
                  </a:moveTo>
                  <a:cubicBezTo>
                    <a:pt x="16" y="18"/>
                    <a:pt x="15" y="20"/>
                    <a:pt x="14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0"/>
                    <a:pt x="13" y="17"/>
                    <a:pt x="14" y="15"/>
                  </a:cubicBezTo>
                  <a:cubicBezTo>
                    <a:pt x="14" y="15"/>
                    <a:pt x="13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9" y="15"/>
                    <a:pt x="9" y="15"/>
                  </a:cubicBezTo>
                  <a:cubicBezTo>
                    <a:pt x="10" y="17"/>
                    <a:pt x="10" y="20"/>
                    <a:pt x="10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0"/>
                    <a:pt x="7" y="18"/>
                    <a:pt x="5" y="16"/>
                  </a:cubicBezTo>
                  <a:cubicBezTo>
                    <a:pt x="4" y="15"/>
                    <a:pt x="3" y="13"/>
                    <a:pt x="3" y="11"/>
                  </a:cubicBezTo>
                  <a:cubicBezTo>
                    <a:pt x="3" y="7"/>
                    <a:pt x="7" y="3"/>
                    <a:pt x="11" y="3"/>
                  </a:cubicBezTo>
                  <a:cubicBezTo>
                    <a:pt x="16" y="3"/>
                    <a:pt x="19" y="7"/>
                    <a:pt x="19" y="11"/>
                  </a:cubicBezTo>
                  <a:cubicBezTo>
                    <a:pt x="19" y="13"/>
                    <a:pt x="18" y="15"/>
                    <a:pt x="17" y="16"/>
                  </a:cubicBezTo>
                  <a:close/>
                </a:path>
              </a:pathLst>
            </a:custGeom>
            <a:gradFill>
              <a:gsLst>
                <a:gs pos="0">
                  <a:srgbClr val="327698"/>
                </a:gs>
                <a:gs pos="100000">
                  <a:srgbClr val="11979B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8" name="Oval 123"/>
            <p:cNvSpPr>
              <a:spLocks noChangeArrowheads="1"/>
            </p:cNvSpPr>
            <p:nvPr/>
          </p:nvSpPr>
          <p:spPr bwMode="auto">
            <a:xfrm>
              <a:off x="7880350" y="5143501"/>
              <a:ext cx="138113" cy="138113"/>
            </a:xfrm>
            <a:prstGeom prst="ellipse">
              <a:avLst/>
            </a:prstGeom>
            <a:solidFill>
              <a:srgbClr val="76B0A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Text Placeholder 5"/>
            <p:cNvSpPr txBox="1"/>
            <p:nvPr/>
          </p:nvSpPr>
          <p:spPr>
            <a:xfrm>
              <a:off x="6986436" y="5731042"/>
              <a:ext cx="1964043" cy="670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ipsum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dolor sit </a:t>
              </a:r>
              <a:r>
                <a:rPr lang="id-ID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dudu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consectetur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adipiscing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. </a:t>
              </a:r>
              <a:endParaRPr lang="id-ID" sz="11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194" name="TextBox 59"/>
            <p:cNvSpPr txBox="1"/>
            <p:nvPr/>
          </p:nvSpPr>
          <p:spPr>
            <a:xfrm>
              <a:off x="6759085" y="5473058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76B0AD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部门</a:t>
              </a:r>
              <a:r>
                <a:rPr lang="en-US" altLang="zh-CN" sz="1400" b="1" dirty="0">
                  <a:solidFill>
                    <a:srgbClr val="76B0AD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4</a:t>
              </a:r>
              <a:endParaRPr lang="id-ID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927902" y="4456113"/>
            <a:ext cx="2418743" cy="1957146"/>
            <a:chOff x="4927902" y="4456113"/>
            <a:chExt cx="2418743" cy="1957146"/>
          </a:xfrm>
        </p:grpSpPr>
        <p:sp>
          <p:nvSpPr>
            <p:cNvPr id="255" name="Freeform 38"/>
            <p:cNvSpPr/>
            <p:nvPr/>
          </p:nvSpPr>
          <p:spPr bwMode="auto">
            <a:xfrm>
              <a:off x="6796879" y="4832656"/>
              <a:ext cx="201908" cy="420959"/>
            </a:xfrm>
            <a:custGeom>
              <a:avLst/>
              <a:gdLst>
                <a:gd name="T0" fmla="*/ 39 w 50"/>
                <a:gd name="T1" fmla="*/ 3 h 104"/>
                <a:gd name="T2" fmla="*/ 35 w 50"/>
                <a:gd name="T3" fmla="*/ 10 h 104"/>
                <a:gd name="T4" fmla="*/ 31 w 50"/>
                <a:gd name="T5" fmla="*/ 16 h 104"/>
                <a:gd name="T6" fmla="*/ 26 w 50"/>
                <a:gd name="T7" fmla="*/ 22 h 104"/>
                <a:gd name="T8" fmla="*/ 20 w 50"/>
                <a:gd name="T9" fmla="*/ 28 h 104"/>
                <a:gd name="T10" fmla="*/ 9 w 50"/>
                <a:gd name="T11" fmla="*/ 33 h 104"/>
                <a:gd name="T12" fmla="*/ 6 w 50"/>
                <a:gd name="T13" fmla="*/ 44 h 104"/>
                <a:gd name="T14" fmla="*/ 8 w 50"/>
                <a:gd name="T15" fmla="*/ 55 h 104"/>
                <a:gd name="T16" fmla="*/ 7 w 50"/>
                <a:gd name="T17" fmla="*/ 61 h 104"/>
                <a:gd name="T18" fmla="*/ 0 w 50"/>
                <a:gd name="T19" fmla="*/ 75 h 104"/>
                <a:gd name="T20" fmla="*/ 4 w 50"/>
                <a:gd name="T21" fmla="*/ 88 h 104"/>
                <a:gd name="T22" fmla="*/ 8 w 50"/>
                <a:gd name="T23" fmla="*/ 100 h 104"/>
                <a:gd name="T24" fmla="*/ 19 w 50"/>
                <a:gd name="T25" fmla="*/ 102 h 104"/>
                <a:gd name="T26" fmla="*/ 26 w 50"/>
                <a:gd name="T27" fmla="*/ 97 h 104"/>
                <a:gd name="T28" fmla="*/ 40 w 50"/>
                <a:gd name="T29" fmla="*/ 49 h 104"/>
                <a:gd name="T30" fmla="*/ 44 w 50"/>
                <a:gd name="T31" fmla="*/ 37 h 104"/>
                <a:gd name="T32" fmla="*/ 43 w 50"/>
                <a:gd name="T33" fmla="*/ 26 h 104"/>
                <a:gd name="T34" fmla="*/ 48 w 50"/>
                <a:gd name="T35" fmla="*/ 29 h 104"/>
                <a:gd name="T36" fmla="*/ 47 w 50"/>
                <a:gd name="T37" fmla="*/ 12 h 104"/>
                <a:gd name="T38" fmla="*/ 39 w 50"/>
                <a:gd name="T39" fmla="*/ 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104">
                  <a:moveTo>
                    <a:pt x="39" y="3"/>
                  </a:moveTo>
                  <a:cubicBezTo>
                    <a:pt x="39" y="7"/>
                    <a:pt x="37" y="9"/>
                    <a:pt x="35" y="10"/>
                  </a:cubicBezTo>
                  <a:cubicBezTo>
                    <a:pt x="34" y="12"/>
                    <a:pt x="32" y="14"/>
                    <a:pt x="31" y="16"/>
                  </a:cubicBezTo>
                  <a:cubicBezTo>
                    <a:pt x="30" y="18"/>
                    <a:pt x="29" y="20"/>
                    <a:pt x="26" y="22"/>
                  </a:cubicBezTo>
                  <a:cubicBezTo>
                    <a:pt x="24" y="24"/>
                    <a:pt x="22" y="28"/>
                    <a:pt x="20" y="28"/>
                  </a:cubicBezTo>
                  <a:cubicBezTo>
                    <a:pt x="18" y="28"/>
                    <a:pt x="10" y="32"/>
                    <a:pt x="9" y="33"/>
                  </a:cubicBezTo>
                  <a:cubicBezTo>
                    <a:pt x="7" y="35"/>
                    <a:pt x="5" y="42"/>
                    <a:pt x="6" y="44"/>
                  </a:cubicBezTo>
                  <a:cubicBezTo>
                    <a:pt x="7" y="46"/>
                    <a:pt x="8" y="53"/>
                    <a:pt x="8" y="55"/>
                  </a:cubicBezTo>
                  <a:cubicBezTo>
                    <a:pt x="9" y="57"/>
                    <a:pt x="9" y="58"/>
                    <a:pt x="7" y="61"/>
                  </a:cubicBezTo>
                  <a:cubicBezTo>
                    <a:pt x="6" y="64"/>
                    <a:pt x="0" y="72"/>
                    <a:pt x="0" y="75"/>
                  </a:cubicBezTo>
                  <a:cubicBezTo>
                    <a:pt x="1" y="78"/>
                    <a:pt x="4" y="84"/>
                    <a:pt x="4" y="88"/>
                  </a:cubicBezTo>
                  <a:cubicBezTo>
                    <a:pt x="3" y="91"/>
                    <a:pt x="5" y="98"/>
                    <a:pt x="8" y="100"/>
                  </a:cubicBezTo>
                  <a:cubicBezTo>
                    <a:pt x="11" y="102"/>
                    <a:pt x="17" y="104"/>
                    <a:pt x="19" y="102"/>
                  </a:cubicBezTo>
                  <a:cubicBezTo>
                    <a:pt x="21" y="101"/>
                    <a:pt x="25" y="101"/>
                    <a:pt x="26" y="97"/>
                  </a:cubicBezTo>
                  <a:cubicBezTo>
                    <a:pt x="28" y="94"/>
                    <a:pt x="40" y="53"/>
                    <a:pt x="40" y="49"/>
                  </a:cubicBezTo>
                  <a:cubicBezTo>
                    <a:pt x="40" y="46"/>
                    <a:pt x="44" y="41"/>
                    <a:pt x="44" y="37"/>
                  </a:cubicBezTo>
                  <a:cubicBezTo>
                    <a:pt x="44" y="34"/>
                    <a:pt x="42" y="25"/>
                    <a:pt x="43" y="26"/>
                  </a:cubicBezTo>
                  <a:cubicBezTo>
                    <a:pt x="44" y="27"/>
                    <a:pt x="47" y="32"/>
                    <a:pt x="48" y="29"/>
                  </a:cubicBezTo>
                  <a:cubicBezTo>
                    <a:pt x="50" y="26"/>
                    <a:pt x="49" y="17"/>
                    <a:pt x="47" y="12"/>
                  </a:cubicBezTo>
                  <a:cubicBezTo>
                    <a:pt x="45" y="8"/>
                    <a:pt x="39" y="0"/>
                    <a:pt x="39" y="3"/>
                  </a:cubicBezTo>
                  <a:close/>
                </a:path>
              </a:pathLst>
            </a:custGeom>
            <a:solidFill>
              <a:srgbClr val="F0F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9" name="Oval 104"/>
            <p:cNvSpPr>
              <a:spLocks noChangeArrowheads="1"/>
            </p:cNvSpPr>
            <p:nvPr/>
          </p:nvSpPr>
          <p:spPr bwMode="auto">
            <a:xfrm>
              <a:off x="6057900" y="4456113"/>
              <a:ext cx="79375" cy="79375"/>
            </a:xfrm>
            <a:prstGeom prst="ellipse">
              <a:avLst/>
            </a:prstGeom>
            <a:solidFill>
              <a:srgbClr val="8FCB4E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0" name="Freeform 105"/>
            <p:cNvSpPr>
              <a:spLocks noEditPoints="1"/>
            </p:cNvSpPr>
            <p:nvPr/>
          </p:nvSpPr>
          <p:spPr bwMode="auto">
            <a:xfrm>
              <a:off x="5986463" y="4475163"/>
              <a:ext cx="215900" cy="415925"/>
            </a:xfrm>
            <a:custGeom>
              <a:avLst/>
              <a:gdLst>
                <a:gd name="T0" fmla="*/ 60 w 70"/>
                <a:gd name="T1" fmla="*/ 15 h 135"/>
                <a:gd name="T2" fmla="*/ 59 w 70"/>
                <a:gd name="T3" fmla="*/ 15 h 135"/>
                <a:gd name="T4" fmla="*/ 59 w 70"/>
                <a:gd name="T5" fmla="*/ 3 h 135"/>
                <a:gd name="T6" fmla="*/ 53 w 70"/>
                <a:gd name="T7" fmla="*/ 0 h 135"/>
                <a:gd name="T8" fmla="*/ 49 w 70"/>
                <a:gd name="T9" fmla="*/ 15 h 135"/>
                <a:gd name="T10" fmla="*/ 56 w 70"/>
                <a:gd name="T11" fmla="*/ 18 h 135"/>
                <a:gd name="T12" fmla="*/ 56 w 70"/>
                <a:gd name="T13" fmla="*/ 18 h 135"/>
                <a:gd name="T14" fmla="*/ 57 w 70"/>
                <a:gd name="T15" fmla="*/ 27 h 135"/>
                <a:gd name="T16" fmla="*/ 48 w 70"/>
                <a:gd name="T17" fmla="*/ 22 h 135"/>
                <a:gd name="T18" fmla="*/ 25 w 70"/>
                <a:gd name="T19" fmla="*/ 22 h 135"/>
                <a:gd name="T20" fmla="*/ 19 w 70"/>
                <a:gd name="T21" fmla="*/ 25 h 135"/>
                <a:gd name="T22" fmla="*/ 1 w 70"/>
                <a:gd name="T23" fmla="*/ 73 h 135"/>
                <a:gd name="T24" fmla="*/ 11 w 70"/>
                <a:gd name="T25" fmla="*/ 76 h 135"/>
                <a:gd name="T26" fmla="*/ 20 w 70"/>
                <a:gd name="T27" fmla="*/ 70 h 135"/>
                <a:gd name="T28" fmla="*/ 21 w 70"/>
                <a:gd name="T29" fmla="*/ 129 h 135"/>
                <a:gd name="T30" fmla="*/ 33 w 70"/>
                <a:gd name="T31" fmla="*/ 129 h 135"/>
                <a:gd name="T32" fmla="*/ 38 w 70"/>
                <a:gd name="T33" fmla="*/ 76 h 135"/>
                <a:gd name="T34" fmla="*/ 44 w 70"/>
                <a:gd name="T35" fmla="*/ 135 h 135"/>
                <a:gd name="T36" fmla="*/ 50 w 70"/>
                <a:gd name="T37" fmla="*/ 74 h 135"/>
                <a:gd name="T38" fmla="*/ 53 w 70"/>
                <a:gd name="T39" fmla="*/ 38 h 135"/>
                <a:gd name="T40" fmla="*/ 65 w 70"/>
                <a:gd name="T41" fmla="*/ 47 h 135"/>
                <a:gd name="T42" fmla="*/ 66 w 70"/>
                <a:gd name="T43" fmla="*/ 20 h 135"/>
                <a:gd name="T44" fmla="*/ 55 w 70"/>
                <a:gd name="T45" fmla="*/ 0 h 135"/>
                <a:gd name="T46" fmla="*/ 55 w 70"/>
                <a:gd name="T47" fmla="*/ 0 h 135"/>
                <a:gd name="T48" fmla="*/ 55 w 70"/>
                <a:gd name="T49" fmla="*/ 0 h 135"/>
                <a:gd name="T50" fmla="*/ 54 w 70"/>
                <a:gd name="T51" fmla="*/ 0 h 135"/>
                <a:gd name="T52" fmla="*/ 54 w 70"/>
                <a:gd name="T53" fmla="*/ 0 h 135"/>
                <a:gd name="T54" fmla="*/ 53 w 70"/>
                <a:gd name="T55" fmla="*/ 0 h 135"/>
                <a:gd name="T56" fmla="*/ 56 w 70"/>
                <a:gd name="T57" fmla="*/ 16 h 135"/>
                <a:gd name="T58" fmla="*/ 52 w 70"/>
                <a:gd name="T59" fmla="*/ 16 h 135"/>
                <a:gd name="T60" fmla="*/ 53 w 70"/>
                <a:gd name="T61" fmla="*/ 14 h 135"/>
                <a:gd name="T62" fmla="*/ 56 w 70"/>
                <a:gd name="T63" fmla="*/ 15 h 135"/>
                <a:gd name="T64" fmla="*/ 58 w 70"/>
                <a:gd name="T65" fmla="*/ 10 h 135"/>
                <a:gd name="T66" fmla="*/ 53 w 70"/>
                <a:gd name="T67" fmla="*/ 12 h 135"/>
                <a:gd name="T68" fmla="*/ 51 w 70"/>
                <a:gd name="T69" fmla="*/ 4 h 135"/>
                <a:gd name="T70" fmla="*/ 56 w 70"/>
                <a:gd name="T71" fmla="*/ 2 h 135"/>
                <a:gd name="T72" fmla="*/ 58 w 70"/>
                <a:gd name="T73" fmla="*/ 1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35">
                  <a:moveTo>
                    <a:pt x="66" y="20"/>
                  </a:moveTo>
                  <a:cubicBezTo>
                    <a:pt x="66" y="17"/>
                    <a:pt x="63" y="15"/>
                    <a:pt x="60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1"/>
                    <a:pt x="58" y="0"/>
                    <a:pt x="56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1" y="0"/>
                    <a:pt x="49" y="1"/>
                    <a:pt x="49" y="3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6"/>
                    <a:pt x="51" y="18"/>
                    <a:pt x="53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9"/>
                    <a:pt x="56" y="20"/>
                    <a:pt x="56" y="21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2"/>
                    <a:pt x="49" y="22"/>
                    <a:pt x="48" y="22"/>
                  </a:cubicBezTo>
                  <a:cubicBezTo>
                    <a:pt x="47" y="22"/>
                    <a:pt x="47" y="22"/>
                    <a:pt x="46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0" y="23"/>
                    <a:pt x="19" y="25"/>
                  </a:cubicBezTo>
                  <a:cubicBezTo>
                    <a:pt x="19" y="25"/>
                    <a:pt x="19" y="26"/>
                    <a:pt x="18" y="27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75"/>
                    <a:pt x="1" y="78"/>
                    <a:pt x="4" y="79"/>
                  </a:cubicBezTo>
                  <a:cubicBezTo>
                    <a:pt x="7" y="81"/>
                    <a:pt x="10" y="79"/>
                    <a:pt x="11" y="76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0" y="73"/>
                    <a:pt x="21" y="74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21" y="133"/>
                    <a:pt x="24" y="135"/>
                    <a:pt x="27" y="135"/>
                  </a:cubicBezTo>
                  <a:cubicBezTo>
                    <a:pt x="31" y="135"/>
                    <a:pt x="33" y="133"/>
                    <a:pt x="33" y="129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33"/>
                    <a:pt x="41" y="135"/>
                    <a:pt x="44" y="135"/>
                  </a:cubicBezTo>
                  <a:cubicBezTo>
                    <a:pt x="48" y="135"/>
                    <a:pt x="50" y="133"/>
                    <a:pt x="50" y="129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1" y="73"/>
                    <a:pt x="52" y="71"/>
                    <a:pt x="52" y="70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61" y="46"/>
                    <a:pt x="63" y="47"/>
                    <a:pt x="65" y="47"/>
                  </a:cubicBezTo>
                  <a:cubicBezTo>
                    <a:pt x="68" y="46"/>
                    <a:pt x="70" y="43"/>
                    <a:pt x="69" y="40"/>
                  </a:cubicBezTo>
                  <a:lnTo>
                    <a:pt x="66" y="20"/>
                  </a:lnTo>
                  <a:close/>
                  <a:moveTo>
                    <a:pt x="55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5" y="0"/>
                    <a:pt x="55" y="0"/>
                    <a:pt x="55" y="0"/>
                  </a:cubicBezTo>
                  <a:close/>
                  <a:moveTo>
                    <a:pt x="54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0"/>
                    <a:pt x="54" y="0"/>
                    <a:pt x="54" y="0"/>
                  </a:cubicBezTo>
                  <a:close/>
                  <a:moveTo>
                    <a:pt x="53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6" y="16"/>
                  </a:moveTo>
                  <a:cubicBezTo>
                    <a:pt x="56" y="16"/>
                    <a:pt x="56" y="16"/>
                    <a:pt x="56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6" y="14"/>
                    <a:pt x="56" y="14"/>
                    <a:pt x="56" y="14"/>
                  </a:cubicBezTo>
                  <a:cubicBezTo>
                    <a:pt x="56" y="15"/>
                    <a:pt x="56" y="15"/>
                    <a:pt x="56" y="15"/>
                  </a:cubicBezTo>
                  <a:lnTo>
                    <a:pt x="56" y="16"/>
                  </a:lnTo>
                  <a:close/>
                  <a:moveTo>
                    <a:pt x="58" y="10"/>
                  </a:moveTo>
                  <a:cubicBezTo>
                    <a:pt x="58" y="12"/>
                    <a:pt x="57" y="12"/>
                    <a:pt x="56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12"/>
                    <a:pt x="51" y="12"/>
                    <a:pt x="51" y="10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2"/>
                    <a:pt x="52" y="2"/>
                    <a:pt x="53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7" y="2"/>
                    <a:pt x="58" y="2"/>
                    <a:pt x="58" y="4"/>
                  </a:cubicBezTo>
                  <a:lnTo>
                    <a:pt x="58" y="10"/>
                  </a:lnTo>
                  <a:close/>
                </a:path>
              </a:pathLst>
            </a:custGeom>
            <a:solidFill>
              <a:srgbClr val="8FCB4E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7" name="Oval 122"/>
            <p:cNvSpPr>
              <a:spLocks noChangeArrowheads="1"/>
            </p:cNvSpPr>
            <p:nvPr/>
          </p:nvSpPr>
          <p:spPr bwMode="auto">
            <a:xfrm>
              <a:off x="6026150" y="5143501"/>
              <a:ext cx="139700" cy="138113"/>
            </a:xfrm>
            <a:prstGeom prst="ellipse">
              <a:avLst/>
            </a:prstGeom>
            <a:solidFill>
              <a:srgbClr val="8FCB4E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Text Placeholder 5"/>
            <p:cNvSpPr txBox="1"/>
            <p:nvPr/>
          </p:nvSpPr>
          <p:spPr>
            <a:xfrm>
              <a:off x="5155253" y="5743163"/>
              <a:ext cx="1964043" cy="670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ipsum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dolor sit </a:t>
              </a:r>
              <a:r>
                <a:rPr lang="id-ID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dudu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consectetur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adipiscing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. </a:t>
              </a:r>
              <a:endParaRPr lang="id-ID" sz="11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197" name="TextBox 59"/>
            <p:cNvSpPr txBox="1"/>
            <p:nvPr/>
          </p:nvSpPr>
          <p:spPr>
            <a:xfrm>
              <a:off x="4927902" y="5485179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rgbClr val="91CF50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部门</a:t>
              </a:r>
              <a:r>
                <a:rPr lang="en-US" altLang="zh-CN" sz="1400" b="1" dirty="0">
                  <a:solidFill>
                    <a:srgbClr val="91CF50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3</a:t>
              </a:r>
              <a:endParaRPr lang="id-ID" sz="1400" b="1" dirty="0">
                <a:solidFill>
                  <a:srgbClr val="91CF50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22379" y="4456113"/>
            <a:ext cx="1964043" cy="1935502"/>
            <a:chOff x="8822379" y="4456113"/>
            <a:chExt cx="1964043" cy="1935502"/>
          </a:xfrm>
        </p:grpSpPr>
        <p:sp>
          <p:nvSpPr>
            <p:cNvPr id="223" name="Freeform 6"/>
            <p:cNvSpPr/>
            <p:nvPr/>
          </p:nvSpPr>
          <p:spPr bwMode="auto">
            <a:xfrm>
              <a:off x="9537879" y="5754577"/>
              <a:ext cx="114288" cy="118097"/>
            </a:xfrm>
            <a:custGeom>
              <a:avLst/>
              <a:gdLst>
                <a:gd name="T0" fmla="*/ 23 w 28"/>
                <a:gd name="T1" fmla="*/ 3 h 29"/>
                <a:gd name="T2" fmla="*/ 15 w 28"/>
                <a:gd name="T3" fmla="*/ 5 h 29"/>
                <a:gd name="T4" fmla="*/ 8 w 28"/>
                <a:gd name="T5" fmla="*/ 4 h 29"/>
                <a:gd name="T6" fmla="*/ 1 w 28"/>
                <a:gd name="T7" fmla="*/ 4 h 29"/>
                <a:gd name="T8" fmla="*/ 2 w 28"/>
                <a:gd name="T9" fmla="*/ 10 h 29"/>
                <a:gd name="T10" fmla="*/ 5 w 28"/>
                <a:gd name="T11" fmla="*/ 17 h 29"/>
                <a:gd name="T12" fmla="*/ 11 w 28"/>
                <a:gd name="T13" fmla="*/ 26 h 29"/>
                <a:gd name="T14" fmla="*/ 18 w 28"/>
                <a:gd name="T15" fmla="*/ 26 h 29"/>
                <a:gd name="T16" fmla="*/ 26 w 28"/>
                <a:gd name="T17" fmla="*/ 14 h 29"/>
                <a:gd name="T18" fmla="*/ 23 w 28"/>
                <a:gd name="T19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9">
                  <a:moveTo>
                    <a:pt x="23" y="3"/>
                  </a:moveTo>
                  <a:cubicBezTo>
                    <a:pt x="21" y="0"/>
                    <a:pt x="17" y="4"/>
                    <a:pt x="15" y="5"/>
                  </a:cubicBezTo>
                  <a:cubicBezTo>
                    <a:pt x="13" y="7"/>
                    <a:pt x="9" y="5"/>
                    <a:pt x="8" y="4"/>
                  </a:cubicBezTo>
                  <a:cubicBezTo>
                    <a:pt x="6" y="3"/>
                    <a:pt x="3" y="1"/>
                    <a:pt x="1" y="4"/>
                  </a:cubicBezTo>
                  <a:cubicBezTo>
                    <a:pt x="0" y="5"/>
                    <a:pt x="0" y="9"/>
                    <a:pt x="2" y="10"/>
                  </a:cubicBezTo>
                  <a:cubicBezTo>
                    <a:pt x="4" y="12"/>
                    <a:pt x="5" y="15"/>
                    <a:pt x="5" y="17"/>
                  </a:cubicBezTo>
                  <a:cubicBezTo>
                    <a:pt x="6" y="19"/>
                    <a:pt x="9" y="23"/>
                    <a:pt x="11" y="26"/>
                  </a:cubicBezTo>
                  <a:cubicBezTo>
                    <a:pt x="14" y="29"/>
                    <a:pt x="17" y="28"/>
                    <a:pt x="18" y="26"/>
                  </a:cubicBezTo>
                  <a:cubicBezTo>
                    <a:pt x="20" y="24"/>
                    <a:pt x="23" y="18"/>
                    <a:pt x="26" y="14"/>
                  </a:cubicBezTo>
                  <a:cubicBezTo>
                    <a:pt x="28" y="11"/>
                    <a:pt x="26" y="5"/>
                    <a:pt x="23" y="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7"/>
            <p:cNvSpPr/>
            <p:nvPr/>
          </p:nvSpPr>
          <p:spPr bwMode="auto">
            <a:xfrm>
              <a:off x="10137889" y="5750767"/>
              <a:ext cx="201908" cy="234289"/>
            </a:xfrm>
            <a:custGeom>
              <a:avLst/>
              <a:gdLst>
                <a:gd name="T0" fmla="*/ 45 w 50"/>
                <a:gd name="T1" fmla="*/ 6 h 58"/>
                <a:gd name="T2" fmla="*/ 41 w 50"/>
                <a:gd name="T3" fmla="*/ 1 h 58"/>
                <a:gd name="T4" fmla="*/ 36 w 50"/>
                <a:gd name="T5" fmla="*/ 9 h 58"/>
                <a:gd name="T6" fmla="*/ 32 w 50"/>
                <a:gd name="T7" fmla="*/ 13 h 58"/>
                <a:gd name="T8" fmla="*/ 26 w 50"/>
                <a:gd name="T9" fmla="*/ 24 h 58"/>
                <a:gd name="T10" fmla="*/ 20 w 50"/>
                <a:gd name="T11" fmla="*/ 29 h 58"/>
                <a:gd name="T12" fmla="*/ 12 w 50"/>
                <a:gd name="T13" fmla="*/ 32 h 58"/>
                <a:gd name="T14" fmla="*/ 6 w 50"/>
                <a:gd name="T15" fmla="*/ 40 h 58"/>
                <a:gd name="T16" fmla="*/ 0 w 50"/>
                <a:gd name="T17" fmla="*/ 49 h 58"/>
                <a:gd name="T18" fmla="*/ 4 w 50"/>
                <a:gd name="T19" fmla="*/ 52 h 58"/>
                <a:gd name="T20" fmla="*/ 13 w 50"/>
                <a:gd name="T21" fmla="*/ 55 h 58"/>
                <a:gd name="T22" fmla="*/ 21 w 50"/>
                <a:gd name="T23" fmla="*/ 54 h 58"/>
                <a:gd name="T24" fmla="*/ 30 w 50"/>
                <a:gd name="T25" fmla="*/ 39 h 58"/>
                <a:gd name="T26" fmla="*/ 36 w 50"/>
                <a:gd name="T27" fmla="*/ 34 h 58"/>
                <a:gd name="T28" fmla="*/ 41 w 50"/>
                <a:gd name="T29" fmla="*/ 29 h 58"/>
                <a:gd name="T30" fmla="*/ 46 w 50"/>
                <a:gd name="T31" fmla="*/ 21 h 58"/>
                <a:gd name="T32" fmla="*/ 50 w 50"/>
                <a:gd name="T33" fmla="*/ 9 h 58"/>
                <a:gd name="T34" fmla="*/ 45 w 50"/>
                <a:gd name="T35" fmla="*/ 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" h="58">
                  <a:moveTo>
                    <a:pt x="45" y="6"/>
                  </a:moveTo>
                  <a:cubicBezTo>
                    <a:pt x="43" y="7"/>
                    <a:pt x="43" y="3"/>
                    <a:pt x="41" y="1"/>
                  </a:cubicBezTo>
                  <a:cubicBezTo>
                    <a:pt x="39" y="0"/>
                    <a:pt x="37" y="6"/>
                    <a:pt x="36" y="9"/>
                  </a:cubicBezTo>
                  <a:cubicBezTo>
                    <a:pt x="35" y="11"/>
                    <a:pt x="33" y="11"/>
                    <a:pt x="32" y="13"/>
                  </a:cubicBezTo>
                  <a:cubicBezTo>
                    <a:pt x="31" y="15"/>
                    <a:pt x="28" y="22"/>
                    <a:pt x="26" y="24"/>
                  </a:cubicBezTo>
                  <a:cubicBezTo>
                    <a:pt x="25" y="26"/>
                    <a:pt x="22" y="28"/>
                    <a:pt x="20" y="29"/>
                  </a:cubicBezTo>
                  <a:cubicBezTo>
                    <a:pt x="19" y="30"/>
                    <a:pt x="15" y="31"/>
                    <a:pt x="12" y="32"/>
                  </a:cubicBezTo>
                  <a:cubicBezTo>
                    <a:pt x="10" y="33"/>
                    <a:pt x="8" y="38"/>
                    <a:pt x="6" y="40"/>
                  </a:cubicBezTo>
                  <a:cubicBezTo>
                    <a:pt x="5" y="41"/>
                    <a:pt x="1" y="47"/>
                    <a:pt x="0" y="49"/>
                  </a:cubicBezTo>
                  <a:cubicBezTo>
                    <a:pt x="0" y="50"/>
                    <a:pt x="2" y="53"/>
                    <a:pt x="4" y="52"/>
                  </a:cubicBezTo>
                  <a:cubicBezTo>
                    <a:pt x="6" y="52"/>
                    <a:pt x="9" y="52"/>
                    <a:pt x="13" y="55"/>
                  </a:cubicBezTo>
                  <a:cubicBezTo>
                    <a:pt x="17" y="58"/>
                    <a:pt x="18" y="55"/>
                    <a:pt x="21" y="54"/>
                  </a:cubicBezTo>
                  <a:cubicBezTo>
                    <a:pt x="24" y="53"/>
                    <a:pt x="30" y="42"/>
                    <a:pt x="30" y="39"/>
                  </a:cubicBezTo>
                  <a:cubicBezTo>
                    <a:pt x="31" y="35"/>
                    <a:pt x="32" y="36"/>
                    <a:pt x="36" y="34"/>
                  </a:cubicBezTo>
                  <a:cubicBezTo>
                    <a:pt x="40" y="32"/>
                    <a:pt x="39" y="32"/>
                    <a:pt x="41" y="29"/>
                  </a:cubicBezTo>
                  <a:cubicBezTo>
                    <a:pt x="42" y="27"/>
                    <a:pt x="43" y="25"/>
                    <a:pt x="46" y="21"/>
                  </a:cubicBezTo>
                  <a:cubicBezTo>
                    <a:pt x="49" y="16"/>
                    <a:pt x="50" y="12"/>
                    <a:pt x="50" y="9"/>
                  </a:cubicBezTo>
                  <a:cubicBezTo>
                    <a:pt x="50" y="7"/>
                    <a:pt x="48" y="6"/>
                    <a:pt x="45" y="6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8"/>
            <p:cNvSpPr/>
            <p:nvPr/>
          </p:nvSpPr>
          <p:spPr bwMode="auto">
            <a:xfrm>
              <a:off x="10303607" y="5545049"/>
              <a:ext cx="154289" cy="253337"/>
            </a:xfrm>
            <a:custGeom>
              <a:avLst/>
              <a:gdLst>
                <a:gd name="T0" fmla="*/ 31 w 38"/>
                <a:gd name="T1" fmla="*/ 29 h 63"/>
                <a:gd name="T2" fmla="*/ 24 w 38"/>
                <a:gd name="T3" fmla="*/ 29 h 63"/>
                <a:gd name="T4" fmla="*/ 22 w 38"/>
                <a:gd name="T5" fmla="*/ 20 h 63"/>
                <a:gd name="T6" fmla="*/ 17 w 38"/>
                <a:gd name="T7" fmla="*/ 22 h 63"/>
                <a:gd name="T8" fmla="*/ 14 w 38"/>
                <a:gd name="T9" fmla="*/ 13 h 63"/>
                <a:gd name="T10" fmla="*/ 9 w 38"/>
                <a:gd name="T11" fmla="*/ 5 h 63"/>
                <a:gd name="T12" fmla="*/ 2 w 38"/>
                <a:gd name="T13" fmla="*/ 1 h 63"/>
                <a:gd name="T14" fmla="*/ 2 w 38"/>
                <a:gd name="T15" fmla="*/ 5 h 63"/>
                <a:gd name="T16" fmla="*/ 6 w 38"/>
                <a:gd name="T17" fmla="*/ 10 h 63"/>
                <a:gd name="T18" fmla="*/ 10 w 38"/>
                <a:gd name="T19" fmla="*/ 18 h 63"/>
                <a:gd name="T20" fmla="*/ 15 w 38"/>
                <a:gd name="T21" fmla="*/ 29 h 63"/>
                <a:gd name="T22" fmla="*/ 12 w 38"/>
                <a:gd name="T23" fmla="*/ 37 h 63"/>
                <a:gd name="T24" fmla="*/ 7 w 38"/>
                <a:gd name="T25" fmla="*/ 43 h 63"/>
                <a:gd name="T26" fmla="*/ 14 w 38"/>
                <a:gd name="T27" fmla="*/ 47 h 63"/>
                <a:gd name="T28" fmla="*/ 16 w 38"/>
                <a:gd name="T29" fmla="*/ 53 h 63"/>
                <a:gd name="T30" fmla="*/ 17 w 38"/>
                <a:gd name="T31" fmla="*/ 61 h 63"/>
                <a:gd name="T32" fmla="*/ 23 w 38"/>
                <a:gd name="T33" fmla="*/ 56 h 63"/>
                <a:gd name="T34" fmla="*/ 28 w 38"/>
                <a:gd name="T35" fmla="*/ 49 h 63"/>
                <a:gd name="T36" fmla="*/ 29 w 38"/>
                <a:gd name="T37" fmla="*/ 40 h 63"/>
                <a:gd name="T38" fmla="*/ 36 w 38"/>
                <a:gd name="T39" fmla="*/ 38 h 63"/>
                <a:gd name="T40" fmla="*/ 38 w 38"/>
                <a:gd name="T41" fmla="*/ 28 h 63"/>
                <a:gd name="T42" fmla="*/ 31 w 38"/>
                <a:gd name="T43" fmla="*/ 2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8" h="63">
                  <a:moveTo>
                    <a:pt x="31" y="29"/>
                  </a:moveTo>
                  <a:cubicBezTo>
                    <a:pt x="30" y="29"/>
                    <a:pt x="26" y="30"/>
                    <a:pt x="24" y="29"/>
                  </a:cubicBezTo>
                  <a:cubicBezTo>
                    <a:pt x="21" y="29"/>
                    <a:pt x="22" y="23"/>
                    <a:pt x="22" y="20"/>
                  </a:cubicBezTo>
                  <a:cubicBezTo>
                    <a:pt x="22" y="18"/>
                    <a:pt x="19" y="21"/>
                    <a:pt x="17" y="22"/>
                  </a:cubicBezTo>
                  <a:cubicBezTo>
                    <a:pt x="15" y="23"/>
                    <a:pt x="14" y="17"/>
                    <a:pt x="14" y="13"/>
                  </a:cubicBezTo>
                  <a:cubicBezTo>
                    <a:pt x="13" y="8"/>
                    <a:pt x="11" y="6"/>
                    <a:pt x="9" y="5"/>
                  </a:cubicBezTo>
                  <a:cubicBezTo>
                    <a:pt x="7" y="4"/>
                    <a:pt x="4" y="2"/>
                    <a:pt x="2" y="1"/>
                  </a:cubicBezTo>
                  <a:cubicBezTo>
                    <a:pt x="1" y="0"/>
                    <a:pt x="0" y="3"/>
                    <a:pt x="2" y="5"/>
                  </a:cubicBezTo>
                  <a:cubicBezTo>
                    <a:pt x="4" y="7"/>
                    <a:pt x="5" y="8"/>
                    <a:pt x="6" y="10"/>
                  </a:cubicBezTo>
                  <a:cubicBezTo>
                    <a:pt x="6" y="11"/>
                    <a:pt x="8" y="17"/>
                    <a:pt x="10" y="18"/>
                  </a:cubicBezTo>
                  <a:cubicBezTo>
                    <a:pt x="12" y="19"/>
                    <a:pt x="15" y="28"/>
                    <a:pt x="15" y="29"/>
                  </a:cubicBezTo>
                  <a:cubicBezTo>
                    <a:pt x="15" y="31"/>
                    <a:pt x="13" y="37"/>
                    <a:pt x="12" y="37"/>
                  </a:cubicBezTo>
                  <a:cubicBezTo>
                    <a:pt x="11" y="38"/>
                    <a:pt x="7" y="41"/>
                    <a:pt x="7" y="43"/>
                  </a:cubicBezTo>
                  <a:cubicBezTo>
                    <a:pt x="7" y="43"/>
                    <a:pt x="12" y="46"/>
                    <a:pt x="14" y="47"/>
                  </a:cubicBezTo>
                  <a:cubicBezTo>
                    <a:pt x="16" y="48"/>
                    <a:pt x="17" y="50"/>
                    <a:pt x="16" y="53"/>
                  </a:cubicBezTo>
                  <a:cubicBezTo>
                    <a:pt x="15" y="56"/>
                    <a:pt x="15" y="60"/>
                    <a:pt x="17" y="61"/>
                  </a:cubicBezTo>
                  <a:cubicBezTo>
                    <a:pt x="19" y="63"/>
                    <a:pt x="21" y="58"/>
                    <a:pt x="23" y="56"/>
                  </a:cubicBezTo>
                  <a:cubicBezTo>
                    <a:pt x="25" y="53"/>
                    <a:pt x="26" y="52"/>
                    <a:pt x="28" y="49"/>
                  </a:cubicBezTo>
                  <a:cubicBezTo>
                    <a:pt x="30" y="46"/>
                    <a:pt x="28" y="43"/>
                    <a:pt x="29" y="40"/>
                  </a:cubicBezTo>
                  <a:cubicBezTo>
                    <a:pt x="30" y="38"/>
                    <a:pt x="34" y="40"/>
                    <a:pt x="36" y="38"/>
                  </a:cubicBezTo>
                  <a:cubicBezTo>
                    <a:pt x="37" y="36"/>
                    <a:pt x="38" y="31"/>
                    <a:pt x="38" y="28"/>
                  </a:cubicBezTo>
                  <a:cubicBezTo>
                    <a:pt x="38" y="24"/>
                    <a:pt x="33" y="28"/>
                    <a:pt x="31" y="2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57"/>
            <p:cNvSpPr/>
            <p:nvPr/>
          </p:nvSpPr>
          <p:spPr bwMode="auto">
            <a:xfrm>
              <a:off x="9162634" y="4476460"/>
              <a:ext cx="539057" cy="314291"/>
            </a:xfrm>
            <a:custGeom>
              <a:avLst/>
              <a:gdLst>
                <a:gd name="T0" fmla="*/ 113 w 133"/>
                <a:gd name="T1" fmla="*/ 43 h 78"/>
                <a:gd name="T2" fmla="*/ 102 w 133"/>
                <a:gd name="T3" fmla="*/ 36 h 78"/>
                <a:gd name="T4" fmla="*/ 92 w 133"/>
                <a:gd name="T5" fmla="*/ 26 h 78"/>
                <a:gd name="T6" fmla="*/ 73 w 133"/>
                <a:gd name="T7" fmla="*/ 18 h 78"/>
                <a:gd name="T8" fmla="*/ 63 w 133"/>
                <a:gd name="T9" fmla="*/ 16 h 78"/>
                <a:gd name="T10" fmla="*/ 52 w 133"/>
                <a:gd name="T11" fmla="*/ 10 h 78"/>
                <a:gd name="T12" fmla="*/ 40 w 133"/>
                <a:gd name="T13" fmla="*/ 14 h 78"/>
                <a:gd name="T14" fmla="*/ 32 w 133"/>
                <a:gd name="T15" fmla="*/ 22 h 78"/>
                <a:gd name="T16" fmla="*/ 25 w 133"/>
                <a:gd name="T17" fmla="*/ 16 h 78"/>
                <a:gd name="T18" fmla="*/ 24 w 133"/>
                <a:gd name="T19" fmla="*/ 6 h 78"/>
                <a:gd name="T20" fmla="*/ 19 w 133"/>
                <a:gd name="T21" fmla="*/ 2 h 78"/>
                <a:gd name="T22" fmla="*/ 11 w 133"/>
                <a:gd name="T23" fmla="*/ 1 h 78"/>
                <a:gd name="T24" fmla="*/ 2 w 133"/>
                <a:gd name="T25" fmla="*/ 4 h 78"/>
                <a:gd name="T26" fmla="*/ 5 w 133"/>
                <a:gd name="T27" fmla="*/ 8 h 78"/>
                <a:gd name="T28" fmla="*/ 14 w 133"/>
                <a:gd name="T29" fmla="*/ 15 h 78"/>
                <a:gd name="T30" fmla="*/ 10 w 133"/>
                <a:gd name="T31" fmla="*/ 18 h 78"/>
                <a:gd name="T32" fmla="*/ 15 w 133"/>
                <a:gd name="T33" fmla="*/ 27 h 78"/>
                <a:gd name="T34" fmla="*/ 20 w 133"/>
                <a:gd name="T35" fmla="*/ 24 h 78"/>
                <a:gd name="T36" fmla="*/ 29 w 133"/>
                <a:gd name="T37" fmla="*/ 26 h 78"/>
                <a:gd name="T38" fmla="*/ 44 w 133"/>
                <a:gd name="T39" fmla="*/ 35 h 78"/>
                <a:gd name="T40" fmla="*/ 55 w 133"/>
                <a:gd name="T41" fmla="*/ 48 h 78"/>
                <a:gd name="T42" fmla="*/ 51 w 133"/>
                <a:gd name="T43" fmla="*/ 51 h 78"/>
                <a:gd name="T44" fmla="*/ 49 w 133"/>
                <a:gd name="T45" fmla="*/ 60 h 78"/>
                <a:gd name="T46" fmla="*/ 59 w 133"/>
                <a:gd name="T47" fmla="*/ 56 h 78"/>
                <a:gd name="T48" fmla="*/ 67 w 133"/>
                <a:gd name="T49" fmla="*/ 63 h 78"/>
                <a:gd name="T50" fmla="*/ 84 w 133"/>
                <a:gd name="T51" fmla="*/ 62 h 78"/>
                <a:gd name="T52" fmla="*/ 89 w 133"/>
                <a:gd name="T53" fmla="*/ 55 h 78"/>
                <a:gd name="T54" fmla="*/ 101 w 133"/>
                <a:gd name="T55" fmla="*/ 57 h 78"/>
                <a:gd name="T56" fmla="*/ 113 w 133"/>
                <a:gd name="T57" fmla="*/ 72 h 78"/>
                <a:gd name="T58" fmla="*/ 127 w 133"/>
                <a:gd name="T59" fmla="*/ 75 h 78"/>
                <a:gd name="T60" fmla="*/ 133 w 133"/>
                <a:gd name="T61" fmla="*/ 75 h 78"/>
                <a:gd name="T62" fmla="*/ 121 w 133"/>
                <a:gd name="T63" fmla="*/ 63 h 78"/>
                <a:gd name="T64" fmla="*/ 109 w 133"/>
                <a:gd name="T65" fmla="*/ 49 h 78"/>
                <a:gd name="T66" fmla="*/ 113 w 133"/>
                <a:gd name="T67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3" h="78">
                  <a:moveTo>
                    <a:pt x="113" y="43"/>
                  </a:moveTo>
                  <a:cubicBezTo>
                    <a:pt x="112" y="40"/>
                    <a:pt x="104" y="38"/>
                    <a:pt x="102" y="36"/>
                  </a:cubicBezTo>
                  <a:cubicBezTo>
                    <a:pt x="99" y="34"/>
                    <a:pt x="96" y="30"/>
                    <a:pt x="92" y="26"/>
                  </a:cubicBezTo>
                  <a:cubicBezTo>
                    <a:pt x="89" y="22"/>
                    <a:pt x="76" y="19"/>
                    <a:pt x="73" y="18"/>
                  </a:cubicBezTo>
                  <a:cubicBezTo>
                    <a:pt x="70" y="16"/>
                    <a:pt x="66" y="17"/>
                    <a:pt x="63" y="16"/>
                  </a:cubicBezTo>
                  <a:cubicBezTo>
                    <a:pt x="59" y="15"/>
                    <a:pt x="55" y="11"/>
                    <a:pt x="52" y="10"/>
                  </a:cubicBezTo>
                  <a:cubicBezTo>
                    <a:pt x="50" y="9"/>
                    <a:pt x="43" y="13"/>
                    <a:pt x="40" y="14"/>
                  </a:cubicBezTo>
                  <a:cubicBezTo>
                    <a:pt x="37" y="15"/>
                    <a:pt x="35" y="19"/>
                    <a:pt x="32" y="22"/>
                  </a:cubicBezTo>
                  <a:cubicBezTo>
                    <a:pt x="30" y="24"/>
                    <a:pt x="28" y="19"/>
                    <a:pt x="25" y="16"/>
                  </a:cubicBezTo>
                  <a:cubicBezTo>
                    <a:pt x="22" y="13"/>
                    <a:pt x="24" y="11"/>
                    <a:pt x="24" y="6"/>
                  </a:cubicBezTo>
                  <a:cubicBezTo>
                    <a:pt x="24" y="1"/>
                    <a:pt x="21" y="4"/>
                    <a:pt x="19" y="2"/>
                  </a:cubicBezTo>
                  <a:cubicBezTo>
                    <a:pt x="17" y="0"/>
                    <a:pt x="12" y="0"/>
                    <a:pt x="11" y="1"/>
                  </a:cubicBezTo>
                  <a:cubicBezTo>
                    <a:pt x="9" y="2"/>
                    <a:pt x="4" y="3"/>
                    <a:pt x="2" y="4"/>
                  </a:cubicBezTo>
                  <a:cubicBezTo>
                    <a:pt x="0" y="5"/>
                    <a:pt x="3" y="8"/>
                    <a:pt x="5" y="8"/>
                  </a:cubicBezTo>
                  <a:cubicBezTo>
                    <a:pt x="7" y="9"/>
                    <a:pt x="13" y="13"/>
                    <a:pt x="14" y="15"/>
                  </a:cubicBezTo>
                  <a:cubicBezTo>
                    <a:pt x="16" y="16"/>
                    <a:pt x="12" y="16"/>
                    <a:pt x="10" y="18"/>
                  </a:cubicBezTo>
                  <a:cubicBezTo>
                    <a:pt x="8" y="21"/>
                    <a:pt x="14" y="21"/>
                    <a:pt x="15" y="27"/>
                  </a:cubicBezTo>
                  <a:cubicBezTo>
                    <a:pt x="18" y="32"/>
                    <a:pt x="18" y="26"/>
                    <a:pt x="20" y="24"/>
                  </a:cubicBezTo>
                  <a:cubicBezTo>
                    <a:pt x="23" y="23"/>
                    <a:pt x="25" y="24"/>
                    <a:pt x="29" y="26"/>
                  </a:cubicBezTo>
                  <a:cubicBezTo>
                    <a:pt x="32" y="29"/>
                    <a:pt x="39" y="34"/>
                    <a:pt x="44" y="35"/>
                  </a:cubicBezTo>
                  <a:cubicBezTo>
                    <a:pt x="49" y="36"/>
                    <a:pt x="54" y="46"/>
                    <a:pt x="55" y="48"/>
                  </a:cubicBezTo>
                  <a:cubicBezTo>
                    <a:pt x="55" y="51"/>
                    <a:pt x="52" y="51"/>
                    <a:pt x="51" y="51"/>
                  </a:cubicBezTo>
                  <a:cubicBezTo>
                    <a:pt x="50" y="52"/>
                    <a:pt x="48" y="58"/>
                    <a:pt x="49" y="60"/>
                  </a:cubicBezTo>
                  <a:cubicBezTo>
                    <a:pt x="50" y="62"/>
                    <a:pt x="57" y="57"/>
                    <a:pt x="59" y="56"/>
                  </a:cubicBezTo>
                  <a:cubicBezTo>
                    <a:pt x="62" y="55"/>
                    <a:pt x="63" y="57"/>
                    <a:pt x="67" y="63"/>
                  </a:cubicBezTo>
                  <a:cubicBezTo>
                    <a:pt x="71" y="68"/>
                    <a:pt x="81" y="64"/>
                    <a:pt x="84" y="62"/>
                  </a:cubicBezTo>
                  <a:cubicBezTo>
                    <a:pt x="86" y="60"/>
                    <a:pt x="85" y="57"/>
                    <a:pt x="89" y="55"/>
                  </a:cubicBezTo>
                  <a:cubicBezTo>
                    <a:pt x="93" y="54"/>
                    <a:pt x="99" y="56"/>
                    <a:pt x="101" y="57"/>
                  </a:cubicBezTo>
                  <a:cubicBezTo>
                    <a:pt x="104" y="59"/>
                    <a:pt x="108" y="65"/>
                    <a:pt x="113" y="72"/>
                  </a:cubicBezTo>
                  <a:cubicBezTo>
                    <a:pt x="118" y="78"/>
                    <a:pt x="122" y="74"/>
                    <a:pt x="127" y="75"/>
                  </a:cubicBezTo>
                  <a:cubicBezTo>
                    <a:pt x="133" y="77"/>
                    <a:pt x="133" y="78"/>
                    <a:pt x="133" y="75"/>
                  </a:cubicBezTo>
                  <a:cubicBezTo>
                    <a:pt x="133" y="73"/>
                    <a:pt x="124" y="65"/>
                    <a:pt x="121" y="63"/>
                  </a:cubicBezTo>
                  <a:cubicBezTo>
                    <a:pt x="117" y="61"/>
                    <a:pt x="110" y="51"/>
                    <a:pt x="109" y="49"/>
                  </a:cubicBezTo>
                  <a:cubicBezTo>
                    <a:pt x="108" y="46"/>
                    <a:pt x="114" y="45"/>
                    <a:pt x="113" y="4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9572625" y="4456113"/>
              <a:ext cx="469900" cy="439738"/>
              <a:chOff x="9572625" y="4456113"/>
              <a:chExt cx="469900" cy="439738"/>
            </a:xfrm>
          </p:grpSpPr>
          <p:sp>
            <p:nvSpPr>
              <p:cNvPr id="4163" name="Freeform 118"/>
              <p:cNvSpPr>
                <a:spLocks noEditPoints="1"/>
              </p:cNvSpPr>
              <p:nvPr/>
            </p:nvSpPr>
            <p:spPr bwMode="auto">
              <a:xfrm>
                <a:off x="9572625" y="4527551"/>
                <a:ext cx="469900" cy="368300"/>
              </a:xfrm>
              <a:custGeom>
                <a:avLst/>
                <a:gdLst>
                  <a:gd name="T0" fmla="*/ 127 w 152"/>
                  <a:gd name="T1" fmla="*/ 10 h 120"/>
                  <a:gd name="T2" fmla="*/ 123 w 152"/>
                  <a:gd name="T3" fmla="*/ 6 h 120"/>
                  <a:gd name="T4" fmla="*/ 122 w 152"/>
                  <a:gd name="T5" fmla="*/ 6 h 120"/>
                  <a:gd name="T6" fmla="*/ 98 w 152"/>
                  <a:gd name="T7" fmla="*/ 6 h 120"/>
                  <a:gd name="T8" fmla="*/ 80 w 152"/>
                  <a:gd name="T9" fmla="*/ 27 h 120"/>
                  <a:gd name="T10" fmla="*/ 55 w 152"/>
                  <a:gd name="T11" fmla="*/ 28 h 120"/>
                  <a:gd name="T12" fmla="*/ 51 w 152"/>
                  <a:gd name="T13" fmla="*/ 0 h 120"/>
                  <a:gd name="T14" fmla="*/ 3 w 152"/>
                  <a:gd name="T15" fmla="*/ 4 h 120"/>
                  <a:gd name="T16" fmla="*/ 7 w 152"/>
                  <a:gd name="T17" fmla="*/ 37 h 120"/>
                  <a:gd name="T18" fmla="*/ 23 w 152"/>
                  <a:gd name="T19" fmla="*/ 39 h 120"/>
                  <a:gd name="T20" fmla="*/ 17 w 152"/>
                  <a:gd name="T21" fmla="*/ 42 h 120"/>
                  <a:gd name="T22" fmla="*/ 16 w 152"/>
                  <a:gd name="T23" fmla="*/ 43 h 120"/>
                  <a:gd name="T24" fmla="*/ 9 w 152"/>
                  <a:gd name="T25" fmla="*/ 45 h 120"/>
                  <a:gd name="T26" fmla="*/ 9 w 152"/>
                  <a:gd name="T27" fmla="*/ 62 h 120"/>
                  <a:gd name="T28" fmla="*/ 14 w 152"/>
                  <a:gd name="T29" fmla="*/ 116 h 120"/>
                  <a:gd name="T30" fmla="*/ 21 w 152"/>
                  <a:gd name="T31" fmla="*/ 116 h 120"/>
                  <a:gd name="T32" fmla="*/ 94 w 152"/>
                  <a:gd name="T33" fmla="*/ 62 h 120"/>
                  <a:gd name="T34" fmla="*/ 100 w 152"/>
                  <a:gd name="T35" fmla="*/ 120 h 120"/>
                  <a:gd name="T36" fmla="*/ 107 w 152"/>
                  <a:gd name="T37" fmla="*/ 62 h 120"/>
                  <a:gd name="T38" fmla="*/ 111 w 152"/>
                  <a:gd name="T39" fmla="*/ 114 h 120"/>
                  <a:gd name="T40" fmla="*/ 124 w 152"/>
                  <a:gd name="T41" fmla="*/ 114 h 120"/>
                  <a:gd name="T42" fmla="*/ 133 w 152"/>
                  <a:gd name="T43" fmla="*/ 62 h 120"/>
                  <a:gd name="T44" fmla="*/ 137 w 152"/>
                  <a:gd name="T45" fmla="*/ 120 h 120"/>
                  <a:gd name="T46" fmla="*/ 141 w 152"/>
                  <a:gd name="T47" fmla="*/ 62 h 120"/>
                  <a:gd name="T48" fmla="*/ 152 w 152"/>
                  <a:gd name="T49" fmla="*/ 53 h 120"/>
                  <a:gd name="T50" fmla="*/ 8 w 152"/>
                  <a:gd name="T51" fmla="*/ 30 h 120"/>
                  <a:gd name="T52" fmla="*/ 51 w 152"/>
                  <a:gd name="T53" fmla="*/ 4 h 120"/>
                  <a:gd name="T54" fmla="*/ 8 w 152"/>
                  <a:gd name="T55" fmla="*/ 30 h 120"/>
                  <a:gd name="T56" fmla="*/ 42 w 152"/>
                  <a:gd name="T57" fmla="*/ 43 h 120"/>
                  <a:gd name="T58" fmla="*/ 35 w 152"/>
                  <a:gd name="T59" fmla="*/ 40 h 120"/>
                  <a:gd name="T60" fmla="*/ 35 w 152"/>
                  <a:gd name="T61" fmla="*/ 37 h 120"/>
                  <a:gd name="T62" fmla="*/ 54 w 152"/>
                  <a:gd name="T63" fmla="*/ 36 h 120"/>
                  <a:gd name="T64" fmla="*/ 83 w 152"/>
                  <a:gd name="T65" fmla="*/ 38 h 120"/>
                  <a:gd name="T66" fmla="*/ 88 w 152"/>
                  <a:gd name="T67" fmla="*/ 36 h 120"/>
                  <a:gd name="T68" fmla="*/ 92 w 152"/>
                  <a:gd name="T69" fmla="*/ 45 h 120"/>
                  <a:gd name="T70" fmla="*/ 127 w 152"/>
                  <a:gd name="T71" fmla="*/ 32 h 120"/>
                  <a:gd name="T72" fmla="*/ 126 w 152"/>
                  <a:gd name="T73" fmla="*/ 45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2" h="120">
                    <a:moveTo>
                      <a:pt x="149" y="47"/>
                    </a:moveTo>
                    <a:cubicBezTo>
                      <a:pt x="127" y="10"/>
                      <a:pt x="127" y="10"/>
                      <a:pt x="127" y="10"/>
                    </a:cubicBezTo>
                    <a:cubicBezTo>
                      <a:pt x="127" y="9"/>
                      <a:pt x="126" y="9"/>
                      <a:pt x="126" y="8"/>
                    </a:cubicBezTo>
                    <a:cubicBezTo>
                      <a:pt x="125" y="7"/>
                      <a:pt x="124" y="7"/>
                      <a:pt x="123" y="6"/>
                    </a:cubicBezTo>
                    <a:cubicBezTo>
                      <a:pt x="123" y="6"/>
                      <a:pt x="123" y="6"/>
                      <a:pt x="123" y="6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2" y="6"/>
                      <a:pt x="121" y="6"/>
                      <a:pt x="120" y="6"/>
                    </a:cubicBezTo>
                    <a:cubicBezTo>
                      <a:pt x="98" y="6"/>
                      <a:pt x="98" y="6"/>
                      <a:pt x="98" y="6"/>
                    </a:cubicBezTo>
                    <a:cubicBezTo>
                      <a:pt x="95" y="6"/>
                      <a:pt x="93" y="8"/>
                      <a:pt x="92" y="10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7" y="27"/>
                      <a:pt x="56" y="28"/>
                      <a:pt x="55" y="28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1"/>
                      <a:pt x="54" y="0"/>
                      <a:pt x="51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5" y="0"/>
                      <a:pt x="3" y="1"/>
                      <a:pt x="3" y="4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5"/>
                      <a:pt x="5" y="37"/>
                      <a:pt x="7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8"/>
                      <a:pt x="23" y="39"/>
                      <a:pt x="23" y="39"/>
                    </a:cubicBezTo>
                    <a:cubicBezTo>
                      <a:pt x="23" y="39"/>
                      <a:pt x="23" y="40"/>
                      <a:pt x="23" y="40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6" y="43"/>
                      <a:pt x="16" y="43"/>
                    </a:cubicBezTo>
                    <a:cubicBezTo>
                      <a:pt x="16" y="44"/>
                      <a:pt x="16" y="44"/>
                      <a:pt x="16" y="45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4" y="45"/>
                      <a:pt x="0" y="48"/>
                      <a:pt x="0" y="53"/>
                    </a:cubicBezTo>
                    <a:cubicBezTo>
                      <a:pt x="0" y="58"/>
                      <a:pt x="4" y="62"/>
                      <a:pt x="9" y="62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14" y="118"/>
                      <a:pt x="15" y="120"/>
                      <a:pt x="18" y="120"/>
                    </a:cubicBezTo>
                    <a:cubicBezTo>
                      <a:pt x="20" y="120"/>
                      <a:pt x="21" y="118"/>
                      <a:pt x="21" y="116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4" y="114"/>
                      <a:pt x="94" y="114"/>
                      <a:pt x="94" y="114"/>
                    </a:cubicBezTo>
                    <a:cubicBezTo>
                      <a:pt x="94" y="117"/>
                      <a:pt x="97" y="120"/>
                      <a:pt x="100" y="120"/>
                    </a:cubicBezTo>
                    <a:cubicBezTo>
                      <a:pt x="104" y="120"/>
                      <a:pt x="107" y="117"/>
                      <a:pt x="107" y="114"/>
                    </a:cubicBezTo>
                    <a:cubicBezTo>
                      <a:pt x="107" y="62"/>
                      <a:pt x="107" y="62"/>
                      <a:pt x="107" y="62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11" y="114"/>
                      <a:pt x="111" y="114"/>
                      <a:pt x="111" y="114"/>
                    </a:cubicBezTo>
                    <a:cubicBezTo>
                      <a:pt x="111" y="117"/>
                      <a:pt x="114" y="120"/>
                      <a:pt x="118" y="120"/>
                    </a:cubicBezTo>
                    <a:cubicBezTo>
                      <a:pt x="121" y="120"/>
                      <a:pt x="124" y="117"/>
                      <a:pt x="124" y="114"/>
                    </a:cubicBezTo>
                    <a:cubicBezTo>
                      <a:pt x="124" y="62"/>
                      <a:pt x="124" y="62"/>
                      <a:pt x="124" y="62"/>
                    </a:cubicBezTo>
                    <a:cubicBezTo>
                      <a:pt x="133" y="62"/>
                      <a:pt x="133" y="62"/>
                      <a:pt x="133" y="62"/>
                    </a:cubicBezTo>
                    <a:cubicBezTo>
                      <a:pt x="133" y="116"/>
                      <a:pt x="133" y="116"/>
                      <a:pt x="133" y="116"/>
                    </a:cubicBezTo>
                    <a:cubicBezTo>
                      <a:pt x="133" y="118"/>
                      <a:pt x="135" y="120"/>
                      <a:pt x="137" y="120"/>
                    </a:cubicBezTo>
                    <a:cubicBezTo>
                      <a:pt x="139" y="120"/>
                      <a:pt x="141" y="118"/>
                      <a:pt x="141" y="116"/>
                    </a:cubicBezTo>
                    <a:cubicBezTo>
                      <a:pt x="141" y="62"/>
                      <a:pt x="141" y="62"/>
                      <a:pt x="141" y="62"/>
                    </a:cubicBezTo>
                    <a:cubicBezTo>
                      <a:pt x="143" y="62"/>
                      <a:pt x="143" y="62"/>
                      <a:pt x="143" y="62"/>
                    </a:cubicBezTo>
                    <a:cubicBezTo>
                      <a:pt x="148" y="62"/>
                      <a:pt x="152" y="58"/>
                      <a:pt x="152" y="53"/>
                    </a:cubicBezTo>
                    <a:cubicBezTo>
                      <a:pt x="152" y="51"/>
                      <a:pt x="151" y="49"/>
                      <a:pt x="149" y="47"/>
                    </a:cubicBezTo>
                    <a:close/>
                    <a:moveTo>
                      <a:pt x="8" y="30"/>
                    </a:moveTo>
                    <a:cubicBezTo>
                      <a:pt x="8" y="4"/>
                      <a:pt x="8" y="4"/>
                      <a:pt x="8" y="4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8" y="30"/>
                    </a:lnTo>
                    <a:close/>
                    <a:moveTo>
                      <a:pt x="41" y="45"/>
                    </a:moveTo>
                    <a:cubicBezTo>
                      <a:pt x="42" y="44"/>
                      <a:pt x="42" y="44"/>
                      <a:pt x="42" y="43"/>
                    </a:cubicBezTo>
                    <a:cubicBezTo>
                      <a:pt x="42" y="43"/>
                      <a:pt x="41" y="42"/>
                      <a:pt x="41" y="42"/>
                    </a:cubicBezTo>
                    <a:cubicBezTo>
                      <a:pt x="35" y="40"/>
                      <a:pt x="35" y="40"/>
                      <a:pt x="35" y="40"/>
                    </a:cubicBezTo>
                    <a:cubicBezTo>
                      <a:pt x="35" y="40"/>
                      <a:pt x="35" y="39"/>
                      <a:pt x="35" y="39"/>
                    </a:cubicBezTo>
                    <a:cubicBezTo>
                      <a:pt x="35" y="39"/>
                      <a:pt x="35" y="38"/>
                      <a:pt x="35" y="37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2" y="37"/>
                      <a:pt x="53" y="36"/>
                      <a:pt x="54" y="36"/>
                    </a:cubicBezTo>
                    <a:cubicBezTo>
                      <a:pt x="55" y="37"/>
                      <a:pt x="56" y="38"/>
                      <a:pt x="58" y="38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84" y="38"/>
                      <a:pt x="84" y="38"/>
                      <a:pt x="85" y="38"/>
                    </a:cubicBezTo>
                    <a:cubicBezTo>
                      <a:pt x="86" y="38"/>
                      <a:pt x="87" y="37"/>
                      <a:pt x="88" y="36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45"/>
                      <a:pt x="92" y="45"/>
                      <a:pt x="92" y="45"/>
                    </a:cubicBezTo>
                    <a:lnTo>
                      <a:pt x="41" y="45"/>
                    </a:lnTo>
                    <a:close/>
                    <a:moveTo>
                      <a:pt x="127" y="32"/>
                    </a:moveTo>
                    <a:cubicBezTo>
                      <a:pt x="135" y="45"/>
                      <a:pt x="135" y="45"/>
                      <a:pt x="135" y="45"/>
                    </a:cubicBezTo>
                    <a:cubicBezTo>
                      <a:pt x="126" y="45"/>
                      <a:pt x="126" y="45"/>
                      <a:pt x="126" y="45"/>
                    </a:cubicBezTo>
                    <a:lnTo>
                      <a:pt x="127" y="32"/>
                    </a:lnTo>
                    <a:close/>
                  </a:path>
                </a:pathLst>
              </a:custGeom>
              <a:solidFill>
                <a:srgbClr val="6E746F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11" name="组合 10"/>
              <p:cNvGrpSpPr/>
              <p:nvPr/>
            </p:nvGrpSpPr>
            <p:grpSpPr>
              <a:xfrm>
                <a:off x="9652167" y="4456113"/>
                <a:ext cx="299871" cy="201302"/>
                <a:chOff x="9652167" y="4456113"/>
                <a:chExt cx="299871" cy="201302"/>
              </a:xfrm>
            </p:grpSpPr>
            <p:sp>
              <p:nvSpPr>
                <p:cNvPr id="275" name="Freeform 58"/>
                <p:cNvSpPr/>
                <p:nvPr/>
              </p:nvSpPr>
              <p:spPr bwMode="auto">
                <a:xfrm>
                  <a:off x="9652167" y="4588842"/>
                  <a:ext cx="108574" cy="68573"/>
                </a:xfrm>
                <a:custGeom>
                  <a:avLst/>
                  <a:gdLst>
                    <a:gd name="T0" fmla="*/ 7 w 27"/>
                    <a:gd name="T1" fmla="*/ 16 h 17"/>
                    <a:gd name="T2" fmla="*/ 15 w 27"/>
                    <a:gd name="T3" fmla="*/ 15 h 17"/>
                    <a:gd name="T4" fmla="*/ 24 w 27"/>
                    <a:gd name="T5" fmla="*/ 6 h 17"/>
                    <a:gd name="T6" fmla="*/ 23 w 27"/>
                    <a:gd name="T7" fmla="*/ 1 h 17"/>
                    <a:gd name="T8" fmla="*/ 14 w 27"/>
                    <a:gd name="T9" fmla="*/ 9 h 17"/>
                    <a:gd name="T10" fmla="*/ 6 w 27"/>
                    <a:gd name="T11" fmla="*/ 10 h 17"/>
                    <a:gd name="T12" fmla="*/ 0 w 27"/>
                    <a:gd name="T13" fmla="*/ 13 h 17"/>
                    <a:gd name="T14" fmla="*/ 7 w 27"/>
                    <a:gd name="T15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7" h="17">
                      <a:moveTo>
                        <a:pt x="7" y="16"/>
                      </a:moveTo>
                      <a:cubicBezTo>
                        <a:pt x="9" y="16"/>
                        <a:pt x="12" y="16"/>
                        <a:pt x="15" y="15"/>
                      </a:cubicBezTo>
                      <a:cubicBezTo>
                        <a:pt x="17" y="15"/>
                        <a:pt x="21" y="9"/>
                        <a:pt x="24" y="6"/>
                      </a:cubicBezTo>
                      <a:cubicBezTo>
                        <a:pt x="27" y="3"/>
                        <a:pt x="25" y="1"/>
                        <a:pt x="23" y="1"/>
                      </a:cubicBezTo>
                      <a:cubicBezTo>
                        <a:pt x="21" y="0"/>
                        <a:pt x="18" y="6"/>
                        <a:pt x="14" y="9"/>
                      </a:cubicBezTo>
                      <a:cubicBezTo>
                        <a:pt x="10" y="13"/>
                        <a:pt x="8" y="10"/>
                        <a:pt x="6" y="10"/>
                      </a:cubicBezTo>
                      <a:cubicBezTo>
                        <a:pt x="5" y="10"/>
                        <a:pt x="0" y="11"/>
                        <a:pt x="0" y="13"/>
                      </a:cubicBezTo>
                      <a:cubicBezTo>
                        <a:pt x="1" y="17"/>
                        <a:pt x="5" y="15"/>
                        <a:pt x="7" y="16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  <a:alpha val="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164" name="Oval 119"/>
                <p:cNvSpPr>
                  <a:spLocks noChangeArrowheads="1"/>
                </p:cNvSpPr>
                <p:nvPr/>
              </p:nvSpPr>
              <p:spPr bwMode="auto">
                <a:xfrm>
                  <a:off x="9869488" y="4456113"/>
                  <a:ext cx="82550" cy="82550"/>
                </a:xfrm>
                <a:prstGeom prst="ellipse">
                  <a:avLst/>
                </a:prstGeom>
                <a:solidFill>
                  <a:srgbClr val="6E746F"/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169" name="Oval 124"/>
            <p:cNvSpPr>
              <a:spLocks noChangeArrowheads="1"/>
            </p:cNvSpPr>
            <p:nvPr/>
          </p:nvSpPr>
          <p:spPr bwMode="auto">
            <a:xfrm>
              <a:off x="9736138" y="5143501"/>
              <a:ext cx="136525" cy="138113"/>
            </a:xfrm>
            <a:prstGeom prst="ellipse">
              <a:avLst/>
            </a:prstGeom>
            <a:solidFill>
              <a:srgbClr val="6E746F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Text Placeholder 5"/>
            <p:cNvSpPr txBox="1"/>
            <p:nvPr/>
          </p:nvSpPr>
          <p:spPr>
            <a:xfrm>
              <a:off x="8822379" y="5721519"/>
              <a:ext cx="1964043" cy="670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ipsum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dolor sit </a:t>
              </a:r>
              <a:r>
                <a:rPr lang="id-ID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dudu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consectetur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adipiscing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. </a:t>
              </a:r>
              <a:endParaRPr lang="id-ID" sz="1100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200" name="TextBox 59"/>
          <p:cNvSpPr txBox="1"/>
          <p:nvPr/>
        </p:nvSpPr>
        <p:spPr>
          <a:xfrm>
            <a:off x="8595028" y="5463535"/>
            <a:ext cx="24187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6B706C"/>
                </a:solidFill>
                <a:latin typeface="Agency FB" panose="020B0503020202020204" pitchFamily="34" charset="0"/>
                <a:cs typeface="+mn-ea"/>
                <a:sym typeface="+mn-lt"/>
              </a:rPr>
              <a:t>部门</a:t>
            </a:r>
            <a:r>
              <a:rPr lang="en-US" altLang="zh-CN" sz="1400" b="1" dirty="0">
                <a:solidFill>
                  <a:srgbClr val="6B706C"/>
                </a:solidFill>
                <a:latin typeface="Agency FB" panose="020B0503020202020204" pitchFamily="34" charset="0"/>
                <a:cs typeface="+mn-ea"/>
                <a:sym typeface="+mn-lt"/>
              </a:rPr>
              <a:t>5</a:t>
            </a:r>
            <a:endParaRPr lang="id-ID" sz="1400" b="1" dirty="0">
              <a:solidFill>
                <a:srgbClr val="6B706C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39875" y="1436688"/>
            <a:ext cx="1701800" cy="2646363"/>
            <a:chOff x="1539875" y="1436688"/>
            <a:chExt cx="1701800" cy="2646363"/>
          </a:xfrm>
        </p:grpSpPr>
        <p:sp>
          <p:nvSpPr>
            <p:cNvPr id="43" name="Freeform 18"/>
            <p:cNvSpPr/>
            <p:nvPr/>
          </p:nvSpPr>
          <p:spPr bwMode="auto">
            <a:xfrm>
              <a:off x="1539875" y="1436688"/>
              <a:ext cx="1701800" cy="2646363"/>
            </a:xfrm>
            <a:custGeom>
              <a:avLst/>
              <a:gdLst>
                <a:gd name="T0" fmla="*/ 552 w 552"/>
                <a:gd name="T1" fmla="*/ 276 h 859"/>
                <a:gd name="T2" fmla="*/ 276 w 552"/>
                <a:gd name="T3" fmla="*/ 0 h 859"/>
                <a:gd name="T4" fmla="*/ 0 w 552"/>
                <a:gd name="T5" fmla="*/ 276 h 859"/>
                <a:gd name="T6" fmla="*/ 35 w 552"/>
                <a:gd name="T7" fmla="*/ 411 h 859"/>
                <a:gd name="T8" fmla="*/ 261 w 552"/>
                <a:gd name="T9" fmla="*/ 804 h 859"/>
                <a:gd name="T10" fmla="*/ 246 w 552"/>
                <a:gd name="T11" fmla="*/ 830 h 859"/>
                <a:gd name="T12" fmla="*/ 276 w 552"/>
                <a:gd name="T13" fmla="*/ 859 h 859"/>
                <a:gd name="T14" fmla="*/ 305 w 552"/>
                <a:gd name="T15" fmla="*/ 830 h 859"/>
                <a:gd name="T16" fmla="*/ 290 w 552"/>
                <a:gd name="T17" fmla="*/ 804 h 859"/>
                <a:gd name="T18" fmla="*/ 516 w 552"/>
                <a:gd name="T19" fmla="*/ 411 h 859"/>
                <a:gd name="T20" fmla="*/ 552 w 552"/>
                <a:gd name="T21" fmla="*/ 276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2" h="859">
                  <a:moveTo>
                    <a:pt x="552" y="276"/>
                  </a:move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261" y="804"/>
                    <a:pt x="261" y="804"/>
                    <a:pt x="261" y="804"/>
                  </a:cubicBezTo>
                  <a:cubicBezTo>
                    <a:pt x="252" y="809"/>
                    <a:pt x="246" y="819"/>
                    <a:pt x="246" y="830"/>
                  </a:cubicBezTo>
                  <a:cubicBezTo>
                    <a:pt x="246" y="846"/>
                    <a:pt x="259" y="859"/>
                    <a:pt x="276" y="859"/>
                  </a:cubicBezTo>
                  <a:cubicBezTo>
                    <a:pt x="292" y="859"/>
                    <a:pt x="305" y="846"/>
                    <a:pt x="305" y="830"/>
                  </a:cubicBezTo>
                  <a:cubicBezTo>
                    <a:pt x="305" y="819"/>
                    <a:pt x="299" y="809"/>
                    <a:pt x="290" y="804"/>
                  </a:cubicBez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9"/>
            <p:cNvSpPr/>
            <p:nvPr/>
          </p:nvSpPr>
          <p:spPr bwMode="auto">
            <a:xfrm>
              <a:off x="1539875" y="1436688"/>
              <a:ext cx="1701800" cy="1506538"/>
            </a:xfrm>
            <a:custGeom>
              <a:avLst/>
              <a:gdLst>
                <a:gd name="T0" fmla="*/ 472 w 552"/>
                <a:gd name="T1" fmla="*/ 489 h 489"/>
                <a:gd name="T2" fmla="*/ 516 w 552"/>
                <a:gd name="T3" fmla="*/ 411 h 489"/>
                <a:gd name="T4" fmla="*/ 552 w 552"/>
                <a:gd name="T5" fmla="*/ 276 h 489"/>
                <a:gd name="T6" fmla="*/ 276 w 552"/>
                <a:gd name="T7" fmla="*/ 0 h 489"/>
                <a:gd name="T8" fmla="*/ 0 w 552"/>
                <a:gd name="T9" fmla="*/ 276 h 489"/>
                <a:gd name="T10" fmla="*/ 35 w 552"/>
                <a:gd name="T11" fmla="*/ 411 h 489"/>
                <a:gd name="T12" fmla="*/ 80 w 552"/>
                <a:gd name="T13" fmla="*/ 489 h 489"/>
                <a:gd name="T14" fmla="*/ 276 w 552"/>
                <a:gd name="T15" fmla="*/ 438 h 489"/>
                <a:gd name="T16" fmla="*/ 472 w 552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2" h="489">
                  <a:moveTo>
                    <a:pt x="472" y="489"/>
                  </a:move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80" y="489"/>
                    <a:pt x="80" y="489"/>
                    <a:pt x="80" y="489"/>
                  </a:cubicBezTo>
                  <a:cubicBezTo>
                    <a:pt x="138" y="457"/>
                    <a:pt x="205" y="438"/>
                    <a:pt x="276" y="438"/>
                  </a:cubicBezTo>
                  <a:cubicBezTo>
                    <a:pt x="347" y="438"/>
                    <a:pt x="414" y="457"/>
                    <a:pt x="472" y="48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0" name="Freeform 65"/>
            <p:cNvSpPr>
              <a:spLocks noChangeArrowheads="1"/>
            </p:cNvSpPr>
            <p:nvPr/>
          </p:nvSpPr>
          <p:spPr bwMode="auto">
            <a:xfrm>
              <a:off x="2222569" y="3064497"/>
              <a:ext cx="328544" cy="325782"/>
            </a:xfrm>
            <a:custGeom>
              <a:avLst/>
              <a:gdLst>
                <a:gd name="T0" fmla="*/ 172604 w 417"/>
                <a:gd name="T1" fmla="*/ 91192 h 417"/>
                <a:gd name="T2" fmla="*/ 172604 w 417"/>
                <a:gd name="T3" fmla="*/ 91192 h 417"/>
                <a:gd name="T4" fmla="*/ 188460 w 417"/>
                <a:gd name="T5" fmla="*/ 63340 h 417"/>
                <a:gd name="T6" fmla="*/ 184836 w 417"/>
                <a:gd name="T7" fmla="*/ 47617 h 417"/>
                <a:gd name="T8" fmla="*/ 152671 w 417"/>
                <a:gd name="T9" fmla="*/ 35488 h 417"/>
                <a:gd name="T10" fmla="*/ 144516 w 417"/>
                <a:gd name="T11" fmla="*/ 7637 h 417"/>
                <a:gd name="T12" fmla="*/ 124583 w 417"/>
                <a:gd name="T13" fmla="*/ 0 h 417"/>
                <a:gd name="T14" fmla="*/ 96495 w 417"/>
                <a:gd name="T15" fmla="*/ 15723 h 417"/>
                <a:gd name="T16" fmla="*/ 68407 w 417"/>
                <a:gd name="T17" fmla="*/ 0 h 417"/>
                <a:gd name="T18" fmla="*/ 48474 w 417"/>
                <a:gd name="T19" fmla="*/ 7637 h 417"/>
                <a:gd name="T20" fmla="*/ 40320 w 417"/>
                <a:gd name="T21" fmla="*/ 35488 h 417"/>
                <a:gd name="T22" fmla="*/ 8155 w 417"/>
                <a:gd name="T23" fmla="*/ 47617 h 417"/>
                <a:gd name="T24" fmla="*/ 0 w 417"/>
                <a:gd name="T25" fmla="*/ 63340 h 417"/>
                <a:gd name="T26" fmla="*/ 19933 w 417"/>
                <a:gd name="T27" fmla="*/ 91192 h 417"/>
                <a:gd name="T28" fmla="*/ 0 w 417"/>
                <a:gd name="T29" fmla="*/ 123536 h 417"/>
                <a:gd name="T30" fmla="*/ 8155 w 417"/>
                <a:gd name="T31" fmla="*/ 139258 h 417"/>
                <a:gd name="T32" fmla="*/ 40320 w 417"/>
                <a:gd name="T33" fmla="*/ 147344 h 417"/>
                <a:gd name="T34" fmla="*/ 48474 w 417"/>
                <a:gd name="T35" fmla="*/ 178790 h 417"/>
                <a:gd name="T36" fmla="*/ 68407 w 417"/>
                <a:gd name="T37" fmla="*/ 186876 h 417"/>
                <a:gd name="T38" fmla="*/ 96495 w 417"/>
                <a:gd name="T39" fmla="*/ 167110 h 417"/>
                <a:gd name="T40" fmla="*/ 124583 w 417"/>
                <a:gd name="T41" fmla="*/ 186876 h 417"/>
                <a:gd name="T42" fmla="*/ 144516 w 417"/>
                <a:gd name="T43" fmla="*/ 178790 h 417"/>
                <a:gd name="T44" fmla="*/ 152671 w 417"/>
                <a:gd name="T45" fmla="*/ 147344 h 417"/>
                <a:gd name="T46" fmla="*/ 184836 w 417"/>
                <a:gd name="T47" fmla="*/ 139258 h 417"/>
                <a:gd name="T48" fmla="*/ 188460 w 417"/>
                <a:gd name="T49" fmla="*/ 119043 h 417"/>
                <a:gd name="T50" fmla="*/ 172604 w 417"/>
                <a:gd name="T51" fmla="*/ 91192 h 417"/>
                <a:gd name="T52" fmla="*/ 96495 w 417"/>
                <a:gd name="T53" fmla="*/ 131172 h 417"/>
                <a:gd name="T54" fmla="*/ 96495 w 417"/>
                <a:gd name="T55" fmla="*/ 131172 h 417"/>
                <a:gd name="T56" fmla="*/ 56629 w 417"/>
                <a:gd name="T57" fmla="*/ 91192 h 417"/>
                <a:gd name="T58" fmla="*/ 96495 w 417"/>
                <a:gd name="T59" fmla="*/ 51660 h 417"/>
                <a:gd name="T60" fmla="*/ 136362 w 417"/>
                <a:gd name="T61" fmla="*/ 91192 h 417"/>
                <a:gd name="T62" fmla="*/ 96495 w 417"/>
                <a:gd name="T63" fmla="*/ 131172 h 41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17" h="417">
                  <a:moveTo>
                    <a:pt x="381" y="203"/>
                  </a:moveTo>
                  <a:lnTo>
                    <a:pt x="381" y="203"/>
                  </a:lnTo>
                  <a:cubicBezTo>
                    <a:pt x="381" y="177"/>
                    <a:pt x="399" y="159"/>
                    <a:pt x="416" y="141"/>
                  </a:cubicBezTo>
                  <a:cubicBezTo>
                    <a:pt x="416" y="132"/>
                    <a:pt x="408" y="115"/>
                    <a:pt x="408" y="106"/>
                  </a:cubicBezTo>
                  <a:cubicBezTo>
                    <a:pt x="372" y="115"/>
                    <a:pt x="354" y="97"/>
                    <a:pt x="337" y="79"/>
                  </a:cubicBezTo>
                  <a:cubicBezTo>
                    <a:pt x="319" y="62"/>
                    <a:pt x="310" y="44"/>
                    <a:pt x="319" y="17"/>
                  </a:cubicBezTo>
                  <a:cubicBezTo>
                    <a:pt x="310" y="9"/>
                    <a:pt x="293" y="0"/>
                    <a:pt x="275" y="0"/>
                  </a:cubicBezTo>
                  <a:cubicBezTo>
                    <a:pt x="266" y="17"/>
                    <a:pt x="240" y="35"/>
                    <a:pt x="213" y="35"/>
                  </a:cubicBezTo>
                  <a:cubicBezTo>
                    <a:pt x="187" y="35"/>
                    <a:pt x="160" y="17"/>
                    <a:pt x="151" y="0"/>
                  </a:cubicBezTo>
                  <a:cubicBezTo>
                    <a:pt x="133" y="0"/>
                    <a:pt x="116" y="9"/>
                    <a:pt x="107" y="17"/>
                  </a:cubicBezTo>
                  <a:cubicBezTo>
                    <a:pt x="116" y="44"/>
                    <a:pt x="107" y="62"/>
                    <a:pt x="89" y="79"/>
                  </a:cubicBezTo>
                  <a:cubicBezTo>
                    <a:pt x="72" y="97"/>
                    <a:pt x="44" y="115"/>
                    <a:pt x="18" y="106"/>
                  </a:cubicBezTo>
                  <a:cubicBezTo>
                    <a:pt x="18" y="115"/>
                    <a:pt x="9" y="132"/>
                    <a:pt x="0" y="141"/>
                  </a:cubicBezTo>
                  <a:cubicBezTo>
                    <a:pt x="27" y="159"/>
                    <a:pt x="44" y="177"/>
                    <a:pt x="44" y="203"/>
                  </a:cubicBezTo>
                  <a:cubicBezTo>
                    <a:pt x="44" y="230"/>
                    <a:pt x="27" y="256"/>
                    <a:pt x="0" y="275"/>
                  </a:cubicBezTo>
                  <a:cubicBezTo>
                    <a:pt x="9" y="283"/>
                    <a:pt x="18" y="301"/>
                    <a:pt x="18" y="310"/>
                  </a:cubicBezTo>
                  <a:cubicBezTo>
                    <a:pt x="44" y="310"/>
                    <a:pt x="72" y="310"/>
                    <a:pt x="89" y="328"/>
                  </a:cubicBezTo>
                  <a:cubicBezTo>
                    <a:pt x="107" y="345"/>
                    <a:pt x="116" y="372"/>
                    <a:pt x="107" y="398"/>
                  </a:cubicBezTo>
                  <a:cubicBezTo>
                    <a:pt x="116" y="407"/>
                    <a:pt x="133" y="407"/>
                    <a:pt x="151" y="416"/>
                  </a:cubicBezTo>
                  <a:cubicBezTo>
                    <a:pt x="160" y="389"/>
                    <a:pt x="187" y="372"/>
                    <a:pt x="213" y="372"/>
                  </a:cubicBezTo>
                  <a:cubicBezTo>
                    <a:pt x="240" y="372"/>
                    <a:pt x="266" y="389"/>
                    <a:pt x="275" y="416"/>
                  </a:cubicBezTo>
                  <a:cubicBezTo>
                    <a:pt x="293" y="407"/>
                    <a:pt x="310" y="407"/>
                    <a:pt x="319" y="398"/>
                  </a:cubicBezTo>
                  <a:cubicBezTo>
                    <a:pt x="310" y="372"/>
                    <a:pt x="319" y="345"/>
                    <a:pt x="337" y="328"/>
                  </a:cubicBezTo>
                  <a:cubicBezTo>
                    <a:pt x="354" y="310"/>
                    <a:pt x="372" y="301"/>
                    <a:pt x="408" y="310"/>
                  </a:cubicBezTo>
                  <a:cubicBezTo>
                    <a:pt x="408" y="292"/>
                    <a:pt x="416" y="283"/>
                    <a:pt x="416" y="265"/>
                  </a:cubicBezTo>
                  <a:cubicBezTo>
                    <a:pt x="399" y="256"/>
                    <a:pt x="381" y="230"/>
                    <a:pt x="381" y="203"/>
                  </a:cubicBezTo>
                  <a:close/>
                  <a:moveTo>
                    <a:pt x="213" y="292"/>
                  </a:moveTo>
                  <a:lnTo>
                    <a:pt x="213" y="292"/>
                  </a:lnTo>
                  <a:cubicBezTo>
                    <a:pt x="160" y="292"/>
                    <a:pt x="125" y="256"/>
                    <a:pt x="125" y="203"/>
                  </a:cubicBezTo>
                  <a:cubicBezTo>
                    <a:pt x="125" y="159"/>
                    <a:pt x="160" y="115"/>
                    <a:pt x="213" y="115"/>
                  </a:cubicBezTo>
                  <a:cubicBezTo>
                    <a:pt x="266" y="115"/>
                    <a:pt x="301" y="159"/>
                    <a:pt x="301" y="203"/>
                  </a:cubicBezTo>
                  <a:cubicBezTo>
                    <a:pt x="301" y="256"/>
                    <a:pt x="266" y="292"/>
                    <a:pt x="213" y="2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07" name="文本框 206"/>
            <p:cNvSpPr txBox="1"/>
            <p:nvPr/>
          </p:nvSpPr>
          <p:spPr>
            <a:xfrm>
              <a:off x="1983524" y="1662089"/>
              <a:ext cx="8066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75</a:t>
              </a:r>
              <a:r>
                <a:rPr lang="en-US" altLang="zh-CN" sz="20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8" name="文本框 207"/>
            <p:cNvSpPr txBox="1"/>
            <p:nvPr/>
          </p:nvSpPr>
          <p:spPr>
            <a:xfrm>
              <a:off x="2008869" y="2289405"/>
              <a:ext cx="6431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数据</a:t>
              </a:r>
              <a:r>
                <a:rPr lang="en-US" altLang="zh-CN" sz="1600" b="1" dirty="0">
                  <a:solidFill>
                    <a:srgbClr val="B15462"/>
                  </a:solidFill>
                  <a:latin typeface="Agency FB" panose="020B0503020202020204" pitchFamily="34" charset="0"/>
                </a:rPr>
                <a:t>1</a:t>
              </a:r>
              <a:endParaRPr lang="zh-CN" altLang="en-US" sz="1600" b="1" dirty="0">
                <a:solidFill>
                  <a:srgbClr val="B1546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92488" y="1436688"/>
            <a:ext cx="1703388" cy="2646363"/>
            <a:chOff x="3392488" y="1436688"/>
            <a:chExt cx="1703388" cy="2646363"/>
          </a:xfrm>
        </p:grpSpPr>
        <p:sp>
          <p:nvSpPr>
            <p:cNvPr id="40" name="Freeform 15"/>
            <p:cNvSpPr/>
            <p:nvPr/>
          </p:nvSpPr>
          <p:spPr bwMode="auto">
            <a:xfrm>
              <a:off x="3392488" y="1436688"/>
              <a:ext cx="1703388" cy="2646363"/>
            </a:xfrm>
            <a:custGeom>
              <a:avLst/>
              <a:gdLst>
                <a:gd name="T0" fmla="*/ 552 w 552"/>
                <a:gd name="T1" fmla="*/ 276 h 859"/>
                <a:gd name="T2" fmla="*/ 276 w 552"/>
                <a:gd name="T3" fmla="*/ 0 h 859"/>
                <a:gd name="T4" fmla="*/ 0 w 552"/>
                <a:gd name="T5" fmla="*/ 276 h 859"/>
                <a:gd name="T6" fmla="*/ 35 w 552"/>
                <a:gd name="T7" fmla="*/ 411 h 859"/>
                <a:gd name="T8" fmla="*/ 261 w 552"/>
                <a:gd name="T9" fmla="*/ 804 h 859"/>
                <a:gd name="T10" fmla="*/ 246 w 552"/>
                <a:gd name="T11" fmla="*/ 830 h 859"/>
                <a:gd name="T12" fmla="*/ 276 w 552"/>
                <a:gd name="T13" fmla="*/ 859 h 859"/>
                <a:gd name="T14" fmla="*/ 305 w 552"/>
                <a:gd name="T15" fmla="*/ 830 h 859"/>
                <a:gd name="T16" fmla="*/ 290 w 552"/>
                <a:gd name="T17" fmla="*/ 804 h 859"/>
                <a:gd name="T18" fmla="*/ 516 w 552"/>
                <a:gd name="T19" fmla="*/ 411 h 859"/>
                <a:gd name="T20" fmla="*/ 552 w 552"/>
                <a:gd name="T21" fmla="*/ 276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2" h="859">
                  <a:moveTo>
                    <a:pt x="552" y="276"/>
                  </a:move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261" y="804"/>
                    <a:pt x="261" y="804"/>
                    <a:pt x="261" y="804"/>
                  </a:cubicBezTo>
                  <a:cubicBezTo>
                    <a:pt x="252" y="809"/>
                    <a:pt x="246" y="819"/>
                    <a:pt x="246" y="830"/>
                  </a:cubicBezTo>
                  <a:cubicBezTo>
                    <a:pt x="246" y="846"/>
                    <a:pt x="259" y="859"/>
                    <a:pt x="276" y="859"/>
                  </a:cubicBezTo>
                  <a:cubicBezTo>
                    <a:pt x="292" y="859"/>
                    <a:pt x="305" y="846"/>
                    <a:pt x="305" y="830"/>
                  </a:cubicBezTo>
                  <a:cubicBezTo>
                    <a:pt x="305" y="819"/>
                    <a:pt x="299" y="809"/>
                    <a:pt x="290" y="804"/>
                  </a:cubicBez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6"/>
            <p:cNvSpPr/>
            <p:nvPr/>
          </p:nvSpPr>
          <p:spPr bwMode="auto">
            <a:xfrm>
              <a:off x="3392488" y="1436688"/>
              <a:ext cx="1703388" cy="1506538"/>
            </a:xfrm>
            <a:custGeom>
              <a:avLst/>
              <a:gdLst>
                <a:gd name="T0" fmla="*/ 472 w 552"/>
                <a:gd name="T1" fmla="*/ 489 h 489"/>
                <a:gd name="T2" fmla="*/ 516 w 552"/>
                <a:gd name="T3" fmla="*/ 411 h 489"/>
                <a:gd name="T4" fmla="*/ 552 w 552"/>
                <a:gd name="T5" fmla="*/ 276 h 489"/>
                <a:gd name="T6" fmla="*/ 276 w 552"/>
                <a:gd name="T7" fmla="*/ 0 h 489"/>
                <a:gd name="T8" fmla="*/ 0 w 552"/>
                <a:gd name="T9" fmla="*/ 276 h 489"/>
                <a:gd name="T10" fmla="*/ 35 w 552"/>
                <a:gd name="T11" fmla="*/ 411 h 489"/>
                <a:gd name="T12" fmla="*/ 80 w 552"/>
                <a:gd name="T13" fmla="*/ 489 h 489"/>
                <a:gd name="T14" fmla="*/ 276 w 552"/>
                <a:gd name="T15" fmla="*/ 438 h 489"/>
                <a:gd name="T16" fmla="*/ 472 w 552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2" h="489">
                  <a:moveTo>
                    <a:pt x="472" y="489"/>
                  </a:move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80" y="489"/>
                    <a:pt x="80" y="489"/>
                    <a:pt x="80" y="489"/>
                  </a:cubicBezTo>
                  <a:cubicBezTo>
                    <a:pt x="138" y="457"/>
                    <a:pt x="205" y="438"/>
                    <a:pt x="276" y="438"/>
                  </a:cubicBezTo>
                  <a:cubicBezTo>
                    <a:pt x="347" y="438"/>
                    <a:pt x="414" y="457"/>
                    <a:pt x="472" y="48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2" name="Freeform 70"/>
            <p:cNvSpPr>
              <a:spLocks noChangeArrowheads="1"/>
            </p:cNvSpPr>
            <p:nvPr/>
          </p:nvSpPr>
          <p:spPr bwMode="auto">
            <a:xfrm>
              <a:off x="4068608" y="3106804"/>
              <a:ext cx="350994" cy="313655"/>
            </a:xfrm>
            <a:custGeom>
              <a:avLst/>
              <a:gdLst>
                <a:gd name="T0" fmla="*/ 63953 w 497"/>
                <a:gd name="T1" fmla="*/ 123611 h 445"/>
                <a:gd name="T2" fmla="*/ 63953 w 497"/>
                <a:gd name="T3" fmla="*/ 123611 h 445"/>
                <a:gd name="T4" fmla="*/ 63953 w 497"/>
                <a:gd name="T5" fmla="*/ 56187 h 445"/>
                <a:gd name="T6" fmla="*/ 23870 w 497"/>
                <a:gd name="T7" fmla="*/ 56187 h 445"/>
                <a:gd name="T8" fmla="*/ 0 w 497"/>
                <a:gd name="T9" fmla="*/ 80010 h 445"/>
                <a:gd name="T10" fmla="*/ 0 w 497"/>
                <a:gd name="T11" fmla="*/ 143389 h 445"/>
                <a:gd name="T12" fmla="*/ 23870 w 497"/>
                <a:gd name="T13" fmla="*/ 167661 h 445"/>
                <a:gd name="T14" fmla="*/ 31977 w 497"/>
                <a:gd name="T15" fmla="*/ 167661 h 445"/>
                <a:gd name="T16" fmla="*/ 31977 w 497"/>
                <a:gd name="T17" fmla="*/ 199576 h 445"/>
                <a:gd name="T18" fmla="*/ 68007 w 497"/>
                <a:gd name="T19" fmla="*/ 167661 h 445"/>
                <a:gd name="T20" fmla="*/ 123403 w 497"/>
                <a:gd name="T21" fmla="*/ 167661 h 445"/>
                <a:gd name="T22" fmla="*/ 143670 w 497"/>
                <a:gd name="T23" fmla="*/ 143389 h 445"/>
                <a:gd name="T24" fmla="*/ 143670 w 497"/>
                <a:gd name="T25" fmla="*/ 123611 h 445"/>
                <a:gd name="T26" fmla="*/ 143670 w 497"/>
                <a:gd name="T27" fmla="*/ 123611 h 445"/>
                <a:gd name="T28" fmla="*/ 63953 w 497"/>
                <a:gd name="T29" fmla="*/ 123611 h 445"/>
                <a:gd name="T30" fmla="*/ 199517 w 497"/>
                <a:gd name="T31" fmla="*/ 0 h 445"/>
                <a:gd name="T32" fmla="*/ 199517 w 497"/>
                <a:gd name="T33" fmla="*/ 0 h 445"/>
                <a:gd name="T34" fmla="*/ 99533 w 497"/>
                <a:gd name="T35" fmla="*/ 0 h 445"/>
                <a:gd name="T36" fmla="*/ 79717 w 497"/>
                <a:gd name="T37" fmla="*/ 24273 h 445"/>
                <a:gd name="T38" fmla="*/ 79717 w 497"/>
                <a:gd name="T39" fmla="*/ 111475 h 445"/>
                <a:gd name="T40" fmla="*/ 155830 w 497"/>
                <a:gd name="T41" fmla="*/ 111475 h 445"/>
                <a:gd name="T42" fmla="*/ 191410 w 497"/>
                <a:gd name="T43" fmla="*/ 143389 h 445"/>
                <a:gd name="T44" fmla="*/ 191410 w 497"/>
                <a:gd name="T45" fmla="*/ 111475 h 445"/>
                <a:gd name="T46" fmla="*/ 199517 w 497"/>
                <a:gd name="T47" fmla="*/ 111475 h 445"/>
                <a:gd name="T48" fmla="*/ 223387 w 497"/>
                <a:gd name="T49" fmla="*/ 87651 h 445"/>
                <a:gd name="T50" fmla="*/ 223387 w 497"/>
                <a:gd name="T51" fmla="*/ 24273 h 445"/>
                <a:gd name="T52" fmla="*/ 199517 w 497"/>
                <a:gd name="T53" fmla="*/ 0 h 44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97" h="445">
                  <a:moveTo>
                    <a:pt x="142" y="275"/>
                  </a:moveTo>
                  <a:lnTo>
                    <a:pt x="142" y="275"/>
                  </a:lnTo>
                  <a:cubicBezTo>
                    <a:pt x="142" y="125"/>
                    <a:pt x="142" y="125"/>
                    <a:pt x="142" y="125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18" y="125"/>
                    <a:pt x="0" y="151"/>
                    <a:pt x="0" y="178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0" y="354"/>
                    <a:pt x="18" y="373"/>
                    <a:pt x="53" y="373"/>
                  </a:cubicBezTo>
                  <a:cubicBezTo>
                    <a:pt x="71" y="373"/>
                    <a:pt x="71" y="373"/>
                    <a:pt x="71" y="373"/>
                  </a:cubicBezTo>
                  <a:cubicBezTo>
                    <a:pt x="71" y="444"/>
                    <a:pt x="71" y="444"/>
                    <a:pt x="71" y="444"/>
                  </a:cubicBezTo>
                  <a:cubicBezTo>
                    <a:pt x="151" y="373"/>
                    <a:pt x="151" y="373"/>
                    <a:pt x="151" y="373"/>
                  </a:cubicBezTo>
                  <a:cubicBezTo>
                    <a:pt x="274" y="373"/>
                    <a:pt x="274" y="373"/>
                    <a:pt x="274" y="373"/>
                  </a:cubicBezTo>
                  <a:cubicBezTo>
                    <a:pt x="302" y="373"/>
                    <a:pt x="319" y="354"/>
                    <a:pt x="319" y="319"/>
                  </a:cubicBezTo>
                  <a:cubicBezTo>
                    <a:pt x="319" y="275"/>
                    <a:pt x="319" y="275"/>
                    <a:pt x="319" y="275"/>
                  </a:cubicBezTo>
                  <a:lnTo>
                    <a:pt x="142" y="275"/>
                  </a:lnTo>
                  <a:close/>
                  <a:moveTo>
                    <a:pt x="443" y="0"/>
                  </a:moveTo>
                  <a:lnTo>
                    <a:pt x="443" y="0"/>
                  </a:lnTo>
                  <a:cubicBezTo>
                    <a:pt x="221" y="0"/>
                    <a:pt x="221" y="0"/>
                    <a:pt x="221" y="0"/>
                  </a:cubicBezTo>
                  <a:cubicBezTo>
                    <a:pt x="195" y="0"/>
                    <a:pt x="177" y="27"/>
                    <a:pt x="177" y="54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346" y="248"/>
                    <a:pt x="346" y="248"/>
                    <a:pt x="346" y="248"/>
                  </a:cubicBezTo>
                  <a:cubicBezTo>
                    <a:pt x="425" y="319"/>
                    <a:pt x="425" y="319"/>
                    <a:pt x="425" y="319"/>
                  </a:cubicBezTo>
                  <a:cubicBezTo>
                    <a:pt x="425" y="248"/>
                    <a:pt x="425" y="248"/>
                    <a:pt x="425" y="248"/>
                  </a:cubicBezTo>
                  <a:cubicBezTo>
                    <a:pt x="443" y="248"/>
                    <a:pt x="443" y="248"/>
                    <a:pt x="443" y="248"/>
                  </a:cubicBezTo>
                  <a:cubicBezTo>
                    <a:pt x="470" y="248"/>
                    <a:pt x="496" y="231"/>
                    <a:pt x="496" y="195"/>
                  </a:cubicBezTo>
                  <a:cubicBezTo>
                    <a:pt x="496" y="54"/>
                    <a:pt x="496" y="54"/>
                    <a:pt x="496" y="54"/>
                  </a:cubicBezTo>
                  <a:cubicBezTo>
                    <a:pt x="496" y="27"/>
                    <a:pt x="470" y="0"/>
                    <a:pt x="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3899518" y="1662089"/>
              <a:ext cx="82426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E68484"/>
                  </a:solidFill>
                  <a:latin typeface="Agency FB" panose="020B0503020202020204" pitchFamily="34" charset="0"/>
                </a:rPr>
                <a:t>50</a:t>
              </a:r>
              <a:r>
                <a:rPr lang="en-US" altLang="zh-CN" sz="2000" b="1" dirty="0">
                  <a:solidFill>
                    <a:srgbClr val="E68484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E68484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0" name="文本框 209"/>
            <p:cNvSpPr txBox="1"/>
            <p:nvPr/>
          </p:nvSpPr>
          <p:spPr>
            <a:xfrm>
              <a:off x="3933530" y="2289405"/>
              <a:ext cx="6848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rgbClr val="E68484"/>
                  </a:solidFill>
                  <a:latin typeface="Agency FB" panose="020B0503020202020204" pitchFamily="34" charset="0"/>
                </a:rPr>
                <a:t>数据</a:t>
              </a:r>
              <a:r>
                <a:rPr lang="en-US" altLang="zh-CN" sz="1600" b="1" dirty="0">
                  <a:solidFill>
                    <a:srgbClr val="E68484"/>
                  </a:solidFill>
                  <a:latin typeface="Agency FB" panose="020B0503020202020204" pitchFamily="34" charset="0"/>
                </a:rPr>
                <a:t>2</a:t>
              </a:r>
              <a:endParaRPr lang="zh-CN" altLang="en-US" sz="1600" b="1" dirty="0">
                <a:solidFill>
                  <a:srgbClr val="E68484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46688" y="1436688"/>
            <a:ext cx="1701800" cy="2646363"/>
            <a:chOff x="5246688" y="1436688"/>
            <a:chExt cx="1701800" cy="2646363"/>
          </a:xfrm>
        </p:grpSpPr>
        <p:sp>
          <p:nvSpPr>
            <p:cNvPr id="37" name="Freeform 12"/>
            <p:cNvSpPr/>
            <p:nvPr/>
          </p:nvSpPr>
          <p:spPr bwMode="auto">
            <a:xfrm>
              <a:off x="5246688" y="1436688"/>
              <a:ext cx="1701800" cy="2646363"/>
            </a:xfrm>
            <a:custGeom>
              <a:avLst/>
              <a:gdLst>
                <a:gd name="T0" fmla="*/ 552 w 552"/>
                <a:gd name="T1" fmla="*/ 276 h 859"/>
                <a:gd name="T2" fmla="*/ 276 w 552"/>
                <a:gd name="T3" fmla="*/ 0 h 859"/>
                <a:gd name="T4" fmla="*/ 0 w 552"/>
                <a:gd name="T5" fmla="*/ 276 h 859"/>
                <a:gd name="T6" fmla="*/ 35 w 552"/>
                <a:gd name="T7" fmla="*/ 411 h 859"/>
                <a:gd name="T8" fmla="*/ 261 w 552"/>
                <a:gd name="T9" fmla="*/ 804 h 859"/>
                <a:gd name="T10" fmla="*/ 246 w 552"/>
                <a:gd name="T11" fmla="*/ 830 h 859"/>
                <a:gd name="T12" fmla="*/ 276 w 552"/>
                <a:gd name="T13" fmla="*/ 859 h 859"/>
                <a:gd name="T14" fmla="*/ 305 w 552"/>
                <a:gd name="T15" fmla="*/ 830 h 859"/>
                <a:gd name="T16" fmla="*/ 290 w 552"/>
                <a:gd name="T17" fmla="*/ 804 h 859"/>
                <a:gd name="T18" fmla="*/ 516 w 552"/>
                <a:gd name="T19" fmla="*/ 411 h 859"/>
                <a:gd name="T20" fmla="*/ 552 w 552"/>
                <a:gd name="T21" fmla="*/ 276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2" h="859">
                  <a:moveTo>
                    <a:pt x="552" y="276"/>
                  </a:move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261" y="804"/>
                    <a:pt x="261" y="804"/>
                    <a:pt x="261" y="804"/>
                  </a:cubicBezTo>
                  <a:cubicBezTo>
                    <a:pt x="252" y="809"/>
                    <a:pt x="246" y="819"/>
                    <a:pt x="246" y="830"/>
                  </a:cubicBezTo>
                  <a:cubicBezTo>
                    <a:pt x="246" y="846"/>
                    <a:pt x="259" y="859"/>
                    <a:pt x="276" y="859"/>
                  </a:cubicBezTo>
                  <a:cubicBezTo>
                    <a:pt x="292" y="859"/>
                    <a:pt x="305" y="846"/>
                    <a:pt x="305" y="830"/>
                  </a:cubicBezTo>
                  <a:cubicBezTo>
                    <a:pt x="305" y="819"/>
                    <a:pt x="299" y="809"/>
                    <a:pt x="290" y="804"/>
                  </a:cubicBez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"/>
            <p:cNvSpPr/>
            <p:nvPr/>
          </p:nvSpPr>
          <p:spPr bwMode="auto">
            <a:xfrm>
              <a:off x="5246688" y="1436688"/>
              <a:ext cx="1701800" cy="1506538"/>
            </a:xfrm>
            <a:custGeom>
              <a:avLst/>
              <a:gdLst>
                <a:gd name="T0" fmla="*/ 472 w 552"/>
                <a:gd name="T1" fmla="*/ 489 h 489"/>
                <a:gd name="T2" fmla="*/ 516 w 552"/>
                <a:gd name="T3" fmla="*/ 411 h 489"/>
                <a:gd name="T4" fmla="*/ 552 w 552"/>
                <a:gd name="T5" fmla="*/ 276 h 489"/>
                <a:gd name="T6" fmla="*/ 276 w 552"/>
                <a:gd name="T7" fmla="*/ 0 h 489"/>
                <a:gd name="T8" fmla="*/ 0 w 552"/>
                <a:gd name="T9" fmla="*/ 276 h 489"/>
                <a:gd name="T10" fmla="*/ 35 w 552"/>
                <a:gd name="T11" fmla="*/ 411 h 489"/>
                <a:gd name="T12" fmla="*/ 80 w 552"/>
                <a:gd name="T13" fmla="*/ 489 h 489"/>
                <a:gd name="T14" fmla="*/ 276 w 552"/>
                <a:gd name="T15" fmla="*/ 438 h 489"/>
                <a:gd name="T16" fmla="*/ 472 w 552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2" h="489">
                  <a:moveTo>
                    <a:pt x="472" y="489"/>
                  </a:move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80" y="489"/>
                    <a:pt x="80" y="489"/>
                    <a:pt x="80" y="489"/>
                  </a:cubicBezTo>
                  <a:cubicBezTo>
                    <a:pt x="138" y="457"/>
                    <a:pt x="205" y="438"/>
                    <a:pt x="276" y="438"/>
                  </a:cubicBezTo>
                  <a:cubicBezTo>
                    <a:pt x="347" y="438"/>
                    <a:pt x="414" y="457"/>
                    <a:pt x="472" y="48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3" name="Freeform 116"/>
            <p:cNvSpPr>
              <a:spLocks noChangeArrowheads="1"/>
            </p:cNvSpPr>
            <p:nvPr/>
          </p:nvSpPr>
          <p:spPr bwMode="auto">
            <a:xfrm>
              <a:off x="5944695" y="3031011"/>
              <a:ext cx="385159" cy="397386"/>
            </a:xfrm>
            <a:custGeom>
              <a:avLst/>
              <a:gdLst>
                <a:gd name="T0" fmla="*/ 179798 w 445"/>
                <a:gd name="T1" fmla="*/ 71025 h 462"/>
                <a:gd name="T2" fmla="*/ 179798 w 445"/>
                <a:gd name="T3" fmla="*/ 71025 h 462"/>
                <a:gd name="T4" fmla="*/ 119566 w 445"/>
                <a:gd name="T5" fmla="*/ 3574 h 462"/>
                <a:gd name="T6" fmla="*/ 16182 w 445"/>
                <a:gd name="T7" fmla="*/ 110781 h 462"/>
                <a:gd name="T8" fmla="*/ 4045 w 445"/>
                <a:gd name="T9" fmla="*/ 142497 h 462"/>
                <a:gd name="T10" fmla="*/ 36409 w 445"/>
                <a:gd name="T11" fmla="*/ 158578 h 462"/>
                <a:gd name="T12" fmla="*/ 44050 w 445"/>
                <a:gd name="T13" fmla="*/ 154558 h 462"/>
                <a:gd name="T14" fmla="*/ 60232 w 445"/>
                <a:gd name="T15" fmla="*/ 166172 h 462"/>
                <a:gd name="T16" fmla="*/ 71919 w 445"/>
                <a:gd name="T17" fmla="*/ 193867 h 462"/>
                <a:gd name="T18" fmla="*/ 84055 w 445"/>
                <a:gd name="T19" fmla="*/ 201908 h 462"/>
                <a:gd name="T20" fmla="*/ 107879 w 445"/>
                <a:gd name="T21" fmla="*/ 193867 h 462"/>
                <a:gd name="T22" fmla="*/ 111924 w 445"/>
                <a:gd name="T23" fmla="*/ 185827 h 462"/>
                <a:gd name="T24" fmla="*/ 103833 w 445"/>
                <a:gd name="T25" fmla="*/ 174213 h 462"/>
                <a:gd name="T26" fmla="*/ 91697 w 445"/>
                <a:gd name="T27" fmla="*/ 150538 h 462"/>
                <a:gd name="T28" fmla="*/ 103833 w 445"/>
                <a:gd name="T29" fmla="*/ 138477 h 462"/>
                <a:gd name="T30" fmla="*/ 187439 w 445"/>
                <a:gd name="T31" fmla="*/ 158578 h 462"/>
                <a:gd name="T32" fmla="*/ 179798 w 445"/>
                <a:gd name="T33" fmla="*/ 71025 h 462"/>
                <a:gd name="T34" fmla="*/ 175303 w 445"/>
                <a:gd name="T35" fmla="*/ 138477 h 462"/>
                <a:gd name="T36" fmla="*/ 175303 w 445"/>
                <a:gd name="T37" fmla="*/ 138477 h 462"/>
                <a:gd name="T38" fmla="*/ 135747 w 445"/>
                <a:gd name="T39" fmla="*/ 91127 h 462"/>
                <a:gd name="T40" fmla="*/ 127656 w 445"/>
                <a:gd name="T41" fmla="*/ 27695 h 462"/>
                <a:gd name="T42" fmla="*/ 163616 w 445"/>
                <a:gd name="T43" fmla="*/ 79066 h 462"/>
                <a:gd name="T44" fmla="*/ 175303 w 445"/>
                <a:gd name="T45" fmla="*/ 13847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11" name="文本框 210"/>
            <p:cNvSpPr txBox="1"/>
            <p:nvPr/>
          </p:nvSpPr>
          <p:spPr>
            <a:xfrm>
              <a:off x="5765932" y="1662089"/>
              <a:ext cx="80663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75</a:t>
              </a:r>
              <a:r>
                <a:rPr lang="en-US" altLang="zh-CN" sz="20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92D050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2" name="文本框 211"/>
            <p:cNvSpPr txBox="1"/>
            <p:nvPr/>
          </p:nvSpPr>
          <p:spPr>
            <a:xfrm>
              <a:off x="5749607" y="2309942"/>
              <a:ext cx="6896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数据</a:t>
              </a:r>
              <a:r>
                <a:rPr lang="en-US" altLang="zh-CN" sz="1600" b="1" dirty="0">
                  <a:solidFill>
                    <a:srgbClr val="92D050"/>
                  </a:solidFill>
                  <a:latin typeface="Agency FB" panose="020B0503020202020204" pitchFamily="34" charset="0"/>
                </a:rPr>
                <a:t>3</a:t>
              </a:r>
              <a:endParaRPr lang="zh-CN" altLang="en-US" sz="1600" b="1" dirty="0">
                <a:solidFill>
                  <a:srgbClr val="92D050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99300" y="1436688"/>
            <a:ext cx="1703388" cy="2646363"/>
            <a:chOff x="7099300" y="1436688"/>
            <a:chExt cx="1703388" cy="2646363"/>
          </a:xfrm>
        </p:grpSpPr>
        <p:sp>
          <p:nvSpPr>
            <p:cNvPr id="10" name="Freeform 9"/>
            <p:cNvSpPr/>
            <p:nvPr/>
          </p:nvSpPr>
          <p:spPr bwMode="auto">
            <a:xfrm>
              <a:off x="7099300" y="1436688"/>
              <a:ext cx="1703388" cy="2646363"/>
            </a:xfrm>
            <a:custGeom>
              <a:avLst/>
              <a:gdLst>
                <a:gd name="T0" fmla="*/ 552 w 552"/>
                <a:gd name="T1" fmla="*/ 276 h 859"/>
                <a:gd name="T2" fmla="*/ 276 w 552"/>
                <a:gd name="T3" fmla="*/ 0 h 859"/>
                <a:gd name="T4" fmla="*/ 0 w 552"/>
                <a:gd name="T5" fmla="*/ 276 h 859"/>
                <a:gd name="T6" fmla="*/ 35 w 552"/>
                <a:gd name="T7" fmla="*/ 411 h 859"/>
                <a:gd name="T8" fmla="*/ 261 w 552"/>
                <a:gd name="T9" fmla="*/ 804 h 859"/>
                <a:gd name="T10" fmla="*/ 246 w 552"/>
                <a:gd name="T11" fmla="*/ 830 h 859"/>
                <a:gd name="T12" fmla="*/ 276 w 552"/>
                <a:gd name="T13" fmla="*/ 859 h 859"/>
                <a:gd name="T14" fmla="*/ 305 w 552"/>
                <a:gd name="T15" fmla="*/ 830 h 859"/>
                <a:gd name="T16" fmla="*/ 290 w 552"/>
                <a:gd name="T17" fmla="*/ 804 h 859"/>
                <a:gd name="T18" fmla="*/ 516 w 552"/>
                <a:gd name="T19" fmla="*/ 411 h 859"/>
                <a:gd name="T20" fmla="*/ 552 w 552"/>
                <a:gd name="T21" fmla="*/ 276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2" h="859">
                  <a:moveTo>
                    <a:pt x="552" y="276"/>
                  </a:move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261" y="804"/>
                    <a:pt x="261" y="804"/>
                    <a:pt x="261" y="804"/>
                  </a:cubicBezTo>
                  <a:cubicBezTo>
                    <a:pt x="252" y="809"/>
                    <a:pt x="246" y="819"/>
                    <a:pt x="246" y="830"/>
                  </a:cubicBezTo>
                  <a:cubicBezTo>
                    <a:pt x="246" y="846"/>
                    <a:pt x="259" y="859"/>
                    <a:pt x="276" y="859"/>
                  </a:cubicBezTo>
                  <a:cubicBezTo>
                    <a:pt x="292" y="859"/>
                    <a:pt x="305" y="846"/>
                    <a:pt x="305" y="830"/>
                  </a:cubicBezTo>
                  <a:cubicBezTo>
                    <a:pt x="305" y="819"/>
                    <a:pt x="299" y="809"/>
                    <a:pt x="290" y="804"/>
                  </a:cubicBez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0"/>
            <p:cNvSpPr/>
            <p:nvPr/>
          </p:nvSpPr>
          <p:spPr bwMode="auto">
            <a:xfrm>
              <a:off x="7099300" y="1436688"/>
              <a:ext cx="1703388" cy="1506538"/>
            </a:xfrm>
            <a:custGeom>
              <a:avLst/>
              <a:gdLst>
                <a:gd name="T0" fmla="*/ 472 w 552"/>
                <a:gd name="T1" fmla="*/ 489 h 489"/>
                <a:gd name="T2" fmla="*/ 516 w 552"/>
                <a:gd name="T3" fmla="*/ 411 h 489"/>
                <a:gd name="T4" fmla="*/ 552 w 552"/>
                <a:gd name="T5" fmla="*/ 276 h 489"/>
                <a:gd name="T6" fmla="*/ 276 w 552"/>
                <a:gd name="T7" fmla="*/ 0 h 489"/>
                <a:gd name="T8" fmla="*/ 0 w 552"/>
                <a:gd name="T9" fmla="*/ 276 h 489"/>
                <a:gd name="T10" fmla="*/ 35 w 552"/>
                <a:gd name="T11" fmla="*/ 411 h 489"/>
                <a:gd name="T12" fmla="*/ 80 w 552"/>
                <a:gd name="T13" fmla="*/ 489 h 489"/>
                <a:gd name="T14" fmla="*/ 276 w 552"/>
                <a:gd name="T15" fmla="*/ 438 h 489"/>
                <a:gd name="T16" fmla="*/ 472 w 552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2" h="489">
                  <a:moveTo>
                    <a:pt x="472" y="489"/>
                  </a:move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80" y="489"/>
                    <a:pt x="80" y="489"/>
                    <a:pt x="80" y="489"/>
                  </a:cubicBezTo>
                  <a:cubicBezTo>
                    <a:pt x="138" y="457"/>
                    <a:pt x="205" y="438"/>
                    <a:pt x="276" y="438"/>
                  </a:cubicBezTo>
                  <a:cubicBezTo>
                    <a:pt x="347" y="438"/>
                    <a:pt x="414" y="457"/>
                    <a:pt x="472" y="48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1" name="Freeform 69"/>
            <p:cNvSpPr>
              <a:spLocks noChangeArrowheads="1"/>
            </p:cNvSpPr>
            <p:nvPr/>
          </p:nvSpPr>
          <p:spPr bwMode="auto">
            <a:xfrm>
              <a:off x="7799505" y="3103319"/>
              <a:ext cx="322147" cy="286616"/>
            </a:xfrm>
            <a:custGeom>
              <a:avLst/>
              <a:gdLst>
                <a:gd name="T0" fmla="*/ 11719 w 479"/>
                <a:gd name="T1" fmla="*/ 55462 h 426"/>
                <a:gd name="T2" fmla="*/ 11719 w 479"/>
                <a:gd name="T3" fmla="*/ 55462 h 426"/>
                <a:gd name="T4" fmla="*/ 203280 w 479"/>
                <a:gd name="T5" fmla="*/ 55462 h 426"/>
                <a:gd name="T6" fmla="*/ 203280 w 479"/>
                <a:gd name="T7" fmla="*/ 47796 h 426"/>
                <a:gd name="T8" fmla="*/ 159559 w 479"/>
                <a:gd name="T9" fmla="*/ 35622 h 426"/>
                <a:gd name="T10" fmla="*/ 151446 w 479"/>
                <a:gd name="T11" fmla="*/ 35622 h 426"/>
                <a:gd name="T12" fmla="*/ 151446 w 479"/>
                <a:gd name="T13" fmla="*/ 0 h 426"/>
                <a:gd name="T14" fmla="*/ 63553 w 479"/>
                <a:gd name="T15" fmla="*/ 0 h 426"/>
                <a:gd name="T16" fmla="*/ 63553 w 479"/>
                <a:gd name="T17" fmla="*/ 35622 h 426"/>
                <a:gd name="T18" fmla="*/ 55891 w 479"/>
                <a:gd name="T19" fmla="*/ 35622 h 426"/>
                <a:gd name="T20" fmla="*/ 11719 w 479"/>
                <a:gd name="T21" fmla="*/ 47796 h 426"/>
                <a:gd name="T22" fmla="*/ 11719 w 479"/>
                <a:gd name="T23" fmla="*/ 55462 h 426"/>
                <a:gd name="T24" fmla="*/ 203280 w 479"/>
                <a:gd name="T25" fmla="*/ 71694 h 426"/>
                <a:gd name="T26" fmla="*/ 203280 w 479"/>
                <a:gd name="T27" fmla="*/ 71694 h 426"/>
                <a:gd name="T28" fmla="*/ 11719 w 479"/>
                <a:gd name="T29" fmla="*/ 71694 h 426"/>
                <a:gd name="T30" fmla="*/ 0 w 479"/>
                <a:gd name="T31" fmla="*/ 83418 h 426"/>
                <a:gd name="T32" fmla="*/ 0 w 479"/>
                <a:gd name="T33" fmla="*/ 123549 h 426"/>
                <a:gd name="T34" fmla="*/ 11719 w 479"/>
                <a:gd name="T35" fmla="*/ 135273 h 426"/>
                <a:gd name="T36" fmla="*/ 32002 w 479"/>
                <a:gd name="T37" fmla="*/ 135273 h 426"/>
                <a:gd name="T38" fmla="*/ 23889 w 479"/>
                <a:gd name="T39" fmla="*/ 191636 h 426"/>
                <a:gd name="T40" fmla="*/ 191561 w 479"/>
                <a:gd name="T41" fmla="*/ 191636 h 426"/>
                <a:gd name="T42" fmla="*/ 183447 w 479"/>
                <a:gd name="T43" fmla="*/ 135273 h 426"/>
                <a:gd name="T44" fmla="*/ 203280 w 479"/>
                <a:gd name="T45" fmla="*/ 135273 h 426"/>
                <a:gd name="T46" fmla="*/ 215449 w 479"/>
                <a:gd name="T47" fmla="*/ 123549 h 426"/>
                <a:gd name="T48" fmla="*/ 215449 w 479"/>
                <a:gd name="T49" fmla="*/ 83418 h 426"/>
                <a:gd name="T50" fmla="*/ 203280 w 479"/>
                <a:gd name="T51" fmla="*/ 71694 h 426"/>
                <a:gd name="T52" fmla="*/ 43721 w 479"/>
                <a:gd name="T53" fmla="*/ 167738 h 426"/>
                <a:gd name="T54" fmla="*/ 43721 w 479"/>
                <a:gd name="T55" fmla="*/ 167738 h 426"/>
                <a:gd name="T56" fmla="*/ 59496 w 479"/>
                <a:gd name="T57" fmla="*/ 95593 h 426"/>
                <a:gd name="T58" fmla="*/ 155502 w 479"/>
                <a:gd name="T59" fmla="*/ 95593 h 426"/>
                <a:gd name="T60" fmla="*/ 171728 w 479"/>
                <a:gd name="T61" fmla="*/ 167738 h 426"/>
                <a:gd name="T62" fmla="*/ 43721 w 479"/>
                <a:gd name="T63" fmla="*/ 167738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79" h="426">
                  <a:moveTo>
                    <a:pt x="26" y="123"/>
                  </a:moveTo>
                  <a:lnTo>
                    <a:pt x="26" y="123"/>
                  </a:lnTo>
                  <a:cubicBezTo>
                    <a:pt x="451" y="123"/>
                    <a:pt x="451" y="123"/>
                    <a:pt x="451" y="123"/>
                  </a:cubicBezTo>
                  <a:cubicBezTo>
                    <a:pt x="460" y="123"/>
                    <a:pt x="460" y="115"/>
                    <a:pt x="451" y="106"/>
                  </a:cubicBezTo>
                  <a:cubicBezTo>
                    <a:pt x="451" y="106"/>
                    <a:pt x="372" y="79"/>
                    <a:pt x="354" y="79"/>
                  </a:cubicBezTo>
                  <a:cubicBezTo>
                    <a:pt x="336" y="79"/>
                    <a:pt x="336" y="79"/>
                    <a:pt x="336" y="79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06" y="79"/>
                    <a:pt x="26" y="106"/>
                    <a:pt x="26" y="106"/>
                  </a:cubicBezTo>
                  <a:cubicBezTo>
                    <a:pt x="17" y="115"/>
                    <a:pt x="17" y="123"/>
                    <a:pt x="26" y="123"/>
                  </a:cubicBezTo>
                  <a:close/>
                  <a:moveTo>
                    <a:pt x="451" y="159"/>
                  </a:moveTo>
                  <a:lnTo>
                    <a:pt x="451" y="159"/>
                  </a:lnTo>
                  <a:cubicBezTo>
                    <a:pt x="26" y="159"/>
                    <a:pt x="26" y="159"/>
                    <a:pt x="26" y="159"/>
                  </a:cubicBezTo>
                  <a:cubicBezTo>
                    <a:pt x="8" y="159"/>
                    <a:pt x="0" y="168"/>
                    <a:pt x="0" y="18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83"/>
                    <a:pt x="8" y="300"/>
                    <a:pt x="26" y="300"/>
                  </a:cubicBezTo>
                  <a:cubicBezTo>
                    <a:pt x="71" y="300"/>
                    <a:pt x="71" y="300"/>
                    <a:pt x="71" y="300"/>
                  </a:cubicBezTo>
                  <a:cubicBezTo>
                    <a:pt x="53" y="425"/>
                    <a:pt x="53" y="425"/>
                    <a:pt x="53" y="425"/>
                  </a:cubicBezTo>
                  <a:cubicBezTo>
                    <a:pt x="425" y="425"/>
                    <a:pt x="425" y="425"/>
                    <a:pt x="425" y="425"/>
                  </a:cubicBezTo>
                  <a:cubicBezTo>
                    <a:pt x="407" y="300"/>
                    <a:pt x="407" y="300"/>
                    <a:pt x="407" y="300"/>
                  </a:cubicBezTo>
                  <a:cubicBezTo>
                    <a:pt x="451" y="300"/>
                    <a:pt x="451" y="300"/>
                    <a:pt x="451" y="300"/>
                  </a:cubicBezTo>
                  <a:cubicBezTo>
                    <a:pt x="469" y="300"/>
                    <a:pt x="478" y="283"/>
                    <a:pt x="478" y="274"/>
                  </a:cubicBezTo>
                  <a:cubicBezTo>
                    <a:pt x="478" y="185"/>
                    <a:pt x="478" y="185"/>
                    <a:pt x="478" y="185"/>
                  </a:cubicBezTo>
                  <a:cubicBezTo>
                    <a:pt x="478" y="168"/>
                    <a:pt x="469" y="159"/>
                    <a:pt x="451" y="159"/>
                  </a:cubicBezTo>
                  <a:close/>
                  <a:moveTo>
                    <a:pt x="97" y="372"/>
                  </a:moveTo>
                  <a:lnTo>
                    <a:pt x="97" y="372"/>
                  </a:lnTo>
                  <a:cubicBezTo>
                    <a:pt x="132" y="212"/>
                    <a:pt x="132" y="212"/>
                    <a:pt x="132" y="212"/>
                  </a:cubicBezTo>
                  <a:cubicBezTo>
                    <a:pt x="345" y="212"/>
                    <a:pt x="345" y="212"/>
                    <a:pt x="345" y="212"/>
                  </a:cubicBezTo>
                  <a:cubicBezTo>
                    <a:pt x="381" y="372"/>
                    <a:pt x="381" y="372"/>
                    <a:pt x="381" y="372"/>
                  </a:cubicBezTo>
                  <a:lnTo>
                    <a:pt x="97" y="3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7522235" y="1662089"/>
              <a:ext cx="9509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187D82"/>
                  </a:solidFill>
                  <a:latin typeface="Agency FB" panose="020B0503020202020204" pitchFamily="34" charset="0"/>
                </a:rPr>
                <a:t>100</a:t>
              </a:r>
              <a:r>
                <a:rPr lang="en-US" altLang="zh-CN" sz="2000" b="1" dirty="0">
                  <a:solidFill>
                    <a:srgbClr val="187D82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187D8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4" name="文本框 213"/>
            <p:cNvSpPr txBox="1"/>
            <p:nvPr/>
          </p:nvSpPr>
          <p:spPr>
            <a:xfrm>
              <a:off x="7626760" y="2289405"/>
              <a:ext cx="6880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rgbClr val="187D82"/>
                  </a:solidFill>
                  <a:latin typeface="Agency FB" panose="020B0503020202020204" pitchFamily="34" charset="0"/>
                </a:rPr>
                <a:t>数据</a:t>
              </a:r>
              <a:r>
                <a:rPr lang="en-US" altLang="zh-CN" sz="1600" b="1" dirty="0">
                  <a:solidFill>
                    <a:srgbClr val="187D82"/>
                  </a:solidFill>
                  <a:latin typeface="Agency FB" panose="020B0503020202020204" pitchFamily="34" charset="0"/>
                </a:rPr>
                <a:t>4</a:t>
              </a:r>
              <a:endParaRPr lang="zh-CN" altLang="en-US" sz="1600" b="1" dirty="0">
                <a:solidFill>
                  <a:srgbClr val="187D82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953500" y="1436688"/>
            <a:ext cx="1701800" cy="2646363"/>
            <a:chOff x="8953500" y="1436688"/>
            <a:chExt cx="1701800" cy="2646363"/>
          </a:xfrm>
        </p:grpSpPr>
        <p:sp>
          <p:nvSpPr>
            <p:cNvPr id="6" name="Freeform 6"/>
            <p:cNvSpPr/>
            <p:nvPr/>
          </p:nvSpPr>
          <p:spPr bwMode="auto">
            <a:xfrm>
              <a:off x="8953500" y="1436688"/>
              <a:ext cx="1701800" cy="2646363"/>
            </a:xfrm>
            <a:custGeom>
              <a:avLst/>
              <a:gdLst>
                <a:gd name="T0" fmla="*/ 552 w 552"/>
                <a:gd name="T1" fmla="*/ 276 h 859"/>
                <a:gd name="T2" fmla="*/ 276 w 552"/>
                <a:gd name="T3" fmla="*/ 0 h 859"/>
                <a:gd name="T4" fmla="*/ 0 w 552"/>
                <a:gd name="T5" fmla="*/ 276 h 859"/>
                <a:gd name="T6" fmla="*/ 35 w 552"/>
                <a:gd name="T7" fmla="*/ 411 h 859"/>
                <a:gd name="T8" fmla="*/ 261 w 552"/>
                <a:gd name="T9" fmla="*/ 804 h 859"/>
                <a:gd name="T10" fmla="*/ 246 w 552"/>
                <a:gd name="T11" fmla="*/ 830 h 859"/>
                <a:gd name="T12" fmla="*/ 276 w 552"/>
                <a:gd name="T13" fmla="*/ 859 h 859"/>
                <a:gd name="T14" fmla="*/ 305 w 552"/>
                <a:gd name="T15" fmla="*/ 830 h 859"/>
                <a:gd name="T16" fmla="*/ 291 w 552"/>
                <a:gd name="T17" fmla="*/ 804 h 859"/>
                <a:gd name="T18" fmla="*/ 516 w 552"/>
                <a:gd name="T19" fmla="*/ 411 h 859"/>
                <a:gd name="T20" fmla="*/ 552 w 552"/>
                <a:gd name="T21" fmla="*/ 276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2" h="859">
                  <a:moveTo>
                    <a:pt x="552" y="276"/>
                  </a:move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261" y="804"/>
                    <a:pt x="261" y="804"/>
                    <a:pt x="261" y="804"/>
                  </a:cubicBezTo>
                  <a:cubicBezTo>
                    <a:pt x="252" y="809"/>
                    <a:pt x="246" y="819"/>
                    <a:pt x="246" y="830"/>
                  </a:cubicBezTo>
                  <a:cubicBezTo>
                    <a:pt x="246" y="846"/>
                    <a:pt x="259" y="859"/>
                    <a:pt x="276" y="859"/>
                  </a:cubicBezTo>
                  <a:cubicBezTo>
                    <a:pt x="292" y="859"/>
                    <a:pt x="305" y="846"/>
                    <a:pt x="305" y="830"/>
                  </a:cubicBezTo>
                  <a:cubicBezTo>
                    <a:pt x="305" y="819"/>
                    <a:pt x="299" y="809"/>
                    <a:pt x="291" y="804"/>
                  </a:cubicBez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</a:path>
              </a:pathLst>
            </a:custGeom>
            <a:solidFill>
              <a:srgbClr val="6E746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8953500" y="1436688"/>
              <a:ext cx="1701800" cy="1506538"/>
            </a:xfrm>
            <a:custGeom>
              <a:avLst/>
              <a:gdLst>
                <a:gd name="T0" fmla="*/ 472 w 552"/>
                <a:gd name="T1" fmla="*/ 489 h 489"/>
                <a:gd name="T2" fmla="*/ 516 w 552"/>
                <a:gd name="T3" fmla="*/ 411 h 489"/>
                <a:gd name="T4" fmla="*/ 552 w 552"/>
                <a:gd name="T5" fmla="*/ 276 h 489"/>
                <a:gd name="T6" fmla="*/ 276 w 552"/>
                <a:gd name="T7" fmla="*/ 0 h 489"/>
                <a:gd name="T8" fmla="*/ 0 w 552"/>
                <a:gd name="T9" fmla="*/ 276 h 489"/>
                <a:gd name="T10" fmla="*/ 35 w 552"/>
                <a:gd name="T11" fmla="*/ 411 h 489"/>
                <a:gd name="T12" fmla="*/ 80 w 552"/>
                <a:gd name="T13" fmla="*/ 489 h 489"/>
                <a:gd name="T14" fmla="*/ 276 w 552"/>
                <a:gd name="T15" fmla="*/ 438 h 489"/>
                <a:gd name="T16" fmla="*/ 472 w 552"/>
                <a:gd name="T17" fmla="*/ 489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2" h="489">
                  <a:moveTo>
                    <a:pt x="472" y="489"/>
                  </a:moveTo>
                  <a:cubicBezTo>
                    <a:pt x="516" y="411"/>
                    <a:pt x="516" y="411"/>
                    <a:pt x="516" y="411"/>
                  </a:cubicBezTo>
                  <a:cubicBezTo>
                    <a:pt x="539" y="371"/>
                    <a:pt x="552" y="325"/>
                    <a:pt x="552" y="276"/>
                  </a:cubicBezTo>
                  <a:cubicBezTo>
                    <a:pt x="552" y="124"/>
                    <a:pt x="428" y="0"/>
                    <a:pt x="276" y="0"/>
                  </a:cubicBezTo>
                  <a:cubicBezTo>
                    <a:pt x="123" y="0"/>
                    <a:pt x="0" y="124"/>
                    <a:pt x="0" y="276"/>
                  </a:cubicBezTo>
                  <a:cubicBezTo>
                    <a:pt x="0" y="325"/>
                    <a:pt x="13" y="371"/>
                    <a:pt x="35" y="411"/>
                  </a:cubicBezTo>
                  <a:cubicBezTo>
                    <a:pt x="80" y="489"/>
                    <a:pt x="80" y="489"/>
                    <a:pt x="80" y="489"/>
                  </a:cubicBezTo>
                  <a:cubicBezTo>
                    <a:pt x="138" y="457"/>
                    <a:pt x="205" y="438"/>
                    <a:pt x="276" y="438"/>
                  </a:cubicBezTo>
                  <a:cubicBezTo>
                    <a:pt x="347" y="438"/>
                    <a:pt x="414" y="457"/>
                    <a:pt x="472" y="48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4" name="Freeform 119"/>
            <p:cNvSpPr>
              <a:spLocks noChangeArrowheads="1"/>
            </p:cNvSpPr>
            <p:nvPr/>
          </p:nvSpPr>
          <p:spPr bwMode="auto">
            <a:xfrm>
              <a:off x="9683437" y="3074747"/>
              <a:ext cx="341626" cy="305282"/>
            </a:xfrm>
            <a:custGeom>
              <a:avLst/>
              <a:gdLst>
                <a:gd name="T0" fmla="*/ 199518 w 497"/>
                <a:gd name="T1" fmla="*/ 31535 h 444"/>
                <a:gd name="T2" fmla="*/ 199518 w 497"/>
                <a:gd name="T3" fmla="*/ 31535 h 444"/>
                <a:gd name="T4" fmla="*/ 191861 w 497"/>
                <a:gd name="T5" fmla="*/ 31535 h 444"/>
                <a:gd name="T6" fmla="*/ 191861 w 497"/>
                <a:gd name="T7" fmla="*/ 199574 h 444"/>
                <a:gd name="T8" fmla="*/ 199518 w 497"/>
                <a:gd name="T9" fmla="*/ 199574 h 444"/>
                <a:gd name="T10" fmla="*/ 223388 w 497"/>
                <a:gd name="T11" fmla="*/ 179302 h 444"/>
                <a:gd name="T12" fmla="*/ 223388 w 497"/>
                <a:gd name="T13" fmla="*/ 55863 h 444"/>
                <a:gd name="T14" fmla="*/ 199518 w 497"/>
                <a:gd name="T15" fmla="*/ 31535 h 444"/>
                <a:gd name="T16" fmla="*/ 0 w 497"/>
                <a:gd name="T17" fmla="*/ 55863 h 444"/>
                <a:gd name="T18" fmla="*/ 0 w 497"/>
                <a:gd name="T19" fmla="*/ 55863 h 444"/>
                <a:gd name="T20" fmla="*/ 0 w 497"/>
                <a:gd name="T21" fmla="*/ 179302 h 444"/>
                <a:gd name="T22" fmla="*/ 23870 w 497"/>
                <a:gd name="T23" fmla="*/ 199574 h 444"/>
                <a:gd name="T24" fmla="*/ 31977 w 497"/>
                <a:gd name="T25" fmla="*/ 199574 h 444"/>
                <a:gd name="T26" fmla="*/ 31977 w 497"/>
                <a:gd name="T27" fmla="*/ 31535 h 444"/>
                <a:gd name="T28" fmla="*/ 23870 w 497"/>
                <a:gd name="T29" fmla="*/ 31535 h 444"/>
                <a:gd name="T30" fmla="*/ 0 w 497"/>
                <a:gd name="T31" fmla="*/ 55863 h 444"/>
                <a:gd name="T32" fmla="*/ 151777 w 497"/>
                <a:gd name="T33" fmla="*/ 11713 h 444"/>
                <a:gd name="T34" fmla="*/ 151777 w 497"/>
                <a:gd name="T35" fmla="*/ 11713 h 444"/>
                <a:gd name="T36" fmla="*/ 111694 w 497"/>
                <a:gd name="T37" fmla="*/ 0 h 444"/>
                <a:gd name="T38" fmla="*/ 72061 w 497"/>
                <a:gd name="T39" fmla="*/ 11713 h 444"/>
                <a:gd name="T40" fmla="*/ 72061 w 497"/>
                <a:gd name="T41" fmla="*/ 31535 h 444"/>
                <a:gd name="T42" fmla="*/ 48190 w 497"/>
                <a:gd name="T43" fmla="*/ 31535 h 444"/>
                <a:gd name="T44" fmla="*/ 48190 w 497"/>
                <a:gd name="T45" fmla="*/ 199574 h 444"/>
                <a:gd name="T46" fmla="*/ 175648 w 497"/>
                <a:gd name="T47" fmla="*/ 199574 h 444"/>
                <a:gd name="T48" fmla="*/ 175648 w 497"/>
                <a:gd name="T49" fmla="*/ 31535 h 444"/>
                <a:gd name="T50" fmla="*/ 151777 w 497"/>
                <a:gd name="T51" fmla="*/ 31535 h 444"/>
                <a:gd name="T52" fmla="*/ 151777 w 497"/>
                <a:gd name="T53" fmla="*/ 11713 h 444"/>
                <a:gd name="T54" fmla="*/ 135564 w 497"/>
                <a:gd name="T55" fmla="*/ 31535 h 444"/>
                <a:gd name="T56" fmla="*/ 135564 w 497"/>
                <a:gd name="T57" fmla="*/ 31535 h 444"/>
                <a:gd name="T58" fmla="*/ 87824 w 497"/>
                <a:gd name="T59" fmla="*/ 31535 h 444"/>
                <a:gd name="T60" fmla="*/ 87824 w 497"/>
                <a:gd name="T61" fmla="*/ 19822 h 444"/>
                <a:gd name="T62" fmla="*/ 111694 w 497"/>
                <a:gd name="T63" fmla="*/ 11713 h 444"/>
                <a:gd name="T64" fmla="*/ 135564 w 497"/>
                <a:gd name="T65" fmla="*/ 19822 h 444"/>
                <a:gd name="T66" fmla="*/ 135564 w 497"/>
                <a:gd name="T67" fmla="*/ 31535 h 4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34290" tIns="17145" rIns="34290" bIns="17145" anchor="ctr"/>
            <a:lstStyle/>
            <a:p>
              <a:endParaRPr lang="en-US"/>
            </a:p>
          </p:txBody>
        </p:sp>
        <p:sp>
          <p:nvSpPr>
            <p:cNvPr id="219" name="文本框 218"/>
            <p:cNvSpPr txBox="1"/>
            <p:nvPr/>
          </p:nvSpPr>
          <p:spPr>
            <a:xfrm>
              <a:off x="9454952" y="1662089"/>
              <a:ext cx="8290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rgbClr val="6E746F"/>
                  </a:solidFill>
                  <a:latin typeface="Agency FB" panose="020B0503020202020204" pitchFamily="34" charset="0"/>
                </a:rPr>
                <a:t>60</a:t>
              </a:r>
              <a:r>
                <a:rPr lang="en-US" altLang="zh-CN" sz="2000" b="1" dirty="0">
                  <a:solidFill>
                    <a:srgbClr val="6E746F"/>
                  </a:solidFill>
                  <a:latin typeface="Agency FB" panose="020B0503020202020204" pitchFamily="34" charset="0"/>
                </a:rPr>
                <a:t>%</a:t>
              </a:r>
              <a:endParaRPr lang="zh-CN" altLang="en-US" sz="4000" b="1" dirty="0">
                <a:solidFill>
                  <a:srgbClr val="6E746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0" name="文本框 219"/>
            <p:cNvSpPr txBox="1"/>
            <p:nvPr/>
          </p:nvSpPr>
          <p:spPr>
            <a:xfrm>
              <a:off x="9492163" y="2289405"/>
              <a:ext cx="6880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b="1" dirty="0">
                  <a:solidFill>
                    <a:srgbClr val="6E746F"/>
                  </a:solidFill>
                  <a:latin typeface="Agency FB" panose="020B0503020202020204" pitchFamily="34" charset="0"/>
                </a:rPr>
                <a:t>数据</a:t>
              </a:r>
              <a:r>
                <a:rPr lang="en-US" altLang="zh-CN" sz="1600" b="1" dirty="0">
                  <a:solidFill>
                    <a:srgbClr val="6E746F"/>
                  </a:solidFill>
                  <a:latin typeface="Agency FB" panose="020B0503020202020204" pitchFamily="34" charset="0"/>
                </a:rPr>
                <a:t>5</a:t>
              </a:r>
              <a:endParaRPr lang="zh-CN" altLang="en-US" sz="1600" b="1" dirty="0">
                <a:solidFill>
                  <a:srgbClr val="6E746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45" name="文本框 6"/>
          <p:cNvSpPr txBox="1">
            <a:spLocks noChangeArrowheads="1"/>
          </p:cNvSpPr>
          <p:nvPr/>
        </p:nvSpPr>
        <p:spPr bwMode="auto">
          <a:xfrm>
            <a:off x="5388112" y="331371"/>
            <a:ext cx="14157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91376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rPr>
              <a:t>效率提升数据</a:t>
            </a:r>
            <a:endParaRPr lang="zh-CN" altLang="en-US" sz="1600" dirty="0">
              <a:solidFill>
                <a:srgbClr val="76C3C0"/>
              </a:solidFill>
              <a:latin typeface="张海山草泥马体" panose="02000000000000000000" pitchFamily="2" charset="-122"/>
              <a:ea typeface="张海山草泥马体" panose="02000000000000000000" pitchFamily="2" charset="-122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3531886" y="539120"/>
            <a:ext cx="512822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rPr>
              <a:t>when he was a little boy ask the indulgence of the children who may read this book for</a:t>
            </a:r>
            <a:endParaRPr lang="zh-CN" altLang="en-US" sz="1050" dirty="0">
              <a:solidFill>
                <a:srgbClr val="CBDB83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125" name="图形 124" hidden="1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5441852" y="-39066"/>
            <a:ext cx="8634860" cy="6858001"/>
          </a:xfrm>
          <a:prstGeom prst="rect">
            <a:avLst/>
          </a:prstGeom>
        </p:spPr>
      </p:pic>
      <p:pic>
        <p:nvPicPr>
          <p:cNvPr id="126" name="图形 125" hidden="1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 flipH="1">
            <a:off x="9683530" y="-93593"/>
            <a:ext cx="5779347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10000">
        <p15:prstTrans prst="drape"/>
      </p:transition>
    </mc:Choice>
    <mc:Fallback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4936219" y="3501308"/>
            <a:ext cx="2418743" cy="928080"/>
            <a:chOff x="659904" y="5060703"/>
            <a:chExt cx="2418743" cy="928080"/>
          </a:xfrm>
        </p:grpSpPr>
        <p:sp>
          <p:nvSpPr>
            <p:cNvPr id="52" name="Text Placeholder 5"/>
            <p:cNvSpPr txBox="1"/>
            <p:nvPr/>
          </p:nvSpPr>
          <p:spPr>
            <a:xfrm>
              <a:off x="887255" y="5318687"/>
              <a:ext cx="1964043" cy="67009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ctr" defTabSz="914400" rtl="0" eaLnBrk="1" latinLnBrk="0" hangingPunct="1">
                <a:lnSpc>
                  <a:spcPct val="86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Lorem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ipsum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dolor sit </a:t>
              </a:r>
              <a:r>
                <a:rPr lang="id-ID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dudu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consectetur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adipiscing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elit</a:t>
              </a:r>
              <a:r>
                <a:rPr 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. </a:t>
              </a:r>
              <a:endParaRPr lang="id-ID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53" name="TextBox 59"/>
            <p:cNvSpPr txBox="1"/>
            <p:nvPr/>
          </p:nvSpPr>
          <p:spPr>
            <a:xfrm>
              <a:off x="659904" y="5060703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Text sample here</a:t>
              </a:r>
              <a:endParaRPr lang="id-ID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8902303" y="2832299"/>
            <a:ext cx="944489" cy="307777"/>
          </a:xfrm>
          <a:prstGeom prst="rect">
            <a:avLst/>
          </a:prstGeom>
          <a:solidFill>
            <a:srgbClr val="F7F7F7"/>
          </a:solidFill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E78585"/>
                </a:solidFill>
                <a:latin typeface="Agency FB" panose="020B0503020202020204" pitchFamily="34" charset="0"/>
              </a:rPr>
              <a:t>方案步骤</a:t>
            </a:r>
            <a:r>
              <a:rPr lang="en-US" altLang="zh-CN" sz="1400" b="1" dirty="0">
                <a:solidFill>
                  <a:srgbClr val="E78585"/>
                </a:solidFill>
                <a:latin typeface="Agency FB" panose="020B0503020202020204" pitchFamily="34" charset="0"/>
              </a:rPr>
              <a:t>1</a:t>
            </a:r>
            <a:endParaRPr lang="zh-CN" altLang="en-US" sz="1400" b="1" dirty="0">
              <a:solidFill>
                <a:srgbClr val="E78585"/>
              </a:solidFill>
              <a:latin typeface="Agency FB" panose="020B0503020202020204" pitchFamily="34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902303" y="3099530"/>
            <a:ext cx="2999411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030097" y="1560827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160431" y="5381991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2440354" y="2980079"/>
            <a:ext cx="984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6E746F"/>
                </a:solidFill>
                <a:latin typeface="Agency FB" panose="020B0503020202020204" pitchFamily="34" charset="0"/>
              </a:rPr>
              <a:t>方案步骤</a:t>
            </a:r>
            <a:r>
              <a:rPr lang="en-US" altLang="zh-CN" sz="1400" b="1" dirty="0">
                <a:solidFill>
                  <a:srgbClr val="6E746F"/>
                </a:solidFill>
                <a:latin typeface="Agency FB" panose="020B0503020202020204" pitchFamily="34" charset="0"/>
              </a:rPr>
              <a:t>4</a:t>
            </a:r>
            <a:endParaRPr lang="zh-CN" altLang="en-US" sz="1400" b="1" dirty="0">
              <a:solidFill>
                <a:srgbClr val="6E746F"/>
              </a:solidFill>
              <a:latin typeface="Agency FB" panose="020B0503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11346" y="3246373"/>
            <a:ext cx="289030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58244" y="1008479"/>
            <a:ext cx="5548312" cy="5430838"/>
            <a:chOff x="3358244" y="1008479"/>
            <a:chExt cx="5548312" cy="5430838"/>
          </a:xfrm>
        </p:grpSpPr>
        <p:sp>
          <p:nvSpPr>
            <p:cNvPr id="8" name="Freeform 5"/>
            <p:cNvSpPr/>
            <p:nvPr/>
          </p:nvSpPr>
          <p:spPr bwMode="auto">
            <a:xfrm>
              <a:off x="3744006" y="2876967"/>
              <a:ext cx="808038" cy="804863"/>
            </a:xfrm>
            <a:custGeom>
              <a:avLst/>
              <a:gdLst>
                <a:gd name="T0" fmla="*/ 71 w 399"/>
                <a:gd name="T1" fmla="*/ 71 h 399"/>
                <a:gd name="T2" fmla="*/ 328 w 399"/>
                <a:gd name="T3" fmla="*/ 71 h 399"/>
                <a:gd name="T4" fmla="*/ 328 w 399"/>
                <a:gd name="T5" fmla="*/ 328 h 399"/>
                <a:gd name="T6" fmla="*/ 71 w 399"/>
                <a:gd name="T7" fmla="*/ 328 h 399"/>
                <a:gd name="T8" fmla="*/ 71 w 399"/>
                <a:gd name="T9" fmla="*/ 7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9" h="399">
                  <a:moveTo>
                    <a:pt x="71" y="71"/>
                  </a:moveTo>
                  <a:cubicBezTo>
                    <a:pt x="142" y="0"/>
                    <a:pt x="257" y="0"/>
                    <a:pt x="328" y="71"/>
                  </a:cubicBezTo>
                  <a:cubicBezTo>
                    <a:pt x="399" y="142"/>
                    <a:pt x="399" y="257"/>
                    <a:pt x="328" y="328"/>
                  </a:cubicBezTo>
                  <a:cubicBezTo>
                    <a:pt x="257" y="399"/>
                    <a:pt x="142" y="399"/>
                    <a:pt x="71" y="328"/>
                  </a:cubicBezTo>
                  <a:cubicBezTo>
                    <a:pt x="0" y="257"/>
                    <a:pt x="0" y="142"/>
                    <a:pt x="71" y="71"/>
                  </a:cubicBez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4494894" y="5199479"/>
              <a:ext cx="838200" cy="835025"/>
            </a:xfrm>
            <a:custGeom>
              <a:avLst/>
              <a:gdLst>
                <a:gd name="T0" fmla="*/ 45 w 414"/>
                <a:gd name="T1" fmla="*/ 289 h 414"/>
                <a:gd name="T2" fmla="*/ 125 w 414"/>
                <a:gd name="T3" fmla="*/ 45 h 414"/>
                <a:gd name="T4" fmla="*/ 369 w 414"/>
                <a:gd name="T5" fmla="*/ 125 h 414"/>
                <a:gd name="T6" fmla="*/ 289 w 414"/>
                <a:gd name="T7" fmla="*/ 369 h 414"/>
                <a:gd name="T8" fmla="*/ 45 w 414"/>
                <a:gd name="T9" fmla="*/ 289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414">
                  <a:moveTo>
                    <a:pt x="45" y="289"/>
                  </a:moveTo>
                  <a:cubicBezTo>
                    <a:pt x="0" y="200"/>
                    <a:pt x="35" y="91"/>
                    <a:pt x="125" y="45"/>
                  </a:cubicBezTo>
                  <a:cubicBezTo>
                    <a:pt x="214" y="0"/>
                    <a:pt x="323" y="35"/>
                    <a:pt x="369" y="125"/>
                  </a:cubicBezTo>
                  <a:cubicBezTo>
                    <a:pt x="414" y="214"/>
                    <a:pt x="379" y="323"/>
                    <a:pt x="289" y="369"/>
                  </a:cubicBezTo>
                  <a:cubicBezTo>
                    <a:pt x="200" y="414"/>
                    <a:pt x="91" y="379"/>
                    <a:pt x="45" y="289"/>
                  </a:cubicBez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982506" y="5216942"/>
              <a:ext cx="788988" cy="790575"/>
            </a:xfrm>
            <a:custGeom>
              <a:avLst/>
              <a:gdLst>
                <a:gd name="T0" fmla="*/ 223 w 390"/>
                <a:gd name="T1" fmla="*/ 375 h 391"/>
                <a:gd name="T2" fmla="*/ 15 w 390"/>
                <a:gd name="T3" fmla="*/ 224 h 391"/>
                <a:gd name="T4" fmla="*/ 166 w 390"/>
                <a:gd name="T5" fmla="*/ 16 h 391"/>
                <a:gd name="T6" fmla="*/ 374 w 390"/>
                <a:gd name="T7" fmla="*/ 167 h 391"/>
                <a:gd name="T8" fmla="*/ 223 w 390"/>
                <a:gd name="T9" fmla="*/ 375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391">
                  <a:moveTo>
                    <a:pt x="223" y="375"/>
                  </a:moveTo>
                  <a:cubicBezTo>
                    <a:pt x="124" y="391"/>
                    <a:pt x="31" y="323"/>
                    <a:pt x="15" y="224"/>
                  </a:cubicBezTo>
                  <a:cubicBezTo>
                    <a:pt x="0" y="125"/>
                    <a:pt x="67" y="32"/>
                    <a:pt x="166" y="16"/>
                  </a:cubicBezTo>
                  <a:cubicBezTo>
                    <a:pt x="265" y="0"/>
                    <a:pt x="358" y="68"/>
                    <a:pt x="374" y="167"/>
                  </a:cubicBezTo>
                  <a:cubicBezTo>
                    <a:pt x="390" y="266"/>
                    <a:pt x="322" y="359"/>
                    <a:pt x="223" y="375"/>
                  </a:cubicBez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7738156" y="2878554"/>
              <a:ext cx="790575" cy="787400"/>
            </a:xfrm>
            <a:custGeom>
              <a:avLst/>
              <a:gdLst>
                <a:gd name="T0" fmla="*/ 375 w 391"/>
                <a:gd name="T1" fmla="*/ 223 h 390"/>
                <a:gd name="T2" fmla="*/ 167 w 391"/>
                <a:gd name="T3" fmla="*/ 374 h 390"/>
                <a:gd name="T4" fmla="*/ 16 w 391"/>
                <a:gd name="T5" fmla="*/ 166 h 390"/>
                <a:gd name="T6" fmla="*/ 224 w 391"/>
                <a:gd name="T7" fmla="*/ 15 h 390"/>
                <a:gd name="T8" fmla="*/ 375 w 391"/>
                <a:gd name="T9" fmla="*/ 223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390">
                  <a:moveTo>
                    <a:pt x="375" y="223"/>
                  </a:moveTo>
                  <a:cubicBezTo>
                    <a:pt x="359" y="322"/>
                    <a:pt x="266" y="390"/>
                    <a:pt x="167" y="374"/>
                  </a:cubicBezTo>
                  <a:cubicBezTo>
                    <a:pt x="68" y="358"/>
                    <a:pt x="0" y="265"/>
                    <a:pt x="16" y="166"/>
                  </a:cubicBezTo>
                  <a:cubicBezTo>
                    <a:pt x="32" y="67"/>
                    <a:pt x="125" y="0"/>
                    <a:pt x="224" y="15"/>
                  </a:cubicBezTo>
                  <a:cubicBezTo>
                    <a:pt x="323" y="31"/>
                    <a:pt x="391" y="124"/>
                    <a:pt x="375" y="223"/>
                  </a:cubicBez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5718856" y="1411704"/>
              <a:ext cx="838200" cy="836613"/>
            </a:xfrm>
            <a:custGeom>
              <a:avLst/>
              <a:gdLst>
                <a:gd name="T0" fmla="*/ 290 w 414"/>
                <a:gd name="T1" fmla="*/ 45 h 414"/>
                <a:gd name="T2" fmla="*/ 369 w 414"/>
                <a:gd name="T3" fmla="*/ 290 h 414"/>
                <a:gd name="T4" fmla="*/ 125 w 414"/>
                <a:gd name="T5" fmla="*/ 369 h 414"/>
                <a:gd name="T6" fmla="*/ 45 w 414"/>
                <a:gd name="T7" fmla="*/ 124 h 414"/>
                <a:gd name="T8" fmla="*/ 290 w 414"/>
                <a:gd name="T9" fmla="*/ 4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4" h="414">
                  <a:moveTo>
                    <a:pt x="290" y="45"/>
                  </a:moveTo>
                  <a:cubicBezTo>
                    <a:pt x="379" y="91"/>
                    <a:pt x="414" y="200"/>
                    <a:pt x="369" y="290"/>
                  </a:cubicBezTo>
                  <a:cubicBezTo>
                    <a:pt x="323" y="379"/>
                    <a:pt x="214" y="414"/>
                    <a:pt x="125" y="369"/>
                  </a:cubicBezTo>
                  <a:cubicBezTo>
                    <a:pt x="35" y="323"/>
                    <a:pt x="0" y="214"/>
                    <a:pt x="45" y="124"/>
                  </a:cubicBezTo>
                  <a:cubicBezTo>
                    <a:pt x="91" y="35"/>
                    <a:pt x="200" y="0"/>
                    <a:pt x="290" y="45"/>
                  </a:cubicBezTo>
                  <a:close/>
                </a:path>
              </a:pathLst>
            </a:custGeom>
            <a:solidFill>
              <a:srgbClr val="00AE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4612369" y="3745329"/>
              <a:ext cx="1235075" cy="1204913"/>
            </a:xfrm>
            <a:custGeom>
              <a:avLst/>
              <a:gdLst>
                <a:gd name="T0" fmla="*/ 611 w 611"/>
                <a:gd name="T1" fmla="*/ 569 h 597"/>
                <a:gd name="T2" fmla="*/ 42 w 611"/>
                <a:gd name="T3" fmla="*/ 0 h 597"/>
                <a:gd name="T4" fmla="*/ 22 w 611"/>
                <a:gd name="T5" fmla="*/ 22 h 597"/>
                <a:gd name="T6" fmla="*/ 0 w 611"/>
                <a:gd name="T7" fmla="*/ 42 h 597"/>
                <a:gd name="T8" fmla="*/ 555 w 611"/>
                <a:gd name="T9" fmla="*/ 597 h 597"/>
                <a:gd name="T10" fmla="*/ 611 w 611"/>
                <a:gd name="T11" fmla="*/ 569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1" h="597">
                  <a:moveTo>
                    <a:pt x="611" y="569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6" y="7"/>
                    <a:pt x="29" y="15"/>
                    <a:pt x="22" y="22"/>
                  </a:cubicBezTo>
                  <a:cubicBezTo>
                    <a:pt x="15" y="29"/>
                    <a:pt x="8" y="35"/>
                    <a:pt x="0" y="42"/>
                  </a:cubicBezTo>
                  <a:cubicBezTo>
                    <a:pt x="555" y="597"/>
                    <a:pt x="555" y="597"/>
                    <a:pt x="555" y="597"/>
                  </a:cubicBezTo>
                  <a:lnTo>
                    <a:pt x="611" y="569"/>
                  </a:ln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1"/>
            <p:cNvSpPr/>
            <p:nvPr/>
          </p:nvSpPr>
          <p:spPr bwMode="auto">
            <a:xfrm>
              <a:off x="3358244" y="2559467"/>
              <a:ext cx="1511300" cy="1439863"/>
            </a:xfrm>
            <a:custGeom>
              <a:avLst/>
              <a:gdLst>
                <a:gd name="T0" fmla="*/ 601 w 747"/>
                <a:gd name="T1" fmla="*/ 567 h 713"/>
                <a:gd name="T2" fmla="*/ 390 w 747"/>
                <a:gd name="T3" fmla="*/ 654 h 713"/>
                <a:gd name="T4" fmla="*/ 180 w 747"/>
                <a:gd name="T5" fmla="*/ 567 h 713"/>
                <a:gd name="T6" fmla="*/ 180 w 747"/>
                <a:gd name="T7" fmla="*/ 146 h 713"/>
                <a:gd name="T8" fmla="*/ 390 w 747"/>
                <a:gd name="T9" fmla="*/ 60 h 713"/>
                <a:gd name="T10" fmla="*/ 601 w 747"/>
                <a:gd name="T11" fmla="*/ 147 h 713"/>
                <a:gd name="T12" fmla="*/ 688 w 747"/>
                <a:gd name="T13" fmla="*/ 357 h 713"/>
                <a:gd name="T14" fmla="*/ 663 w 747"/>
                <a:gd name="T15" fmla="*/ 475 h 713"/>
                <a:gd name="T16" fmla="*/ 708 w 747"/>
                <a:gd name="T17" fmla="*/ 519 h 713"/>
                <a:gd name="T18" fmla="*/ 747 w 747"/>
                <a:gd name="T19" fmla="*/ 357 h 713"/>
                <a:gd name="T20" fmla="*/ 642 w 747"/>
                <a:gd name="T21" fmla="*/ 105 h 713"/>
                <a:gd name="T22" fmla="*/ 390 w 747"/>
                <a:gd name="T23" fmla="*/ 0 h 713"/>
                <a:gd name="T24" fmla="*/ 139 w 747"/>
                <a:gd name="T25" fmla="*/ 105 h 713"/>
                <a:gd name="T26" fmla="*/ 138 w 747"/>
                <a:gd name="T27" fmla="*/ 608 h 713"/>
                <a:gd name="T28" fmla="*/ 390 w 747"/>
                <a:gd name="T29" fmla="*/ 713 h 713"/>
                <a:gd name="T30" fmla="*/ 642 w 747"/>
                <a:gd name="T31" fmla="*/ 609 h 713"/>
                <a:gd name="T32" fmla="*/ 662 w 747"/>
                <a:gd name="T33" fmla="*/ 587 h 713"/>
                <a:gd name="T34" fmla="*/ 620 w 747"/>
                <a:gd name="T35" fmla="*/ 545 h 713"/>
                <a:gd name="T36" fmla="*/ 601 w 747"/>
                <a:gd name="T37" fmla="*/ 567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7" h="713">
                  <a:moveTo>
                    <a:pt x="601" y="567"/>
                  </a:moveTo>
                  <a:cubicBezTo>
                    <a:pt x="544" y="623"/>
                    <a:pt x="470" y="654"/>
                    <a:pt x="390" y="654"/>
                  </a:cubicBezTo>
                  <a:cubicBezTo>
                    <a:pt x="311" y="654"/>
                    <a:pt x="236" y="623"/>
                    <a:pt x="180" y="567"/>
                  </a:cubicBezTo>
                  <a:cubicBezTo>
                    <a:pt x="64" y="451"/>
                    <a:pt x="64" y="262"/>
                    <a:pt x="180" y="146"/>
                  </a:cubicBezTo>
                  <a:cubicBezTo>
                    <a:pt x="237" y="90"/>
                    <a:pt x="311" y="60"/>
                    <a:pt x="390" y="60"/>
                  </a:cubicBezTo>
                  <a:cubicBezTo>
                    <a:pt x="470" y="60"/>
                    <a:pt x="545" y="90"/>
                    <a:pt x="601" y="147"/>
                  </a:cubicBezTo>
                  <a:cubicBezTo>
                    <a:pt x="657" y="203"/>
                    <a:pt x="688" y="277"/>
                    <a:pt x="688" y="357"/>
                  </a:cubicBezTo>
                  <a:cubicBezTo>
                    <a:pt x="688" y="398"/>
                    <a:pt x="679" y="438"/>
                    <a:pt x="663" y="475"/>
                  </a:cubicBezTo>
                  <a:cubicBezTo>
                    <a:pt x="708" y="519"/>
                    <a:pt x="708" y="519"/>
                    <a:pt x="708" y="519"/>
                  </a:cubicBezTo>
                  <a:cubicBezTo>
                    <a:pt x="733" y="469"/>
                    <a:pt x="747" y="414"/>
                    <a:pt x="747" y="357"/>
                  </a:cubicBezTo>
                  <a:cubicBezTo>
                    <a:pt x="747" y="262"/>
                    <a:pt x="710" y="172"/>
                    <a:pt x="642" y="105"/>
                  </a:cubicBezTo>
                  <a:cubicBezTo>
                    <a:pt x="575" y="38"/>
                    <a:pt x="486" y="0"/>
                    <a:pt x="390" y="0"/>
                  </a:cubicBezTo>
                  <a:cubicBezTo>
                    <a:pt x="295" y="0"/>
                    <a:pt x="206" y="37"/>
                    <a:pt x="139" y="105"/>
                  </a:cubicBezTo>
                  <a:cubicBezTo>
                    <a:pt x="0" y="244"/>
                    <a:pt x="0" y="470"/>
                    <a:pt x="138" y="608"/>
                  </a:cubicBezTo>
                  <a:cubicBezTo>
                    <a:pt x="206" y="676"/>
                    <a:pt x="295" y="713"/>
                    <a:pt x="390" y="713"/>
                  </a:cubicBezTo>
                  <a:cubicBezTo>
                    <a:pt x="486" y="713"/>
                    <a:pt x="575" y="676"/>
                    <a:pt x="642" y="609"/>
                  </a:cubicBezTo>
                  <a:cubicBezTo>
                    <a:pt x="649" y="602"/>
                    <a:pt x="656" y="594"/>
                    <a:pt x="662" y="587"/>
                  </a:cubicBezTo>
                  <a:cubicBezTo>
                    <a:pt x="620" y="545"/>
                    <a:pt x="620" y="545"/>
                    <a:pt x="620" y="545"/>
                  </a:cubicBezTo>
                  <a:cubicBezTo>
                    <a:pt x="614" y="553"/>
                    <a:pt x="608" y="560"/>
                    <a:pt x="601" y="567"/>
                  </a:cubicBez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2"/>
            <p:cNvSpPr/>
            <p:nvPr/>
          </p:nvSpPr>
          <p:spPr bwMode="auto">
            <a:xfrm>
              <a:off x="5526769" y="4502567"/>
              <a:ext cx="1470025" cy="841375"/>
            </a:xfrm>
            <a:custGeom>
              <a:avLst/>
              <a:gdLst>
                <a:gd name="T0" fmla="*/ 717 w 727"/>
                <a:gd name="T1" fmla="*/ 0 h 417"/>
                <a:gd name="T2" fmla="*/ 0 w 727"/>
                <a:gd name="T3" fmla="*/ 365 h 417"/>
                <a:gd name="T4" fmla="*/ 15 w 727"/>
                <a:gd name="T5" fmla="*/ 390 h 417"/>
                <a:gd name="T6" fmla="*/ 27 w 727"/>
                <a:gd name="T7" fmla="*/ 417 h 417"/>
                <a:gd name="T8" fmla="*/ 727 w 727"/>
                <a:gd name="T9" fmla="*/ 61 h 417"/>
                <a:gd name="T10" fmla="*/ 717 w 727"/>
                <a:gd name="T11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7" h="417">
                  <a:moveTo>
                    <a:pt x="717" y="0"/>
                  </a:moveTo>
                  <a:cubicBezTo>
                    <a:pt x="0" y="365"/>
                    <a:pt x="0" y="365"/>
                    <a:pt x="0" y="365"/>
                  </a:cubicBezTo>
                  <a:cubicBezTo>
                    <a:pt x="5" y="373"/>
                    <a:pt x="10" y="382"/>
                    <a:pt x="15" y="390"/>
                  </a:cubicBezTo>
                  <a:cubicBezTo>
                    <a:pt x="19" y="399"/>
                    <a:pt x="23" y="408"/>
                    <a:pt x="27" y="417"/>
                  </a:cubicBezTo>
                  <a:cubicBezTo>
                    <a:pt x="727" y="61"/>
                    <a:pt x="727" y="61"/>
                    <a:pt x="727" y="61"/>
                  </a:cubicBezTo>
                  <a:lnTo>
                    <a:pt x="717" y="0"/>
                  </a:ln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4169456" y="4874042"/>
              <a:ext cx="1489075" cy="1565275"/>
            </a:xfrm>
            <a:custGeom>
              <a:avLst/>
              <a:gdLst>
                <a:gd name="T0" fmla="*/ 633 w 736"/>
                <a:gd name="T1" fmla="*/ 233 h 775"/>
                <a:gd name="T2" fmla="*/ 651 w 736"/>
                <a:gd name="T3" fmla="*/ 460 h 775"/>
                <a:gd name="T4" fmla="*/ 503 w 736"/>
                <a:gd name="T5" fmla="*/ 633 h 775"/>
                <a:gd name="T6" fmla="*/ 103 w 736"/>
                <a:gd name="T7" fmla="*/ 503 h 775"/>
                <a:gd name="T8" fmla="*/ 85 w 736"/>
                <a:gd name="T9" fmla="*/ 276 h 775"/>
                <a:gd name="T10" fmla="*/ 233 w 736"/>
                <a:gd name="T11" fmla="*/ 103 h 775"/>
                <a:gd name="T12" fmla="*/ 460 w 736"/>
                <a:gd name="T13" fmla="*/ 85 h 775"/>
                <a:gd name="T14" fmla="*/ 565 w 736"/>
                <a:gd name="T15" fmla="*/ 145 h 775"/>
                <a:gd name="T16" fmla="*/ 621 w 736"/>
                <a:gd name="T17" fmla="*/ 117 h 775"/>
                <a:gd name="T18" fmla="*/ 478 w 736"/>
                <a:gd name="T19" fmla="*/ 29 h 775"/>
                <a:gd name="T20" fmla="*/ 206 w 736"/>
                <a:gd name="T21" fmla="*/ 51 h 775"/>
                <a:gd name="T22" fmla="*/ 29 w 736"/>
                <a:gd name="T23" fmla="*/ 258 h 775"/>
                <a:gd name="T24" fmla="*/ 51 w 736"/>
                <a:gd name="T25" fmla="*/ 530 h 775"/>
                <a:gd name="T26" fmla="*/ 530 w 736"/>
                <a:gd name="T27" fmla="*/ 685 h 775"/>
                <a:gd name="T28" fmla="*/ 707 w 736"/>
                <a:gd name="T29" fmla="*/ 478 h 775"/>
                <a:gd name="T30" fmla="*/ 686 w 736"/>
                <a:gd name="T31" fmla="*/ 206 h 775"/>
                <a:gd name="T32" fmla="*/ 671 w 736"/>
                <a:gd name="T33" fmla="*/ 181 h 775"/>
                <a:gd name="T34" fmla="*/ 618 w 736"/>
                <a:gd name="T35" fmla="*/ 207 h 775"/>
                <a:gd name="T36" fmla="*/ 633 w 736"/>
                <a:gd name="T37" fmla="*/ 233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6" h="775">
                  <a:moveTo>
                    <a:pt x="633" y="233"/>
                  </a:moveTo>
                  <a:cubicBezTo>
                    <a:pt x="669" y="304"/>
                    <a:pt x="675" y="384"/>
                    <a:pt x="651" y="460"/>
                  </a:cubicBezTo>
                  <a:cubicBezTo>
                    <a:pt x="626" y="535"/>
                    <a:pt x="574" y="597"/>
                    <a:pt x="503" y="633"/>
                  </a:cubicBezTo>
                  <a:cubicBezTo>
                    <a:pt x="357" y="707"/>
                    <a:pt x="178" y="649"/>
                    <a:pt x="103" y="503"/>
                  </a:cubicBezTo>
                  <a:cubicBezTo>
                    <a:pt x="67" y="432"/>
                    <a:pt x="61" y="352"/>
                    <a:pt x="85" y="276"/>
                  </a:cubicBezTo>
                  <a:cubicBezTo>
                    <a:pt x="110" y="201"/>
                    <a:pt x="162" y="139"/>
                    <a:pt x="233" y="103"/>
                  </a:cubicBezTo>
                  <a:cubicBezTo>
                    <a:pt x="304" y="67"/>
                    <a:pt x="385" y="61"/>
                    <a:pt x="460" y="85"/>
                  </a:cubicBezTo>
                  <a:cubicBezTo>
                    <a:pt x="499" y="98"/>
                    <a:pt x="535" y="119"/>
                    <a:pt x="565" y="145"/>
                  </a:cubicBezTo>
                  <a:cubicBezTo>
                    <a:pt x="621" y="117"/>
                    <a:pt x="621" y="117"/>
                    <a:pt x="621" y="117"/>
                  </a:cubicBezTo>
                  <a:cubicBezTo>
                    <a:pt x="581" y="77"/>
                    <a:pt x="533" y="47"/>
                    <a:pt x="478" y="29"/>
                  </a:cubicBezTo>
                  <a:cubicBezTo>
                    <a:pt x="388" y="0"/>
                    <a:pt x="291" y="7"/>
                    <a:pt x="206" y="51"/>
                  </a:cubicBezTo>
                  <a:cubicBezTo>
                    <a:pt x="122" y="94"/>
                    <a:pt x="59" y="167"/>
                    <a:pt x="29" y="258"/>
                  </a:cubicBezTo>
                  <a:cubicBezTo>
                    <a:pt x="0" y="348"/>
                    <a:pt x="7" y="445"/>
                    <a:pt x="51" y="530"/>
                  </a:cubicBezTo>
                  <a:cubicBezTo>
                    <a:pt x="140" y="705"/>
                    <a:pt x="355" y="775"/>
                    <a:pt x="530" y="685"/>
                  </a:cubicBezTo>
                  <a:cubicBezTo>
                    <a:pt x="615" y="642"/>
                    <a:pt x="677" y="569"/>
                    <a:pt x="707" y="478"/>
                  </a:cubicBezTo>
                  <a:cubicBezTo>
                    <a:pt x="736" y="388"/>
                    <a:pt x="729" y="291"/>
                    <a:pt x="686" y="206"/>
                  </a:cubicBezTo>
                  <a:cubicBezTo>
                    <a:pt x="681" y="198"/>
                    <a:pt x="676" y="189"/>
                    <a:pt x="671" y="181"/>
                  </a:cubicBezTo>
                  <a:cubicBezTo>
                    <a:pt x="618" y="207"/>
                    <a:pt x="618" y="207"/>
                    <a:pt x="618" y="207"/>
                  </a:cubicBezTo>
                  <a:cubicBezTo>
                    <a:pt x="623" y="216"/>
                    <a:pt x="628" y="224"/>
                    <a:pt x="633" y="233"/>
                  </a:cubicBez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6952344" y="3308767"/>
              <a:ext cx="371475" cy="1604963"/>
            </a:xfrm>
            <a:custGeom>
              <a:avLst/>
              <a:gdLst>
                <a:gd name="T0" fmla="*/ 0 w 183"/>
                <a:gd name="T1" fmla="*/ 0 h 795"/>
                <a:gd name="T2" fmla="*/ 125 w 183"/>
                <a:gd name="T3" fmla="*/ 795 h 795"/>
                <a:gd name="T4" fmla="*/ 154 w 183"/>
                <a:gd name="T5" fmla="*/ 789 h 795"/>
                <a:gd name="T6" fmla="*/ 183 w 183"/>
                <a:gd name="T7" fmla="*/ 785 h 795"/>
                <a:gd name="T8" fmla="*/ 61 w 183"/>
                <a:gd name="T9" fmla="*/ 10 h 795"/>
                <a:gd name="T10" fmla="*/ 0 w 183"/>
                <a:gd name="T11" fmla="*/ 0 h 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795">
                  <a:moveTo>
                    <a:pt x="0" y="0"/>
                  </a:moveTo>
                  <a:cubicBezTo>
                    <a:pt x="125" y="795"/>
                    <a:pt x="125" y="795"/>
                    <a:pt x="125" y="795"/>
                  </a:cubicBezTo>
                  <a:cubicBezTo>
                    <a:pt x="135" y="792"/>
                    <a:pt x="144" y="790"/>
                    <a:pt x="154" y="789"/>
                  </a:cubicBezTo>
                  <a:cubicBezTo>
                    <a:pt x="164" y="787"/>
                    <a:pt x="174" y="786"/>
                    <a:pt x="183" y="785"/>
                  </a:cubicBezTo>
                  <a:cubicBezTo>
                    <a:pt x="61" y="10"/>
                    <a:pt x="61" y="10"/>
                    <a:pt x="61" y="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E6E6"/>
                </a:solidFill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634844" y="4872454"/>
              <a:ext cx="1516063" cy="1479550"/>
            </a:xfrm>
            <a:custGeom>
              <a:avLst/>
              <a:gdLst>
                <a:gd name="T0" fmla="*/ 320 w 749"/>
                <a:gd name="T1" fmla="*/ 73 h 733"/>
                <a:gd name="T2" fmla="*/ 541 w 749"/>
                <a:gd name="T3" fmla="*/ 126 h 733"/>
                <a:gd name="T4" fmla="*/ 660 w 749"/>
                <a:gd name="T5" fmla="*/ 320 h 733"/>
                <a:gd name="T6" fmla="*/ 413 w 749"/>
                <a:gd name="T7" fmla="*/ 660 h 733"/>
                <a:gd name="T8" fmla="*/ 192 w 749"/>
                <a:gd name="T9" fmla="*/ 607 h 733"/>
                <a:gd name="T10" fmla="*/ 73 w 749"/>
                <a:gd name="T11" fmla="*/ 413 h 733"/>
                <a:gd name="T12" fmla="*/ 126 w 749"/>
                <a:gd name="T13" fmla="*/ 192 h 733"/>
                <a:gd name="T14" fmla="*/ 215 w 749"/>
                <a:gd name="T15" fmla="*/ 111 h 733"/>
                <a:gd name="T16" fmla="*/ 206 w 749"/>
                <a:gd name="T17" fmla="*/ 49 h 733"/>
                <a:gd name="T18" fmla="*/ 79 w 749"/>
                <a:gd name="T19" fmla="*/ 157 h 733"/>
                <a:gd name="T20" fmla="*/ 15 w 749"/>
                <a:gd name="T21" fmla="*/ 422 h 733"/>
                <a:gd name="T22" fmla="*/ 157 w 749"/>
                <a:gd name="T23" fmla="*/ 655 h 733"/>
                <a:gd name="T24" fmla="*/ 422 w 749"/>
                <a:gd name="T25" fmla="*/ 718 h 733"/>
                <a:gd name="T26" fmla="*/ 719 w 749"/>
                <a:gd name="T27" fmla="*/ 311 h 733"/>
                <a:gd name="T28" fmla="*/ 576 w 749"/>
                <a:gd name="T29" fmla="*/ 78 h 733"/>
                <a:gd name="T30" fmla="*/ 311 w 749"/>
                <a:gd name="T31" fmla="*/ 15 h 733"/>
                <a:gd name="T32" fmla="*/ 282 w 749"/>
                <a:gd name="T33" fmla="*/ 21 h 733"/>
                <a:gd name="T34" fmla="*/ 291 w 749"/>
                <a:gd name="T35" fmla="*/ 79 h 733"/>
                <a:gd name="T36" fmla="*/ 320 w 749"/>
                <a:gd name="T37" fmla="*/ 7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9" h="733">
                  <a:moveTo>
                    <a:pt x="320" y="73"/>
                  </a:moveTo>
                  <a:cubicBezTo>
                    <a:pt x="399" y="61"/>
                    <a:pt x="477" y="79"/>
                    <a:pt x="541" y="126"/>
                  </a:cubicBezTo>
                  <a:cubicBezTo>
                    <a:pt x="606" y="173"/>
                    <a:pt x="648" y="242"/>
                    <a:pt x="660" y="320"/>
                  </a:cubicBezTo>
                  <a:cubicBezTo>
                    <a:pt x="686" y="482"/>
                    <a:pt x="575" y="634"/>
                    <a:pt x="413" y="660"/>
                  </a:cubicBezTo>
                  <a:cubicBezTo>
                    <a:pt x="335" y="672"/>
                    <a:pt x="256" y="654"/>
                    <a:pt x="192" y="607"/>
                  </a:cubicBezTo>
                  <a:cubicBezTo>
                    <a:pt x="128" y="560"/>
                    <a:pt x="86" y="491"/>
                    <a:pt x="73" y="413"/>
                  </a:cubicBezTo>
                  <a:cubicBezTo>
                    <a:pt x="61" y="334"/>
                    <a:pt x="80" y="256"/>
                    <a:pt x="126" y="192"/>
                  </a:cubicBezTo>
                  <a:cubicBezTo>
                    <a:pt x="151" y="158"/>
                    <a:pt x="181" y="131"/>
                    <a:pt x="215" y="111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156" y="74"/>
                    <a:pt x="112" y="111"/>
                    <a:pt x="79" y="157"/>
                  </a:cubicBezTo>
                  <a:cubicBezTo>
                    <a:pt x="23" y="234"/>
                    <a:pt x="0" y="328"/>
                    <a:pt x="15" y="422"/>
                  </a:cubicBezTo>
                  <a:cubicBezTo>
                    <a:pt x="30" y="516"/>
                    <a:pt x="80" y="599"/>
                    <a:pt x="157" y="655"/>
                  </a:cubicBezTo>
                  <a:cubicBezTo>
                    <a:pt x="234" y="711"/>
                    <a:pt x="328" y="733"/>
                    <a:pt x="422" y="718"/>
                  </a:cubicBezTo>
                  <a:cubicBezTo>
                    <a:pt x="616" y="688"/>
                    <a:pt x="749" y="505"/>
                    <a:pt x="719" y="311"/>
                  </a:cubicBezTo>
                  <a:cubicBezTo>
                    <a:pt x="704" y="217"/>
                    <a:pt x="653" y="134"/>
                    <a:pt x="576" y="78"/>
                  </a:cubicBezTo>
                  <a:cubicBezTo>
                    <a:pt x="499" y="22"/>
                    <a:pt x="405" y="0"/>
                    <a:pt x="311" y="15"/>
                  </a:cubicBezTo>
                  <a:cubicBezTo>
                    <a:pt x="301" y="16"/>
                    <a:pt x="292" y="18"/>
                    <a:pt x="282" y="21"/>
                  </a:cubicBezTo>
                  <a:cubicBezTo>
                    <a:pt x="291" y="79"/>
                    <a:pt x="291" y="79"/>
                    <a:pt x="291" y="79"/>
                  </a:cubicBezTo>
                  <a:cubicBezTo>
                    <a:pt x="301" y="77"/>
                    <a:pt x="311" y="75"/>
                    <a:pt x="320" y="73"/>
                  </a:cubicBez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E6E6"/>
                </a:solidFill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5807756" y="2851567"/>
              <a:ext cx="1627188" cy="366713"/>
            </a:xfrm>
            <a:custGeom>
              <a:avLst/>
              <a:gdLst>
                <a:gd name="T0" fmla="*/ 0 w 804"/>
                <a:gd name="T1" fmla="*/ 55 h 181"/>
                <a:gd name="T2" fmla="*/ 794 w 804"/>
                <a:gd name="T3" fmla="*/ 181 h 181"/>
                <a:gd name="T4" fmla="*/ 798 w 804"/>
                <a:gd name="T5" fmla="*/ 152 h 181"/>
                <a:gd name="T6" fmla="*/ 804 w 804"/>
                <a:gd name="T7" fmla="*/ 123 h 181"/>
                <a:gd name="T8" fmla="*/ 28 w 804"/>
                <a:gd name="T9" fmla="*/ 0 h 181"/>
                <a:gd name="T10" fmla="*/ 0 w 804"/>
                <a:gd name="T11" fmla="*/ 5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4" h="181">
                  <a:moveTo>
                    <a:pt x="0" y="55"/>
                  </a:moveTo>
                  <a:cubicBezTo>
                    <a:pt x="794" y="181"/>
                    <a:pt x="794" y="181"/>
                    <a:pt x="794" y="181"/>
                  </a:cubicBezTo>
                  <a:cubicBezTo>
                    <a:pt x="795" y="171"/>
                    <a:pt x="796" y="162"/>
                    <a:pt x="798" y="152"/>
                  </a:cubicBezTo>
                  <a:cubicBezTo>
                    <a:pt x="799" y="142"/>
                    <a:pt x="801" y="132"/>
                    <a:pt x="804" y="123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0" y="55"/>
                  </a:ln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78585"/>
                </a:solidFill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7414306" y="2530892"/>
              <a:ext cx="1492250" cy="1481138"/>
            </a:xfrm>
            <a:custGeom>
              <a:avLst/>
              <a:gdLst>
                <a:gd name="T0" fmla="*/ 62 w 738"/>
                <a:gd name="T1" fmla="*/ 320 h 733"/>
                <a:gd name="T2" fmla="*/ 181 w 738"/>
                <a:gd name="T3" fmla="*/ 126 h 733"/>
                <a:gd name="T4" fmla="*/ 402 w 738"/>
                <a:gd name="T5" fmla="*/ 73 h 733"/>
                <a:gd name="T6" fmla="*/ 649 w 738"/>
                <a:gd name="T7" fmla="*/ 413 h 733"/>
                <a:gd name="T8" fmla="*/ 530 w 738"/>
                <a:gd name="T9" fmla="*/ 607 h 733"/>
                <a:gd name="T10" fmla="*/ 309 w 738"/>
                <a:gd name="T11" fmla="*/ 660 h 733"/>
                <a:gd name="T12" fmla="*/ 115 w 738"/>
                <a:gd name="T13" fmla="*/ 541 h 733"/>
                <a:gd name="T14" fmla="*/ 66 w 738"/>
                <a:gd name="T15" fmla="*/ 432 h 733"/>
                <a:gd name="T16" fmla="*/ 4 w 738"/>
                <a:gd name="T17" fmla="*/ 422 h 733"/>
                <a:gd name="T18" fmla="*/ 67 w 738"/>
                <a:gd name="T19" fmla="*/ 576 h 733"/>
                <a:gd name="T20" fmla="*/ 300 w 738"/>
                <a:gd name="T21" fmla="*/ 718 h 733"/>
                <a:gd name="T22" fmla="*/ 565 w 738"/>
                <a:gd name="T23" fmla="*/ 655 h 733"/>
                <a:gd name="T24" fmla="*/ 707 w 738"/>
                <a:gd name="T25" fmla="*/ 423 h 733"/>
                <a:gd name="T26" fmla="*/ 411 w 738"/>
                <a:gd name="T27" fmla="*/ 15 h 733"/>
                <a:gd name="T28" fmla="*/ 146 w 738"/>
                <a:gd name="T29" fmla="*/ 79 h 733"/>
                <a:gd name="T30" fmla="*/ 4 w 738"/>
                <a:gd name="T31" fmla="*/ 311 h 733"/>
                <a:gd name="T32" fmla="*/ 0 w 738"/>
                <a:gd name="T33" fmla="*/ 340 h 733"/>
                <a:gd name="T34" fmla="*/ 59 w 738"/>
                <a:gd name="T35" fmla="*/ 349 h 733"/>
                <a:gd name="T36" fmla="*/ 62 w 738"/>
                <a:gd name="T37" fmla="*/ 320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8" h="733">
                  <a:moveTo>
                    <a:pt x="62" y="320"/>
                  </a:moveTo>
                  <a:cubicBezTo>
                    <a:pt x="75" y="242"/>
                    <a:pt x="117" y="173"/>
                    <a:pt x="181" y="126"/>
                  </a:cubicBezTo>
                  <a:cubicBezTo>
                    <a:pt x="245" y="80"/>
                    <a:pt x="324" y="61"/>
                    <a:pt x="402" y="73"/>
                  </a:cubicBezTo>
                  <a:cubicBezTo>
                    <a:pt x="564" y="99"/>
                    <a:pt x="675" y="251"/>
                    <a:pt x="649" y="413"/>
                  </a:cubicBezTo>
                  <a:cubicBezTo>
                    <a:pt x="637" y="492"/>
                    <a:pt x="594" y="560"/>
                    <a:pt x="530" y="607"/>
                  </a:cubicBezTo>
                  <a:cubicBezTo>
                    <a:pt x="466" y="654"/>
                    <a:pt x="387" y="673"/>
                    <a:pt x="309" y="660"/>
                  </a:cubicBezTo>
                  <a:cubicBezTo>
                    <a:pt x="231" y="648"/>
                    <a:pt x="162" y="606"/>
                    <a:pt x="115" y="541"/>
                  </a:cubicBezTo>
                  <a:cubicBezTo>
                    <a:pt x="91" y="508"/>
                    <a:pt x="74" y="471"/>
                    <a:pt x="66" y="432"/>
                  </a:cubicBezTo>
                  <a:cubicBezTo>
                    <a:pt x="4" y="422"/>
                    <a:pt x="4" y="422"/>
                    <a:pt x="4" y="422"/>
                  </a:cubicBezTo>
                  <a:cubicBezTo>
                    <a:pt x="12" y="477"/>
                    <a:pt x="34" y="530"/>
                    <a:pt x="67" y="576"/>
                  </a:cubicBezTo>
                  <a:cubicBezTo>
                    <a:pt x="123" y="653"/>
                    <a:pt x="206" y="704"/>
                    <a:pt x="300" y="718"/>
                  </a:cubicBezTo>
                  <a:cubicBezTo>
                    <a:pt x="394" y="733"/>
                    <a:pt x="488" y="711"/>
                    <a:pt x="565" y="655"/>
                  </a:cubicBezTo>
                  <a:cubicBezTo>
                    <a:pt x="642" y="599"/>
                    <a:pt x="693" y="516"/>
                    <a:pt x="707" y="423"/>
                  </a:cubicBezTo>
                  <a:cubicBezTo>
                    <a:pt x="738" y="229"/>
                    <a:pt x="605" y="46"/>
                    <a:pt x="411" y="15"/>
                  </a:cubicBezTo>
                  <a:cubicBezTo>
                    <a:pt x="317" y="0"/>
                    <a:pt x="223" y="23"/>
                    <a:pt x="146" y="79"/>
                  </a:cubicBezTo>
                  <a:cubicBezTo>
                    <a:pt x="69" y="134"/>
                    <a:pt x="19" y="217"/>
                    <a:pt x="4" y="311"/>
                  </a:cubicBezTo>
                  <a:cubicBezTo>
                    <a:pt x="2" y="321"/>
                    <a:pt x="1" y="330"/>
                    <a:pt x="0" y="340"/>
                  </a:cubicBezTo>
                  <a:cubicBezTo>
                    <a:pt x="59" y="349"/>
                    <a:pt x="59" y="349"/>
                    <a:pt x="59" y="349"/>
                  </a:cubicBezTo>
                  <a:cubicBezTo>
                    <a:pt x="60" y="340"/>
                    <a:pt x="61" y="330"/>
                    <a:pt x="62" y="320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78585"/>
                </a:solidFill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5036231" y="2441992"/>
              <a:ext cx="828675" cy="1500188"/>
            </a:xfrm>
            <a:custGeom>
              <a:avLst/>
              <a:gdLst>
                <a:gd name="T0" fmla="*/ 44 w 409"/>
                <a:gd name="T1" fmla="*/ 743 h 743"/>
                <a:gd name="T2" fmla="*/ 409 w 409"/>
                <a:gd name="T3" fmla="*/ 27 h 743"/>
                <a:gd name="T4" fmla="*/ 382 w 409"/>
                <a:gd name="T5" fmla="*/ 14 h 743"/>
                <a:gd name="T6" fmla="*/ 357 w 409"/>
                <a:gd name="T7" fmla="*/ 0 h 743"/>
                <a:gd name="T8" fmla="*/ 0 w 409"/>
                <a:gd name="T9" fmla="*/ 699 h 743"/>
                <a:gd name="T10" fmla="*/ 44 w 409"/>
                <a:gd name="T11" fmla="*/ 743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9" h="743">
                  <a:moveTo>
                    <a:pt x="44" y="743"/>
                  </a:moveTo>
                  <a:cubicBezTo>
                    <a:pt x="409" y="27"/>
                    <a:pt x="409" y="27"/>
                    <a:pt x="409" y="27"/>
                  </a:cubicBezTo>
                  <a:cubicBezTo>
                    <a:pt x="400" y="23"/>
                    <a:pt x="391" y="19"/>
                    <a:pt x="382" y="14"/>
                  </a:cubicBezTo>
                  <a:cubicBezTo>
                    <a:pt x="373" y="10"/>
                    <a:pt x="365" y="5"/>
                    <a:pt x="357" y="0"/>
                  </a:cubicBezTo>
                  <a:cubicBezTo>
                    <a:pt x="0" y="699"/>
                    <a:pt x="0" y="699"/>
                    <a:pt x="0" y="699"/>
                  </a:cubicBezTo>
                  <a:lnTo>
                    <a:pt x="44" y="743"/>
                  </a:ln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5393419" y="1008479"/>
              <a:ext cx="1489075" cy="1550988"/>
            </a:xfrm>
            <a:custGeom>
              <a:avLst/>
              <a:gdLst>
                <a:gd name="T0" fmla="*/ 233 w 736"/>
                <a:gd name="T1" fmla="*/ 672 h 768"/>
                <a:gd name="T2" fmla="*/ 85 w 736"/>
                <a:gd name="T3" fmla="*/ 499 h 768"/>
                <a:gd name="T4" fmla="*/ 103 w 736"/>
                <a:gd name="T5" fmla="*/ 272 h 768"/>
                <a:gd name="T6" fmla="*/ 503 w 736"/>
                <a:gd name="T7" fmla="*/ 142 h 768"/>
                <a:gd name="T8" fmla="*/ 651 w 736"/>
                <a:gd name="T9" fmla="*/ 315 h 768"/>
                <a:gd name="T10" fmla="*/ 633 w 736"/>
                <a:gd name="T11" fmla="*/ 542 h 768"/>
                <a:gd name="T12" fmla="*/ 460 w 736"/>
                <a:gd name="T13" fmla="*/ 690 h 768"/>
                <a:gd name="T14" fmla="*/ 340 w 736"/>
                <a:gd name="T15" fmla="*/ 703 h 768"/>
                <a:gd name="T16" fmla="*/ 312 w 736"/>
                <a:gd name="T17" fmla="*/ 759 h 768"/>
                <a:gd name="T18" fmla="*/ 478 w 736"/>
                <a:gd name="T19" fmla="*/ 746 h 768"/>
                <a:gd name="T20" fmla="*/ 685 w 736"/>
                <a:gd name="T21" fmla="*/ 569 h 768"/>
                <a:gd name="T22" fmla="*/ 707 w 736"/>
                <a:gd name="T23" fmla="*/ 297 h 768"/>
                <a:gd name="T24" fmla="*/ 530 w 736"/>
                <a:gd name="T25" fmla="*/ 90 h 768"/>
                <a:gd name="T26" fmla="*/ 51 w 736"/>
                <a:gd name="T27" fmla="*/ 245 h 768"/>
                <a:gd name="T28" fmla="*/ 29 w 736"/>
                <a:gd name="T29" fmla="*/ 517 h 768"/>
                <a:gd name="T30" fmla="*/ 206 w 736"/>
                <a:gd name="T31" fmla="*/ 724 h 768"/>
                <a:gd name="T32" fmla="*/ 233 w 736"/>
                <a:gd name="T33" fmla="*/ 737 h 768"/>
                <a:gd name="T34" fmla="*/ 260 w 736"/>
                <a:gd name="T35" fmla="*/ 684 h 768"/>
                <a:gd name="T36" fmla="*/ 233 w 736"/>
                <a:gd name="T37" fmla="*/ 67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6" h="768">
                  <a:moveTo>
                    <a:pt x="233" y="672"/>
                  </a:moveTo>
                  <a:cubicBezTo>
                    <a:pt x="162" y="636"/>
                    <a:pt x="110" y="574"/>
                    <a:pt x="85" y="499"/>
                  </a:cubicBezTo>
                  <a:cubicBezTo>
                    <a:pt x="61" y="423"/>
                    <a:pt x="67" y="343"/>
                    <a:pt x="103" y="272"/>
                  </a:cubicBezTo>
                  <a:cubicBezTo>
                    <a:pt x="178" y="126"/>
                    <a:pt x="357" y="68"/>
                    <a:pt x="503" y="142"/>
                  </a:cubicBezTo>
                  <a:cubicBezTo>
                    <a:pt x="574" y="178"/>
                    <a:pt x="626" y="240"/>
                    <a:pt x="651" y="315"/>
                  </a:cubicBezTo>
                  <a:cubicBezTo>
                    <a:pt x="675" y="391"/>
                    <a:pt x="669" y="471"/>
                    <a:pt x="633" y="542"/>
                  </a:cubicBezTo>
                  <a:cubicBezTo>
                    <a:pt x="597" y="613"/>
                    <a:pt x="535" y="665"/>
                    <a:pt x="460" y="690"/>
                  </a:cubicBezTo>
                  <a:cubicBezTo>
                    <a:pt x="421" y="702"/>
                    <a:pt x="380" y="707"/>
                    <a:pt x="340" y="703"/>
                  </a:cubicBezTo>
                  <a:cubicBezTo>
                    <a:pt x="312" y="759"/>
                    <a:pt x="312" y="759"/>
                    <a:pt x="312" y="759"/>
                  </a:cubicBezTo>
                  <a:cubicBezTo>
                    <a:pt x="367" y="768"/>
                    <a:pt x="423" y="764"/>
                    <a:pt x="478" y="746"/>
                  </a:cubicBezTo>
                  <a:cubicBezTo>
                    <a:pt x="569" y="716"/>
                    <a:pt x="642" y="654"/>
                    <a:pt x="685" y="569"/>
                  </a:cubicBezTo>
                  <a:cubicBezTo>
                    <a:pt x="729" y="484"/>
                    <a:pt x="736" y="387"/>
                    <a:pt x="707" y="297"/>
                  </a:cubicBezTo>
                  <a:cubicBezTo>
                    <a:pt x="677" y="206"/>
                    <a:pt x="615" y="133"/>
                    <a:pt x="530" y="90"/>
                  </a:cubicBezTo>
                  <a:cubicBezTo>
                    <a:pt x="355" y="0"/>
                    <a:pt x="140" y="70"/>
                    <a:pt x="51" y="245"/>
                  </a:cubicBezTo>
                  <a:cubicBezTo>
                    <a:pt x="7" y="330"/>
                    <a:pt x="0" y="427"/>
                    <a:pt x="29" y="517"/>
                  </a:cubicBezTo>
                  <a:cubicBezTo>
                    <a:pt x="59" y="608"/>
                    <a:pt x="122" y="681"/>
                    <a:pt x="206" y="724"/>
                  </a:cubicBezTo>
                  <a:cubicBezTo>
                    <a:pt x="215" y="729"/>
                    <a:pt x="224" y="733"/>
                    <a:pt x="233" y="737"/>
                  </a:cubicBezTo>
                  <a:cubicBezTo>
                    <a:pt x="260" y="684"/>
                    <a:pt x="260" y="684"/>
                    <a:pt x="260" y="684"/>
                  </a:cubicBezTo>
                  <a:cubicBezTo>
                    <a:pt x="251" y="680"/>
                    <a:pt x="242" y="676"/>
                    <a:pt x="233" y="672"/>
                  </a:cubicBez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4372656" y="5077242"/>
              <a:ext cx="1081088" cy="1079500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6834869" y="5072479"/>
              <a:ext cx="1082675" cy="1079500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7592106" y="2730917"/>
              <a:ext cx="1082675" cy="1081088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5596619" y="1291054"/>
              <a:ext cx="1081088" cy="1077913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3605894" y="2738854"/>
              <a:ext cx="1082675" cy="1081088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25"/>
            <p:cNvSpPr/>
            <p:nvPr/>
          </p:nvSpPr>
          <p:spPr bwMode="auto">
            <a:xfrm>
              <a:off x="5364844" y="2530892"/>
              <a:ext cx="141288" cy="157163"/>
            </a:xfrm>
            <a:custGeom>
              <a:avLst/>
              <a:gdLst>
                <a:gd name="T0" fmla="*/ 0 w 89"/>
                <a:gd name="T1" fmla="*/ 55 h 99"/>
                <a:gd name="T2" fmla="*/ 83 w 89"/>
                <a:gd name="T3" fmla="*/ 0 h 99"/>
                <a:gd name="T4" fmla="*/ 89 w 89"/>
                <a:gd name="T5" fmla="*/ 99 h 99"/>
                <a:gd name="T6" fmla="*/ 0 w 89"/>
                <a:gd name="T7" fmla="*/ 5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" h="99">
                  <a:moveTo>
                    <a:pt x="0" y="55"/>
                  </a:moveTo>
                  <a:lnTo>
                    <a:pt x="83" y="0"/>
                  </a:lnTo>
                  <a:lnTo>
                    <a:pt x="89" y="99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4615544" y="4104104"/>
              <a:ext cx="153988" cy="152400"/>
            </a:xfrm>
            <a:custGeom>
              <a:avLst/>
              <a:gdLst>
                <a:gd name="T0" fmla="*/ 27 w 97"/>
                <a:gd name="T1" fmla="*/ 96 h 96"/>
                <a:gd name="T2" fmla="*/ 0 w 97"/>
                <a:gd name="T3" fmla="*/ 0 h 96"/>
                <a:gd name="T4" fmla="*/ 97 w 97"/>
                <a:gd name="T5" fmla="*/ 26 h 96"/>
                <a:gd name="T6" fmla="*/ 27 w 97"/>
                <a:gd name="T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6">
                  <a:moveTo>
                    <a:pt x="27" y="96"/>
                  </a:moveTo>
                  <a:lnTo>
                    <a:pt x="0" y="0"/>
                  </a:lnTo>
                  <a:lnTo>
                    <a:pt x="97" y="26"/>
                  </a:lnTo>
                  <a:lnTo>
                    <a:pt x="27" y="96"/>
                  </a:lnTo>
                  <a:close/>
                </a:path>
              </a:pathLst>
            </a:custGeom>
            <a:solidFill>
              <a:srgbClr val="7C7B8B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7"/>
            <p:cNvSpPr/>
            <p:nvPr/>
          </p:nvSpPr>
          <p:spPr bwMode="auto">
            <a:xfrm>
              <a:off x="5844269" y="5294729"/>
              <a:ext cx="157163" cy="138113"/>
            </a:xfrm>
            <a:custGeom>
              <a:avLst/>
              <a:gdLst>
                <a:gd name="T0" fmla="*/ 99 w 99"/>
                <a:gd name="T1" fmla="*/ 87 h 87"/>
                <a:gd name="T2" fmla="*/ 0 w 99"/>
                <a:gd name="T3" fmla="*/ 83 h 87"/>
                <a:gd name="T4" fmla="*/ 53 w 99"/>
                <a:gd name="T5" fmla="*/ 0 h 87"/>
                <a:gd name="T6" fmla="*/ 99 w 99"/>
                <a:gd name="T7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87">
                  <a:moveTo>
                    <a:pt x="99" y="87"/>
                  </a:moveTo>
                  <a:lnTo>
                    <a:pt x="0" y="83"/>
                  </a:lnTo>
                  <a:lnTo>
                    <a:pt x="53" y="0"/>
                  </a:lnTo>
                  <a:lnTo>
                    <a:pt x="99" y="87"/>
                  </a:ln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8"/>
            <p:cNvSpPr/>
            <p:nvPr/>
          </p:nvSpPr>
          <p:spPr bwMode="auto">
            <a:xfrm>
              <a:off x="7384144" y="4523204"/>
              <a:ext cx="155575" cy="146050"/>
            </a:xfrm>
            <a:custGeom>
              <a:avLst/>
              <a:gdLst>
                <a:gd name="T0" fmla="*/ 98 w 98"/>
                <a:gd name="T1" fmla="*/ 0 h 92"/>
                <a:gd name="T2" fmla="*/ 62 w 98"/>
                <a:gd name="T3" fmla="*/ 92 h 92"/>
                <a:gd name="T4" fmla="*/ 0 w 98"/>
                <a:gd name="T5" fmla="*/ 15 h 92"/>
                <a:gd name="T6" fmla="*/ 98 w 98"/>
                <a:gd name="T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92">
                  <a:moveTo>
                    <a:pt x="98" y="0"/>
                  </a:moveTo>
                  <a:lnTo>
                    <a:pt x="62" y="92"/>
                  </a:lnTo>
                  <a:lnTo>
                    <a:pt x="0" y="15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6E6E6"/>
                </a:solidFill>
              </a:endParaRPr>
            </a:p>
          </p:txBody>
        </p:sp>
        <p:sp>
          <p:nvSpPr>
            <p:cNvPr id="64" name="Freeform 29"/>
            <p:cNvSpPr/>
            <p:nvPr/>
          </p:nvSpPr>
          <p:spPr bwMode="auto">
            <a:xfrm>
              <a:off x="7120619" y="2781717"/>
              <a:ext cx="147638" cy="155575"/>
            </a:xfrm>
            <a:custGeom>
              <a:avLst/>
              <a:gdLst>
                <a:gd name="T0" fmla="*/ 15 w 93"/>
                <a:gd name="T1" fmla="*/ 0 h 98"/>
                <a:gd name="T2" fmla="*/ 93 w 93"/>
                <a:gd name="T3" fmla="*/ 62 h 98"/>
                <a:gd name="T4" fmla="*/ 0 w 93"/>
                <a:gd name="T5" fmla="*/ 98 h 98"/>
                <a:gd name="T6" fmla="*/ 15 w 93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98">
                  <a:moveTo>
                    <a:pt x="15" y="0"/>
                  </a:moveTo>
                  <a:lnTo>
                    <a:pt x="93" y="62"/>
                  </a:lnTo>
                  <a:lnTo>
                    <a:pt x="0" y="98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E78585"/>
                </a:solidFill>
              </a:endParaRPr>
            </a:p>
          </p:txBody>
        </p:sp>
        <p:sp>
          <p:nvSpPr>
            <p:cNvPr id="54" name="Freeform 98"/>
            <p:cNvSpPr>
              <a:spLocks noChangeArrowheads="1"/>
            </p:cNvSpPr>
            <p:nvPr/>
          </p:nvSpPr>
          <p:spPr bwMode="auto">
            <a:xfrm>
              <a:off x="4762378" y="5449226"/>
              <a:ext cx="273853" cy="335530"/>
            </a:xfrm>
            <a:custGeom>
              <a:avLst/>
              <a:gdLst>
                <a:gd name="T0" fmla="*/ 165736 w 488"/>
                <a:gd name="T1" fmla="*/ 215541 h 601"/>
                <a:gd name="T2" fmla="*/ 165736 w 488"/>
                <a:gd name="T3" fmla="*/ 215541 h 601"/>
                <a:gd name="T4" fmla="*/ 10110 w 488"/>
                <a:gd name="T5" fmla="*/ 215541 h 601"/>
                <a:gd name="T6" fmla="*/ 0 w 488"/>
                <a:gd name="T7" fmla="*/ 205482 h 601"/>
                <a:gd name="T8" fmla="*/ 0 w 488"/>
                <a:gd name="T9" fmla="*/ 116751 h 601"/>
                <a:gd name="T10" fmla="*/ 10110 w 488"/>
                <a:gd name="T11" fmla="*/ 106333 h 601"/>
                <a:gd name="T12" fmla="*/ 25276 w 488"/>
                <a:gd name="T13" fmla="*/ 106333 h 601"/>
                <a:gd name="T14" fmla="*/ 25276 w 488"/>
                <a:gd name="T15" fmla="*/ 60711 h 601"/>
                <a:gd name="T16" fmla="*/ 86659 w 488"/>
                <a:gd name="T17" fmla="*/ 0 h 601"/>
                <a:gd name="T18" fmla="*/ 147682 w 488"/>
                <a:gd name="T19" fmla="*/ 60711 h 601"/>
                <a:gd name="T20" fmla="*/ 147682 w 488"/>
                <a:gd name="T21" fmla="*/ 106333 h 601"/>
                <a:gd name="T22" fmla="*/ 165736 w 488"/>
                <a:gd name="T23" fmla="*/ 106333 h 601"/>
                <a:gd name="T24" fmla="*/ 175846 w 488"/>
                <a:gd name="T25" fmla="*/ 116751 h 601"/>
                <a:gd name="T26" fmla="*/ 175846 w 488"/>
                <a:gd name="T27" fmla="*/ 205482 h 601"/>
                <a:gd name="T28" fmla="*/ 165736 w 488"/>
                <a:gd name="T29" fmla="*/ 215541 h 601"/>
                <a:gd name="T30" fmla="*/ 76549 w 488"/>
                <a:gd name="T31" fmla="*/ 164889 h 601"/>
                <a:gd name="T32" fmla="*/ 76549 w 488"/>
                <a:gd name="T33" fmla="*/ 164889 h 601"/>
                <a:gd name="T34" fmla="*/ 76549 w 488"/>
                <a:gd name="T35" fmla="*/ 185365 h 601"/>
                <a:gd name="T36" fmla="*/ 86659 w 488"/>
                <a:gd name="T37" fmla="*/ 195424 h 601"/>
                <a:gd name="T38" fmla="*/ 96769 w 488"/>
                <a:gd name="T39" fmla="*/ 185365 h 601"/>
                <a:gd name="T40" fmla="*/ 96769 w 488"/>
                <a:gd name="T41" fmla="*/ 164889 h 601"/>
                <a:gd name="T42" fmla="*/ 106880 w 488"/>
                <a:gd name="T43" fmla="*/ 147286 h 601"/>
                <a:gd name="T44" fmla="*/ 86659 w 488"/>
                <a:gd name="T45" fmla="*/ 126810 h 601"/>
                <a:gd name="T46" fmla="*/ 66078 w 488"/>
                <a:gd name="T47" fmla="*/ 147286 h 601"/>
                <a:gd name="T48" fmla="*/ 76549 w 488"/>
                <a:gd name="T49" fmla="*/ 164889 h 601"/>
                <a:gd name="T50" fmla="*/ 127461 w 488"/>
                <a:gd name="T51" fmla="*/ 60711 h 601"/>
                <a:gd name="T52" fmla="*/ 127461 w 488"/>
                <a:gd name="T53" fmla="*/ 60711 h 601"/>
                <a:gd name="T54" fmla="*/ 86659 w 488"/>
                <a:gd name="T55" fmla="*/ 20117 h 601"/>
                <a:gd name="T56" fmla="*/ 45857 w 488"/>
                <a:gd name="T57" fmla="*/ 60711 h 601"/>
                <a:gd name="T58" fmla="*/ 45857 w 488"/>
                <a:gd name="T59" fmla="*/ 106333 h 601"/>
                <a:gd name="T60" fmla="*/ 127461 w 488"/>
                <a:gd name="T61" fmla="*/ 106333 h 601"/>
                <a:gd name="T62" fmla="*/ 127461 w 488"/>
                <a:gd name="T63" fmla="*/ 60711 h 60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8" h="601">
                  <a:moveTo>
                    <a:pt x="459" y="600"/>
                  </a:moveTo>
                  <a:lnTo>
                    <a:pt x="459" y="600"/>
                  </a:lnTo>
                  <a:cubicBezTo>
                    <a:pt x="28" y="600"/>
                    <a:pt x="28" y="600"/>
                    <a:pt x="28" y="600"/>
                  </a:cubicBezTo>
                  <a:cubicBezTo>
                    <a:pt x="7" y="600"/>
                    <a:pt x="0" y="586"/>
                    <a:pt x="0" y="57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0" y="311"/>
                    <a:pt x="7" y="296"/>
                    <a:pt x="28" y="296"/>
                  </a:cubicBezTo>
                  <a:cubicBezTo>
                    <a:pt x="70" y="296"/>
                    <a:pt x="70" y="296"/>
                    <a:pt x="70" y="296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70" y="70"/>
                    <a:pt x="148" y="0"/>
                    <a:pt x="240" y="0"/>
                  </a:cubicBezTo>
                  <a:cubicBezTo>
                    <a:pt x="339" y="0"/>
                    <a:pt x="409" y="70"/>
                    <a:pt x="409" y="169"/>
                  </a:cubicBezTo>
                  <a:cubicBezTo>
                    <a:pt x="409" y="296"/>
                    <a:pt x="409" y="296"/>
                    <a:pt x="409" y="296"/>
                  </a:cubicBezTo>
                  <a:cubicBezTo>
                    <a:pt x="459" y="296"/>
                    <a:pt x="459" y="296"/>
                    <a:pt x="459" y="296"/>
                  </a:cubicBezTo>
                  <a:cubicBezTo>
                    <a:pt x="473" y="296"/>
                    <a:pt x="487" y="311"/>
                    <a:pt x="487" y="325"/>
                  </a:cubicBezTo>
                  <a:cubicBezTo>
                    <a:pt x="487" y="572"/>
                    <a:pt x="487" y="572"/>
                    <a:pt x="487" y="572"/>
                  </a:cubicBezTo>
                  <a:cubicBezTo>
                    <a:pt x="487" y="586"/>
                    <a:pt x="473" y="600"/>
                    <a:pt x="459" y="600"/>
                  </a:cubicBezTo>
                  <a:close/>
                  <a:moveTo>
                    <a:pt x="212" y="459"/>
                  </a:moveTo>
                  <a:lnTo>
                    <a:pt x="212" y="459"/>
                  </a:lnTo>
                  <a:cubicBezTo>
                    <a:pt x="212" y="516"/>
                    <a:pt x="212" y="516"/>
                    <a:pt x="212" y="516"/>
                  </a:cubicBezTo>
                  <a:cubicBezTo>
                    <a:pt x="212" y="530"/>
                    <a:pt x="226" y="544"/>
                    <a:pt x="240" y="544"/>
                  </a:cubicBezTo>
                  <a:cubicBezTo>
                    <a:pt x="261" y="544"/>
                    <a:pt x="268" y="530"/>
                    <a:pt x="268" y="516"/>
                  </a:cubicBezTo>
                  <a:cubicBezTo>
                    <a:pt x="268" y="459"/>
                    <a:pt x="268" y="459"/>
                    <a:pt x="268" y="459"/>
                  </a:cubicBezTo>
                  <a:cubicBezTo>
                    <a:pt x="289" y="452"/>
                    <a:pt x="296" y="431"/>
                    <a:pt x="296" y="410"/>
                  </a:cubicBezTo>
                  <a:cubicBezTo>
                    <a:pt x="296" y="381"/>
                    <a:pt x="275" y="353"/>
                    <a:pt x="240" y="353"/>
                  </a:cubicBezTo>
                  <a:cubicBezTo>
                    <a:pt x="212" y="353"/>
                    <a:pt x="183" y="381"/>
                    <a:pt x="183" y="410"/>
                  </a:cubicBezTo>
                  <a:cubicBezTo>
                    <a:pt x="183" y="431"/>
                    <a:pt x="198" y="452"/>
                    <a:pt x="212" y="459"/>
                  </a:cubicBezTo>
                  <a:close/>
                  <a:moveTo>
                    <a:pt x="353" y="169"/>
                  </a:moveTo>
                  <a:lnTo>
                    <a:pt x="353" y="169"/>
                  </a:lnTo>
                  <a:cubicBezTo>
                    <a:pt x="353" y="106"/>
                    <a:pt x="304" y="56"/>
                    <a:pt x="240" y="56"/>
                  </a:cubicBezTo>
                  <a:cubicBezTo>
                    <a:pt x="176" y="56"/>
                    <a:pt x="127" y="106"/>
                    <a:pt x="127" y="169"/>
                  </a:cubicBezTo>
                  <a:cubicBezTo>
                    <a:pt x="127" y="296"/>
                    <a:pt x="127" y="296"/>
                    <a:pt x="127" y="296"/>
                  </a:cubicBezTo>
                  <a:cubicBezTo>
                    <a:pt x="353" y="296"/>
                    <a:pt x="353" y="296"/>
                    <a:pt x="353" y="296"/>
                  </a:cubicBezTo>
                  <a:lnTo>
                    <a:pt x="353" y="16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110"/>
            <p:cNvSpPr>
              <a:spLocks noChangeArrowheads="1"/>
            </p:cNvSpPr>
            <p:nvPr/>
          </p:nvSpPr>
          <p:spPr bwMode="auto">
            <a:xfrm>
              <a:off x="7205973" y="5463992"/>
              <a:ext cx="340465" cy="286188"/>
            </a:xfrm>
            <a:custGeom>
              <a:avLst/>
              <a:gdLst>
                <a:gd name="T0" fmla="*/ 172664 w 609"/>
                <a:gd name="T1" fmla="*/ 114823 h 510"/>
                <a:gd name="T2" fmla="*/ 172664 w 609"/>
                <a:gd name="T3" fmla="*/ 28164 h 510"/>
                <a:gd name="T4" fmla="*/ 172664 w 609"/>
                <a:gd name="T5" fmla="*/ 114823 h 510"/>
                <a:gd name="T6" fmla="*/ 193167 w 609"/>
                <a:gd name="T7" fmla="*/ 50912 h 510"/>
                <a:gd name="T8" fmla="*/ 167628 w 609"/>
                <a:gd name="T9" fmla="*/ 74021 h 510"/>
                <a:gd name="T10" fmla="*/ 152520 w 609"/>
                <a:gd name="T11" fmla="*/ 63911 h 510"/>
                <a:gd name="T12" fmla="*/ 147484 w 609"/>
                <a:gd name="T13" fmla="*/ 81604 h 510"/>
                <a:gd name="T14" fmla="*/ 167628 w 609"/>
                <a:gd name="T15" fmla="*/ 99658 h 510"/>
                <a:gd name="T16" fmla="*/ 200721 w 609"/>
                <a:gd name="T17" fmla="*/ 68966 h 510"/>
                <a:gd name="T18" fmla="*/ 193167 w 609"/>
                <a:gd name="T19" fmla="*/ 50912 h 510"/>
                <a:gd name="T20" fmla="*/ 132016 w 609"/>
                <a:gd name="T21" fmla="*/ 35747 h 510"/>
                <a:gd name="T22" fmla="*/ 121944 w 609"/>
                <a:gd name="T23" fmla="*/ 15165 h 510"/>
                <a:gd name="T24" fmla="*/ 129498 w 609"/>
                <a:gd name="T25" fmla="*/ 0 h 510"/>
                <a:gd name="T26" fmla="*/ 139929 w 609"/>
                <a:gd name="T27" fmla="*/ 5055 h 510"/>
                <a:gd name="T28" fmla="*/ 132016 w 609"/>
                <a:gd name="T29" fmla="*/ 35747 h 510"/>
                <a:gd name="T30" fmla="*/ 96764 w 609"/>
                <a:gd name="T31" fmla="*/ 15165 h 510"/>
                <a:gd name="T32" fmla="*/ 53238 w 609"/>
                <a:gd name="T33" fmla="*/ 58856 h 510"/>
                <a:gd name="T34" fmla="*/ 78778 w 609"/>
                <a:gd name="T35" fmla="*/ 5055 h 510"/>
                <a:gd name="T36" fmla="*/ 99282 w 609"/>
                <a:gd name="T37" fmla="*/ 10110 h 510"/>
                <a:gd name="T38" fmla="*/ 83814 w 609"/>
                <a:gd name="T39" fmla="*/ 68966 h 510"/>
                <a:gd name="T40" fmla="*/ 119426 w 609"/>
                <a:gd name="T41" fmla="*/ 68966 h 510"/>
                <a:gd name="T42" fmla="*/ 139929 w 609"/>
                <a:gd name="T43" fmla="*/ 114823 h 510"/>
                <a:gd name="T44" fmla="*/ 150002 w 609"/>
                <a:gd name="T45" fmla="*/ 163207 h 510"/>
                <a:gd name="T46" fmla="*/ 160074 w 609"/>
                <a:gd name="T47" fmla="*/ 124933 h 510"/>
                <a:gd name="T48" fmla="*/ 190649 w 609"/>
                <a:gd name="T49" fmla="*/ 122406 h 510"/>
                <a:gd name="T50" fmla="*/ 178059 w 609"/>
                <a:gd name="T51" fmla="*/ 176206 h 510"/>
                <a:gd name="T52" fmla="*/ 167628 w 609"/>
                <a:gd name="T53" fmla="*/ 183789 h 510"/>
                <a:gd name="T54" fmla="*/ 162592 w 609"/>
                <a:gd name="T55" fmla="*/ 183789 h 510"/>
                <a:gd name="T56" fmla="*/ 50720 w 609"/>
                <a:gd name="T57" fmla="*/ 183789 h 510"/>
                <a:gd name="T58" fmla="*/ 50720 w 609"/>
                <a:gd name="T59" fmla="*/ 183789 h 510"/>
                <a:gd name="T60" fmla="*/ 40648 w 609"/>
                <a:gd name="T61" fmla="*/ 176206 h 510"/>
                <a:gd name="T62" fmla="*/ 10072 w 609"/>
                <a:gd name="T63" fmla="*/ 89186 h 510"/>
                <a:gd name="T64" fmla="*/ 10072 w 609"/>
                <a:gd name="T65" fmla="*/ 68966 h 510"/>
                <a:gd name="T66" fmla="*/ 83814 w 609"/>
                <a:gd name="T67" fmla="*/ 68966 h 510"/>
                <a:gd name="T68" fmla="*/ 99282 w 609"/>
                <a:gd name="T69" fmla="*/ 153097 h 510"/>
                <a:gd name="T70" fmla="*/ 119426 w 609"/>
                <a:gd name="T71" fmla="*/ 153097 h 510"/>
                <a:gd name="T72" fmla="*/ 109354 w 609"/>
                <a:gd name="T73" fmla="*/ 89186 h 510"/>
                <a:gd name="T74" fmla="*/ 99282 w 609"/>
                <a:gd name="T75" fmla="*/ 153097 h 510"/>
                <a:gd name="T76" fmla="*/ 78778 w 609"/>
                <a:gd name="T77" fmla="*/ 99658 h 510"/>
                <a:gd name="T78" fmla="*/ 58274 w 609"/>
                <a:gd name="T79" fmla="*/ 99658 h 510"/>
                <a:gd name="T80" fmla="*/ 68706 w 609"/>
                <a:gd name="T81" fmla="*/ 163207 h 510"/>
                <a:gd name="T82" fmla="*/ 78778 w 609"/>
                <a:gd name="T83" fmla="*/ 99658 h 51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9" h="510">
                  <a:moveTo>
                    <a:pt x="480" y="318"/>
                  </a:moveTo>
                  <a:lnTo>
                    <a:pt x="480" y="318"/>
                  </a:lnTo>
                  <a:cubicBezTo>
                    <a:pt x="417" y="318"/>
                    <a:pt x="360" y="269"/>
                    <a:pt x="360" y="198"/>
                  </a:cubicBezTo>
                  <a:cubicBezTo>
                    <a:pt x="360" y="127"/>
                    <a:pt x="417" y="78"/>
                    <a:pt x="480" y="78"/>
                  </a:cubicBezTo>
                  <a:cubicBezTo>
                    <a:pt x="551" y="78"/>
                    <a:pt x="608" y="127"/>
                    <a:pt x="608" y="198"/>
                  </a:cubicBezTo>
                  <a:cubicBezTo>
                    <a:pt x="608" y="269"/>
                    <a:pt x="551" y="318"/>
                    <a:pt x="480" y="318"/>
                  </a:cubicBezTo>
                  <a:close/>
                  <a:moveTo>
                    <a:pt x="537" y="141"/>
                  </a:moveTo>
                  <a:lnTo>
                    <a:pt x="537" y="141"/>
                  </a:lnTo>
                  <a:cubicBezTo>
                    <a:pt x="530" y="141"/>
                    <a:pt x="523" y="141"/>
                    <a:pt x="523" y="148"/>
                  </a:cubicBezTo>
                  <a:cubicBezTo>
                    <a:pt x="466" y="205"/>
                    <a:pt x="466" y="205"/>
                    <a:pt x="466" y="205"/>
                  </a:cubicBezTo>
                  <a:cubicBezTo>
                    <a:pt x="445" y="191"/>
                    <a:pt x="445" y="191"/>
                    <a:pt x="445" y="191"/>
                  </a:cubicBezTo>
                  <a:cubicBezTo>
                    <a:pt x="438" y="184"/>
                    <a:pt x="431" y="177"/>
                    <a:pt x="424" y="177"/>
                  </a:cubicBezTo>
                  <a:cubicBezTo>
                    <a:pt x="410" y="177"/>
                    <a:pt x="396" y="191"/>
                    <a:pt x="396" y="205"/>
                  </a:cubicBezTo>
                  <a:cubicBezTo>
                    <a:pt x="396" y="212"/>
                    <a:pt x="403" y="219"/>
                    <a:pt x="410" y="226"/>
                  </a:cubicBezTo>
                  <a:cubicBezTo>
                    <a:pt x="445" y="261"/>
                    <a:pt x="445" y="261"/>
                    <a:pt x="445" y="261"/>
                  </a:cubicBezTo>
                  <a:cubicBezTo>
                    <a:pt x="452" y="269"/>
                    <a:pt x="459" y="276"/>
                    <a:pt x="466" y="276"/>
                  </a:cubicBezTo>
                  <a:cubicBezTo>
                    <a:pt x="473" y="276"/>
                    <a:pt x="480" y="269"/>
                    <a:pt x="480" y="261"/>
                  </a:cubicBezTo>
                  <a:cubicBezTo>
                    <a:pt x="558" y="191"/>
                    <a:pt x="558" y="191"/>
                    <a:pt x="558" y="191"/>
                  </a:cubicBezTo>
                  <a:cubicBezTo>
                    <a:pt x="565" y="184"/>
                    <a:pt x="565" y="177"/>
                    <a:pt x="565" y="170"/>
                  </a:cubicBezTo>
                  <a:cubicBezTo>
                    <a:pt x="565" y="156"/>
                    <a:pt x="558" y="141"/>
                    <a:pt x="537" y="141"/>
                  </a:cubicBezTo>
                  <a:close/>
                  <a:moveTo>
                    <a:pt x="367" y="99"/>
                  </a:moveTo>
                  <a:lnTo>
                    <a:pt x="367" y="99"/>
                  </a:lnTo>
                  <a:cubicBezTo>
                    <a:pt x="339" y="42"/>
                    <a:pt x="339" y="42"/>
                    <a:pt x="339" y="42"/>
                  </a:cubicBezTo>
                  <a:cubicBezTo>
                    <a:pt x="332" y="35"/>
                    <a:pt x="332" y="35"/>
                    <a:pt x="332" y="28"/>
                  </a:cubicBezTo>
                  <a:cubicBezTo>
                    <a:pt x="332" y="14"/>
                    <a:pt x="346" y="0"/>
                    <a:pt x="360" y="0"/>
                  </a:cubicBezTo>
                  <a:cubicBezTo>
                    <a:pt x="375" y="0"/>
                    <a:pt x="382" y="7"/>
                    <a:pt x="389" y="14"/>
                  </a:cubicBezTo>
                  <a:cubicBezTo>
                    <a:pt x="410" y="63"/>
                    <a:pt x="410" y="63"/>
                    <a:pt x="410" y="63"/>
                  </a:cubicBezTo>
                  <a:cubicBezTo>
                    <a:pt x="396" y="71"/>
                    <a:pt x="382" y="85"/>
                    <a:pt x="367" y="99"/>
                  </a:cubicBezTo>
                  <a:close/>
                  <a:moveTo>
                    <a:pt x="269" y="42"/>
                  </a:moveTo>
                  <a:lnTo>
                    <a:pt x="269" y="42"/>
                  </a:lnTo>
                  <a:cubicBezTo>
                    <a:pt x="212" y="163"/>
                    <a:pt x="212" y="163"/>
                    <a:pt x="212" y="163"/>
                  </a:cubicBezTo>
                  <a:cubicBezTo>
                    <a:pt x="148" y="163"/>
                    <a:pt x="148" y="163"/>
                    <a:pt x="148" y="163"/>
                  </a:cubicBezTo>
                  <a:cubicBezTo>
                    <a:pt x="219" y="14"/>
                    <a:pt x="219" y="14"/>
                    <a:pt x="219" y="14"/>
                  </a:cubicBezTo>
                  <a:cubicBezTo>
                    <a:pt x="226" y="7"/>
                    <a:pt x="233" y="0"/>
                    <a:pt x="247" y="0"/>
                  </a:cubicBezTo>
                  <a:cubicBezTo>
                    <a:pt x="262" y="0"/>
                    <a:pt x="276" y="14"/>
                    <a:pt x="276" y="28"/>
                  </a:cubicBezTo>
                  <a:cubicBezTo>
                    <a:pt x="276" y="35"/>
                    <a:pt x="276" y="35"/>
                    <a:pt x="269" y="42"/>
                  </a:cubicBezTo>
                  <a:close/>
                  <a:moveTo>
                    <a:pt x="233" y="191"/>
                  </a:moveTo>
                  <a:lnTo>
                    <a:pt x="233" y="191"/>
                  </a:lnTo>
                  <a:cubicBezTo>
                    <a:pt x="332" y="191"/>
                    <a:pt x="332" y="191"/>
                    <a:pt x="332" y="191"/>
                  </a:cubicBezTo>
                  <a:lnTo>
                    <a:pt x="332" y="198"/>
                  </a:lnTo>
                  <a:cubicBezTo>
                    <a:pt x="332" y="247"/>
                    <a:pt x="353" y="290"/>
                    <a:pt x="389" y="318"/>
                  </a:cubicBezTo>
                  <a:cubicBezTo>
                    <a:pt x="389" y="424"/>
                    <a:pt x="389" y="424"/>
                    <a:pt x="389" y="424"/>
                  </a:cubicBezTo>
                  <a:cubicBezTo>
                    <a:pt x="389" y="438"/>
                    <a:pt x="403" y="452"/>
                    <a:pt x="417" y="452"/>
                  </a:cubicBezTo>
                  <a:cubicBezTo>
                    <a:pt x="431" y="452"/>
                    <a:pt x="445" y="438"/>
                    <a:pt x="445" y="424"/>
                  </a:cubicBezTo>
                  <a:cubicBezTo>
                    <a:pt x="445" y="346"/>
                    <a:pt x="445" y="346"/>
                    <a:pt x="445" y="346"/>
                  </a:cubicBezTo>
                  <a:cubicBezTo>
                    <a:pt x="459" y="346"/>
                    <a:pt x="466" y="346"/>
                    <a:pt x="480" y="346"/>
                  </a:cubicBezTo>
                  <a:cubicBezTo>
                    <a:pt x="502" y="346"/>
                    <a:pt x="516" y="346"/>
                    <a:pt x="530" y="339"/>
                  </a:cubicBezTo>
                  <a:cubicBezTo>
                    <a:pt x="495" y="488"/>
                    <a:pt x="495" y="488"/>
                    <a:pt x="495" y="488"/>
                  </a:cubicBezTo>
                  <a:cubicBezTo>
                    <a:pt x="488" y="502"/>
                    <a:pt x="480" y="509"/>
                    <a:pt x="466" y="509"/>
                  </a:cubicBezTo>
                  <a:cubicBezTo>
                    <a:pt x="459" y="509"/>
                    <a:pt x="459" y="509"/>
                    <a:pt x="459" y="509"/>
                  </a:cubicBezTo>
                  <a:cubicBezTo>
                    <a:pt x="452" y="509"/>
                    <a:pt x="452" y="509"/>
                    <a:pt x="452" y="509"/>
                  </a:cubicBezTo>
                  <a:cubicBezTo>
                    <a:pt x="141" y="509"/>
                    <a:pt x="141" y="509"/>
                    <a:pt x="141" y="509"/>
                  </a:cubicBezTo>
                  <a:cubicBezTo>
                    <a:pt x="127" y="509"/>
                    <a:pt x="120" y="502"/>
                    <a:pt x="113" y="488"/>
                  </a:cubicBezTo>
                  <a:cubicBezTo>
                    <a:pt x="56" y="247"/>
                    <a:pt x="56" y="247"/>
                    <a:pt x="56" y="247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14" y="247"/>
                    <a:pt x="0" y="233"/>
                    <a:pt x="0" y="219"/>
                  </a:cubicBezTo>
                  <a:cubicBezTo>
                    <a:pt x="0" y="198"/>
                    <a:pt x="14" y="191"/>
                    <a:pt x="28" y="191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233" y="191"/>
                    <a:pt x="233" y="191"/>
                    <a:pt x="233" y="191"/>
                  </a:cubicBezTo>
                  <a:close/>
                  <a:moveTo>
                    <a:pt x="276" y="424"/>
                  </a:moveTo>
                  <a:lnTo>
                    <a:pt x="276" y="424"/>
                  </a:lnTo>
                  <a:cubicBezTo>
                    <a:pt x="276" y="438"/>
                    <a:pt x="290" y="452"/>
                    <a:pt x="304" y="452"/>
                  </a:cubicBezTo>
                  <a:cubicBezTo>
                    <a:pt x="318" y="452"/>
                    <a:pt x="332" y="438"/>
                    <a:pt x="332" y="424"/>
                  </a:cubicBezTo>
                  <a:cubicBezTo>
                    <a:pt x="332" y="276"/>
                    <a:pt x="332" y="276"/>
                    <a:pt x="332" y="276"/>
                  </a:cubicBezTo>
                  <a:cubicBezTo>
                    <a:pt x="332" y="254"/>
                    <a:pt x="318" y="247"/>
                    <a:pt x="304" y="247"/>
                  </a:cubicBezTo>
                  <a:cubicBezTo>
                    <a:pt x="290" y="247"/>
                    <a:pt x="276" y="254"/>
                    <a:pt x="276" y="276"/>
                  </a:cubicBezTo>
                  <a:lnTo>
                    <a:pt x="276" y="424"/>
                  </a:lnTo>
                  <a:close/>
                  <a:moveTo>
                    <a:pt x="219" y="276"/>
                  </a:moveTo>
                  <a:lnTo>
                    <a:pt x="219" y="276"/>
                  </a:lnTo>
                  <a:cubicBezTo>
                    <a:pt x="219" y="254"/>
                    <a:pt x="205" y="247"/>
                    <a:pt x="191" y="247"/>
                  </a:cubicBezTo>
                  <a:cubicBezTo>
                    <a:pt x="177" y="247"/>
                    <a:pt x="162" y="254"/>
                    <a:pt x="162" y="276"/>
                  </a:cubicBezTo>
                  <a:cubicBezTo>
                    <a:pt x="162" y="424"/>
                    <a:pt x="162" y="424"/>
                    <a:pt x="162" y="424"/>
                  </a:cubicBezTo>
                  <a:cubicBezTo>
                    <a:pt x="162" y="438"/>
                    <a:pt x="177" y="452"/>
                    <a:pt x="191" y="452"/>
                  </a:cubicBezTo>
                  <a:cubicBezTo>
                    <a:pt x="205" y="452"/>
                    <a:pt x="219" y="438"/>
                    <a:pt x="219" y="424"/>
                  </a:cubicBezTo>
                  <a:lnTo>
                    <a:pt x="219" y="276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Freeform 115"/>
            <p:cNvSpPr>
              <a:spLocks noChangeArrowheads="1"/>
            </p:cNvSpPr>
            <p:nvPr/>
          </p:nvSpPr>
          <p:spPr bwMode="auto">
            <a:xfrm>
              <a:off x="7965678" y="3117264"/>
              <a:ext cx="335530" cy="308393"/>
            </a:xfrm>
            <a:custGeom>
              <a:avLst/>
              <a:gdLst>
                <a:gd name="T0" fmla="*/ 215533 w 601"/>
                <a:gd name="T1" fmla="*/ 81245 h 552"/>
                <a:gd name="T2" fmla="*/ 215533 w 601"/>
                <a:gd name="T3" fmla="*/ 81245 h 552"/>
                <a:gd name="T4" fmla="*/ 187514 w 601"/>
                <a:gd name="T5" fmla="*/ 109285 h 552"/>
                <a:gd name="T6" fmla="*/ 162368 w 601"/>
                <a:gd name="T7" fmla="*/ 81245 h 552"/>
                <a:gd name="T8" fmla="*/ 162368 w 601"/>
                <a:gd name="T9" fmla="*/ 81245 h 552"/>
                <a:gd name="T10" fmla="*/ 162368 w 601"/>
                <a:gd name="T11" fmla="*/ 81245 h 552"/>
                <a:gd name="T12" fmla="*/ 162368 w 601"/>
                <a:gd name="T13" fmla="*/ 81245 h 552"/>
                <a:gd name="T14" fmla="*/ 134349 w 601"/>
                <a:gd name="T15" fmla="*/ 109285 h 552"/>
                <a:gd name="T16" fmla="*/ 106330 w 601"/>
                <a:gd name="T17" fmla="*/ 81245 h 552"/>
                <a:gd name="T18" fmla="*/ 106330 w 601"/>
                <a:gd name="T19" fmla="*/ 81245 h 552"/>
                <a:gd name="T20" fmla="*/ 106330 w 601"/>
                <a:gd name="T21" fmla="*/ 81245 h 552"/>
                <a:gd name="T22" fmla="*/ 106330 w 601"/>
                <a:gd name="T23" fmla="*/ 81245 h 552"/>
                <a:gd name="T24" fmla="*/ 106330 w 601"/>
                <a:gd name="T25" fmla="*/ 81245 h 552"/>
                <a:gd name="T26" fmla="*/ 81184 w 601"/>
                <a:gd name="T27" fmla="*/ 109285 h 552"/>
                <a:gd name="T28" fmla="*/ 53165 w 601"/>
                <a:gd name="T29" fmla="*/ 81245 h 552"/>
                <a:gd name="T30" fmla="*/ 53165 w 601"/>
                <a:gd name="T31" fmla="*/ 81245 h 552"/>
                <a:gd name="T32" fmla="*/ 53165 w 601"/>
                <a:gd name="T33" fmla="*/ 81245 h 552"/>
                <a:gd name="T34" fmla="*/ 53165 w 601"/>
                <a:gd name="T35" fmla="*/ 81245 h 552"/>
                <a:gd name="T36" fmla="*/ 53165 w 601"/>
                <a:gd name="T37" fmla="*/ 81245 h 552"/>
                <a:gd name="T38" fmla="*/ 25145 w 601"/>
                <a:gd name="T39" fmla="*/ 109285 h 552"/>
                <a:gd name="T40" fmla="*/ 0 w 601"/>
                <a:gd name="T41" fmla="*/ 81245 h 552"/>
                <a:gd name="T42" fmla="*/ 0 w 601"/>
                <a:gd name="T43" fmla="*/ 81245 h 552"/>
                <a:gd name="T44" fmla="*/ 0 w 601"/>
                <a:gd name="T45" fmla="*/ 81245 h 552"/>
                <a:gd name="T46" fmla="*/ 0 w 601"/>
                <a:gd name="T47" fmla="*/ 81245 h 552"/>
                <a:gd name="T48" fmla="*/ 17602 w 601"/>
                <a:gd name="T49" fmla="*/ 30197 h 552"/>
                <a:gd name="T50" fmla="*/ 197931 w 601"/>
                <a:gd name="T51" fmla="*/ 30197 h 552"/>
                <a:gd name="T52" fmla="*/ 215533 w 601"/>
                <a:gd name="T53" fmla="*/ 81245 h 552"/>
                <a:gd name="T54" fmla="*/ 182484 w 601"/>
                <a:gd name="T55" fmla="*/ 20131 h 552"/>
                <a:gd name="T56" fmla="*/ 182484 w 601"/>
                <a:gd name="T57" fmla="*/ 20131 h 552"/>
                <a:gd name="T58" fmla="*/ 32689 w 601"/>
                <a:gd name="T59" fmla="*/ 20131 h 552"/>
                <a:gd name="T60" fmla="*/ 22631 w 601"/>
                <a:gd name="T61" fmla="*/ 10066 h 552"/>
                <a:gd name="T62" fmla="*/ 32689 w 601"/>
                <a:gd name="T63" fmla="*/ 0 h 552"/>
                <a:gd name="T64" fmla="*/ 182484 w 601"/>
                <a:gd name="T65" fmla="*/ 0 h 552"/>
                <a:gd name="T66" fmla="*/ 192902 w 601"/>
                <a:gd name="T67" fmla="*/ 10066 h 552"/>
                <a:gd name="T68" fmla="*/ 182484 w 601"/>
                <a:gd name="T69" fmla="*/ 20131 h 552"/>
                <a:gd name="T70" fmla="*/ 30175 w 601"/>
                <a:gd name="T71" fmla="*/ 119350 h 552"/>
                <a:gd name="T72" fmla="*/ 30175 w 601"/>
                <a:gd name="T73" fmla="*/ 119350 h 552"/>
                <a:gd name="T74" fmla="*/ 30175 w 601"/>
                <a:gd name="T75" fmla="*/ 119350 h 552"/>
                <a:gd name="T76" fmla="*/ 32689 w 601"/>
                <a:gd name="T77" fmla="*/ 119350 h 552"/>
                <a:gd name="T78" fmla="*/ 32689 w 601"/>
                <a:gd name="T79" fmla="*/ 119350 h 552"/>
                <a:gd name="T80" fmla="*/ 35204 w 601"/>
                <a:gd name="T81" fmla="*/ 119350 h 552"/>
                <a:gd name="T82" fmla="*/ 40592 w 601"/>
                <a:gd name="T83" fmla="*/ 116834 h 552"/>
                <a:gd name="T84" fmla="*/ 40592 w 601"/>
                <a:gd name="T85" fmla="*/ 116834 h 552"/>
                <a:gd name="T86" fmla="*/ 40592 w 601"/>
                <a:gd name="T87" fmla="*/ 116834 h 552"/>
                <a:gd name="T88" fmla="*/ 40592 w 601"/>
                <a:gd name="T89" fmla="*/ 167522 h 552"/>
                <a:gd name="T90" fmla="*/ 174941 w 601"/>
                <a:gd name="T91" fmla="*/ 167522 h 552"/>
                <a:gd name="T92" fmla="*/ 174941 w 601"/>
                <a:gd name="T93" fmla="*/ 116834 h 552"/>
                <a:gd name="T94" fmla="*/ 174941 w 601"/>
                <a:gd name="T95" fmla="*/ 116834 h 552"/>
                <a:gd name="T96" fmla="*/ 174941 w 601"/>
                <a:gd name="T97" fmla="*/ 116834 h 552"/>
                <a:gd name="T98" fmla="*/ 179970 w 601"/>
                <a:gd name="T99" fmla="*/ 119350 h 552"/>
                <a:gd name="T100" fmla="*/ 182484 w 601"/>
                <a:gd name="T101" fmla="*/ 119350 h 552"/>
                <a:gd name="T102" fmla="*/ 182484 w 601"/>
                <a:gd name="T103" fmla="*/ 119350 h 552"/>
                <a:gd name="T104" fmla="*/ 184999 w 601"/>
                <a:gd name="T105" fmla="*/ 119350 h 552"/>
                <a:gd name="T106" fmla="*/ 184999 w 601"/>
                <a:gd name="T107" fmla="*/ 119350 h 552"/>
                <a:gd name="T108" fmla="*/ 187514 w 601"/>
                <a:gd name="T109" fmla="*/ 119350 h 552"/>
                <a:gd name="T110" fmla="*/ 195416 w 601"/>
                <a:gd name="T111" fmla="*/ 119350 h 552"/>
                <a:gd name="T112" fmla="*/ 195416 w 601"/>
                <a:gd name="T113" fmla="*/ 188013 h 552"/>
                <a:gd name="T114" fmla="*/ 184999 w 601"/>
                <a:gd name="T115" fmla="*/ 198079 h 552"/>
                <a:gd name="T116" fmla="*/ 30175 w 601"/>
                <a:gd name="T117" fmla="*/ 198079 h 552"/>
                <a:gd name="T118" fmla="*/ 20116 w 601"/>
                <a:gd name="T119" fmla="*/ 188013 h 552"/>
                <a:gd name="T120" fmla="*/ 20116 w 601"/>
                <a:gd name="T121" fmla="*/ 119350 h 552"/>
                <a:gd name="T122" fmla="*/ 25145 w 601"/>
                <a:gd name="T123" fmla="*/ 119350 h 552"/>
                <a:gd name="T124" fmla="*/ 30175 w 601"/>
                <a:gd name="T125" fmla="*/ 119350 h 55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601" h="552">
                  <a:moveTo>
                    <a:pt x="600" y="226"/>
                  </a:moveTo>
                  <a:lnTo>
                    <a:pt x="600" y="226"/>
                  </a:lnTo>
                  <a:cubicBezTo>
                    <a:pt x="600" y="268"/>
                    <a:pt x="565" y="304"/>
                    <a:pt x="522" y="304"/>
                  </a:cubicBezTo>
                  <a:cubicBezTo>
                    <a:pt x="480" y="304"/>
                    <a:pt x="452" y="268"/>
                    <a:pt x="452" y="226"/>
                  </a:cubicBezTo>
                  <a:cubicBezTo>
                    <a:pt x="452" y="268"/>
                    <a:pt x="417" y="304"/>
                    <a:pt x="374" y="304"/>
                  </a:cubicBezTo>
                  <a:cubicBezTo>
                    <a:pt x="332" y="304"/>
                    <a:pt x="296" y="268"/>
                    <a:pt x="296" y="226"/>
                  </a:cubicBezTo>
                  <a:cubicBezTo>
                    <a:pt x="296" y="268"/>
                    <a:pt x="268" y="304"/>
                    <a:pt x="226" y="304"/>
                  </a:cubicBezTo>
                  <a:cubicBezTo>
                    <a:pt x="183" y="304"/>
                    <a:pt x="148" y="268"/>
                    <a:pt x="148" y="226"/>
                  </a:cubicBezTo>
                  <a:cubicBezTo>
                    <a:pt x="148" y="268"/>
                    <a:pt x="113" y="304"/>
                    <a:pt x="70" y="304"/>
                  </a:cubicBezTo>
                  <a:cubicBezTo>
                    <a:pt x="28" y="304"/>
                    <a:pt x="0" y="268"/>
                    <a:pt x="0" y="226"/>
                  </a:cubicBezTo>
                  <a:cubicBezTo>
                    <a:pt x="49" y="84"/>
                    <a:pt x="49" y="84"/>
                    <a:pt x="49" y="84"/>
                  </a:cubicBezTo>
                  <a:cubicBezTo>
                    <a:pt x="551" y="84"/>
                    <a:pt x="551" y="84"/>
                    <a:pt x="551" y="84"/>
                  </a:cubicBezTo>
                  <a:cubicBezTo>
                    <a:pt x="600" y="226"/>
                    <a:pt x="600" y="226"/>
                    <a:pt x="600" y="226"/>
                  </a:cubicBezTo>
                  <a:close/>
                  <a:moveTo>
                    <a:pt x="508" y="56"/>
                  </a:moveTo>
                  <a:lnTo>
                    <a:pt x="508" y="56"/>
                  </a:lnTo>
                  <a:cubicBezTo>
                    <a:pt x="91" y="56"/>
                    <a:pt x="91" y="56"/>
                    <a:pt x="91" y="56"/>
                  </a:cubicBezTo>
                  <a:cubicBezTo>
                    <a:pt x="77" y="56"/>
                    <a:pt x="63" y="49"/>
                    <a:pt x="63" y="28"/>
                  </a:cubicBezTo>
                  <a:cubicBezTo>
                    <a:pt x="63" y="14"/>
                    <a:pt x="77" y="0"/>
                    <a:pt x="91" y="0"/>
                  </a:cubicBezTo>
                  <a:cubicBezTo>
                    <a:pt x="508" y="0"/>
                    <a:pt x="508" y="0"/>
                    <a:pt x="508" y="0"/>
                  </a:cubicBezTo>
                  <a:cubicBezTo>
                    <a:pt x="522" y="0"/>
                    <a:pt x="537" y="14"/>
                    <a:pt x="537" y="28"/>
                  </a:cubicBezTo>
                  <a:cubicBezTo>
                    <a:pt x="537" y="49"/>
                    <a:pt x="522" y="56"/>
                    <a:pt x="508" y="56"/>
                  </a:cubicBezTo>
                  <a:close/>
                  <a:moveTo>
                    <a:pt x="84" y="332"/>
                  </a:moveTo>
                  <a:lnTo>
                    <a:pt x="84" y="332"/>
                  </a:lnTo>
                  <a:cubicBezTo>
                    <a:pt x="84" y="332"/>
                    <a:pt x="84" y="332"/>
                    <a:pt x="91" y="332"/>
                  </a:cubicBezTo>
                  <a:cubicBezTo>
                    <a:pt x="91" y="332"/>
                    <a:pt x="91" y="332"/>
                    <a:pt x="98" y="332"/>
                  </a:cubicBezTo>
                  <a:cubicBezTo>
                    <a:pt x="98" y="325"/>
                    <a:pt x="106" y="325"/>
                    <a:pt x="113" y="325"/>
                  </a:cubicBezTo>
                  <a:cubicBezTo>
                    <a:pt x="113" y="466"/>
                    <a:pt x="113" y="466"/>
                    <a:pt x="113" y="466"/>
                  </a:cubicBezTo>
                  <a:cubicBezTo>
                    <a:pt x="487" y="466"/>
                    <a:pt x="487" y="466"/>
                    <a:pt x="487" y="466"/>
                  </a:cubicBezTo>
                  <a:cubicBezTo>
                    <a:pt x="487" y="325"/>
                    <a:pt x="487" y="325"/>
                    <a:pt x="487" y="325"/>
                  </a:cubicBezTo>
                  <a:cubicBezTo>
                    <a:pt x="494" y="325"/>
                    <a:pt x="494" y="325"/>
                    <a:pt x="501" y="332"/>
                  </a:cubicBezTo>
                  <a:cubicBezTo>
                    <a:pt x="501" y="332"/>
                    <a:pt x="501" y="332"/>
                    <a:pt x="508" y="332"/>
                  </a:cubicBezTo>
                  <a:lnTo>
                    <a:pt x="515" y="332"/>
                  </a:lnTo>
                  <a:lnTo>
                    <a:pt x="522" y="332"/>
                  </a:lnTo>
                  <a:cubicBezTo>
                    <a:pt x="530" y="332"/>
                    <a:pt x="537" y="332"/>
                    <a:pt x="544" y="332"/>
                  </a:cubicBezTo>
                  <a:cubicBezTo>
                    <a:pt x="544" y="523"/>
                    <a:pt x="544" y="523"/>
                    <a:pt x="544" y="523"/>
                  </a:cubicBezTo>
                  <a:cubicBezTo>
                    <a:pt x="544" y="537"/>
                    <a:pt x="530" y="551"/>
                    <a:pt x="515" y="551"/>
                  </a:cubicBezTo>
                  <a:cubicBezTo>
                    <a:pt x="84" y="551"/>
                    <a:pt x="84" y="551"/>
                    <a:pt x="84" y="551"/>
                  </a:cubicBezTo>
                  <a:cubicBezTo>
                    <a:pt x="63" y="551"/>
                    <a:pt x="56" y="537"/>
                    <a:pt x="56" y="523"/>
                  </a:cubicBezTo>
                  <a:cubicBezTo>
                    <a:pt x="56" y="332"/>
                    <a:pt x="56" y="332"/>
                    <a:pt x="56" y="332"/>
                  </a:cubicBezTo>
                  <a:cubicBezTo>
                    <a:pt x="63" y="332"/>
                    <a:pt x="63" y="332"/>
                    <a:pt x="70" y="332"/>
                  </a:cubicBezTo>
                  <a:cubicBezTo>
                    <a:pt x="77" y="332"/>
                    <a:pt x="77" y="332"/>
                    <a:pt x="84" y="33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Freeform 117"/>
            <p:cNvSpPr>
              <a:spLocks noChangeArrowheads="1"/>
            </p:cNvSpPr>
            <p:nvPr/>
          </p:nvSpPr>
          <p:spPr bwMode="auto">
            <a:xfrm>
              <a:off x="3976786" y="3138996"/>
              <a:ext cx="337997" cy="300991"/>
            </a:xfrm>
            <a:custGeom>
              <a:avLst/>
              <a:gdLst>
                <a:gd name="T0" fmla="*/ 173766 w 602"/>
                <a:gd name="T1" fmla="*/ 86398 h 538"/>
                <a:gd name="T2" fmla="*/ 173766 w 602"/>
                <a:gd name="T3" fmla="*/ 86398 h 538"/>
                <a:gd name="T4" fmla="*/ 130415 w 602"/>
                <a:gd name="T5" fmla="*/ 43199 h 538"/>
                <a:gd name="T6" fmla="*/ 173766 w 602"/>
                <a:gd name="T7" fmla="*/ 0 h 538"/>
                <a:gd name="T8" fmla="*/ 217118 w 602"/>
                <a:gd name="T9" fmla="*/ 43199 h 538"/>
                <a:gd name="T10" fmla="*/ 173766 w 602"/>
                <a:gd name="T11" fmla="*/ 86398 h 538"/>
                <a:gd name="T12" fmla="*/ 193997 w 602"/>
                <a:gd name="T13" fmla="*/ 22679 h 538"/>
                <a:gd name="T14" fmla="*/ 193997 w 602"/>
                <a:gd name="T15" fmla="*/ 22679 h 538"/>
                <a:gd name="T16" fmla="*/ 186411 w 602"/>
                <a:gd name="T17" fmla="*/ 25199 h 538"/>
                <a:gd name="T18" fmla="*/ 166180 w 602"/>
                <a:gd name="T19" fmla="*/ 45719 h 538"/>
                <a:gd name="T20" fmla="*/ 161122 w 602"/>
                <a:gd name="T21" fmla="*/ 40679 h 538"/>
                <a:gd name="T22" fmla="*/ 153175 w 602"/>
                <a:gd name="T23" fmla="*/ 35279 h 538"/>
                <a:gd name="T24" fmla="*/ 143059 w 602"/>
                <a:gd name="T25" fmla="*/ 45719 h 538"/>
                <a:gd name="T26" fmla="*/ 145588 w 602"/>
                <a:gd name="T27" fmla="*/ 53279 h 538"/>
                <a:gd name="T28" fmla="*/ 161122 w 602"/>
                <a:gd name="T29" fmla="*/ 65878 h 538"/>
                <a:gd name="T30" fmla="*/ 166180 w 602"/>
                <a:gd name="T31" fmla="*/ 71278 h 538"/>
                <a:gd name="T32" fmla="*/ 173766 w 602"/>
                <a:gd name="T33" fmla="*/ 65878 h 538"/>
                <a:gd name="T34" fmla="*/ 201945 w 602"/>
                <a:gd name="T35" fmla="*/ 40679 h 538"/>
                <a:gd name="T36" fmla="*/ 204474 w 602"/>
                <a:gd name="T37" fmla="*/ 32759 h 538"/>
                <a:gd name="T38" fmla="*/ 193997 w 602"/>
                <a:gd name="T39" fmla="*/ 22679 h 538"/>
                <a:gd name="T40" fmla="*/ 81645 w 602"/>
                <a:gd name="T41" fmla="*/ 116997 h 538"/>
                <a:gd name="T42" fmla="*/ 81645 w 602"/>
                <a:gd name="T43" fmla="*/ 116997 h 538"/>
                <a:gd name="T44" fmla="*/ 171238 w 602"/>
                <a:gd name="T45" fmla="*/ 111957 h 538"/>
                <a:gd name="T46" fmla="*/ 176295 w 602"/>
                <a:gd name="T47" fmla="*/ 96478 h 538"/>
                <a:gd name="T48" fmla="*/ 201945 w 602"/>
                <a:gd name="T49" fmla="*/ 88918 h 538"/>
                <a:gd name="T50" fmla="*/ 186411 w 602"/>
                <a:gd name="T51" fmla="*/ 124557 h 538"/>
                <a:gd name="T52" fmla="*/ 186411 w 602"/>
                <a:gd name="T53" fmla="*/ 124557 h 538"/>
                <a:gd name="T54" fmla="*/ 178824 w 602"/>
                <a:gd name="T55" fmla="*/ 132117 h 538"/>
                <a:gd name="T56" fmla="*/ 178824 w 602"/>
                <a:gd name="T57" fmla="*/ 132117 h 538"/>
                <a:gd name="T58" fmla="*/ 89593 w 602"/>
                <a:gd name="T59" fmla="*/ 137156 h 538"/>
                <a:gd name="T60" fmla="*/ 94650 w 602"/>
                <a:gd name="T61" fmla="*/ 152636 h 538"/>
                <a:gd name="T62" fmla="*/ 191468 w 602"/>
                <a:gd name="T63" fmla="*/ 152636 h 538"/>
                <a:gd name="T64" fmla="*/ 212060 w 602"/>
                <a:gd name="T65" fmla="*/ 172796 h 538"/>
                <a:gd name="T66" fmla="*/ 191468 w 602"/>
                <a:gd name="T67" fmla="*/ 193315 h 538"/>
                <a:gd name="T68" fmla="*/ 171238 w 602"/>
                <a:gd name="T69" fmla="*/ 172796 h 538"/>
                <a:gd name="T70" fmla="*/ 74058 w 602"/>
                <a:gd name="T71" fmla="*/ 172796 h 538"/>
                <a:gd name="T72" fmla="*/ 53828 w 602"/>
                <a:gd name="T73" fmla="*/ 193315 h 538"/>
                <a:gd name="T74" fmla="*/ 33236 w 602"/>
                <a:gd name="T75" fmla="*/ 172796 h 538"/>
                <a:gd name="T76" fmla="*/ 53828 w 602"/>
                <a:gd name="T77" fmla="*/ 152636 h 538"/>
                <a:gd name="T78" fmla="*/ 74058 w 602"/>
                <a:gd name="T79" fmla="*/ 152636 h 538"/>
                <a:gd name="T80" fmla="*/ 33236 w 602"/>
                <a:gd name="T81" fmla="*/ 40679 h 538"/>
                <a:gd name="T82" fmla="*/ 10477 w 602"/>
                <a:gd name="T83" fmla="*/ 40679 h 538"/>
                <a:gd name="T84" fmla="*/ 0 w 602"/>
                <a:gd name="T85" fmla="*/ 30239 h 538"/>
                <a:gd name="T86" fmla="*/ 10477 w 602"/>
                <a:gd name="T87" fmla="*/ 20159 h 538"/>
                <a:gd name="T88" fmla="*/ 40822 w 602"/>
                <a:gd name="T89" fmla="*/ 20159 h 538"/>
                <a:gd name="T90" fmla="*/ 51299 w 602"/>
                <a:gd name="T91" fmla="*/ 25199 h 538"/>
                <a:gd name="T92" fmla="*/ 51299 w 602"/>
                <a:gd name="T93" fmla="*/ 25199 h 538"/>
                <a:gd name="T94" fmla="*/ 56357 w 602"/>
                <a:gd name="T95" fmla="*/ 43199 h 538"/>
                <a:gd name="T96" fmla="*/ 120300 w 602"/>
                <a:gd name="T97" fmla="*/ 43199 h 538"/>
                <a:gd name="T98" fmla="*/ 122829 w 602"/>
                <a:gd name="T99" fmla="*/ 63358 h 538"/>
                <a:gd name="T100" fmla="*/ 63943 w 602"/>
                <a:gd name="T101" fmla="*/ 63358 h 538"/>
                <a:gd name="T102" fmla="*/ 81645 w 602"/>
                <a:gd name="T103" fmla="*/ 116997 h 5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02" h="538">
                  <a:moveTo>
                    <a:pt x="481" y="240"/>
                  </a:moveTo>
                  <a:lnTo>
                    <a:pt x="481" y="240"/>
                  </a:lnTo>
                  <a:cubicBezTo>
                    <a:pt x="410" y="240"/>
                    <a:pt x="361" y="191"/>
                    <a:pt x="361" y="120"/>
                  </a:cubicBezTo>
                  <a:cubicBezTo>
                    <a:pt x="361" y="49"/>
                    <a:pt x="410" y="0"/>
                    <a:pt x="481" y="0"/>
                  </a:cubicBezTo>
                  <a:cubicBezTo>
                    <a:pt x="552" y="0"/>
                    <a:pt x="601" y="49"/>
                    <a:pt x="601" y="120"/>
                  </a:cubicBezTo>
                  <a:cubicBezTo>
                    <a:pt x="601" y="191"/>
                    <a:pt x="552" y="240"/>
                    <a:pt x="481" y="240"/>
                  </a:cubicBezTo>
                  <a:close/>
                  <a:moveTo>
                    <a:pt x="537" y="63"/>
                  </a:moveTo>
                  <a:lnTo>
                    <a:pt x="537" y="63"/>
                  </a:lnTo>
                  <a:cubicBezTo>
                    <a:pt x="530" y="63"/>
                    <a:pt x="523" y="63"/>
                    <a:pt x="516" y="70"/>
                  </a:cubicBezTo>
                  <a:cubicBezTo>
                    <a:pt x="460" y="127"/>
                    <a:pt x="460" y="127"/>
                    <a:pt x="460" y="127"/>
                  </a:cubicBezTo>
                  <a:cubicBezTo>
                    <a:pt x="446" y="113"/>
                    <a:pt x="446" y="113"/>
                    <a:pt x="446" y="113"/>
                  </a:cubicBezTo>
                  <a:cubicBezTo>
                    <a:pt x="439" y="106"/>
                    <a:pt x="431" y="98"/>
                    <a:pt x="424" y="98"/>
                  </a:cubicBezTo>
                  <a:cubicBezTo>
                    <a:pt x="410" y="98"/>
                    <a:pt x="396" y="113"/>
                    <a:pt x="396" y="127"/>
                  </a:cubicBezTo>
                  <a:cubicBezTo>
                    <a:pt x="396" y="134"/>
                    <a:pt x="396" y="141"/>
                    <a:pt x="403" y="148"/>
                  </a:cubicBezTo>
                  <a:cubicBezTo>
                    <a:pt x="446" y="183"/>
                    <a:pt x="446" y="183"/>
                    <a:pt x="446" y="183"/>
                  </a:cubicBezTo>
                  <a:cubicBezTo>
                    <a:pt x="446" y="191"/>
                    <a:pt x="453" y="198"/>
                    <a:pt x="460" y="198"/>
                  </a:cubicBezTo>
                  <a:cubicBezTo>
                    <a:pt x="467" y="198"/>
                    <a:pt x="474" y="191"/>
                    <a:pt x="481" y="183"/>
                  </a:cubicBezTo>
                  <a:cubicBezTo>
                    <a:pt x="559" y="113"/>
                    <a:pt x="559" y="113"/>
                    <a:pt x="559" y="113"/>
                  </a:cubicBezTo>
                  <a:cubicBezTo>
                    <a:pt x="566" y="106"/>
                    <a:pt x="566" y="98"/>
                    <a:pt x="566" y="91"/>
                  </a:cubicBezTo>
                  <a:cubicBezTo>
                    <a:pt x="566" y="77"/>
                    <a:pt x="552" y="63"/>
                    <a:pt x="537" y="63"/>
                  </a:cubicBezTo>
                  <a:close/>
                  <a:moveTo>
                    <a:pt x="226" y="325"/>
                  </a:moveTo>
                  <a:lnTo>
                    <a:pt x="226" y="325"/>
                  </a:lnTo>
                  <a:cubicBezTo>
                    <a:pt x="474" y="311"/>
                    <a:pt x="474" y="311"/>
                    <a:pt x="474" y="311"/>
                  </a:cubicBezTo>
                  <a:cubicBezTo>
                    <a:pt x="488" y="268"/>
                    <a:pt x="488" y="268"/>
                    <a:pt x="488" y="268"/>
                  </a:cubicBezTo>
                  <a:cubicBezTo>
                    <a:pt x="516" y="268"/>
                    <a:pt x="537" y="261"/>
                    <a:pt x="559" y="247"/>
                  </a:cubicBezTo>
                  <a:cubicBezTo>
                    <a:pt x="516" y="346"/>
                    <a:pt x="516" y="346"/>
                    <a:pt x="516" y="346"/>
                  </a:cubicBezTo>
                  <a:cubicBezTo>
                    <a:pt x="509" y="360"/>
                    <a:pt x="502" y="367"/>
                    <a:pt x="495" y="367"/>
                  </a:cubicBezTo>
                  <a:cubicBezTo>
                    <a:pt x="248" y="381"/>
                    <a:pt x="248" y="381"/>
                    <a:pt x="248" y="381"/>
                  </a:cubicBezTo>
                  <a:cubicBezTo>
                    <a:pt x="262" y="424"/>
                    <a:pt x="262" y="424"/>
                    <a:pt x="262" y="424"/>
                  </a:cubicBezTo>
                  <a:cubicBezTo>
                    <a:pt x="530" y="424"/>
                    <a:pt x="530" y="424"/>
                    <a:pt x="530" y="424"/>
                  </a:cubicBezTo>
                  <a:cubicBezTo>
                    <a:pt x="559" y="424"/>
                    <a:pt x="587" y="445"/>
                    <a:pt x="587" y="480"/>
                  </a:cubicBezTo>
                  <a:cubicBezTo>
                    <a:pt x="587" y="509"/>
                    <a:pt x="559" y="537"/>
                    <a:pt x="530" y="537"/>
                  </a:cubicBezTo>
                  <a:cubicBezTo>
                    <a:pt x="495" y="537"/>
                    <a:pt x="474" y="509"/>
                    <a:pt x="474" y="480"/>
                  </a:cubicBezTo>
                  <a:cubicBezTo>
                    <a:pt x="205" y="480"/>
                    <a:pt x="205" y="480"/>
                    <a:pt x="205" y="480"/>
                  </a:cubicBezTo>
                  <a:cubicBezTo>
                    <a:pt x="205" y="509"/>
                    <a:pt x="184" y="537"/>
                    <a:pt x="149" y="537"/>
                  </a:cubicBezTo>
                  <a:cubicBezTo>
                    <a:pt x="120" y="537"/>
                    <a:pt x="92" y="509"/>
                    <a:pt x="92" y="480"/>
                  </a:cubicBezTo>
                  <a:cubicBezTo>
                    <a:pt x="92" y="445"/>
                    <a:pt x="120" y="424"/>
                    <a:pt x="149" y="424"/>
                  </a:cubicBezTo>
                  <a:cubicBezTo>
                    <a:pt x="205" y="424"/>
                    <a:pt x="205" y="424"/>
                    <a:pt x="205" y="424"/>
                  </a:cubicBezTo>
                  <a:cubicBezTo>
                    <a:pt x="92" y="113"/>
                    <a:pt x="92" y="113"/>
                    <a:pt x="92" y="113"/>
                  </a:cubicBezTo>
                  <a:cubicBezTo>
                    <a:pt x="29" y="113"/>
                    <a:pt x="29" y="113"/>
                    <a:pt x="29" y="113"/>
                  </a:cubicBezTo>
                  <a:cubicBezTo>
                    <a:pt x="15" y="113"/>
                    <a:pt x="0" y="98"/>
                    <a:pt x="0" y="84"/>
                  </a:cubicBezTo>
                  <a:cubicBezTo>
                    <a:pt x="0" y="63"/>
                    <a:pt x="15" y="56"/>
                    <a:pt x="29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28" y="56"/>
                    <a:pt x="135" y="63"/>
                    <a:pt x="142" y="7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333" y="120"/>
                    <a:pt x="333" y="120"/>
                    <a:pt x="333" y="120"/>
                  </a:cubicBezTo>
                  <a:cubicBezTo>
                    <a:pt x="333" y="141"/>
                    <a:pt x="333" y="162"/>
                    <a:pt x="340" y="176"/>
                  </a:cubicBezTo>
                  <a:cubicBezTo>
                    <a:pt x="177" y="176"/>
                    <a:pt x="177" y="176"/>
                    <a:pt x="177" y="176"/>
                  </a:cubicBezTo>
                  <a:lnTo>
                    <a:pt x="226" y="32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Freeform 121"/>
            <p:cNvSpPr>
              <a:spLocks noChangeArrowheads="1"/>
            </p:cNvSpPr>
            <p:nvPr/>
          </p:nvSpPr>
          <p:spPr bwMode="auto">
            <a:xfrm>
              <a:off x="5976591" y="1685332"/>
              <a:ext cx="337998" cy="273851"/>
            </a:xfrm>
            <a:custGeom>
              <a:avLst/>
              <a:gdLst>
                <a:gd name="T0" fmla="*/ 207003 w 602"/>
                <a:gd name="T1" fmla="*/ 175851 h 488"/>
                <a:gd name="T2" fmla="*/ 207003 w 602"/>
                <a:gd name="T3" fmla="*/ 175851 h 488"/>
                <a:gd name="T4" fmla="*/ 10115 w 602"/>
                <a:gd name="T5" fmla="*/ 175851 h 488"/>
                <a:gd name="T6" fmla="*/ 0 w 602"/>
                <a:gd name="T7" fmla="*/ 165740 h 488"/>
                <a:gd name="T8" fmla="*/ 0 w 602"/>
                <a:gd name="T9" fmla="*/ 30693 h 488"/>
                <a:gd name="T10" fmla="*/ 10115 w 602"/>
                <a:gd name="T11" fmla="*/ 20221 h 488"/>
                <a:gd name="T12" fmla="*/ 53467 w 602"/>
                <a:gd name="T13" fmla="*/ 20221 h 488"/>
                <a:gd name="T14" fmla="*/ 69001 w 602"/>
                <a:gd name="T15" fmla="*/ 5055 h 488"/>
                <a:gd name="T16" fmla="*/ 76588 w 602"/>
                <a:gd name="T17" fmla="*/ 0 h 488"/>
                <a:gd name="T18" fmla="*/ 138002 w 602"/>
                <a:gd name="T19" fmla="*/ 0 h 488"/>
                <a:gd name="T20" fmla="*/ 145589 w 602"/>
                <a:gd name="T21" fmla="*/ 2528 h 488"/>
                <a:gd name="T22" fmla="*/ 145589 w 602"/>
                <a:gd name="T23" fmla="*/ 2528 h 488"/>
                <a:gd name="T24" fmla="*/ 163291 w 602"/>
                <a:gd name="T25" fmla="*/ 20221 h 488"/>
                <a:gd name="T26" fmla="*/ 207003 w 602"/>
                <a:gd name="T27" fmla="*/ 20221 h 488"/>
                <a:gd name="T28" fmla="*/ 217119 w 602"/>
                <a:gd name="T29" fmla="*/ 30693 h 488"/>
                <a:gd name="T30" fmla="*/ 217119 w 602"/>
                <a:gd name="T31" fmla="*/ 165740 h 488"/>
                <a:gd name="T32" fmla="*/ 207003 w 602"/>
                <a:gd name="T33" fmla="*/ 175851 h 488"/>
                <a:gd name="T34" fmla="*/ 107295 w 602"/>
                <a:gd name="T35" fmla="*/ 33220 h 488"/>
                <a:gd name="T36" fmla="*/ 107295 w 602"/>
                <a:gd name="T37" fmla="*/ 33220 h 488"/>
                <a:gd name="T38" fmla="*/ 45880 w 602"/>
                <a:gd name="T39" fmla="*/ 94245 h 488"/>
                <a:gd name="T40" fmla="*/ 107295 w 602"/>
                <a:gd name="T41" fmla="*/ 155630 h 488"/>
                <a:gd name="T42" fmla="*/ 168348 w 602"/>
                <a:gd name="T43" fmla="*/ 94245 h 488"/>
                <a:gd name="T44" fmla="*/ 107295 w 602"/>
                <a:gd name="T45" fmla="*/ 33220 h 488"/>
                <a:gd name="T46" fmla="*/ 107295 w 602"/>
                <a:gd name="T47" fmla="*/ 135048 h 488"/>
                <a:gd name="T48" fmla="*/ 107295 w 602"/>
                <a:gd name="T49" fmla="*/ 135048 h 488"/>
                <a:gd name="T50" fmla="*/ 66472 w 602"/>
                <a:gd name="T51" fmla="*/ 94245 h 488"/>
                <a:gd name="T52" fmla="*/ 107295 w 602"/>
                <a:gd name="T53" fmla="*/ 53441 h 488"/>
                <a:gd name="T54" fmla="*/ 148118 w 602"/>
                <a:gd name="T55" fmla="*/ 94245 h 488"/>
                <a:gd name="T56" fmla="*/ 107295 w 602"/>
                <a:gd name="T57" fmla="*/ 135048 h 48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02" h="488">
                  <a:moveTo>
                    <a:pt x="573" y="487"/>
                  </a:moveTo>
                  <a:lnTo>
                    <a:pt x="573" y="487"/>
                  </a:lnTo>
                  <a:cubicBezTo>
                    <a:pt x="28" y="487"/>
                    <a:pt x="28" y="487"/>
                    <a:pt x="28" y="487"/>
                  </a:cubicBezTo>
                  <a:cubicBezTo>
                    <a:pt x="7" y="487"/>
                    <a:pt x="0" y="480"/>
                    <a:pt x="0" y="45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7" y="56"/>
                    <a:pt x="28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91" y="14"/>
                    <a:pt x="191" y="14"/>
                    <a:pt x="191" y="14"/>
                  </a:cubicBezTo>
                  <a:cubicBezTo>
                    <a:pt x="198" y="7"/>
                    <a:pt x="205" y="0"/>
                    <a:pt x="212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89" y="0"/>
                    <a:pt x="396" y="0"/>
                    <a:pt x="403" y="7"/>
                  </a:cubicBezTo>
                  <a:cubicBezTo>
                    <a:pt x="452" y="56"/>
                    <a:pt x="452" y="56"/>
                    <a:pt x="452" y="56"/>
                  </a:cubicBezTo>
                  <a:cubicBezTo>
                    <a:pt x="573" y="56"/>
                    <a:pt x="573" y="56"/>
                    <a:pt x="573" y="56"/>
                  </a:cubicBezTo>
                  <a:cubicBezTo>
                    <a:pt x="587" y="56"/>
                    <a:pt x="601" y="71"/>
                    <a:pt x="601" y="85"/>
                  </a:cubicBezTo>
                  <a:cubicBezTo>
                    <a:pt x="601" y="459"/>
                    <a:pt x="601" y="459"/>
                    <a:pt x="601" y="459"/>
                  </a:cubicBezTo>
                  <a:cubicBezTo>
                    <a:pt x="601" y="480"/>
                    <a:pt x="587" y="487"/>
                    <a:pt x="573" y="487"/>
                  </a:cubicBezTo>
                  <a:close/>
                  <a:moveTo>
                    <a:pt x="297" y="92"/>
                  </a:moveTo>
                  <a:lnTo>
                    <a:pt x="297" y="92"/>
                  </a:lnTo>
                  <a:cubicBezTo>
                    <a:pt x="205" y="92"/>
                    <a:pt x="127" y="169"/>
                    <a:pt x="127" y="261"/>
                  </a:cubicBezTo>
                  <a:cubicBezTo>
                    <a:pt x="127" y="360"/>
                    <a:pt x="205" y="431"/>
                    <a:pt x="297" y="431"/>
                  </a:cubicBezTo>
                  <a:cubicBezTo>
                    <a:pt x="396" y="431"/>
                    <a:pt x="466" y="360"/>
                    <a:pt x="466" y="261"/>
                  </a:cubicBezTo>
                  <a:cubicBezTo>
                    <a:pt x="466" y="169"/>
                    <a:pt x="396" y="92"/>
                    <a:pt x="297" y="92"/>
                  </a:cubicBezTo>
                  <a:close/>
                  <a:moveTo>
                    <a:pt x="297" y="374"/>
                  </a:moveTo>
                  <a:lnTo>
                    <a:pt x="297" y="374"/>
                  </a:lnTo>
                  <a:cubicBezTo>
                    <a:pt x="233" y="374"/>
                    <a:pt x="184" y="325"/>
                    <a:pt x="184" y="261"/>
                  </a:cubicBezTo>
                  <a:cubicBezTo>
                    <a:pt x="184" y="198"/>
                    <a:pt x="233" y="148"/>
                    <a:pt x="297" y="148"/>
                  </a:cubicBezTo>
                  <a:cubicBezTo>
                    <a:pt x="361" y="148"/>
                    <a:pt x="410" y="198"/>
                    <a:pt x="410" y="261"/>
                  </a:cubicBezTo>
                  <a:cubicBezTo>
                    <a:pt x="410" y="325"/>
                    <a:pt x="361" y="374"/>
                    <a:pt x="297" y="3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4305713" y="1294533"/>
            <a:ext cx="9845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B15462"/>
                </a:solidFill>
                <a:latin typeface="Agency FB" panose="020B0503020202020204" pitchFamily="34" charset="0"/>
              </a:rPr>
              <a:t>方案步骤</a:t>
            </a:r>
            <a:r>
              <a:rPr lang="en-US" altLang="zh-CN" sz="1400" b="1" dirty="0">
                <a:solidFill>
                  <a:srgbClr val="B15462"/>
                </a:solidFill>
                <a:latin typeface="Agency FB" panose="020B0503020202020204" pitchFamily="34" charset="0"/>
              </a:rPr>
              <a:t>5</a:t>
            </a:r>
            <a:endParaRPr lang="zh-CN" altLang="en-US" sz="14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160431" y="5115697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92D050"/>
                </a:solidFill>
                <a:latin typeface="Agency FB" panose="020B0503020202020204" pitchFamily="34" charset="0"/>
              </a:rPr>
              <a:t>方案步骤</a:t>
            </a:r>
            <a:r>
              <a:rPr lang="en-US" altLang="zh-CN" sz="1400" b="1" dirty="0">
                <a:solidFill>
                  <a:srgbClr val="92D050"/>
                </a:solidFill>
                <a:latin typeface="Agency FB" panose="020B0503020202020204" pitchFamily="34" charset="0"/>
              </a:rPr>
              <a:t>2</a:t>
            </a:r>
            <a:endParaRPr lang="zh-CN" altLang="en-US" sz="1400" b="1" dirty="0">
              <a:solidFill>
                <a:srgbClr val="92D050"/>
              </a:solidFill>
              <a:latin typeface="Agency FB" panose="020B0503020202020204" pitchFamily="34" charset="0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3173764" y="5289817"/>
            <a:ext cx="9861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79C6C3"/>
                </a:solidFill>
                <a:latin typeface="Agency FB" panose="020B0503020202020204" pitchFamily="34" charset="0"/>
              </a:rPr>
              <a:t>方案步骤</a:t>
            </a:r>
            <a:r>
              <a:rPr lang="en-US" altLang="zh-CN" sz="1400" b="1" dirty="0">
                <a:solidFill>
                  <a:srgbClr val="79C6C3"/>
                </a:solidFill>
                <a:latin typeface="Agency FB" panose="020B0503020202020204" pitchFamily="34" charset="0"/>
              </a:rPr>
              <a:t>3</a:t>
            </a:r>
            <a:endParaRPr lang="zh-CN" altLang="en-US" sz="1400" b="1" dirty="0">
              <a:solidFill>
                <a:srgbClr val="79C6C3"/>
              </a:solidFill>
              <a:latin typeface="Agency FB" panose="020B0503020202020204" pitchFamily="34" charset="0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899751" y="5556111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78" name="文本框 6"/>
            <p:cNvSpPr txBox="1">
              <a:spLocks noChangeArrowheads="1"/>
            </p:cNvSpPr>
            <p:nvPr/>
          </p:nvSpPr>
          <p:spPr bwMode="auto">
            <a:xfrm>
              <a:off x="5388113" y="331371"/>
              <a:ext cx="141577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效率提升方案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  <p:pic>
        <p:nvPicPr>
          <p:cNvPr id="48" name="图形 47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080088" y="-76364"/>
            <a:ext cx="6495955" cy="6858001"/>
          </a:xfrm>
          <a:prstGeom prst="rect">
            <a:avLst/>
          </a:prstGeom>
        </p:spPr>
      </p:pic>
      <p:pic>
        <p:nvPicPr>
          <p:cNvPr id="49" name="图形 48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 flipH="1">
            <a:off x="9853204" y="-103768"/>
            <a:ext cx="5943568" cy="70528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8000">
        <p15:prstTrans prst="drap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/>
      <p:bldP spid="67" grpId="0"/>
      <p:bldP spid="70" grpId="0"/>
      <p:bldP spid="72" grpId="0"/>
      <p:bldP spid="73" grpId="0"/>
      <p:bldP spid="66" grpId="0"/>
      <p:bldP spid="69" grpId="0"/>
      <p:bldP spid="75" grpId="0"/>
      <p:bldP spid="7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-4317430" y="0"/>
            <a:ext cx="8634860" cy="6858001"/>
          </a:xfrm>
          <a:prstGeom prst="rect">
            <a:avLst/>
          </a:prstGeom>
        </p:spPr>
      </p:pic>
      <p:pic>
        <p:nvPicPr>
          <p:cNvPr id="24" name="图形 2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8788970" y="0"/>
            <a:ext cx="8634860" cy="6858001"/>
          </a:xfrm>
          <a:prstGeom prst="rect">
            <a:avLst/>
          </a:prstGeom>
        </p:spPr>
      </p:pic>
      <p:sp>
        <p:nvSpPr>
          <p:cNvPr id="26" name="等腰三角形 25"/>
          <p:cNvSpPr/>
          <p:nvPr/>
        </p:nvSpPr>
        <p:spPr>
          <a:xfrm>
            <a:off x="4482934" y="1727906"/>
            <a:ext cx="3135088" cy="2702662"/>
          </a:xfrm>
          <a:prstGeom prst="triangle">
            <a:avLst/>
          </a:prstGeom>
          <a:solidFill>
            <a:srgbClr val="76C3C0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>
            <a:off x="4838343" y="2034291"/>
            <a:ext cx="2424274" cy="2089892"/>
          </a:xfrm>
          <a:prstGeom prst="triangle">
            <a:avLst/>
          </a:prstGeom>
          <a:solidFill>
            <a:srgbClr val="E7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5578764" y="2800743"/>
            <a:ext cx="9434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0" dirty="0">
                <a:solidFill>
                  <a:srgbClr val="2F2F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8000" dirty="0">
              <a:solidFill>
                <a:srgbClr val="2F2F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等腰三角形 22"/>
          <p:cNvSpPr/>
          <p:nvPr/>
        </p:nvSpPr>
        <p:spPr>
          <a:xfrm>
            <a:off x="4773221" y="1497421"/>
            <a:ext cx="2612571" cy="2274872"/>
          </a:xfrm>
          <a:custGeom>
            <a:avLst/>
            <a:gdLst>
              <a:gd name="connsiteX0" fmla="*/ 0 w 3599544"/>
              <a:gd name="connsiteY0" fmla="*/ 3103056 h 3103056"/>
              <a:gd name="connsiteX1" fmla="*/ 1799772 w 3599544"/>
              <a:gd name="connsiteY1" fmla="*/ 0 h 3103056"/>
              <a:gd name="connsiteX2" fmla="*/ 3599544 w 3599544"/>
              <a:gd name="connsiteY2" fmla="*/ 3103056 h 3103056"/>
              <a:gd name="connsiteX3" fmla="*/ 0 w 3599544"/>
              <a:gd name="connsiteY3" fmla="*/ 3103056 h 3103056"/>
              <a:gd name="connsiteX0-1" fmla="*/ 0 w 3599544"/>
              <a:gd name="connsiteY0-2" fmla="*/ 3103056 h 3103056"/>
              <a:gd name="connsiteX1-3" fmla="*/ 1799772 w 3599544"/>
              <a:gd name="connsiteY1-4" fmla="*/ 0 h 3103056"/>
              <a:gd name="connsiteX2-5" fmla="*/ 3135087 w 3599544"/>
              <a:gd name="connsiteY2-6" fmla="*/ 2274872 h 3103056"/>
              <a:gd name="connsiteX3-7" fmla="*/ 3599544 w 3599544"/>
              <a:gd name="connsiteY3-8" fmla="*/ 3103056 h 3103056"/>
              <a:gd name="connsiteX4" fmla="*/ 0 w 3599544"/>
              <a:gd name="connsiteY4" fmla="*/ 3103056 h 3103056"/>
              <a:gd name="connsiteX0-9" fmla="*/ 0 w 3599544"/>
              <a:gd name="connsiteY0-10" fmla="*/ 3103056 h 3103056"/>
              <a:gd name="connsiteX1-11" fmla="*/ 522516 w 3599544"/>
              <a:gd name="connsiteY1-12" fmla="*/ 2216815 h 3103056"/>
              <a:gd name="connsiteX2-13" fmla="*/ 1799772 w 3599544"/>
              <a:gd name="connsiteY2-14" fmla="*/ 0 h 3103056"/>
              <a:gd name="connsiteX3-15" fmla="*/ 3135087 w 3599544"/>
              <a:gd name="connsiteY3-16" fmla="*/ 2274872 h 3103056"/>
              <a:gd name="connsiteX4-17" fmla="*/ 3599544 w 3599544"/>
              <a:gd name="connsiteY4-18" fmla="*/ 3103056 h 3103056"/>
              <a:gd name="connsiteX5" fmla="*/ 0 w 3599544"/>
              <a:gd name="connsiteY5" fmla="*/ 3103056 h 3103056"/>
              <a:gd name="connsiteX0-19" fmla="*/ 3599544 w 3690984"/>
              <a:gd name="connsiteY0-20" fmla="*/ 3103056 h 3194496"/>
              <a:gd name="connsiteX1-21" fmla="*/ 0 w 3690984"/>
              <a:gd name="connsiteY1-22" fmla="*/ 3103056 h 3194496"/>
              <a:gd name="connsiteX2-23" fmla="*/ 522516 w 3690984"/>
              <a:gd name="connsiteY2-24" fmla="*/ 2216815 h 3194496"/>
              <a:gd name="connsiteX3-25" fmla="*/ 1799772 w 3690984"/>
              <a:gd name="connsiteY3-26" fmla="*/ 0 h 3194496"/>
              <a:gd name="connsiteX4-27" fmla="*/ 3135087 w 3690984"/>
              <a:gd name="connsiteY4-28" fmla="*/ 2274872 h 3194496"/>
              <a:gd name="connsiteX5-29" fmla="*/ 3690984 w 3690984"/>
              <a:gd name="connsiteY5-30" fmla="*/ 3194496 h 3194496"/>
              <a:gd name="connsiteX0-31" fmla="*/ 0 w 3690984"/>
              <a:gd name="connsiteY0-32" fmla="*/ 3103056 h 3194496"/>
              <a:gd name="connsiteX1-33" fmla="*/ 522516 w 3690984"/>
              <a:gd name="connsiteY1-34" fmla="*/ 2216815 h 3194496"/>
              <a:gd name="connsiteX2-35" fmla="*/ 1799772 w 3690984"/>
              <a:gd name="connsiteY2-36" fmla="*/ 0 h 3194496"/>
              <a:gd name="connsiteX3-37" fmla="*/ 3135087 w 3690984"/>
              <a:gd name="connsiteY3-38" fmla="*/ 2274872 h 3194496"/>
              <a:gd name="connsiteX4-39" fmla="*/ 3690984 w 3690984"/>
              <a:gd name="connsiteY4-40" fmla="*/ 3194496 h 3194496"/>
              <a:gd name="connsiteX0-41" fmla="*/ 0 w 3135087"/>
              <a:gd name="connsiteY0-42" fmla="*/ 3103056 h 3103056"/>
              <a:gd name="connsiteX1-43" fmla="*/ 522516 w 3135087"/>
              <a:gd name="connsiteY1-44" fmla="*/ 2216815 h 3103056"/>
              <a:gd name="connsiteX2-45" fmla="*/ 1799772 w 3135087"/>
              <a:gd name="connsiteY2-46" fmla="*/ 0 h 3103056"/>
              <a:gd name="connsiteX3-47" fmla="*/ 3135087 w 3135087"/>
              <a:gd name="connsiteY3-48" fmla="*/ 2274872 h 3103056"/>
              <a:gd name="connsiteX0-49" fmla="*/ 0 w 2612571"/>
              <a:gd name="connsiteY0-50" fmla="*/ 2216815 h 2274872"/>
              <a:gd name="connsiteX1-51" fmla="*/ 1277256 w 2612571"/>
              <a:gd name="connsiteY1-52" fmla="*/ 0 h 2274872"/>
              <a:gd name="connsiteX2-53" fmla="*/ 2612571 w 2612571"/>
              <a:gd name="connsiteY2-54" fmla="*/ 2274872 h 22748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612571" h="2274872">
                <a:moveTo>
                  <a:pt x="0" y="2216815"/>
                </a:moveTo>
                <a:lnTo>
                  <a:pt x="1277256" y="0"/>
                </a:lnTo>
                <a:lnTo>
                  <a:pt x="2612571" y="2274872"/>
                </a:lnTo>
              </a:path>
            </a:pathLst>
          </a:custGeom>
          <a:noFill/>
          <a:ln>
            <a:solidFill>
              <a:srgbClr val="E78585">
                <a:alpha val="62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15"/>
          <p:cNvSpPr>
            <a:spLocks noChangeArrowheads="1"/>
          </p:cNvSpPr>
          <p:nvPr/>
        </p:nvSpPr>
        <p:spPr bwMode="auto">
          <a:xfrm>
            <a:off x="5057898" y="4490688"/>
            <a:ext cx="1985159" cy="43858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未来目标数据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8"/>
          <p:cNvSpPr>
            <a:spLocks noChangeArrowheads="1"/>
          </p:cNvSpPr>
          <p:nvPr/>
        </p:nvSpPr>
        <p:spPr bwMode="auto">
          <a:xfrm>
            <a:off x="3777323" y="5006893"/>
            <a:ext cx="4637354" cy="3536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ctr" defTabSz="9118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 animBg="1"/>
      <p:bldP spid="30" grpId="0"/>
      <p:bldP spid="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16"/>
          <a:stretch>
            <a:fillRect/>
          </a:stretch>
        </p:blipFill>
        <p:spPr>
          <a:xfrm>
            <a:off x="0" y="0"/>
            <a:ext cx="12192000" cy="70294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36513" y="0"/>
            <a:ext cx="6132513" cy="7029450"/>
          </a:xfrm>
          <a:prstGeom prst="rect">
            <a:avLst/>
          </a:prstGeom>
          <a:solidFill>
            <a:schemeClr val="tx1">
              <a:lumMod val="85000"/>
              <a:lumOff val="1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7"/>
          <p:cNvSpPr txBox="1"/>
          <p:nvPr/>
        </p:nvSpPr>
        <p:spPr>
          <a:xfrm>
            <a:off x="346412" y="1854178"/>
            <a:ext cx="5606713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Lorem Ipsum has been the industry's standard dummy text ever since the </a:t>
            </a:r>
            <a:r>
              <a:rPr lang="en-US" altLang="zh-CN" sz="1400" dirty="0" err="1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1500s</a:t>
            </a:r>
            <a:r>
              <a:rPr lang="id-ID" altLang="zh-CN" sz="14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. Fusce som libero topi sombrero bikinan meksiko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 when an unknown printer took a galley of type and scrambled it to make a type specimen book</a:t>
            </a:r>
            <a:r>
              <a:rPr lang="en-US" altLang="zh-CN" sz="1400" dirty="0">
                <a:solidFill>
                  <a:schemeClr val="bg1"/>
                </a:solidFill>
                <a:latin typeface="Agency FB" panose="020B0503020202020204" pitchFamily="34" charset="0"/>
              </a:rPr>
              <a:t>. </a:t>
            </a:r>
            <a:endParaRPr lang="id-ID" altLang="zh-CN" sz="1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TextBox 16"/>
          <p:cNvSpPr txBox="1"/>
          <p:nvPr/>
        </p:nvSpPr>
        <p:spPr>
          <a:xfrm>
            <a:off x="820100" y="127573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B15462"/>
                </a:solidFill>
                <a:latin typeface="Agency FB" panose="020B0503020202020204" pitchFamily="34" charset="0"/>
              </a:rPr>
              <a:t>未来资金金规划</a:t>
            </a:r>
            <a:endParaRPr lang="id-ID" sz="2800" b="1" dirty="0">
              <a:solidFill>
                <a:srgbClr val="B15462"/>
              </a:solidFill>
              <a:latin typeface="Agency FB" panose="020B0503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46412" y="2993530"/>
            <a:ext cx="5235692" cy="2601725"/>
            <a:chOff x="346412" y="2993530"/>
            <a:chExt cx="5235692" cy="2601725"/>
          </a:xfrm>
        </p:grpSpPr>
        <p:sp>
          <p:nvSpPr>
            <p:cNvPr id="11" name="矩形: 圆角 10"/>
            <p:cNvSpPr/>
            <p:nvPr/>
          </p:nvSpPr>
          <p:spPr>
            <a:xfrm>
              <a:off x="400504" y="3343274"/>
              <a:ext cx="5181600" cy="21771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: 圆角 11"/>
            <p:cNvSpPr/>
            <p:nvPr/>
          </p:nvSpPr>
          <p:spPr>
            <a:xfrm>
              <a:off x="400504" y="3343274"/>
              <a:ext cx="2497001" cy="217715"/>
            </a:xfrm>
            <a:prstGeom prst="roundRect">
              <a:avLst>
                <a:gd name="adj" fmla="val 50000"/>
              </a:avLst>
            </a:prstGeom>
            <a:solidFill>
              <a:srgbClr val="B15462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59"/>
            <p:cNvSpPr txBox="1"/>
            <p:nvPr/>
          </p:nvSpPr>
          <p:spPr>
            <a:xfrm>
              <a:off x="346412" y="2993530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B15462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规划</a:t>
              </a:r>
              <a:r>
                <a:rPr lang="en-US" altLang="zh-CN" sz="1400" b="1" dirty="0">
                  <a:solidFill>
                    <a:srgbClr val="B15462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1</a:t>
              </a:r>
              <a:endParaRPr lang="id-ID" sz="1400" b="1" dirty="0">
                <a:solidFill>
                  <a:srgbClr val="B15462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400504" y="4021363"/>
              <a:ext cx="5181600" cy="21771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400504" y="4021363"/>
              <a:ext cx="4120696" cy="217715"/>
            </a:xfrm>
            <a:prstGeom prst="roundRect">
              <a:avLst>
                <a:gd name="adj" fmla="val 50000"/>
              </a:avLst>
            </a:prstGeom>
            <a:solidFill>
              <a:srgbClr val="E7858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TextBox 59"/>
            <p:cNvSpPr txBox="1"/>
            <p:nvPr/>
          </p:nvSpPr>
          <p:spPr>
            <a:xfrm>
              <a:off x="346412" y="3671619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E78585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规划</a:t>
              </a:r>
              <a:r>
                <a:rPr lang="en-US" altLang="zh-CN" sz="1400" b="1" dirty="0">
                  <a:solidFill>
                    <a:srgbClr val="E78585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2</a:t>
              </a:r>
              <a:endParaRPr lang="id-ID" sz="1400" b="1" dirty="0">
                <a:solidFill>
                  <a:srgbClr val="E78585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24" name="矩形: 圆角 23"/>
            <p:cNvSpPr/>
            <p:nvPr/>
          </p:nvSpPr>
          <p:spPr>
            <a:xfrm>
              <a:off x="400504" y="4699452"/>
              <a:ext cx="5181600" cy="21771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400504" y="4699452"/>
              <a:ext cx="3361871" cy="217715"/>
            </a:xfrm>
            <a:prstGeom prst="roundRect">
              <a:avLst>
                <a:gd name="adj" fmla="val 50000"/>
              </a:avLst>
            </a:prstGeom>
            <a:solidFill>
              <a:srgbClr val="91CF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TextBox 59"/>
            <p:cNvSpPr txBox="1"/>
            <p:nvPr/>
          </p:nvSpPr>
          <p:spPr>
            <a:xfrm>
              <a:off x="346412" y="4349708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91CF50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规划</a:t>
              </a:r>
              <a:r>
                <a:rPr lang="en-US" altLang="zh-CN" sz="1400" b="1" dirty="0">
                  <a:solidFill>
                    <a:srgbClr val="91CF50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3</a:t>
              </a:r>
              <a:endParaRPr lang="id-ID" sz="1400" b="1" dirty="0">
                <a:solidFill>
                  <a:srgbClr val="91CF50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400504" y="5377540"/>
              <a:ext cx="5181600" cy="21771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400505" y="5377540"/>
              <a:ext cx="1796596" cy="217715"/>
            </a:xfrm>
            <a:prstGeom prst="roundRect">
              <a:avLst>
                <a:gd name="adj" fmla="val 50000"/>
              </a:avLst>
            </a:prstGeom>
            <a:solidFill>
              <a:srgbClr val="76B0AD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TextBox 59"/>
            <p:cNvSpPr txBox="1"/>
            <p:nvPr/>
          </p:nvSpPr>
          <p:spPr>
            <a:xfrm>
              <a:off x="346412" y="5027796"/>
              <a:ext cx="24187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rgbClr val="76B0AD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规划</a:t>
              </a:r>
              <a:r>
                <a:rPr lang="en-US" altLang="zh-CN" sz="1400" b="1" dirty="0">
                  <a:solidFill>
                    <a:srgbClr val="76B0AD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4</a:t>
              </a:r>
              <a:endParaRPr lang="id-ID" sz="1400" b="1" dirty="0">
                <a:solidFill>
                  <a:srgbClr val="76B0AD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-725487" y="1046039"/>
            <a:ext cx="7507287" cy="5811961"/>
          </a:xfrm>
          <a:custGeom>
            <a:avLst/>
            <a:gdLst>
              <a:gd name="T0" fmla="*/ 3220 w 3861"/>
              <a:gd name="T1" fmla="*/ 2350 h 2994"/>
              <a:gd name="T2" fmla="*/ 2884 w 3861"/>
              <a:gd name="T3" fmla="*/ 2106 h 2994"/>
              <a:gd name="T4" fmla="*/ 2156 w 3861"/>
              <a:gd name="T5" fmla="*/ 2212 h 2994"/>
              <a:gd name="T6" fmla="*/ 849 w 3861"/>
              <a:gd name="T7" fmla="*/ 1984 h 2994"/>
              <a:gd name="T8" fmla="*/ 2831 w 3861"/>
              <a:gd name="T9" fmla="*/ 2032 h 2994"/>
              <a:gd name="T10" fmla="*/ 2661 w 3861"/>
              <a:gd name="T11" fmla="*/ 2042 h 2994"/>
              <a:gd name="T12" fmla="*/ 1114 w 3861"/>
              <a:gd name="T13" fmla="*/ 1843 h 2994"/>
              <a:gd name="T14" fmla="*/ 1555 w 3861"/>
              <a:gd name="T15" fmla="*/ 1943 h 2994"/>
              <a:gd name="T16" fmla="*/ 2903 w 3861"/>
              <a:gd name="T17" fmla="*/ 1932 h 2994"/>
              <a:gd name="T18" fmla="*/ 2619 w 3861"/>
              <a:gd name="T19" fmla="*/ 1644 h 2994"/>
              <a:gd name="T20" fmla="*/ 1028 w 3861"/>
              <a:gd name="T21" fmla="*/ 1570 h 2994"/>
              <a:gd name="T22" fmla="*/ 1063 w 3861"/>
              <a:gd name="T23" fmla="*/ 1734 h 2994"/>
              <a:gd name="T24" fmla="*/ 1131 w 3861"/>
              <a:gd name="T25" fmla="*/ 1534 h 2994"/>
              <a:gd name="T26" fmla="*/ 758 w 3861"/>
              <a:gd name="T27" fmla="*/ 1410 h 2994"/>
              <a:gd name="T28" fmla="*/ 3548 w 3861"/>
              <a:gd name="T29" fmla="*/ 1760 h 2994"/>
              <a:gd name="T30" fmla="*/ 404 w 3861"/>
              <a:gd name="T31" fmla="*/ 1272 h 2994"/>
              <a:gd name="T32" fmla="*/ 306 w 3861"/>
              <a:gd name="T33" fmla="*/ 1497 h 2994"/>
              <a:gd name="T34" fmla="*/ 1724 w 3861"/>
              <a:gd name="T35" fmla="*/ 1656 h 2994"/>
              <a:gd name="T36" fmla="*/ 264 w 3861"/>
              <a:gd name="T37" fmla="*/ 1026 h 2994"/>
              <a:gd name="T38" fmla="*/ 3456 w 3861"/>
              <a:gd name="T39" fmla="*/ 1198 h 2994"/>
              <a:gd name="T40" fmla="*/ 1933 w 3861"/>
              <a:gd name="T41" fmla="*/ 1021 h 2994"/>
              <a:gd name="T42" fmla="*/ 2737 w 3861"/>
              <a:gd name="T43" fmla="*/ 1106 h 2994"/>
              <a:gd name="T44" fmla="*/ 2421 w 3861"/>
              <a:gd name="T45" fmla="*/ 1111 h 2994"/>
              <a:gd name="T46" fmla="*/ 1583 w 3861"/>
              <a:gd name="T47" fmla="*/ 972 h 2994"/>
              <a:gd name="T48" fmla="*/ 1643 w 3861"/>
              <a:gd name="T49" fmla="*/ 1024 h 2994"/>
              <a:gd name="T50" fmla="*/ 1627 w 3861"/>
              <a:gd name="T51" fmla="*/ 1092 h 2994"/>
              <a:gd name="T52" fmla="*/ 1203 w 3861"/>
              <a:gd name="T53" fmla="*/ 1165 h 2994"/>
              <a:gd name="T54" fmla="*/ 380 w 3861"/>
              <a:gd name="T55" fmla="*/ 756 h 2994"/>
              <a:gd name="T56" fmla="*/ 1487 w 3861"/>
              <a:gd name="T57" fmla="*/ 876 h 2994"/>
              <a:gd name="T58" fmla="*/ 1094 w 3861"/>
              <a:gd name="T59" fmla="*/ 1080 h 2994"/>
              <a:gd name="T60" fmla="*/ 1435 w 3861"/>
              <a:gd name="T61" fmla="*/ 166 h 2994"/>
              <a:gd name="T62" fmla="*/ 836 w 3861"/>
              <a:gd name="T63" fmla="*/ 348 h 2994"/>
              <a:gd name="T64" fmla="*/ 341 w 3861"/>
              <a:gd name="T65" fmla="*/ 665 h 2994"/>
              <a:gd name="T66" fmla="*/ 246 w 3861"/>
              <a:gd name="T67" fmla="*/ 541 h 2994"/>
              <a:gd name="T68" fmla="*/ 0 w 3861"/>
              <a:gd name="T69" fmla="*/ 972 h 2994"/>
              <a:gd name="T70" fmla="*/ 66 w 3861"/>
              <a:gd name="T71" fmla="*/ 2063 h 2994"/>
              <a:gd name="T72" fmla="*/ 306 w 3861"/>
              <a:gd name="T73" fmla="*/ 2063 h 2994"/>
              <a:gd name="T74" fmla="*/ 618 w 3861"/>
              <a:gd name="T75" fmla="*/ 2691 h 2994"/>
              <a:gd name="T76" fmla="*/ 472 w 3861"/>
              <a:gd name="T77" fmla="*/ 2727 h 2994"/>
              <a:gd name="T78" fmla="*/ 1945 w 3861"/>
              <a:gd name="T79" fmla="*/ 2893 h 2994"/>
              <a:gd name="T80" fmla="*/ 2240 w 3861"/>
              <a:gd name="T81" fmla="*/ 2859 h 2994"/>
              <a:gd name="T82" fmla="*/ 1851 w 3861"/>
              <a:gd name="T83" fmla="*/ 2242 h 2994"/>
              <a:gd name="T84" fmla="*/ 2831 w 3861"/>
              <a:gd name="T85" fmla="*/ 2259 h 2994"/>
              <a:gd name="T86" fmla="*/ 2886 w 3861"/>
              <a:gd name="T87" fmla="*/ 2490 h 2994"/>
              <a:gd name="T88" fmla="*/ 3110 w 3861"/>
              <a:gd name="T89" fmla="*/ 2063 h 2994"/>
              <a:gd name="T90" fmla="*/ 3591 w 3861"/>
              <a:gd name="T91" fmla="*/ 1846 h 2994"/>
              <a:gd name="T92" fmla="*/ 3588 w 3861"/>
              <a:gd name="T93" fmla="*/ 1407 h 2994"/>
              <a:gd name="T94" fmla="*/ 3462 w 3861"/>
              <a:gd name="T95" fmla="*/ 806 h 2994"/>
              <a:gd name="T96" fmla="*/ 3667 w 3861"/>
              <a:gd name="T97" fmla="*/ 637 h 2994"/>
              <a:gd name="T98" fmla="*/ 3667 w 3861"/>
              <a:gd name="T99" fmla="*/ 498 h 2994"/>
              <a:gd name="T100" fmla="*/ 2478 w 3861"/>
              <a:gd name="T101" fmla="*/ 428 h 2994"/>
              <a:gd name="T102" fmla="*/ 2403 w 3861"/>
              <a:gd name="T103" fmla="*/ 238 h 2994"/>
              <a:gd name="T104" fmla="*/ 2184 w 3861"/>
              <a:gd name="T105" fmla="*/ 637 h 2994"/>
              <a:gd name="T106" fmla="*/ 2184 w 3861"/>
              <a:gd name="T107" fmla="*/ 565 h 2994"/>
              <a:gd name="T108" fmla="*/ 1442 w 3861"/>
              <a:gd name="T109" fmla="*/ 708 h 2994"/>
              <a:gd name="T110" fmla="*/ 1883 w 3861"/>
              <a:gd name="T111" fmla="*/ 461 h 2994"/>
              <a:gd name="T112" fmla="*/ 1607 w 3861"/>
              <a:gd name="T113" fmla="*/ 110 h 2994"/>
              <a:gd name="T114" fmla="*/ 1166 w 3861"/>
              <a:gd name="T115" fmla="*/ 0 h 2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61" h="2994">
                <a:moveTo>
                  <a:pt x="2888" y="2327"/>
                </a:moveTo>
                <a:cubicBezTo>
                  <a:pt x="2836" y="2255"/>
                  <a:pt x="2836" y="2255"/>
                  <a:pt x="2836" y="2255"/>
                </a:cubicBezTo>
                <a:cubicBezTo>
                  <a:pt x="2869" y="2230"/>
                  <a:pt x="2890" y="2190"/>
                  <a:pt x="2890" y="2146"/>
                </a:cubicBezTo>
                <a:cubicBezTo>
                  <a:pt x="2890" y="2134"/>
                  <a:pt x="2888" y="2123"/>
                  <a:pt x="2886" y="2112"/>
                </a:cubicBezTo>
                <a:cubicBezTo>
                  <a:pt x="3006" y="2080"/>
                  <a:pt x="3006" y="2080"/>
                  <a:pt x="3006" y="2080"/>
                </a:cubicBezTo>
                <a:cubicBezTo>
                  <a:pt x="3013" y="2101"/>
                  <a:pt x="3033" y="2116"/>
                  <a:pt x="3057" y="2116"/>
                </a:cubicBezTo>
                <a:cubicBezTo>
                  <a:pt x="3067" y="2116"/>
                  <a:pt x="3077" y="2113"/>
                  <a:pt x="3085" y="2108"/>
                </a:cubicBezTo>
                <a:cubicBezTo>
                  <a:pt x="3233" y="2318"/>
                  <a:pt x="3233" y="2318"/>
                  <a:pt x="3233" y="2318"/>
                </a:cubicBezTo>
                <a:cubicBezTo>
                  <a:pt x="3225" y="2325"/>
                  <a:pt x="3220" y="2335"/>
                  <a:pt x="3220" y="2346"/>
                </a:cubicBezTo>
                <a:cubicBezTo>
                  <a:pt x="3220" y="2347"/>
                  <a:pt x="3220" y="2349"/>
                  <a:pt x="3220" y="2350"/>
                </a:cubicBezTo>
                <a:cubicBezTo>
                  <a:pt x="3041" y="2386"/>
                  <a:pt x="3041" y="2386"/>
                  <a:pt x="3041" y="2386"/>
                </a:cubicBezTo>
                <a:cubicBezTo>
                  <a:pt x="3031" y="2342"/>
                  <a:pt x="2991" y="2309"/>
                  <a:pt x="2944" y="2309"/>
                </a:cubicBezTo>
                <a:cubicBezTo>
                  <a:pt x="2923" y="2309"/>
                  <a:pt x="2904" y="2316"/>
                  <a:pt x="2888" y="2327"/>
                </a:cubicBezTo>
                <a:moveTo>
                  <a:pt x="2884" y="2106"/>
                </a:moveTo>
                <a:cubicBezTo>
                  <a:pt x="2876" y="2078"/>
                  <a:pt x="2859" y="2054"/>
                  <a:pt x="2836" y="2036"/>
                </a:cubicBezTo>
                <a:cubicBezTo>
                  <a:pt x="2905" y="1941"/>
                  <a:pt x="2905" y="1941"/>
                  <a:pt x="2905" y="1941"/>
                </a:cubicBezTo>
                <a:cubicBezTo>
                  <a:pt x="3013" y="2031"/>
                  <a:pt x="3013" y="2031"/>
                  <a:pt x="3013" y="2031"/>
                </a:cubicBezTo>
                <a:cubicBezTo>
                  <a:pt x="3007" y="2040"/>
                  <a:pt x="3003" y="2051"/>
                  <a:pt x="3003" y="2063"/>
                </a:cubicBezTo>
                <a:cubicBezTo>
                  <a:pt x="3003" y="2066"/>
                  <a:pt x="3003" y="2070"/>
                  <a:pt x="3004" y="2074"/>
                </a:cubicBezTo>
                <a:cubicBezTo>
                  <a:pt x="2884" y="2106"/>
                  <a:pt x="2884" y="2106"/>
                  <a:pt x="2884" y="2106"/>
                </a:cubicBezTo>
                <a:moveTo>
                  <a:pt x="2321" y="1974"/>
                </a:moveTo>
                <a:cubicBezTo>
                  <a:pt x="2397" y="1974"/>
                  <a:pt x="2467" y="1945"/>
                  <a:pt x="2520" y="1898"/>
                </a:cubicBezTo>
                <a:cubicBezTo>
                  <a:pt x="2657" y="2047"/>
                  <a:pt x="2657" y="2047"/>
                  <a:pt x="2657" y="2047"/>
                </a:cubicBezTo>
                <a:cubicBezTo>
                  <a:pt x="2631" y="2072"/>
                  <a:pt x="2615" y="2107"/>
                  <a:pt x="2615" y="2146"/>
                </a:cubicBezTo>
                <a:cubicBezTo>
                  <a:pt x="2615" y="2156"/>
                  <a:pt x="2616" y="2167"/>
                  <a:pt x="2619" y="2177"/>
                </a:cubicBezTo>
                <a:cubicBezTo>
                  <a:pt x="2321" y="2254"/>
                  <a:pt x="2321" y="2254"/>
                  <a:pt x="2321" y="2254"/>
                </a:cubicBezTo>
                <a:cubicBezTo>
                  <a:pt x="2311" y="2219"/>
                  <a:pt x="2281" y="2192"/>
                  <a:pt x="2245" y="2185"/>
                </a:cubicBezTo>
                <a:cubicBezTo>
                  <a:pt x="2280" y="1971"/>
                  <a:pt x="2280" y="1971"/>
                  <a:pt x="2280" y="1971"/>
                </a:cubicBezTo>
                <a:cubicBezTo>
                  <a:pt x="2293" y="1973"/>
                  <a:pt x="2307" y="1974"/>
                  <a:pt x="2321" y="1974"/>
                </a:cubicBezTo>
                <a:moveTo>
                  <a:pt x="2156" y="2212"/>
                </a:moveTo>
                <a:cubicBezTo>
                  <a:pt x="1912" y="1980"/>
                  <a:pt x="1912" y="1980"/>
                  <a:pt x="1912" y="1980"/>
                </a:cubicBezTo>
                <a:cubicBezTo>
                  <a:pt x="2082" y="1855"/>
                  <a:pt x="2082" y="1855"/>
                  <a:pt x="2082" y="1855"/>
                </a:cubicBezTo>
                <a:cubicBezTo>
                  <a:pt x="2127" y="1915"/>
                  <a:pt x="2195" y="1958"/>
                  <a:pt x="2274" y="1970"/>
                </a:cubicBezTo>
                <a:cubicBezTo>
                  <a:pt x="2239" y="2184"/>
                  <a:pt x="2239" y="2184"/>
                  <a:pt x="2239" y="2184"/>
                </a:cubicBezTo>
                <a:cubicBezTo>
                  <a:pt x="2234" y="2183"/>
                  <a:pt x="2230" y="2183"/>
                  <a:pt x="2226" y="2183"/>
                </a:cubicBezTo>
                <a:cubicBezTo>
                  <a:pt x="2198" y="2183"/>
                  <a:pt x="2174" y="2194"/>
                  <a:pt x="2156" y="2212"/>
                </a:cubicBezTo>
                <a:moveTo>
                  <a:pt x="1261" y="2168"/>
                </a:moveTo>
                <a:cubicBezTo>
                  <a:pt x="870" y="2073"/>
                  <a:pt x="870" y="2073"/>
                  <a:pt x="870" y="2073"/>
                </a:cubicBezTo>
                <a:cubicBezTo>
                  <a:pt x="872" y="2066"/>
                  <a:pt x="873" y="2058"/>
                  <a:pt x="873" y="2051"/>
                </a:cubicBezTo>
                <a:cubicBezTo>
                  <a:pt x="873" y="2025"/>
                  <a:pt x="864" y="2002"/>
                  <a:pt x="849" y="1984"/>
                </a:cubicBezTo>
                <a:cubicBezTo>
                  <a:pt x="1014" y="1846"/>
                  <a:pt x="1014" y="1846"/>
                  <a:pt x="1014" y="1846"/>
                </a:cubicBezTo>
                <a:cubicBezTo>
                  <a:pt x="1026" y="1859"/>
                  <a:pt x="1043" y="1867"/>
                  <a:pt x="1063" y="1867"/>
                </a:cubicBezTo>
                <a:cubicBezTo>
                  <a:pt x="1081" y="1867"/>
                  <a:pt x="1098" y="1860"/>
                  <a:pt x="1110" y="1847"/>
                </a:cubicBezTo>
                <a:cubicBezTo>
                  <a:pt x="1327" y="2044"/>
                  <a:pt x="1327" y="2044"/>
                  <a:pt x="1327" y="2044"/>
                </a:cubicBezTo>
                <a:cubicBezTo>
                  <a:pt x="1296" y="2079"/>
                  <a:pt x="1273" y="2122"/>
                  <a:pt x="1261" y="2168"/>
                </a:cubicBezTo>
                <a:moveTo>
                  <a:pt x="2743" y="2008"/>
                </a:moveTo>
                <a:cubicBezTo>
                  <a:pt x="2727" y="1838"/>
                  <a:pt x="2727" y="1838"/>
                  <a:pt x="2727" y="1838"/>
                </a:cubicBezTo>
                <a:cubicBezTo>
                  <a:pt x="2739" y="1836"/>
                  <a:pt x="2750" y="1830"/>
                  <a:pt x="2758" y="1821"/>
                </a:cubicBezTo>
                <a:cubicBezTo>
                  <a:pt x="2900" y="1937"/>
                  <a:pt x="2900" y="1937"/>
                  <a:pt x="2900" y="1937"/>
                </a:cubicBezTo>
                <a:cubicBezTo>
                  <a:pt x="2831" y="2032"/>
                  <a:pt x="2831" y="2032"/>
                  <a:pt x="2831" y="2032"/>
                </a:cubicBezTo>
                <a:cubicBezTo>
                  <a:pt x="2809" y="2017"/>
                  <a:pt x="2782" y="2008"/>
                  <a:pt x="2752" y="2008"/>
                </a:cubicBezTo>
                <a:cubicBezTo>
                  <a:pt x="2749" y="2008"/>
                  <a:pt x="2746" y="2008"/>
                  <a:pt x="2743" y="2008"/>
                </a:cubicBezTo>
                <a:moveTo>
                  <a:pt x="1565" y="1813"/>
                </a:moveTo>
                <a:cubicBezTo>
                  <a:pt x="1609" y="1813"/>
                  <a:pt x="1649" y="1795"/>
                  <a:pt x="1678" y="1766"/>
                </a:cubicBezTo>
                <a:cubicBezTo>
                  <a:pt x="1902" y="1979"/>
                  <a:pt x="1902" y="1979"/>
                  <a:pt x="1902" y="1979"/>
                </a:cubicBezTo>
                <a:cubicBezTo>
                  <a:pt x="1791" y="2062"/>
                  <a:pt x="1791" y="2062"/>
                  <a:pt x="1791" y="2062"/>
                </a:cubicBezTo>
                <a:cubicBezTo>
                  <a:pt x="1738" y="1992"/>
                  <a:pt x="1655" y="1946"/>
                  <a:pt x="1562" y="1943"/>
                </a:cubicBezTo>
                <a:cubicBezTo>
                  <a:pt x="1565" y="1813"/>
                  <a:pt x="1565" y="1813"/>
                  <a:pt x="1565" y="1813"/>
                </a:cubicBezTo>
                <a:cubicBezTo>
                  <a:pt x="1565" y="1813"/>
                  <a:pt x="1565" y="1813"/>
                  <a:pt x="1565" y="1813"/>
                </a:cubicBezTo>
                <a:moveTo>
                  <a:pt x="2661" y="2042"/>
                </a:moveTo>
                <a:cubicBezTo>
                  <a:pt x="2524" y="1894"/>
                  <a:pt x="2524" y="1894"/>
                  <a:pt x="2524" y="1894"/>
                </a:cubicBezTo>
                <a:cubicBezTo>
                  <a:pt x="2563" y="1858"/>
                  <a:pt x="2593" y="1811"/>
                  <a:pt x="2608" y="1758"/>
                </a:cubicBezTo>
                <a:cubicBezTo>
                  <a:pt x="2667" y="1774"/>
                  <a:pt x="2667" y="1774"/>
                  <a:pt x="2667" y="1774"/>
                </a:cubicBezTo>
                <a:cubicBezTo>
                  <a:pt x="2666" y="1777"/>
                  <a:pt x="2666" y="1781"/>
                  <a:pt x="2666" y="1785"/>
                </a:cubicBezTo>
                <a:cubicBezTo>
                  <a:pt x="2666" y="1814"/>
                  <a:pt x="2690" y="1838"/>
                  <a:pt x="2719" y="1838"/>
                </a:cubicBezTo>
                <a:cubicBezTo>
                  <a:pt x="2720" y="1838"/>
                  <a:pt x="2720" y="1838"/>
                  <a:pt x="2721" y="1838"/>
                </a:cubicBezTo>
                <a:cubicBezTo>
                  <a:pt x="2737" y="2009"/>
                  <a:pt x="2737" y="2009"/>
                  <a:pt x="2737" y="2009"/>
                </a:cubicBezTo>
                <a:cubicBezTo>
                  <a:pt x="2708" y="2012"/>
                  <a:pt x="2682" y="2024"/>
                  <a:pt x="2661" y="2042"/>
                </a:cubicBezTo>
                <a:moveTo>
                  <a:pt x="1332" y="2039"/>
                </a:moveTo>
                <a:cubicBezTo>
                  <a:pt x="1114" y="1843"/>
                  <a:pt x="1114" y="1843"/>
                  <a:pt x="1114" y="1843"/>
                </a:cubicBezTo>
                <a:cubicBezTo>
                  <a:pt x="1124" y="1831"/>
                  <a:pt x="1129" y="1816"/>
                  <a:pt x="1129" y="1800"/>
                </a:cubicBezTo>
                <a:cubicBezTo>
                  <a:pt x="1129" y="1795"/>
                  <a:pt x="1129" y="1790"/>
                  <a:pt x="1128" y="1785"/>
                </a:cubicBezTo>
                <a:cubicBezTo>
                  <a:pt x="1252" y="1749"/>
                  <a:pt x="1252" y="1749"/>
                  <a:pt x="1252" y="1749"/>
                </a:cubicBezTo>
                <a:cubicBezTo>
                  <a:pt x="1395" y="1987"/>
                  <a:pt x="1395" y="1987"/>
                  <a:pt x="1395" y="1987"/>
                </a:cubicBezTo>
                <a:cubicBezTo>
                  <a:pt x="1371" y="2001"/>
                  <a:pt x="1350" y="2019"/>
                  <a:pt x="1332" y="2039"/>
                </a:cubicBezTo>
                <a:moveTo>
                  <a:pt x="1400" y="1984"/>
                </a:moveTo>
                <a:cubicBezTo>
                  <a:pt x="1258" y="1747"/>
                  <a:pt x="1258" y="1747"/>
                  <a:pt x="1258" y="1747"/>
                </a:cubicBezTo>
                <a:cubicBezTo>
                  <a:pt x="1414" y="1702"/>
                  <a:pt x="1414" y="1702"/>
                  <a:pt x="1414" y="1702"/>
                </a:cubicBezTo>
                <a:cubicBezTo>
                  <a:pt x="1433" y="1764"/>
                  <a:pt x="1490" y="1810"/>
                  <a:pt x="1558" y="1813"/>
                </a:cubicBezTo>
                <a:cubicBezTo>
                  <a:pt x="1555" y="1943"/>
                  <a:pt x="1555" y="1943"/>
                  <a:pt x="1555" y="1943"/>
                </a:cubicBezTo>
                <a:cubicBezTo>
                  <a:pt x="1554" y="1943"/>
                  <a:pt x="1553" y="1943"/>
                  <a:pt x="1552" y="1943"/>
                </a:cubicBezTo>
                <a:cubicBezTo>
                  <a:pt x="1496" y="1943"/>
                  <a:pt x="1445" y="1958"/>
                  <a:pt x="1400" y="1984"/>
                </a:cubicBezTo>
                <a:moveTo>
                  <a:pt x="1907" y="1976"/>
                </a:moveTo>
                <a:cubicBezTo>
                  <a:pt x="1682" y="1762"/>
                  <a:pt x="1682" y="1762"/>
                  <a:pt x="1682" y="1762"/>
                </a:cubicBezTo>
                <a:cubicBezTo>
                  <a:pt x="1706" y="1735"/>
                  <a:pt x="1722" y="1700"/>
                  <a:pt x="1723" y="1662"/>
                </a:cubicBezTo>
                <a:cubicBezTo>
                  <a:pt x="2021" y="1669"/>
                  <a:pt x="2021" y="1669"/>
                  <a:pt x="2021" y="1669"/>
                </a:cubicBezTo>
                <a:cubicBezTo>
                  <a:pt x="2021" y="1671"/>
                  <a:pt x="2021" y="1673"/>
                  <a:pt x="2021" y="1674"/>
                </a:cubicBezTo>
                <a:cubicBezTo>
                  <a:pt x="2021" y="1740"/>
                  <a:pt x="2042" y="1800"/>
                  <a:pt x="2078" y="1850"/>
                </a:cubicBezTo>
                <a:cubicBezTo>
                  <a:pt x="1907" y="1976"/>
                  <a:pt x="1907" y="1976"/>
                  <a:pt x="1907" y="1976"/>
                </a:cubicBezTo>
                <a:moveTo>
                  <a:pt x="2903" y="1932"/>
                </a:moveTo>
                <a:cubicBezTo>
                  <a:pt x="2762" y="1816"/>
                  <a:pt x="2762" y="1816"/>
                  <a:pt x="2762" y="1816"/>
                </a:cubicBezTo>
                <a:cubicBezTo>
                  <a:pt x="2769" y="1807"/>
                  <a:pt x="2773" y="1797"/>
                  <a:pt x="2773" y="1785"/>
                </a:cubicBezTo>
                <a:cubicBezTo>
                  <a:pt x="2773" y="1778"/>
                  <a:pt x="2771" y="1771"/>
                  <a:pt x="2769" y="1765"/>
                </a:cubicBezTo>
                <a:cubicBezTo>
                  <a:pt x="3000" y="1655"/>
                  <a:pt x="3000" y="1655"/>
                  <a:pt x="3000" y="1655"/>
                </a:cubicBezTo>
                <a:cubicBezTo>
                  <a:pt x="3013" y="1682"/>
                  <a:pt x="3033" y="1705"/>
                  <a:pt x="3056" y="1722"/>
                </a:cubicBezTo>
                <a:cubicBezTo>
                  <a:pt x="2903" y="1932"/>
                  <a:pt x="2903" y="1932"/>
                  <a:pt x="2903" y="1932"/>
                </a:cubicBezTo>
                <a:moveTo>
                  <a:pt x="2668" y="1768"/>
                </a:moveTo>
                <a:cubicBezTo>
                  <a:pt x="2610" y="1752"/>
                  <a:pt x="2610" y="1752"/>
                  <a:pt x="2610" y="1752"/>
                </a:cubicBezTo>
                <a:cubicBezTo>
                  <a:pt x="2616" y="1727"/>
                  <a:pt x="2620" y="1701"/>
                  <a:pt x="2620" y="1674"/>
                </a:cubicBezTo>
                <a:cubicBezTo>
                  <a:pt x="2620" y="1664"/>
                  <a:pt x="2620" y="1654"/>
                  <a:pt x="2619" y="1644"/>
                </a:cubicBezTo>
                <a:cubicBezTo>
                  <a:pt x="2983" y="1599"/>
                  <a:pt x="2983" y="1599"/>
                  <a:pt x="2983" y="1599"/>
                </a:cubicBezTo>
                <a:cubicBezTo>
                  <a:pt x="2985" y="1617"/>
                  <a:pt x="2990" y="1634"/>
                  <a:pt x="2998" y="1650"/>
                </a:cubicBezTo>
                <a:cubicBezTo>
                  <a:pt x="2766" y="1759"/>
                  <a:pt x="2766" y="1759"/>
                  <a:pt x="2766" y="1759"/>
                </a:cubicBezTo>
                <a:cubicBezTo>
                  <a:pt x="2757" y="1742"/>
                  <a:pt x="2739" y="1731"/>
                  <a:pt x="2719" y="1731"/>
                </a:cubicBezTo>
                <a:cubicBezTo>
                  <a:pt x="2695" y="1731"/>
                  <a:pt x="2676" y="1747"/>
                  <a:pt x="2668" y="1768"/>
                </a:cubicBezTo>
                <a:moveTo>
                  <a:pt x="845" y="1979"/>
                </a:moveTo>
                <a:cubicBezTo>
                  <a:pt x="833" y="1965"/>
                  <a:pt x="818" y="1955"/>
                  <a:pt x="800" y="1949"/>
                </a:cubicBezTo>
                <a:cubicBezTo>
                  <a:pt x="922" y="1561"/>
                  <a:pt x="922" y="1561"/>
                  <a:pt x="922" y="1561"/>
                </a:cubicBezTo>
                <a:cubicBezTo>
                  <a:pt x="946" y="1568"/>
                  <a:pt x="970" y="1572"/>
                  <a:pt x="996" y="1572"/>
                </a:cubicBezTo>
                <a:cubicBezTo>
                  <a:pt x="1007" y="1572"/>
                  <a:pt x="1018" y="1571"/>
                  <a:pt x="1028" y="1570"/>
                </a:cubicBezTo>
                <a:cubicBezTo>
                  <a:pt x="1051" y="1735"/>
                  <a:pt x="1051" y="1735"/>
                  <a:pt x="1051" y="1735"/>
                </a:cubicBezTo>
                <a:cubicBezTo>
                  <a:pt x="1020" y="1741"/>
                  <a:pt x="996" y="1768"/>
                  <a:pt x="996" y="1800"/>
                </a:cubicBezTo>
                <a:cubicBezTo>
                  <a:pt x="996" y="1816"/>
                  <a:pt x="1001" y="1830"/>
                  <a:pt x="1010" y="1841"/>
                </a:cubicBezTo>
                <a:cubicBezTo>
                  <a:pt x="845" y="1979"/>
                  <a:pt x="845" y="1979"/>
                  <a:pt x="845" y="1979"/>
                </a:cubicBezTo>
                <a:moveTo>
                  <a:pt x="1057" y="1734"/>
                </a:moveTo>
                <a:cubicBezTo>
                  <a:pt x="1034" y="1569"/>
                  <a:pt x="1034" y="1569"/>
                  <a:pt x="1034" y="1569"/>
                </a:cubicBezTo>
                <a:cubicBezTo>
                  <a:pt x="1067" y="1564"/>
                  <a:pt x="1098" y="1553"/>
                  <a:pt x="1125" y="1537"/>
                </a:cubicBezTo>
                <a:cubicBezTo>
                  <a:pt x="1249" y="1743"/>
                  <a:pt x="1249" y="1743"/>
                  <a:pt x="1249" y="1743"/>
                </a:cubicBezTo>
                <a:cubicBezTo>
                  <a:pt x="1126" y="1779"/>
                  <a:pt x="1126" y="1779"/>
                  <a:pt x="1126" y="1779"/>
                </a:cubicBezTo>
                <a:cubicBezTo>
                  <a:pt x="1117" y="1753"/>
                  <a:pt x="1092" y="1734"/>
                  <a:pt x="1063" y="1734"/>
                </a:cubicBezTo>
                <a:cubicBezTo>
                  <a:pt x="1061" y="1734"/>
                  <a:pt x="1059" y="1734"/>
                  <a:pt x="1057" y="1734"/>
                </a:cubicBezTo>
                <a:moveTo>
                  <a:pt x="694" y="1969"/>
                </a:moveTo>
                <a:cubicBezTo>
                  <a:pt x="510" y="1768"/>
                  <a:pt x="510" y="1768"/>
                  <a:pt x="510" y="1768"/>
                </a:cubicBezTo>
                <a:cubicBezTo>
                  <a:pt x="810" y="1492"/>
                  <a:pt x="810" y="1492"/>
                  <a:pt x="810" y="1492"/>
                </a:cubicBezTo>
                <a:cubicBezTo>
                  <a:pt x="839" y="1522"/>
                  <a:pt x="875" y="1546"/>
                  <a:pt x="916" y="1559"/>
                </a:cubicBezTo>
                <a:cubicBezTo>
                  <a:pt x="794" y="1947"/>
                  <a:pt x="794" y="1947"/>
                  <a:pt x="794" y="1947"/>
                </a:cubicBezTo>
                <a:cubicBezTo>
                  <a:pt x="785" y="1944"/>
                  <a:pt x="775" y="1943"/>
                  <a:pt x="765" y="1943"/>
                </a:cubicBezTo>
                <a:cubicBezTo>
                  <a:pt x="738" y="1943"/>
                  <a:pt x="713" y="1953"/>
                  <a:pt x="694" y="1969"/>
                </a:cubicBezTo>
                <a:moveTo>
                  <a:pt x="1255" y="1741"/>
                </a:moveTo>
                <a:cubicBezTo>
                  <a:pt x="1131" y="1534"/>
                  <a:pt x="1131" y="1534"/>
                  <a:pt x="1131" y="1534"/>
                </a:cubicBezTo>
                <a:cubicBezTo>
                  <a:pt x="1165" y="1513"/>
                  <a:pt x="1194" y="1484"/>
                  <a:pt x="1215" y="1450"/>
                </a:cubicBezTo>
                <a:cubicBezTo>
                  <a:pt x="1427" y="1576"/>
                  <a:pt x="1427" y="1576"/>
                  <a:pt x="1427" y="1576"/>
                </a:cubicBezTo>
                <a:cubicBezTo>
                  <a:pt x="1414" y="1599"/>
                  <a:pt x="1407" y="1626"/>
                  <a:pt x="1407" y="1655"/>
                </a:cubicBezTo>
                <a:cubicBezTo>
                  <a:pt x="1407" y="1669"/>
                  <a:pt x="1409" y="1683"/>
                  <a:pt x="1412" y="1696"/>
                </a:cubicBezTo>
                <a:cubicBezTo>
                  <a:pt x="1255" y="1741"/>
                  <a:pt x="1255" y="1741"/>
                  <a:pt x="1255" y="1741"/>
                </a:cubicBezTo>
                <a:moveTo>
                  <a:pt x="506" y="1764"/>
                </a:moveTo>
                <a:cubicBezTo>
                  <a:pt x="381" y="1627"/>
                  <a:pt x="381" y="1627"/>
                  <a:pt x="381" y="1627"/>
                </a:cubicBezTo>
                <a:cubicBezTo>
                  <a:pt x="396" y="1613"/>
                  <a:pt x="404" y="1594"/>
                  <a:pt x="404" y="1572"/>
                </a:cubicBezTo>
                <a:cubicBezTo>
                  <a:pt x="404" y="1563"/>
                  <a:pt x="403" y="1555"/>
                  <a:pt x="400" y="1547"/>
                </a:cubicBezTo>
                <a:cubicBezTo>
                  <a:pt x="758" y="1410"/>
                  <a:pt x="758" y="1410"/>
                  <a:pt x="758" y="1410"/>
                </a:cubicBezTo>
                <a:cubicBezTo>
                  <a:pt x="770" y="1439"/>
                  <a:pt x="786" y="1465"/>
                  <a:pt x="806" y="1487"/>
                </a:cubicBezTo>
                <a:cubicBezTo>
                  <a:pt x="506" y="1764"/>
                  <a:pt x="506" y="1764"/>
                  <a:pt x="506" y="1764"/>
                </a:cubicBezTo>
                <a:moveTo>
                  <a:pt x="3505" y="1782"/>
                </a:moveTo>
                <a:cubicBezTo>
                  <a:pt x="3329" y="1670"/>
                  <a:pt x="3329" y="1670"/>
                  <a:pt x="3329" y="1670"/>
                </a:cubicBezTo>
                <a:cubicBezTo>
                  <a:pt x="3347" y="1642"/>
                  <a:pt x="3357" y="1608"/>
                  <a:pt x="3357" y="1572"/>
                </a:cubicBezTo>
                <a:cubicBezTo>
                  <a:pt x="3357" y="1531"/>
                  <a:pt x="3344" y="1494"/>
                  <a:pt x="3322" y="1463"/>
                </a:cubicBezTo>
                <a:cubicBezTo>
                  <a:pt x="3472" y="1351"/>
                  <a:pt x="3472" y="1351"/>
                  <a:pt x="3472" y="1351"/>
                </a:cubicBezTo>
                <a:cubicBezTo>
                  <a:pt x="3498" y="1384"/>
                  <a:pt x="3537" y="1406"/>
                  <a:pt x="3582" y="1407"/>
                </a:cubicBezTo>
                <a:cubicBezTo>
                  <a:pt x="3550" y="1760"/>
                  <a:pt x="3550" y="1760"/>
                  <a:pt x="3550" y="1760"/>
                </a:cubicBezTo>
                <a:cubicBezTo>
                  <a:pt x="3550" y="1760"/>
                  <a:pt x="3549" y="1760"/>
                  <a:pt x="3548" y="1760"/>
                </a:cubicBezTo>
                <a:cubicBezTo>
                  <a:pt x="3531" y="1760"/>
                  <a:pt x="3515" y="1769"/>
                  <a:pt x="3505" y="1782"/>
                </a:cubicBezTo>
                <a:moveTo>
                  <a:pt x="404" y="1272"/>
                </a:moveTo>
                <a:cubicBezTo>
                  <a:pt x="430" y="1272"/>
                  <a:pt x="451" y="1255"/>
                  <a:pt x="457" y="1231"/>
                </a:cubicBezTo>
                <a:cubicBezTo>
                  <a:pt x="743" y="1278"/>
                  <a:pt x="743" y="1278"/>
                  <a:pt x="743" y="1278"/>
                </a:cubicBezTo>
                <a:cubicBezTo>
                  <a:pt x="741" y="1290"/>
                  <a:pt x="740" y="1303"/>
                  <a:pt x="740" y="1316"/>
                </a:cubicBezTo>
                <a:cubicBezTo>
                  <a:pt x="740" y="1347"/>
                  <a:pt x="746" y="1377"/>
                  <a:pt x="756" y="1405"/>
                </a:cubicBezTo>
                <a:cubicBezTo>
                  <a:pt x="398" y="1541"/>
                  <a:pt x="398" y="1541"/>
                  <a:pt x="398" y="1541"/>
                </a:cubicBezTo>
                <a:cubicBezTo>
                  <a:pt x="389" y="1520"/>
                  <a:pt x="370" y="1503"/>
                  <a:pt x="346" y="1497"/>
                </a:cubicBezTo>
                <a:cubicBezTo>
                  <a:pt x="396" y="1272"/>
                  <a:pt x="396" y="1272"/>
                  <a:pt x="396" y="1272"/>
                </a:cubicBezTo>
                <a:cubicBezTo>
                  <a:pt x="399" y="1272"/>
                  <a:pt x="401" y="1272"/>
                  <a:pt x="404" y="1272"/>
                </a:cubicBezTo>
                <a:moveTo>
                  <a:pt x="2618" y="1638"/>
                </a:moveTo>
                <a:cubicBezTo>
                  <a:pt x="2608" y="1555"/>
                  <a:pt x="2564" y="1483"/>
                  <a:pt x="2501" y="1435"/>
                </a:cubicBezTo>
                <a:cubicBezTo>
                  <a:pt x="2742" y="1110"/>
                  <a:pt x="2742" y="1110"/>
                  <a:pt x="2742" y="1110"/>
                </a:cubicBezTo>
                <a:cubicBezTo>
                  <a:pt x="2784" y="1140"/>
                  <a:pt x="2835" y="1158"/>
                  <a:pt x="2891" y="1158"/>
                </a:cubicBezTo>
                <a:cubicBezTo>
                  <a:pt x="2925" y="1158"/>
                  <a:pt x="2957" y="1152"/>
                  <a:pt x="2986" y="1140"/>
                </a:cubicBezTo>
                <a:cubicBezTo>
                  <a:pt x="3094" y="1400"/>
                  <a:pt x="3094" y="1400"/>
                  <a:pt x="3094" y="1400"/>
                </a:cubicBezTo>
                <a:cubicBezTo>
                  <a:pt x="3027" y="1429"/>
                  <a:pt x="2981" y="1495"/>
                  <a:pt x="2981" y="1572"/>
                </a:cubicBezTo>
                <a:cubicBezTo>
                  <a:pt x="2981" y="1579"/>
                  <a:pt x="2981" y="1586"/>
                  <a:pt x="2982" y="1592"/>
                </a:cubicBezTo>
                <a:cubicBezTo>
                  <a:pt x="2618" y="1638"/>
                  <a:pt x="2618" y="1638"/>
                  <a:pt x="2618" y="1638"/>
                </a:cubicBezTo>
                <a:moveTo>
                  <a:pt x="306" y="1497"/>
                </a:moveTo>
                <a:cubicBezTo>
                  <a:pt x="182" y="1102"/>
                  <a:pt x="182" y="1102"/>
                  <a:pt x="182" y="1102"/>
                </a:cubicBezTo>
                <a:cubicBezTo>
                  <a:pt x="202" y="1095"/>
                  <a:pt x="221" y="1083"/>
                  <a:pt x="236" y="1067"/>
                </a:cubicBezTo>
                <a:cubicBezTo>
                  <a:pt x="363" y="1185"/>
                  <a:pt x="363" y="1185"/>
                  <a:pt x="363" y="1185"/>
                </a:cubicBezTo>
                <a:cubicBezTo>
                  <a:pt x="355" y="1194"/>
                  <a:pt x="351" y="1206"/>
                  <a:pt x="351" y="1219"/>
                </a:cubicBezTo>
                <a:cubicBezTo>
                  <a:pt x="351" y="1243"/>
                  <a:pt x="367" y="1264"/>
                  <a:pt x="390" y="1270"/>
                </a:cubicBezTo>
                <a:cubicBezTo>
                  <a:pt x="340" y="1495"/>
                  <a:pt x="340" y="1495"/>
                  <a:pt x="340" y="1495"/>
                </a:cubicBezTo>
                <a:cubicBezTo>
                  <a:pt x="336" y="1495"/>
                  <a:pt x="331" y="1494"/>
                  <a:pt x="326" y="1494"/>
                </a:cubicBezTo>
                <a:cubicBezTo>
                  <a:pt x="319" y="1494"/>
                  <a:pt x="313" y="1495"/>
                  <a:pt x="306" y="1497"/>
                </a:cubicBezTo>
                <a:moveTo>
                  <a:pt x="2021" y="1663"/>
                </a:moveTo>
                <a:cubicBezTo>
                  <a:pt x="1724" y="1656"/>
                  <a:pt x="1724" y="1656"/>
                  <a:pt x="1724" y="1656"/>
                </a:cubicBezTo>
                <a:cubicBezTo>
                  <a:pt x="1724" y="1655"/>
                  <a:pt x="1724" y="1655"/>
                  <a:pt x="1724" y="1655"/>
                </a:cubicBezTo>
                <a:cubicBezTo>
                  <a:pt x="1724" y="1600"/>
                  <a:pt x="1696" y="1551"/>
                  <a:pt x="1653" y="1523"/>
                </a:cubicBezTo>
                <a:cubicBezTo>
                  <a:pt x="1960" y="1044"/>
                  <a:pt x="1960" y="1044"/>
                  <a:pt x="1960" y="1044"/>
                </a:cubicBezTo>
                <a:cubicBezTo>
                  <a:pt x="1977" y="1054"/>
                  <a:pt x="1996" y="1060"/>
                  <a:pt x="2017" y="1060"/>
                </a:cubicBezTo>
                <a:cubicBezTo>
                  <a:pt x="2030" y="1060"/>
                  <a:pt x="2044" y="1057"/>
                  <a:pt x="2056" y="1053"/>
                </a:cubicBezTo>
                <a:cubicBezTo>
                  <a:pt x="2201" y="1399"/>
                  <a:pt x="2201" y="1399"/>
                  <a:pt x="2201" y="1399"/>
                </a:cubicBezTo>
                <a:cubicBezTo>
                  <a:pt x="2098" y="1444"/>
                  <a:pt x="2026" y="1545"/>
                  <a:pt x="2021" y="1663"/>
                </a:cubicBezTo>
                <a:moveTo>
                  <a:pt x="367" y="1180"/>
                </a:moveTo>
                <a:cubicBezTo>
                  <a:pt x="240" y="1063"/>
                  <a:pt x="240" y="1063"/>
                  <a:pt x="240" y="1063"/>
                </a:cubicBezTo>
                <a:cubicBezTo>
                  <a:pt x="250" y="1052"/>
                  <a:pt x="258" y="1039"/>
                  <a:pt x="264" y="1026"/>
                </a:cubicBezTo>
                <a:cubicBezTo>
                  <a:pt x="757" y="1224"/>
                  <a:pt x="757" y="1224"/>
                  <a:pt x="757" y="1224"/>
                </a:cubicBezTo>
                <a:cubicBezTo>
                  <a:pt x="752" y="1239"/>
                  <a:pt x="747" y="1255"/>
                  <a:pt x="744" y="1272"/>
                </a:cubicBezTo>
                <a:cubicBezTo>
                  <a:pt x="457" y="1224"/>
                  <a:pt x="457" y="1224"/>
                  <a:pt x="457" y="1224"/>
                </a:cubicBezTo>
                <a:cubicBezTo>
                  <a:pt x="458" y="1223"/>
                  <a:pt x="458" y="1221"/>
                  <a:pt x="458" y="1219"/>
                </a:cubicBezTo>
                <a:cubicBezTo>
                  <a:pt x="458" y="1189"/>
                  <a:pt x="434" y="1165"/>
                  <a:pt x="404" y="1165"/>
                </a:cubicBezTo>
                <a:cubicBezTo>
                  <a:pt x="390" y="1165"/>
                  <a:pt x="377" y="1171"/>
                  <a:pt x="367" y="1180"/>
                </a:cubicBezTo>
                <a:moveTo>
                  <a:pt x="3100" y="1397"/>
                </a:moveTo>
                <a:cubicBezTo>
                  <a:pt x="2992" y="1137"/>
                  <a:pt x="2992" y="1137"/>
                  <a:pt x="2992" y="1137"/>
                </a:cubicBezTo>
                <a:cubicBezTo>
                  <a:pt x="3046" y="1114"/>
                  <a:pt x="3090" y="1074"/>
                  <a:pt x="3117" y="1022"/>
                </a:cubicBezTo>
                <a:cubicBezTo>
                  <a:pt x="3456" y="1198"/>
                  <a:pt x="3456" y="1198"/>
                  <a:pt x="3456" y="1198"/>
                </a:cubicBezTo>
                <a:cubicBezTo>
                  <a:pt x="3447" y="1217"/>
                  <a:pt x="3441" y="1239"/>
                  <a:pt x="3441" y="1262"/>
                </a:cubicBezTo>
                <a:cubicBezTo>
                  <a:pt x="3441" y="1293"/>
                  <a:pt x="3451" y="1322"/>
                  <a:pt x="3468" y="1346"/>
                </a:cubicBezTo>
                <a:cubicBezTo>
                  <a:pt x="3318" y="1458"/>
                  <a:pt x="3318" y="1458"/>
                  <a:pt x="3318" y="1458"/>
                </a:cubicBezTo>
                <a:cubicBezTo>
                  <a:pt x="3283" y="1413"/>
                  <a:pt x="3230" y="1384"/>
                  <a:pt x="3169" y="1384"/>
                </a:cubicBezTo>
                <a:cubicBezTo>
                  <a:pt x="3144" y="1384"/>
                  <a:pt x="3121" y="1389"/>
                  <a:pt x="3100" y="1397"/>
                </a:cubicBezTo>
                <a:moveTo>
                  <a:pt x="1553" y="1497"/>
                </a:moveTo>
                <a:cubicBezTo>
                  <a:pt x="1541" y="1400"/>
                  <a:pt x="1541" y="1400"/>
                  <a:pt x="1541" y="1400"/>
                </a:cubicBezTo>
                <a:cubicBezTo>
                  <a:pt x="1573" y="1395"/>
                  <a:pt x="1598" y="1368"/>
                  <a:pt x="1598" y="1334"/>
                </a:cubicBezTo>
                <a:cubicBezTo>
                  <a:pt x="1598" y="1321"/>
                  <a:pt x="1594" y="1309"/>
                  <a:pt x="1587" y="1298"/>
                </a:cubicBezTo>
                <a:cubicBezTo>
                  <a:pt x="1933" y="1021"/>
                  <a:pt x="1933" y="1021"/>
                  <a:pt x="1933" y="1021"/>
                </a:cubicBezTo>
                <a:cubicBezTo>
                  <a:pt x="1939" y="1029"/>
                  <a:pt x="1947" y="1035"/>
                  <a:pt x="1955" y="1041"/>
                </a:cubicBezTo>
                <a:cubicBezTo>
                  <a:pt x="1648" y="1520"/>
                  <a:pt x="1648" y="1520"/>
                  <a:pt x="1648" y="1520"/>
                </a:cubicBezTo>
                <a:cubicBezTo>
                  <a:pt x="1624" y="1505"/>
                  <a:pt x="1596" y="1496"/>
                  <a:pt x="1565" y="1496"/>
                </a:cubicBezTo>
                <a:cubicBezTo>
                  <a:pt x="1561" y="1496"/>
                  <a:pt x="1557" y="1496"/>
                  <a:pt x="1553" y="1497"/>
                </a:cubicBezTo>
                <a:moveTo>
                  <a:pt x="2295" y="1110"/>
                </a:moveTo>
                <a:cubicBezTo>
                  <a:pt x="2113" y="1003"/>
                  <a:pt x="2113" y="1003"/>
                  <a:pt x="2113" y="1003"/>
                </a:cubicBezTo>
                <a:cubicBezTo>
                  <a:pt x="2121" y="987"/>
                  <a:pt x="2126" y="969"/>
                  <a:pt x="2126" y="950"/>
                </a:cubicBezTo>
                <a:cubicBezTo>
                  <a:pt x="2126" y="949"/>
                  <a:pt x="2126" y="948"/>
                  <a:pt x="2126" y="947"/>
                </a:cubicBezTo>
                <a:cubicBezTo>
                  <a:pt x="2636" y="919"/>
                  <a:pt x="2636" y="919"/>
                  <a:pt x="2636" y="919"/>
                </a:cubicBezTo>
                <a:cubicBezTo>
                  <a:pt x="2641" y="995"/>
                  <a:pt x="2679" y="1062"/>
                  <a:pt x="2737" y="1106"/>
                </a:cubicBezTo>
                <a:cubicBezTo>
                  <a:pt x="2496" y="1431"/>
                  <a:pt x="2496" y="1431"/>
                  <a:pt x="2496" y="1431"/>
                </a:cubicBezTo>
                <a:cubicBezTo>
                  <a:pt x="2447" y="1396"/>
                  <a:pt x="2386" y="1374"/>
                  <a:pt x="2321" y="1374"/>
                </a:cubicBezTo>
                <a:cubicBezTo>
                  <a:pt x="2280" y="1374"/>
                  <a:pt x="2242" y="1382"/>
                  <a:pt x="2207" y="1397"/>
                </a:cubicBezTo>
                <a:cubicBezTo>
                  <a:pt x="2062" y="1050"/>
                  <a:pt x="2062" y="1050"/>
                  <a:pt x="2062" y="1050"/>
                </a:cubicBezTo>
                <a:cubicBezTo>
                  <a:pt x="2081" y="1041"/>
                  <a:pt x="2098" y="1027"/>
                  <a:pt x="2110" y="1008"/>
                </a:cubicBezTo>
                <a:cubicBezTo>
                  <a:pt x="2291" y="1115"/>
                  <a:pt x="2291" y="1115"/>
                  <a:pt x="2291" y="1115"/>
                </a:cubicBezTo>
                <a:cubicBezTo>
                  <a:pt x="2284" y="1126"/>
                  <a:pt x="2280" y="1140"/>
                  <a:pt x="2280" y="1154"/>
                </a:cubicBezTo>
                <a:cubicBezTo>
                  <a:pt x="2280" y="1197"/>
                  <a:pt x="2315" y="1231"/>
                  <a:pt x="2357" y="1231"/>
                </a:cubicBezTo>
                <a:cubicBezTo>
                  <a:pt x="2400" y="1231"/>
                  <a:pt x="2434" y="1197"/>
                  <a:pt x="2434" y="1154"/>
                </a:cubicBezTo>
                <a:cubicBezTo>
                  <a:pt x="2434" y="1138"/>
                  <a:pt x="2430" y="1124"/>
                  <a:pt x="2421" y="1111"/>
                </a:cubicBezTo>
                <a:cubicBezTo>
                  <a:pt x="2486" y="1064"/>
                  <a:pt x="2486" y="1064"/>
                  <a:pt x="2486" y="1064"/>
                </a:cubicBezTo>
                <a:cubicBezTo>
                  <a:pt x="2491" y="1069"/>
                  <a:pt x="2497" y="1072"/>
                  <a:pt x="2505" y="1072"/>
                </a:cubicBezTo>
                <a:cubicBezTo>
                  <a:pt x="2518" y="1072"/>
                  <a:pt x="2529" y="1061"/>
                  <a:pt x="2529" y="1047"/>
                </a:cubicBezTo>
                <a:cubicBezTo>
                  <a:pt x="2529" y="1033"/>
                  <a:pt x="2518" y="1022"/>
                  <a:pt x="2505" y="1022"/>
                </a:cubicBezTo>
                <a:cubicBezTo>
                  <a:pt x="2491" y="1022"/>
                  <a:pt x="2480" y="1033"/>
                  <a:pt x="2480" y="1047"/>
                </a:cubicBezTo>
                <a:cubicBezTo>
                  <a:pt x="2480" y="1051"/>
                  <a:pt x="2481" y="1055"/>
                  <a:pt x="2483" y="1059"/>
                </a:cubicBezTo>
                <a:cubicBezTo>
                  <a:pt x="2418" y="1106"/>
                  <a:pt x="2418" y="1106"/>
                  <a:pt x="2418" y="1106"/>
                </a:cubicBezTo>
                <a:cubicBezTo>
                  <a:pt x="2404" y="1089"/>
                  <a:pt x="2382" y="1077"/>
                  <a:pt x="2357" y="1077"/>
                </a:cubicBezTo>
                <a:cubicBezTo>
                  <a:pt x="2332" y="1077"/>
                  <a:pt x="2309" y="1090"/>
                  <a:pt x="2295" y="1110"/>
                </a:cubicBezTo>
                <a:moveTo>
                  <a:pt x="1583" y="972"/>
                </a:moveTo>
                <a:cubicBezTo>
                  <a:pt x="1629" y="972"/>
                  <a:pt x="1667" y="939"/>
                  <a:pt x="1676" y="895"/>
                </a:cubicBezTo>
                <a:cubicBezTo>
                  <a:pt x="1908" y="935"/>
                  <a:pt x="1908" y="935"/>
                  <a:pt x="1908" y="935"/>
                </a:cubicBezTo>
                <a:cubicBezTo>
                  <a:pt x="1907" y="940"/>
                  <a:pt x="1907" y="945"/>
                  <a:pt x="1907" y="950"/>
                </a:cubicBezTo>
                <a:cubicBezTo>
                  <a:pt x="1907" y="975"/>
                  <a:pt x="1915" y="998"/>
                  <a:pt x="1929" y="1016"/>
                </a:cubicBezTo>
                <a:cubicBezTo>
                  <a:pt x="1583" y="1293"/>
                  <a:pt x="1583" y="1293"/>
                  <a:pt x="1583" y="1293"/>
                </a:cubicBezTo>
                <a:cubicBezTo>
                  <a:pt x="1577" y="1285"/>
                  <a:pt x="1569" y="1279"/>
                  <a:pt x="1560" y="1275"/>
                </a:cubicBezTo>
                <a:cubicBezTo>
                  <a:pt x="1633" y="1095"/>
                  <a:pt x="1633" y="1095"/>
                  <a:pt x="1633" y="1095"/>
                </a:cubicBezTo>
                <a:cubicBezTo>
                  <a:pt x="1636" y="1096"/>
                  <a:pt x="1639" y="1096"/>
                  <a:pt x="1643" y="1096"/>
                </a:cubicBezTo>
                <a:cubicBezTo>
                  <a:pt x="1663" y="1096"/>
                  <a:pt x="1679" y="1080"/>
                  <a:pt x="1679" y="1060"/>
                </a:cubicBezTo>
                <a:cubicBezTo>
                  <a:pt x="1679" y="1040"/>
                  <a:pt x="1663" y="1024"/>
                  <a:pt x="1643" y="1024"/>
                </a:cubicBezTo>
                <a:cubicBezTo>
                  <a:pt x="1623" y="1024"/>
                  <a:pt x="1607" y="1040"/>
                  <a:pt x="1607" y="1060"/>
                </a:cubicBezTo>
                <a:cubicBezTo>
                  <a:pt x="1607" y="1064"/>
                  <a:pt x="1608" y="1067"/>
                  <a:pt x="1609" y="1071"/>
                </a:cubicBezTo>
                <a:cubicBezTo>
                  <a:pt x="1496" y="1116"/>
                  <a:pt x="1496" y="1116"/>
                  <a:pt x="1496" y="1116"/>
                </a:cubicBezTo>
                <a:cubicBezTo>
                  <a:pt x="1490" y="1104"/>
                  <a:pt x="1478" y="1096"/>
                  <a:pt x="1464" y="1096"/>
                </a:cubicBezTo>
                <a:cubicBezTo>
                  <a:pt x="1444" y="1096"/>
                  <a:pt x="1428" y="1113"/>
                  <a:pt x="1428" y="1133"/>
                </a:cubicBezTo>
                <a:cubicBezTo>
                  <a:pt x="1428" y="1153"/>
                  <a:pt x="1444" y="1169"/>
                  <a:pt x="1464" y="1169"/>
                </a:cubicBezTo>
                <a:cubicBezTo>
                  <a:pt x="1484" y="1169"/>
                  <a:pt x="1501" y="1153"/>
                  <a:pt x="1501" y="1133"/>
                </a:cubicBezTo>
                <a:cubicBezTo>
                  <a:pt x="1501" y="1129"/>
                  <a:pt x="1500" y="1125"/>
                  <a:pt x="1499" y="1122"/>
                </a:cubicBezTo>
                <a:cubicBezTo>
                  <a:pt x="1611" y="1076"/>
                  <a:pt x="1611" y="1076"/>
                  <a:pt x="1611" y="1076"/>
                </a:cubicBezTo>
                <a:cubicBezTo>
                  <a:pt x="1614" y="1083"/>
                  <a:pt x="1620" y="1089"/>
                  <a:pt x="1627" y="1092"/>
                </a:cubicBezTo>
                <a:cubicBezTo>
                  <a:pt x="1555" y="1272"/>
                  <a:pt x="1555" y="1272"/>
                  <a:pt x="1555" y="1272"/>
                </a:cubicBezTo>
                <a:cubicBezTo>
                  <a:pt x="1547" y="1269"/>
                  <a:pt x="1539" y="1268"/>
                  <a:pt x="1531" y="1268"/>
                </a:cubicBezTo>
                <a:cubicBezTo>
                  <a:pt x="1494" y="1268"/>
                  <a:pt x="1464" y="1298"/>
                  <a:pt x="1464" y="1334"/>
                </a:cubicBezTo>
                <a:cubicBezTo>
                  <a:pt x="1464" y="1371"/>
                  <a:pt x="1494" y="1401"/>
                  <a:pt x="1531" y="1401"/>
                </a:cubicBezTo>
                <a:cubicBezTo>
                  <a:pt x="1532" y="1401"/>
                  <a:pt x="1534" y="1401"/>
                  <a:pt x="1535" y="1401"/>
                </a:cubicBezTo>
                <a:cubicBezTo>
                  <a:pt x="1547" y="1497"/>
                  <a:pt x="1547" y="1497"/>
                  <a:pt x="1547" y="1497"/>
                </a:cubicBezTo>
                <a:cubicBezTo>
                  <a:pt x="1498" y="1503"/>
                  <a:pt x="1456" y="1531"/>
                  <a:pt x="1431" y="1571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40" y="1407"/>
                  <a:pt x="1252" y="1363"/>
                  <a:pt x="1252" y="1316"/>
                </a:cubicBezTo>
                <a:cubicBezTo>
                  <a:pt x="1252" y="1260"/>
                  <a:pt x="1234" y="1207"/>
                  <a:pt x="1203" y="1165"/>
                </a:cubicBezTo>
                <a:cubicBezTo>
                  <a:pt x="1508" y="936"/>
                  <a:pt x="1508" y="936"/>
                  <a:pt x="1508" y="936"/>
                </a:cubicBezTo>
                <a:cubicBezTo>
                  <a:pt x="1526" y="958"/>
                  <a:pt x="1552" y="972"/>
                  <a:pt x="1583" y="972"/>
                </a:cubicBezTo>
                <a:moveTo>
                  <a:pt x="760" y="1218"/>
                </a:moveTo>
                <a:cubicBezTo>
                  <a:pt x="266" y="1020"/>
                  <a:pt x="266" y="1020"/>
                  <a:pt x="266" y="1020"/>
                </a:cubicBezTo>
                <a:cubicBezTo>
                  <a:pt x="272" y="1005"/>
                  <a:pt x="275" y="989"/>
                  <a:pt x="275" y="972"/>
                </a:cubicBezTo>
                <a:cubicBezTo>
                  <a:pt x="275" y="957"/>
                  <a:pt x="273" y="943"/>
                  <a:pt x="268" y="930"/>
                </a:cubicBezTo>
                <a:cubicBezTo>
                  <a:pt x="518" y="844"/>
                  <a:pt x="518" y="844"/>
                  <a:pt x="518" y="844"/>
                </a:cubicBezTo>
                <a:cubicBezTo>
                  <a:pt x="813" y="1138"/>
                  <a:pt x="813" y="1138"/>
                  <a:pt x="813" y="1138"/>
                </a:cubicBezTo>
                <a:cubicBezTo>
                  <a:pt x="790" y="1161"/>
                  <a:pt x="772" y="1188"/>
                  <a:pt x="760" y="1218"/>
                </a:cubicBezTo>
                <a:moveTo>
                  <a:pt x="380" y="756"/>
                </a:moveTo>
                <a:cubicBezTo>
                  <a:pt x="394" y="756"/>
                  <a:pt x="406" y="750"/>
                  <a:pt x="416" y="742"/>
                </a:cubicBezTo>
                <a:cubicBezTo>
                  <a:pt x="513" y="839"/>
                  <a:pt x="513" y="839"/>
                  <a:pt x="513" y="839"/>
                </a:cubicBezTo>
                <a:cubicBezTo>
                  <a:pt x="266" y="924"/>
                  <a:pt x="266" y="924"/>
                  <a:pt x="266" y="924"/>
                </a:cubicBezTo>
                <a:cubicBezTo>
                  <a:pt x="259" y="904"/>
                  <a:pt x="247" y="886"/>
                  <a:pt x="232" y="872"/>
                </a:cubicBezTo>
                <a:cubicBezTo>
                  <a:pt x="347" y="744"/>
                  <a:pt x="347" y="744"/>
                  <a:pt x="347" y="744"/>
                </a:cubicBezTo>
                <a:cubicBezTo>
                  <a:pt x="356" y="751"/>
                  <a:pt x="367" y="756"/>
                  <a:pt x="380" y="756"/>
                </a:cubicBezTo>
                <a:moveTo>
                  <a:pt x="1317" y="756"/>
                </a:moveTo>
                <a:cubicBezTo>
                  <a:pt x="1363" y="756"/>
                  <a:pt x="1405" y="739"/>
                  <a:pt x="1438" y="712"/>
                </a:cubicBezTo>
                <a:cubicBezTo>
                  <a:pt x="1518" y="806"/>
                  <a:pt x="1518" y="806"/>
                  <a:pt x="1518" y="806"/>
                </a:cubicBezTo>
                <a:cubicBezTo>
                  <a:pt x="1499" y="824"/>
                  <a:pt x="1487" y="849"/>
                  <a:pt x="1487" y="876"/>
                </a:cubicBezTo>
                <a:cubicBezTo>
                  <a:pt x="1487" y="897"/>
                  <a:pt x="1494" y="915"/>
                  <a:pt x="1505" y="931"/>
                </a:cubicBezTo>
                <a:cubicBezTo>
                  <a:pt x="1199" y="1160"/>
                  <a:pt x="1199" y="1160"/>
                  <a:pt x="1199" y="1160"/>
                </a:cubicBezTo>
                <a:cubicBezTo>
                  <a:pt x="1173" y="1126"/>
                  <a:pt x="1139" y="1099"/>
                  <a:pt x="1100" y="1082"/>
                </a:cubicBezTo>
                <a:cubicBezTo>
                  <a:pt x="1246" y="742"/>
                  <a:pt x="1246" y="742"/>
                  <a:pt x="1246" y="742"/>
                </a:cubicBezTo>
                <a:cubicBezTo>
                  <a:pt x="1268" y="751"/>
                  <a:pt x="1292" y="756"/>
                  <a:pt x="1317" y="756"/>
                </a:cubicBezTo>
                <a:moveTo>
                  <a:pt x="817" y="1133"/>
                </a:moveTo>
                <a:cubicBezTo>
                  <a:pt x="524" y="841"/>
                  <a:pt x="524" y="841"/>
                  <a:pt x="524" y="841"/>
                </a:cubicBezTo>
                <a:cubicBezTo>
                  <a:pt x="1140" y="629"/>
                  <a:pt x="1140" y="629"/>
                  <a:pt x="1140" y="629"/>
                </a:cubicBezTo>
                <a:cubicBezTo>
                  <a:pt x="1157" y="678"/>
                  <a:pt x="1194" y="718"/>
                  <a:pt x="1240" y="739"/>
                </a:cubicBezTo>
                <a:cubicBezTo>
                  <a:pt x="1094" y="1080"/>
                  <a:pt x="1094" y="1080"/>
                  <a:pt x="1094" y="1080"/>
                </a:cubicBezTo>
                <a:cubicBezTo>
                  <a:pt x="1064" y="1067"/>
                  <a:pt x="1031" y="1060"/>
                  <a:pt x="996" y="1060"/>
                </a:cubicBezTo>
                <a:cubicBezTo>
                  <a:pt x="926" y="1060"/>
                  <a:pt x="863" y="1088"/>
                  <a:pt x="817" y="1133"/>
                </a:cubicBezTo>
                <a:moveTo>
                  <a:pt x="1166" y="0"/>
                </a:moveTo>
                <a:cubicBezTo>
                  <a:pt x="1146" y="0"/>
                  <a:pt x="1129" y="17"/>
                  <a:pt x="1129" y="37"/>
                </a:cubicBezTo>
                <a:cubicBezTo>
                  <a:pt x="1129" y="57"/>
                  <a:pt x="1146" y="73"/>
                  <a:pt x="1166" y="73"/>
                </a:cubicBezTo>
                <a:cubicBezTo>
                  <a:pt x="1179" y="73"/>
                  <a:pt x="1191" y="66"/>
                  <a:pt x="1197" y="54"/>
                </a:cubicBezTo>
                <a:cubicBezTo>
                  <a:pt x="1372" y="132"/>
                  <a:pt x="1372" y="132"/>
                  <a:pt x="1372" y="132"/>
                </a:cubicBezTo>
                <a:cubicBezTo>
                  <a:pt x="1371" y="136"/>
                  <a:pt x="1370" y="140"/>
                  <a:pt x="1370" y="144"/>
                </a:cubicBezTo>
                <a:cubicBezTo>
                  <a:pt x="1370" y="164"/>
                  <a:pt x="1387" y="180"/>
                  <a:pt x="1407" y="180"/>
                </a:cubicBezTo>
                <a:cubicBezTo>
                  <a:pt x="1418" y="180"/>
                  <a:pt x="1429" y="175"/>
                  <a:pt x="1435" y="166"/>
                </a:cubicBezTo>
                <a:cubicBezTo>
                  <a:pt x="1657" y="308"/>
                  <a:pt x="1657" y="308"/>
                  <a:pt x="1657" y="308"/>
                </a:cubicBezTo>
                <a:cubicBezTo>
                  <a:pt x="1650" y="320"/>
                  <a:pt x="1646" y="334"/>
                  <a:pt x="1646" y="348"/>
                </a:cubicBezTo>
                <a:cubicBezTo>
                  <a:pt x="1646" y="360"/>
                  <a:pt x="1649" y="372"/>
                  <a:pt x="1654" y="382"/>
                </a:cubicBezTo>
                <a:cubicBezTo>
                  <a:pt x="1481" y="475"/>
                  <a:pt x="1481" y="475"/>
                  <a:pt x="1481" y="475"/>
                </a:cubicBezTo>
                <a:cubicBezTo>
                  <a:pt x="1449" y="418"/>
                  <a:pt x="1388" y="379"/>
                  <a:pt x="1317" y="379"/>
                </a:cubicBezTo>
                <a:cubicBezTo>
                  <a:pt x="1245" y="379"/>
                  <a:pt x="1182" y="421"/>
                  <a:pt x="1150" y="482"/>
                </a:cubicBezTo>
                <a:cubicBezTo>
                  <a:pt x="906" y="361"/>
                  <a:pt x="906" y="361"/>
                  <a:pt x="906" y="361"/>
                </a:cubicBezTo>
                <a:cubicBezTo>
                  <a:pt x="908" y="357"/>
                  <a:pt x="909" y="353"/>
                  <a:pt x="909" y="348"/>
                </a:cubicBezTo>
                <a:cubicBezTo>
                  <a:pt x="909" y="328"/>
                  <a:pt x="893" y="312"/>
                  <a:pt x="873" y="312"/>
                </a:cubicBezTo>
                <a:cubicBezTo>
                  <a:pt x="853" y="312"/>
                  <a:pt x="836" y="328"/>
                  <a:pt x="836" y="348"/>
                </a:cubicBezTo>
                <a:cubicBezTo>
                  <a:pt x="836" y="368"/>
                  <a:pt x="853" y="384"/>
                  <a:pt x="873" y="384"/>
                </a:cubicBezTo>
                <a:cubicBezTo>
                  <a:pt x="886" y="384"/>
                  <a:pt x="897" y="377"/>
                  <a:pt x="904" y="367"/>
                </a:cubicBezTo>
                <a:cubicBezTo>
                  <a:pt x="1148" y="487"/>
                  <a:pt x="1148" y="487"/>
                  <a:pt x="1148" y="487"/>
                </a:cubicBezTo>
                <a:cubicBezTo>
                  <a:pt x="1136" y="512"/>
                  <a:pt x="1129" y="539"/>
                  <a:pt x="1129" y="567"/>
                </a:cubicBezTo>
                <a:cubicBezTo>
                  <a:pt x="1129" y="587"/>
                  <a:pt x="1132" y="606"/>
                  <a:pt x="1138" y="623"/>
                </a:cubicBezTo>
                <a:cubicBezTo>
                  <a:pt x="519" y="837"/>
                  <a:pt x="519" y="837"/>
                  <a:pt x="519" y="837"/>
                </a:cubicBezTo>
                <a:cubicBezTo>
                  <a:pt x="420" y="737"/>
                  <a:pt x="420" y="737"/>
                  <a:pt x="420" y="737"/>
                </a:cubicBezTo>
                <a:cubicBezTo>
                  <a:pt x="428" y="728"/>
                  <a:pt x="434" y="716"/>
                  <a:pt x="434" y="702"/>
                </a:cubicBezTo>
                <a:cubicBezTo>
                  <a:pt x="434" y="672"/>
                  <a:pt x="410" y="648"/>
                  <a:pt x="380" y="648"/>
                </a:cubicBezTo>
                <a:cubicBezTo>
                  <a:pt x="365" y="648"/>
                  <a:pt x="351" y="655"/>
                  <a:pt x="341" y="665"/>
                </a:cubicBezTo>
                <a:cubicBezTo>
                  <a:pt x="251" y="588"/>
                  <a:pt x="251" y="588"/>
                  <a:pt x="251" y="588"/>
                </a:cubicBezTo>
                <a:cubicBezTo>
                  <a:pt x="255" y="583"/>
                  <a:pt x="258" y="575"/>
                  <a:pt x="258" y="567"/>
                </a:cubicBezTo>
                <a:cubicBezTo>
                  <a:pt x="258" y="559"/>
                  <a:pt x="255" y="552"/>
                  <a:pt x="250" y="546"/>
                </a:cubicBezTo>
                <a:cubicBezTo>
                  <a:pt x="355" y="452"/>
                  <a:pt x="355" y="452"/>
                  <a:pt x="355" y="452"/>
                </a:cubicBezTo>
                <a:cubicBezTo>
                  <a:pt x="362" y="458"/>
                  <a:pt x="370" y="462"/>
                  <a:pt x="380" y="462"/>
                </a:cubicBezTo>
                <a:cubicBezTo>
                  <a:pt x="400" y="462"/>
                  <a:pt x="416" y="445"/>
                  <a:pt x="416" y="425"/>
                </a:cubicBezTo>
                <a:cubicBezTo>
                  <a:pt x="416" y="405"/>
                  <a:pt x="400" y="389"/>
                  <a:pt x="380" y="389"/>
                </a:cubicBezTo>
                <a:cubicBezTo>
                  <a:pt x="360" y="389"/>
                  <a:pt x="344" y="405"/>
                  <a:pt x="344" y="425"/>
                </a:cubicBezTo>
                <a:cubicBezTo>
                  <a:pt x="344" y="434"/>
                  <a:pt x="347" y="441"/>
                  <a:pt x="351" y="447"/>
                </a:cubicBezTo>
                <a:cubicBezTo>
                  <a:pt x="246" y="541"/>
                  <a:pt x="246" y="541"/>
                  <a:pt x="246" y="541"/>
                </a:cubicBezTo>
                <a:cubicBezTo>
                  <a:pt x="240" y="535"/>
                  <a:pt x="231" y="531"/>
                  <a:pt x="221" y="531"/>
                </a:cubicBezTo>
                <a:cubicBezTo>
                  <a:pt x="201" y="531"/>
                  <a:pt x="185" y="547"/>
                  <a:pt x="185" y="567"/>
                </a:cubicBezTo>
                <a:cubicBezTo>
                  <a:pt x="185" y="588"/>
                  <a:pt x="201" y="604"/>
                  <a:pt x="221" y="604"/>
                </a:cubicBezTo>
                <a:cubicBezTo>
                  <a:pt x="231" y="604"/>
                  <a:pt x="240" y="600"/>
                  <a:pt x="247" y="593"/>
                </a:cubicBezTo>
                <a:cubicBezTo>
                  <a:pt x="337" y="670"/>
                  <a:pt x="337" y="670"/>
                  <a:pt x="337" y="670"/>
                </a:cubicBezTo>
                <a:cubicBezTo>
                  <a:pt x="331" y="679"/>
                  <a:pt x="326" y="690"/>
                  <a:pt x="326" y="702"/>
                </a:cubicBezTo>
                <a:cubicBezTo>
                  <a:pt x="326" y="717"/>
                  <a:pt x="332" y="730"/>
                  <a:pt x="342" y="740"/>
                </a:cubicBezTo>
                <a:cubicBezTo>
                  <a:pt x="227" y="867"/>
                  <a:pt x="227" y="867"/>
                  <a:pt x="227" y="867"/>
                </a:cubicBezTo>
                <a:cubicBezTo>
                  <a:pt x="203" y="847"/>
                  <a:pt x="172" y="834"/>
                  <a:pt x="137" y="834"/>
                </a:cubicBezTo>
                <a:cubicBezTo>
                  <a:pt x="61" y="834"/>
                  <a:pt x="0" y="896"/>
                  <a:pt x="0" y="972"/>
                </a:cubicBezTo>
                <a:cubicBezTo>
                  <a:pt x="0" y="1048"/>
                  <a:pt x="61" y="1109"/>
                  <a:pt x="137" y="1109"/>
                </a:cubicBezTo>
                <a:cubicBezTo>
                  <a:pt x="151" y="1109"/>
                  <a:pt x="163" y="1107"/>
                  <a:pt x="176" y="1104"/>
                </a:cubicBezTo>
                <a:cubicBezTo>
                  <a:pt x="300" y="1499"/>
                  <a:pt x="300" y="1499"/>
                  <a:pt x="300" y="1499"/>
                </a:cubicBezTo>
                <a:cubicBezTo>
                  <a:pt x="270" y="1510"/>
                  <a:pt x="248" y="1538"/>
                  <a:pt x="248" y="1572"/>
                </a:cubicBezTo>
                <a:cubicBezTo>
                  <a:pt x="248" y="1615"/>
                  <a:pt x="283" y="1650"/>
                  <a:pt x="326" y="1650"/>
                </a:cubicBezTo>
                <a:cubicBezTo>
                  <a:pt x="346" y="1650"/>
                  <a:pt x="363" y="1643"/>
                  <a:pt x="377" y="1632"/>
                </a:cubicBezTo>
                <a:cubicBezTo>
                  <a:pt x="501" y="1768"/>
                  <a:pt x="501" y="1768"/>
                  <a:pt x="501" y="1768"/>
                </a:cubicBezTo>
                <a:cubicBezTo>
                  <a:pt x="272" y="1979"/>
                  <a:pt x="272" y="1979"/>
                  <a:pt x="272" y="1979"/>
                </a:cubicBezTo>
                <a:cubicBezTo>
                  <a:pt x="250" y="1957"/>
                  <a:pt x="220" y="1943"/>
                  <a:pt x="186" y="1943"/>
                </a:cubicBezTo>
                <a:cubicBezTo>
                  <a:pt x="120" y="1943"/>
                  <a:pt x="66" y="1996"/>
                  <a:pt x="66" y="2063"/>
                </a:cubicBezTo>
                <a:cubicBezTo>
                  <a:pt x="66" y="2129"/>
                  <a:pt x="120" y="2182"/>
                  <a:pt x="186" y="2182"/>
                </a:cubicBezTo>
                <a:cubicBezTo>
                  <a:pt x="220" y="2182"/>
                  <a:pt x="251" y="2168"/>
                  <a:pt x="273" y="2145"/>
                </a:cubicBezTo>
                <a:cubicBezTo>
                  <a:pt x="416" y="2276"/>
                  <a:pt x="416" y="2276"/>
                  <a:pt x="416" y="2276"/>
                </a:cubicBezTo>
                <a:cubicBezTo>
                  <a:pt x="409" y="2285"/>
                  <a:pt x="404" y="2297"/>
                  <a:pt x="404" y="2309"/>
                </a:cubicBezTo>
                <a:cubicBezTo>
                  <a:pt x="404" y="2339"/>
                  <a:pt x="428" y="2363"/>
                  <a:pt x="458" y="2363"/>
                </a:cubicBezTo>
                <a:cubicBezTo>
                  <a:pt x="488" y="2363"/>
                  <a:pt x="512" y="2339"/>
                  <a:pt x="512" y="2309"/>
                </a:cubicBezTo>
                <a:cubicBezTo>
                  <a:pt x="512" y="2280"/>
                  <a:pt x="488" y="2256"/>
                  <a:pt x="458" y="2256"/>
                </a:cubicBezTo>
                <a:cubicBezTo>
                  <a:pt x="443" y="2256"/>
                  <a:pt x="430" y="2262"/>
                  <a:pt x="420" y="2271"/>
                </a:cubicBezTo>
                <a:cubicBezTo>
                  <a:pt x="277" y="2141"/>
                  <a:pt x="277" y="2141"/>
                  <a:pt x="277" y="2141"/>
                </a:cubicBezTo>
                <a:cubicBezTo>
                  <a:pt x="295" y="2120"/>
                  <a:pt x="306" y="2092"/>
                  <a:pt x="306" y="2063"/>
                </a:cubicBezTo>
                <a:cubicBezTo>
                  <a:pt x="306" y="2032"/>
                  <a:pt x="295" y="2005"/>
                  <a:pt x="276" y="1984"/>
                </a:cubicBezTo>
                <a:cubicBezTo>
                  <a:pt x="506" y="1772"/>
                  <a:pt x="506" y="1772"/>
                  <a:pt x="506" y="1772"/>
                </a:cubicBezTo>
                <a:cubicBezTo>
                  <a:pt x="690" y="1973"/>
                  <a:pt x="690" y="1973"/>
                  <a:pt x="690" y="1973"/>
                </a:cubicBezTo>
                <a:cubicBezTo>
                  <a:pt x="669" y="1993"/>
                  <a:pt x="657" y="2020"/>
                  <a:pt x="657" y="2051"/>
                </a:cubicBezTo>
                <a:cubicBezTo>
                  <a:pt x="657" y="2110"/>
                  <a:pt x="705" y="2159"/>
                  <a:pt x="765" y="2159"/>
                </a:cubicBezTo>
                <a:cubicBezTo>
                  <a:pt x="814" y="2159"/>
                  <a:pt x="856" y="2125"/>
                  <a:pt x="869" y="2079"/>
                </a:cubicBezTo>
                <a:cubicBezTo>
                  <a:pt x="1260" y="2175"/>
                  <a:pt x="1260" y="2175"/>
                  <a:pt x="1260" y="2175"/>
                </a:cubicBezTo>
                <a:cubicBezTo>
                  <a:pt x="1255" y="2196"/>
                  <a:pt x="1252" y="2219"/>
                  <a:pt x="1252" y="2242"/>
                </a:cubicBezTo>
                <a:cubicBezTo>
                  <a:pt x="1252" y="2288"/>
                  <a:pt x="1262" y="2331"/>
                  <a:pt x="1281" y="2370"/>
                </a:cubicBezTo>
                <a:cubicBezTo>
                  <a:pt x="618" y="2691"/>
                  <a:pt x="618" y="2691"/>
                  <a:pt x="618" y="2691"/>
                </a:cubicBezTo>
                <a:cubicBezTo>
                  <a:pt x="605" y="2666"/>
                  <a:pt x="579" y="2649"/>
                  <a:pt x="550" y="2649"/>
                </a:cubicBezTo>
                <a:cubicBezTo>
                  <a:pt x="518" y="2649"/>
                  <a:pt x="492" y="2668"/>
                  <a:pt x="479" y="2694"/>
                </a:cubicBezTo>
                <a:cubicBezTo>
                  <a:pt x="272" y="2607"/>
                  <a:pt x="272" y="2607"/>
                  <a:pt x="272" y="2607"/>
                </a:cubicBezTo>
                <a:cubicBezTo>
                  <a:pt x="274" y="2602"/>
                  <a:pt x="275" y="2596"/>
                  <a:pt x="275" y="2589"/>
                </a:cubicBezTo>
                <a:cubicBezTo>
                  <a:pt x="275" y="2560"/>
                  <a:pt x="251" y="2536"/>
                  <a:pt x="221" y="2536"/>
                </a:cubicBezTo>
                <a:cubicBezTo>
                  <a:pt x="192" y="2536"/>
                  <a:pt x="168" y="2560"/>
                  <a:pt x="168" y="2589"/>
                </a:cubicBezTo>
                <a:cubicBezTo>
                  <a:pt x="168" y="2619"/>
                  <a:pt x="192" y="2643"/>
                  <a:pt x="221" y="2643"/>
                </a:cubicBezTo>
                <a:cubicBezTo>
                  <a:pt x="242" y="2643"/>
                  <a:pt x="260" y="2631"/>
                  <a:pt x="269" y="2613"/>
                </a:cubicBezTo>
                <a:cubicBezTo>
                  <a:pt x="477" y="2700"/>
                  <a:pt x="477" y="2700"/>
                  <a:pt x="477" y="2700"/>
                </a:cubicBezTo>
                <a:cubicBezTo>
                  <a:pt x="474" y="2709"/>
                  <a:pt x="472" y="2718"/>
                  <a:pt x="472" y="2727"/>
                </a:cubicBezTo>
                <a:cubicBezTo>
                  <a:pt x="472" y="2770"/>
                  <a:pt x="507" y="2805"/>
                  <a:pt x="550" y="2805"/>
                </a:cubicBezTo>
                <a:cubicBezTo>
                  <a:pt x="593" y="2805"/>
                  <a:pt x="628" y="2770"/>
                  <a:pt x="628" y="2727"/>
                </a:cubicBezTo>
                <a:cubicBezTo>
                  <a:pt x="628" y="2716"/>
                  <a:pt x="625" y="2706"/>
                  <a:pt x="621" y="2696"/>
                </a:cubicBezTo>
                <a:cubicBezTo>
                  <a:pt x="1283" y="2376"/>
                  <a:pt x="1283" y="2376"/>
                  <a:pt x="1283" y="2376"/>
                </a:cubicBezTo>
                <a:cubicBezTo>
                  <a:pt x="1332" y="2474"/>
                  <a:pt x="1434" y="2542"/>
                  <a:pt x="1552" y="2542"/>
                </a:cubicBezTo>
                <a:cubicBezTo>
                  <a:pt x="1640" y="2542"/>
                  <a:pt x="1719" y="2504"/>
                  <a:pt x="1774" y="2443"/>
                </a:cubicBezTo>
                <a:cubicBezTo>
                  <a:pt x="1985" y="2628"/>
                  <a:pt x="1985" y="2628"/>
                  <a:pt x="1985" y="2628"/>
                </a:cubicBezTo>
                <a:cubicBezTo>
                  <a:pt x="1969" y="2647"/>
                  <a:pt x="1960" y="2671"/>
                  <a:pt x="1960" y="2697"/>
                </a:cubicBezTo>
                <a:cubicBezTo>
                  <a:pt x="1960" y="2735"/>
                  <a:pt x="1979" y="2768"/>
                  <a:pt x="2009" y="2788"/>
                </a:cubicBezTo>
                <a:cubicBezTo>
                  <a:pt x="1945" y="2893"/>
                  <a:pt x="1945" y="2893"/>
                  <a:pt x="1945" y="2893"/>
                </a:cubicBezTo>
                <a:cubicBezTo>
                  <a:pt x="1937" y="2889"/>
                  <a:pt x="1929" y="2886"/>
                  <a:pt x="1919" y="2886"/>
                </a:cubicBezTo>
                <a:cubicBezTo>
                  <a:pt x="1890" y="2886"/>
                  <a:pt x="1866" y="2910"/>
                  <a:pt x="1866" y="2940"/>
                </a:cubicBezTo>
                <a:cubicBezTo>
                  <a:pt x="1866" y="2969"/>
                  <a:pt x="1890" y="2994"/>
                  <a:pt x="1919" y="2994"/>
                </a:cubicBezTo>
                <a:cubicBezTo>
                  <a:pt x="1949" y="2994"/>
                  <a:pt x="1973" y="2969"/>
                  <a:pt x="1973" y="2940"/>
                </a:cubicBezTo>
                <a:cubicBezTo>
                  <a:pt x="1973" y="2922"/>
                  <a:pt x="1964" y="2906"/>
                  <a:pt x="1950" y="2896"/>
                </a:cubicBezTo>
                <a:cubicBezTo>
                  <a:pt x="2014" y="2791"/>
                  <a:pt x="2014" y="2791"/>
                  <a:pt x="2014" y="2791"/>
                </a:cubicBezTo>
                <a:cubicBezTo>
                  <a:pt x="2030" y="2800"/>
                  <a:pt x="2048" y="2805"/>
                  <a:pt x="2068" y="2805"/>
                </a:cubicBezTo>
                <a:cubicBezTo>
                  <a:pt x="2103" y="2805"/>
                  <a:pt x="2134" y="2789"/>
                  <a:pt x="2154" y="2763"/>
                </a:cubicBezTo>
                <a:cubicBezTo>
                  <a:pt x="2248" y="2830"/>
                  <a:pt x="2248" y="2830"/>
                  <a:pt x="2248" y="2830"/>
                </a:cubicBezTo>
                <a:cubicBezTo>
                  <a:pt x="2243" y="2839"/>
                  <a:pt x="2240" y="2849"/>
                  <a:pt x="2240" y="2859"/>
                </a:cubicBezTo>
                <a:cubicBezTo>
                  <a:pt x="2240" y="2889"/>
                  <a:pt x="2264" y="2913"/>
                  <a:pt x="2293" y="2913"/>
                </a:cubicBezTo>
                <a:cubicBezTo>
                  <a:pt x="2323" y="2913"/>
                  <a:pt x="2347" y="2889"/>
                  <a:pt x="2347" y="2859"/>
                </a:cubicBezTo>
                <a:cubicBezTo>
                  <a:pt x="2347" y="2829"/>
                  <a:pt x="2323" y="2805"/>
                  <a:pt x="2293" y="2805"/>
                </a:cubicBezTo>
                <a:cubicBezTo>
                  <a:pt x="2277" y="2805"/>
                  <a:pt x="2262" y="2813"/>
                  <a:pt x="2252" y="2825"/>
                </a:cubicBezTo>
                <a:cubicBezTo>
                  <a:pt x="2157" y="2758"/>
                  <a:pt x="2157" y="2758"/>
                  <a:pt x="2157" y="2758"/>
                </a:cubicBezTo>
                <a:cubicBezTo>
                  <a:pt x="2169" y="2740"/>
                  <a:pt x="2176" y="2720"/>
                  <a:pt x="2176" y="2697"/>
                </a:cubicBezTo>
                <a:cubicBezTo>
                  <a:pt x="2176" y="2638"/>
                  <a:pt x="2127" y="2589"/>
                  <a:pt x="2068" y="2589"/>
                </a:cubicBezTo>
                <a:cubicBezTo>
                  <a:pt x="2037" y="2589"/>
                  <a:pt x="2009" y="2603"/>
                  <a:pt x="1989" y="2624"/>
                </a:cubicBezTo>
                <a:cubicBezTo>
                  <a:pt x="1778" y="2438"/>
                  <a:pt x="1778" y="2438"/>
                  <a:pt x="1778" y="2438"/>
                </a:cubicBezTo>
                <a:cubicBezTo>
                  <a:pt x="1824" y="2386"/>
                  <a:pt x="1851" y="2317"/>
                  <a:pt x="1851" y="2242"/>
                </a:cubicBezTo>
                <a:cubicBezTo>
                  <a:pt x="1851" y="2177"/>
                  <a:pt x="1830" y="2116"/>
                  <a:pt x="1794" y="2067"/>
                </a:cubicBezTo>
                <a:cubicBezTo>
                  <a:pt x="1907" y="1984"/>
                  <a:pt x="1907" y="1984"/>
                  <a:pt x="1907" y="1984"/>
                </a:cubicBezTo>
                <a:cubicBezTo>
                  <a:pt x="2152" y="2216"/>
                  <a:pt x="2152" y="2216"/>
                  <a:pt x="2152" y="2216"/>
                </a:cubicBezTo>
                <a:cubicBezTo>
                  <a:pt x="2136" y="2234"/>
                  <a:pt x="2126" y="2257"/>
                  <a:pt x="2126" y="2283"/>
                </a:cubicBezTo>
                <a:cubicBezTo>
                  <a:pt x="2126" y="2338"/>
                  <a:pt x="2171" y="2382"/>
                  <a:pt x="2226" y="2382"/>
                </a:cubicBezTo>
                <a:cubicBezTo>
                  <a:pt x="2281" y="2382"/>
                  <a:pt x="2325" y="2338"/>
                  <a:pt x="2325" y="2283"/>
                </a:cubicBezTo>
                <a:cubicBezTo>
                  <a:pt x="2325" y="2275"/>
                  <a:pt x="2324" y="2268"/>
                  <a:pt x="2323" y="2261"/>
                </a:cubicBezTo>
                <a:cubicBezTo>
                  <a:pt x="2620" y="2183"/>
                  <a:pt x="2620" y="2183"/>
                  <a:pt x="2620" y="2183"/>
                </a:cubicBezTo>
                <a:cubicBezTo>
                  <a:pt x="2637" y="2241"/>
                  <a:pt x="2690" y="2283"/>
                  <a:pt x="2752" y="2283"/>
                </a:cubicBezTo>
                <a:cubicBezTo>
                  <a:pt x="2782" y="2283"/>
                  <a:pt x="2809" y="2274"/>
                  <a:pt x="2831" y="2259"/>
                </a:cubicBezTo>
                <a:cubicBezTo>
                  <a:pt x="2883" y="2330"/>
                  <a:pt x="2883" y="2330"/>
                  <a:pt x="2883" y="2330"/>
                </a:cubicBezTo>
                <a:cubicBezTo>
                  <a:pt x="2860" y="2349"/>
                  <a:pt x="2845" y="2377"/>
                  <a:pt x="2845" y="2409"/>
                </a:cubicBezTo>
                <a:cubicBezTo>
                  <a:pt x="2845" y="2440"/>
                  <a:pt x="2859" y="2468"/>
                  <a:pt x="2881" y="2486"/>
                </a:cubicBezTo>
                <a:cubicBezTo>
                  <a:pt x="2729" y="2683"/>
                  <a:pt x="2729" y="2683"/>
                  <a:pt x="2729" y="2683"/>
                </a:cubicBezTo>
                <a:cubicBezTo>
                  <a:pt x="2720" y="2677"/>
                  <a:pt x="2710" y="2674"/>
                  <a:pt x="2699" y="2674"/>
                </a:cubicBezTo>
                <a:cubicBezTo>
                  <a:pt x="2669" y="2674"/>
                  <a:pt x="2645" y="2698"/>
                  <a:pt x="2645" y="2727"/>
                </a:cubicBezTo>
                <a:cubicBezTo>
                  <a:pt x="2645" y="2757"/>
                  <a:pt x="2669" y="2781"/>
                  <a:pt x="2699" y="2781"/>
                </a:cubicBezTo>
                <a:cubicBezTo>
                  <a:pt x="2728" y="2781"/>
                  <a:pt x="2752" y="2757"/>
                  <a:pt x="2752" y="2727"/>
                </a:cubicBezTo>
                <a:cubicBezTo>
                  <a:pt x="2752" y="2711"/>
                  <a:pt x="2745" y="2697"/>
                  <a:pt x="2734" y="2687"/>
                </a:cubicBezTo>
                <a:cubicBezTo>
                  <a:pt x="2886" y="2490"/>
                  <a:pt x="2886" y="2490"/>
                  <a:pt x="2886" y="2490"/>
                </a:cubicBezTo>
                <a:cubicBezTo>
                  <a:pt x="2902" y="2502"/>
                  <a:pt x="2922" y="2509"/>
                  <a:pt x="2944" y="2509"/>
                </a:cubicBezTo>
                <a:cubicBezTo>
                  <a:pt x="2999" y="2509"/>
                  <a:pt x="3044" y="2464"/>
                  <a:pt x="3044" y="2409"/>
                </a:cubicBezTo>
                <a:cubicBezTo>
                  <a:pt x="3044" y="2403"/>
                  <a:pt x="3043" y="2398"/>
                  <a:pt x="3042" y="2392"/>
                </a:cubicBezTo>
                <a:cubicBezTo>
                  <a:pt x="3222" y="2356"/>
                  <a:pt x="3222" y="2356"/>
                  <a:pt x="3222" y="2356"/>
                </a:cubicBezTo>
                <a:cubicBezTo>
                  <a:pt x="3226" y="2371"/>
                  <a:pt x="3240" y="2382"/>
                  <a:pt x="3256" y="2382"/>
                </a:cubicBezTo>
                <a:cubicBezTo>
                  <a:pt x="3276" y="2382"/>
                  <a:pt x="3293" y="2366"/>
                  <a:pt x="3293" y="2346"/>
                </a:cubicBezTo>
                <a:cubicBezTo>
                  <a:pt x="3293" y="2326"/>
                  <a:pt x="3276" y="2309"/>
                  <a:pt x="3256" y="2309"/>
                </a:cubicBezTo>
                <a:cubicBezTo>
                  <a:pt x="3250" y="2309"/>
                  <a:pt x="3243" y="2311"/>
                  <a:pt x="3238" y="2314"/>
                </a:cubicBezTo>
                <a:cubicBezTo>
                  <a:pt x="3090" y="2104"/>
                  <a:pt x="3090" y="2104"/>
                  <a:pt x="3090" y="2104"/>
                </a:cubicBezTo>
                <a:cubicBezTo>
                  <a:pt x="3102" y="2095"/>
                  <a:pt x="3110" y="2080"/>
                  <a:pt x="3110" y="2063"/>
                </a:cubicBezTo>
                <a:cubicBezTo>
                  <a:pt x="3110" y="2033"/>
                  <a:pt x="3086" y="2009"/>
                  <a:pt x="3057" y="2009"/>
                </a:cubicBezTo>
                <a:cubicBezTo>
                  <a:pt x="3041" y="2009"/>
                  <a:pt x="3027" y="2016"/>
                  <a:pt x="3017" y="2026"/>
                </a:cubicBezTo>
                <a:cubicBezTo>
                  <a:pt x="2908" y="1936"/>
                  <a:pt x="2908" y="1936"/>
                  <a:pt x="2908" y="1936"/>
                </a:cubicBezTo>
                <a:cubicBezTo>
                  <a:pt x="3061" y="1726"/>
                  <a:pt x="3061" y="1726"/>
                  <a:pt x="3061" y="1726"/>
                </a:cubicBezTo>
                <a:cubicBezTo>
                  <a:pt x="3092" y="1748"/>
                  <a:pt x="3129" y="1760"/>
                  <a:pt x="3169" y="1760"/>
                </a:cubicBezTo>
                <a:cubicBezTo>
                  <a:pt x="3235" y="1760"/>
                  <a:pt x="3292" y="1727"/>
                  <a:pt x="3326" y="1676"/>
                </a:cubicBezTo>
                <a:cubicBezTo>
                  <a:pt x="3502" y="1787"/>
                  <a:pt x="3502" y="1787"/>
                  <a:pt x="3502" y="1787"/>
                </a:cubicBezTo>
                <a:cubicBezTo>
                  <a:pt x="3497" y="1795"/>
                  <a:pt x="3495" y="1804"/>
                  <a:pt x="3495" y="1813"/>
                </a:cubicBezTo>
                <a:cubicBezTo>
                  <a:pt x="3495" y="1843"/>
                  <a:pt x="3519" y="1867"/>
                  <a:pt x="3548" y="1867"/>
                </a:cubicBezTo>
                <a:cubicBezTo>
                  <a:pt x="3566" y="1867"/>
                  <a:pt x="3581" y="1859"/>
                  <a:pt x="3591" y="1846"/>
                </a:cubicBezTo>
                <a:cubicBezTo>
                  <a:pt x="3757" y="1961"/>
                  <a:pt x="3757" y="1961"/>
                  <a:pt x="3757" y="1961"/>
                </a:cubicBezTo>
                <a:cubicBezTo>
                  <a:pt x="3754" y="1966"/>
                  <a:pt x="3752" y="1973"/>
                  <a:pt x="3752" y="1979"/>
                </a:cubicBezTo>
                <a:cubicBezTo>
                  <a:pt x="3752" y="1999"/>
                  <a:pt x="3768" y="2015"/>
                  <a:pt x="3788" y="2015"/>
                </a:cubicBezTo>
                <a:cubicBezTo>
                  <a:pt x="3808" y="2015"/>
                  <a:pt x="3825" y="1999"/>
                  <a:pt x="3825" y="1979"/>
                </a:cubicBezTo>
                <a:cubicBezTo>
                  <a:pt x="3825" y="1959"/>
                  <a:pt x="3808" y="1943"/>
                  <a:pt x="3788" y="1943"/>
                </a:cubicBezTo>
                <a:cubicBezTo>
                  <a:pt x="3777" y="1943"/>
                  <a:pt x="3767" y="1948"/>
                  <a:pt x="3760" y="1956"/>
                </a:cubicBezTo>
                <a:cubicBezTo>
                  <a:pt x="3594" y="1841"/>
                  <a:pt x="3594" y="1841"/>
                  <a:pt x="3594" y="1841"/>
                </a:cubicBezTo>
                <a:cubicBezTo>
                  <a:pt x="3599" y="1833"/>
                  <a:pt x="3602" y="1824"/>
                  <a:pt x="3602" y="1813"/>
                </a:cubicBezTo>
                <a:cubicBezTo>
                  <a:pt x="3602" y="1786"/>
                  <a:pt x="3582" y="1764"/>
                  <a:pt x="3556" y="1760"/>
                </a:cubicBezTo>
                <a:cubicBezTo>
                  <a:pt x="3588" y="1407"/>
                  <a:pt x="3588" y="1407"/>
                  <a:pt x="3588" y="1407"/>
                </a:cubicBezTo>
                <a:cubicBezTo>
                  <a:pt x="3668" y="1407"/>
                  <a:pt x="3733" y="1342"/>
                  <a:pt x="3733" y="1262"/>
                </a:cubicBezTo>
                <a:cubicBezTo>
                  <a:pt x="3733" y="1181"/>
                  <a:pt x="3667" y="1116"/>
                  <a:pt x="3587" y="1116"/>
                </a:cubicBezTo>
                <a:cubicBezTo>
                  <a:pt x="3532" y="1116"/>
                  <a:pt x="3483" y="1147"/>
                  <a:pt x="3459" y="1192"/>
                </a:cubicBezTo>
                <a:cubicBezTo>
                  <a:pt x="3120" y="1017"/>
                  <a:pt x="3120" y="1017"/>
                  <a:pt x="3120" y="1017"/>
                </a:cubicBezTo>
                <a:cubicBezTo>
                  <a:pt x="3137" y="982"/>
                  <a:pt x="3147" y="943"/>
                  <a:pt x="3147" y="902"/>
                </a:cubicBezTo>
                <a:cubicBezTo>
                  <a:pt x="3147" y="819"/>
                  <a:pt x="3107" y="745"/>
                  <a:pt x="3046" y="698"/>
                </a:cubicBezTo>
                <a:cubicBezTo>
                  <a:pt x="3157" y="548"/>
                  <a:pt x="3157" y="548"/>
                  <a:pt x="3157" y="548"/>
                </a:cubicBezTo>
                <a:cubicBezTo>
                  <a:pt x="3175" y="560"/>
                  <a:pt x="3197" y="567"/>
                  <a:pt x="3220" y="567"/>
                </a:cubicBezTo>
                <a:cubicBezTo>
                  <a:pt x="3242" y="567"/>
                  <a:pt x="3263" y="561"/>
                  <a:pt x="3281" y="549"/>
                </a:cubicBezTo>
                <a:cubicBezTo>
                  <a:pt x="3462" y="806"/>
                  <a:pt x="3462" y="806"/>
                  <a:pt x="3462" y="806"/>
                </a:cubicBezTo>
                <a:cubicBezTo>
                  <a:pt x="3449" y="816"/>
                  <a:pt x="3441" y="831"/>
                  <a:pt x="3441" y="848"/>
                </a:cubicBezTo>
                <a:cubicBezTo>
                  <a:pt x="3441" y="878"/>
                  <a:pt x="3465" y="902"/>
                  <a:pt x="3495" y="902"/>
                </a:cubicBezTo>
                <a:cubicBezTo>
                  <a:pt x="3524" y="902"/>
                  <a:pt x="3548" y="878"/>
                  <a:pt x="3548" y="848"/>
                </a:cubicBezTo>
                <a:cubicBezTo>
                  <a:pt x="3548" y="819"/>
                  <a:pt x="3524" y="795"/>
                  <a:pt x="3495" y="795"/>
                </a:cubicBezTo>
                <a:cubicBezTo>
                  <a:pt x="3484" y="795"/>
                  <a:pt x="3475" y="798"/>
                  <a:pt x="3467" y="803"/>
                </a:cubicBezTo>
                <a:cubicBezTo>
                  <a:pt x="3286" y="546"/>
                  <a:pt x="3286" y="546"/>
                  <a:pt x="3286" y="546"/>
                </a:cubicBezTo>
                <a:cubicBezTo>
                  <a:pt x="3305" y="531"/>
                  <a:pt x="3319" y="511"/>
                  <a:pt x="3326" y="487"/>
                </a:cubicBezTo>
                <a:cubicBezTo>
                  <a:pt x="3599" y="554"/>
                  <a:pt x="3599" y="554"/>
                  <a:pt x="3599" y="554"/>
                </a:cubicBezTo>
                <a:cubicBezTo>
                  <a:pt x="3598" y="558"/>
                  <a:pt x="3597" y="563"/>
                  <a:pt x="3597" y="567"/>
                </a:cubicBezTo>
                <a:cubicBezTo>
                  <a:pt x="3597" y="606"/>
                  <a:pt x="3628" y="637"/>
                  <a:pt x="3667" y="637"/>
                </a:cubicBezTo>
                <a:cubicBezTo>
                  <a:pt x="3706" y="637"/>
                  <a:pt x="3737" y="606"/>
                  <a:pt x="3737" y="567"/>
                </a:cubicBezTo>
                <a:cubicBezTo>
                  <a:pt x="3737" y="551"/>
                  <a:pt x="3731" y="535"/>
                  <a:pt x="3721" y="523"/>
                </a:cubicBezTo>
                <a:cubicBezTo>
                  <a:pt x="3800" y="452"/>
                  <a:pt x="3800" y="452"/>
                  <a:pt x="3800" y="452"/>
                </a:cubicBezTo>
                <a:cubicBezTo>
                  <a:pt x="3806" y="458"/>
                  <a:pt x="3815" y="462"/>
                  <a:pt x="3825" y="462"/>
                </a:cubicBezTo>
                <a:cubicBezTo>
                  <a:pt x="3845" y="462"/>
                  <a:pt x="3861" y="445"/>
                  <a:pt x="3861" y="425"/>
                </a:cubicBezTo>
                <a:cubicBezTo>
                  <a:pt x="3861" y="405"/>
                  <a:pt x="3845" y="389"/>
                  <a:pt x="3825" y="389"/>
                </a:cubicBezTo>
                <a:cubicBezTo>
                  <a:pt x="3804" y="389"/>
                  <a:pt x="3788" y="405"/>
                  <a:pt x="3788" y="425"/>
                </a:cubicBezTo>
                <a:cubicBezTo>
                  <a:pt x="3788" y="434"/>
                  <a:pt x="3791" y="441"/>
                  <a:pt x="3796" y="447"/>
                </a:cubicBezTo>
                <a:cubicBezTo>
                  <a:pt x="3717" y="518"/>
                  <a:pt x="3717" y="518"/>
                  <a:pt x="3717" y="518"/>
                </a:cubicBezTo>
                <a:cubicBezTo>
                  <a:pt x="3704" y="506"/>
                  <a:pt x="3686" y="498"/>
                  <a:pt x="3667" y="498"/>
                </a:cubicBezTo>
                <a:cubicBezTo>
                  <a:pt x="3635" y="498"/>
                  <a:pt x="3609" y="519"/>
                  <a:pt x="3600" y="548"/>
                </a:cubicBezTo>
                <a:cubicBezTo>
                  <a:pt x="3327" y="481"/>
                  <a:pt x="3327" y="481"/>
                  <a:pt x="3327" y="481"/>
                </a:cubicBezTo>
                <a:cubicBezTo>
                  <a:pt x="3329" y="473"/>
                  <a:pt x="3330" y="466"/>
                  <a:pt x="3330" y="458"/>
                </a:cubicBezTo>
                <a:cubicBezTo>
                  <a:pt x="3330" y="397"/>
                  <a:pt x="3281" y="348"/>
                  <a:pt x="3220" y="348"/>
                </a:cubicBezTo>
                <a:cubicBezTo>
                  <a:pt x="3159" y="348"/>
                  <a:pt x="3110" y="397"/>
                  <a:pt x="3110" y="458"/>
                </a:cubicBezTo>
                <a:cubicBezTo>
                  <a:pt x="3110" y="493"/>
                  <a:pt x="3127" y="524"/>
                  <a:pt x="3152" y="544"/>
                </a:cubicBezTo>
                <a:cubicBezTo>
                  <a:pt x="3041" y="694"/>
                  <a:pt x="3041" y="694"/>
                  <a:pt x="3041" y="694"/>
                </a:cubicBezTo>
                <a:cubicBezTo>
                  <a:pt x="2999" y="664"/>
                  <a:pt x="2947" y="646"/>
                  <a:pt x="2891" y="646"/>
                </a:cubicBezTo>
                <a:cubicBezTo>
                  <a:pt x="2827" y="646"/>
                  <a:pt x="2769" y="669"/>
                  <a:pt x="2724" y="708"/>
                </a:cubicBezTo>
                <a:cubicBezTo>
                  <a:pt x="2478" y="428"/>
                  <a:pt x="2478" y="428"/>
                  <a:pt x="2478" y="428"/>
                </a:cubicBezTo>
                <a:cubicBezTo>
                  <a:pt x="2499" y="408"/>
                  <a:pt x="2513" y="380"/>
                  <a:pt x="2513" y="348"/>
                </a:cubicBezTo>
                <a:cubicBezTo>
                  <a:pt x="2513" y="326"/>
                  <a:pt x="2506" y="305"/>
                  <a:pt x="2495" y="288"/>
                </a:cubicBezTo>
                <a:cubicBezTo>
                  <a:pt x="2578" y="230"/>
                  <a:pt x="2578" y="230"/>
                  <a:pt x="2578" y="230"/>
                </a:cubicBezTo>
                <a:cubicBezTo>
                  <a:pt x="2585" y="239"/>
                  <a:pt x="2595" y="244"/>
                  <a:pt x="2606" y="244"/>
                </a:cubicBezTo>
                <a:cubicBezTo>
                  <a:pt x="2626" y="244"/>
                  <a:pt x="2642" y="227"/>
                  <a:pt x="2642" y="207"/>
                </a:cubicBezTo>
                <a:cubicBezTo>
                  <a:pt x="2642" y="187"/>
                  <a:pt x="2626" y="171"/>
                  <a:pt x="2606" y="171"/>
                </a:cubicBezTo>
                <a:cubicBezTo>
                  <a:pt x="2586" y="171"/>
                  <a:pt x="2570" y="187"/>
                  <a:pt x="2570" y="207"/>
                </a:cubicBezTo>
                <a:cubicBezTo>
                  <a:pt x="2570" y="214"/>
                  <a:pt x="2571" y="220"/>
                  <a:pt x="2574" y="225"/>
                </a:cubicBezTo>
                <a:cubicBezTo>
                  <a:pt x="2491" y="283"/>
                  <a:pt x="2491" y="283"/>
                  <a:pt x="2491" y="283"/>
                </a:cubicBezTo>
                <a:cubicBezTo>
                  <a:pt x="2471" y="256"/>
                  <a:pt x="2439" y="238"/>
                  <a:pt x="2403" y="238"/>
                </a:cubicBezTo>
                <a:cubicBezTo>
                  <a:pt x="2343" y="238"/>
                  <a:pt x="2293" y="287"/>
                  <a:pt x="2293" y="348"/>
                </a:cubicBezTo>
                <a:cubicBezTo>
                  <a:pt x="2293" y="409"/>
                  <a:pt x="2343" y="458"/>
                  <a:pt x="2403" y="458"/>
                </a:cubicBezTo>
                <a:cubicBezTo>
                  <a:pt x="2430" y="458"/>
                  <a:pt x="2454" y="448"/>
                  <a:pt x="2473" y="432"/>
                </a:cubicBezTo>
                <a:cubicBezTo>
                  <a:pt x="2720" y="712"/>
                  <a:pt x="2720" y="712"/>
                  <a:pt x="2720" y="712"/>
                </a:cubicBezTo>
                <a:cubicBezTo>
                  <a:pt x="2668" y="759"/>
                  <a:pt x="2635" y="827"/>
                  <a:pt x="2635" y="902"/>
                </a:cubicBezTo>
                <a:cubicBezTo>
                  <a:pt x="2635" y="906"/>
                  <a:pt x="2635" y="909"/>
                  <a:pt x="2636" y="913"/>
                </a:cubicBezTo>
                <a:cubicBezTo>
                  <a:pt x="2126" y="941"/>
                  <a:pt x="2126" y="941"/>
                  <a:pt x="2126" y="941"/>
                </a:cubicBezTo>
                <a:cubicBezTo>
                  <a:pt x="2123" y="903"/>
                  <a:pt x="2100" y="870"/>
                  <a:pt x="2067" y="853"/>
                </a:cubicBezTo>
                <a:cubicBezTo>
                  <a:pt x="2172" y="635"/>
                  <a:pt x="2172" y="635"/>
                  <a:pt x="2172" y="635"/>
                </a:cubicBezTo>
                <a:cubicBezTo>
                  <a:pt x="2176" y="636"/>
                  <a:pt x="2180" y="637"/>
                  <a:pt x="2184" y="637"/>
                </a:cubicBezTo>
                <a:cubicBezTo>
                  <a:pt x="2194" y="637"/>
                  <a:pt x="2202" y="634"/>
                  <a:pt x="2209" y="628"/>
                </a:cubicBezTo>
                <a:cubicBezTo>
                  <a:pt x="2267" y="681"/>
                  <a:pt x="2267" y="681"/>
                  <a:pt x="2267" y="681"/>
                </a:cubicBezTo>
                <a:cubicBezTo>
                  <a:pt x="2264" y="685"/>
                  <a:pt x="2262" y="690"/>
                  <a:pt x="2262" y="695"/>
                </a:cubicBezTo>
                <a:cubicBezTo>
                  <a:pt x="2262" y="709"/>
                  <a:pt x="2273" y="720"/>
                  <a:pt x="2287" y="720"/>
                </a:cubicBezTo>
                <a:cubicBezTo>
                  <a:pt x="2301" y="720"/>
                  <a:pt x="2312" y="709"/>
                  <a:pt x="2312" y="695"/>
                </a:cubicBezTo>
                <a:cubicBezTo>
                  <a:pt x="2312" y="681"/>
                  <a:pt x="2301" y="670"/>
                  <a:pt x="2287" y="670"/>
                </a:cubicBezTo>
                <a:cubicBezTo>
                  <a:pt x="2281" y="670"/>
                  <a:pt x="2275" y="672"/>
                  <a:pt x="2271" y="676"/>
                </a:cubicBezTo>
                <a:cubicBezTo>
                  <a:pt x="2213" y="623"/>
                  <a:pt x="2213" y="623"/>
                  <a:pt x="2213" y="623"/>
                </a:cubicBezTo>
                <a:cubicBezTo>
                  <a:pt x="2218" y="617"/>
                  <a:pt x="2221" y="609"/>
                  <a:pt x="2221" y="601"/>
                </a:cubicBezTo>
                <a:cubicBezTo>
                  <a:pt x="2221" y="581"/>
                  <a:pt x="2205" y="565"/>
                  <a:pt x="2184" y="565"/>
                </a:cubicBezTo>
                <a:cubicBezTo>
                  <a:pt x="2164" y="565"/>
                  <a:pt x="2148" y="581"/>
                  <a:pt x="2148" y="601"/>
                </a:cubicBezTo>
                <a:cubicBezTo>
                  <a:pt x="2148" y="614"/>
                  <a:pt x="2155" y="626"/>
                  <a:pt x="2166" y="632"/>
                </a:cubicBezTo>
                <a:cubicBezTo>
                  <a:pt x="2061" y="850"/>
                  <a:pt x="2061" y="850"/>
                  <a:pt x="2061" y="850"/>
                </a:cubicBezTo>
                <a:cubicBezTo>
                  <a:pt x="2048" y="844"/>
                  <a:pt x="2032" y="840"/>
                  <a:pt x="2017" y="840"/>
                </a:cubicBezTo>
                <a:cubicBezTo>
                  <a:pt x="1963" y="840"/>
                  <a:pt x="1919" y="878"/>
                  <a:pt x="1909" y="929"/>
                </a:cubicBezTo>
                <a:cubicBezTo>
                  <a:pt x="1677" y="889"/>
                  <a:pt x="1677" y="889"/>
                  <a:pt x="1677" y="889"/>
                </a:cubicBezTo>
                <a:cubicBezTo>
                  <a:pt x="1677" y="885"/>
                  <a:pt x="1678" y="881"/>
                  <a:pt x="1678" y="876"/>
                </a:cubicBezTo>
                <a:cubicBezTo>
                  <a:pt x="1678" y="824"/>
                  <a:pt x="1635" y="781"/>
                  <a:pt x="1583" y="781"/>
                </a:cubicBezTo>
                <a:cubicBezTo>
                  <a:pt x="1560" y="781"/>
                  <a:pt x="1539" y="789"/>
                  <a:pt x="1523" y="802"/>
                </a:cubicBezTo>
                <a:cubicBezTo>
                  <a:pt x="1442" y="708"/>
                  <a:pt x="1442" y="708"/>
                  <a:pt x="1442" y="708"/>
                </a:cubicBezTo>
                <a:cubicBezTo>
                  <a:pt x="1481" y="674"/>
                  <a:pt x="1505" y="623"/>
                  <a:pt x="1505" y="567"/>
                </a:cubicBezTo>
                <a:cubicBezTo>
                  <a:pt x="1505" y="536"/>
                  <a:pt x="1498" y="507"/>
                  <a:pt x="1484" y="481"/>
                </a:cubicBezTo>
                <a:cubicBezTo>
                  <a:pt x="1657" y="388"/>
                  <a:pt x="1657" y="388"/>
                  <a:pt x="1657" y="388"/>
                </a:cubicBezTo>
                <a:cubicBezTo>
                  <a:pt x="1670" y="411"/>
                  <a:pt x="1695" y="426"/>
                  <a:pt x="1724" y="426"/>
                </a:cubicBezTo>
                <a:cubicBezTo>
                  <a:pt x="1745" y="426"/>
                  <a:pt x="1764" y="417"/>
                  <a:pt x="1778" y="404"/>
                </a:cubicBezTo>
                <a:cubicBezTo>
                  <a:pt x="1855" y="475"/>
                  <a:pt x="1855" y="475"/>
                  <a:pt x="1855" y="475"/>
                </a:cubicBezTo>
                <a:cubicBezTo>
                  <a:pt x="1850" y="481"/>
                  <a:pt x="1847" y="489"/>
                  <a:pt x="1847" y="498"/>
                </a:cubicBezTo>
                <a:cubicBezTo>
                  <a:pt x="1847" y="518"/>
                  <a:pt x="1863" y="534"/>
                  <a:pt x="1883" y="534"/>
                </a:cubicBezTo>
                <a:cubicBezTo>
                  <a:pt x="1903" y="534"/>
                  <a:pt x="1919" y="518"/>
                  <a:pt x="1919" y="498"/>
                </a:cubicBezTo>
                <a:cubicBezTo>
                  <a:pt x="1919" y="478"/>
                  <a:pt x="1903" y="461"/>
                  <a:pt x="1883" y="461"/>
                </a:cubicBezTo>
                <a:cubicBezTo>
                  <a:pt x="1874" y="461"/>
                  <a:pt x="1865" y="465"/>
                  <a:pt x="1859" y="471"/>
                </a:cubicBezTo>
                <a:cubicBezTo>
                  <a:pt x="1783" y="399"/>
                  <a:pt x="1783" y="399"/>
                  <a:pt x="1783" y="399"/>
                </a:cubicBezTo>
                <a:cubicBezTo>
                  <a:pt x="1794" y="385"/>
                  <a:pt x="1802" y="367"/>
                  <a:pt x="1802" y="348"/>
                </a:cubicBezTo>
                <a:cubicBezTo>
                  <a:pt x="1802" y="305"/>
                  <a:pt x="1767" y="270"/>
                  <a:pt x="1724" y="270"/>
                </a:cubicBezTo>
                <a:cubicBezTo>
                  <a:pt x="1697" y="270"/>
                  <a:pt x="1674" y="283"/>
                  <a:pt x="1660" y="303"/>
                </a:cubicBezTo>
                <a:cubicBezTo>
                  <a:pt x="1439" y="161"/>
                  <a:pt x="1439" y="161"/>
                  <a:pt x="1439" y="161"/>
                </a:cubicBezTo>
                <a:cubicBezTo>
                  <a:pt x="1441" y="156"/>
                  <a:pt x="1443" y="150"/>
                  <a:pt x="1443" y="144"/>
                </a:cubicBezTo>
                <a:cubicBezTo>
                  <a:pt x="1443" y="141"/>
                  <a:pt x="1442" y="138"/>
                  <a:pt x="1442" y="135"/>
                </a:cubicBezTo>
                <a:cubicBezTo>
                  <a:pt x="1574" y="88"/>
                  <a:pt x="1574" y="88"/>
                  <a:pt x="1574" y="88"/>
                </a:cubicBezTo>
                <a:cubicBezTo>
                  <a:pt x="1579" y="101"/>
                  <a:pt x="1592" y="110"/>
                  <a:pt x="1607" y="110"/>
                </a:cubicBezTo>
                <a:cubicBezTo>
                  <a:pt x="1627" y="110"/>
                  <a:pt x="1643" y="93"/>
                  <a:pt x="1643" y="73"/>
                </a:cubicBezTo>
                <a:cubicBezTo>
                  <a:pt x="1643" y="53"/>
                  <a:pt x="1627" y="37"/>
                  <a:pt x="1607" y="37"/>
                </a:cubicBezTo>
                <a:cubicBezTo>
                  <a:pt x="1587" y="37"/>
                  <a:pt x="1570" y="53"/>
                  <a:pt x="1570" y="73"/>
                </a:cubicBezTo>
                <a:cubicBezTo>
                  <a:pt x="1570" y="76"/>
                  <a:pt x="1571" y="79"/>
                  <a:pt x="1572" y="82"/>
                </a:cubicBezTo>
                <a:cubicBezTo>
                  <a:pt x="1440" y="129"/>
                  <a:pt x="1440" y="129"/>
                  <a:pt x="1440" y="129"/>
                </a:cubicBezTo>
                <a:cubicBezTo>
                  <a:pt x="1434" y="116"/>
                  <a:pt x="1421" y="107"/>
                  <a:pt x="1407" y="107"/>
                </a:cubicBezTo>
                <a:cubicBezTo>
                  <a:pt x="1393" y="107"/>
                  <a:pt x="1381" y="115"/>
                  <a:pt x="1375" y="126"/>
                </a:cubicBezTo>
                <a:cubicBezTo>
                  <a:pt x="1200" y="49"/>
                  <a:pt x="1200" y="49"/>
                  <a:pt x="1200" y="49"/>
                </a:cubicBezTo>
                <a:cubicBezTo>
                  <a:pt x="1201" y="45"/>
                  <a:pt x="1202" y="41"/>
                  <a:pt x="1202" y="37"/>
                </a:cubicBezTo>
                <a:cubicBezTo>
                  <a:pt x="1202" y="17"/>
                  <a:pt x="1186" y="0"/>
                  <a:pt x="1166" y="0"/>
                </a:cubicBezTo>
              </a:path>
            </a:pathLst>
          </a:custGeom>
          <a:solidFill>
            <a:schemeClr val="tx1">
              <a:lumMod val="50000"/>
              <a:lumOff val="50000"/>
              <a:alpha val="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63772" y="2233385"/>
            <a:ext cx="5236812" cy="3063041"/>
            <a:chOff x="663772" y="2233385"/>
            <a:chExt cx="5236812" cy="306304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663772" y="2233385"/>
              <a:ext cx="5236812" cy="3063041"/>
            </a:xfrm>
            <a:prstGeom prst="rect">
              <a:avLst/>
            </a:prstGeom>
          </p:spPr>
        </p:pic>
        <p:pic>
          <p:nvPicPr>
            <p:cNvPr id="163" name="图片 16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35000"/>
                      </a14:imgEffect>
                      <a14:imgEffect>
                        <a14:colorTemperature colorTemp="5367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952"/>
            <a:stretch>
              <a:fillRect/>
            </a:stretch>
          </p:blipFill>
          <p:spPr>
            <a:xfrm>
              <a:off x="1300535" y="2401561"/>
              <a:ext cx="3985641" cy="2434417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4206676" y="1524063"/>
            <a:ext cx="7321550" cy="4189412"/>
            <a:chOff x="4206676" y="1524063"/>
            <a:chExt cx="7321550" cy="4189412"/>
          </a:xfrm>
        </p:grpSpPr>
        <p:sp>
          <p:nvSpPr>
            <p:cNvPr id="38" name="Freeform 9"/>
            <p:cNvSpPr/>
            <p:nvPr/>
          </p:nvSpPr>
          <p:spPr bwMode="auto">
            <a:xfrm>
              <a:off x="4206676" y="1524063"/>
              <a:ext cx="2566988" cy="1704975"/>
            </a:xfrm>
            <a:custGeom>
              <a:avLst/>
              <a:gdLst>
                <a:gd name="T0" fmla="*/ 0 w 1617"/>
                <a:gd name="T1" fmla="*/ 858 h 1074"/>
                <a:gd name="T2" fmla="*/ 0 w 1617"/>
                <a:gd name="T3" fmla="*/ 1074 h 1074"/>
                <a:gd name="T4" fmla="*/ 1617 w 1617"/>
                <a:gd name="T5" fmla="*/ 634 h 1074"/>
                <a:gd name="T6" fmla="*/ 1617 w 1617"/>
                <a:gd name="T7" fmla="*/ 0 h 1074"/>
                <a:gd name="T8" fmla="*/ 0 w 1617"/>
                <a:gd name="T9" fmla="*/ 858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1074">
                  <a:moveTo>
                    <a:pt x="0" y="858"/>
                  </a:moveTo>
                  <a:lnTo>
                    <a:pt x="0" y="1074"/>
                  </a:lnTo>
                  <a:lnTo>
                    <a:pt x="1617" y="634"/>
                  </a:lnTo>
                  <a:lnTo>
                    <a:pt x="1617" y="0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0"/>
            <p:cNvSpPr/>
            <p:nvPr/>
          </p:nvSpPr>
          <p:spPr bwMode="auto">
            <a:xfrm>
              <a:off x="4206676" y="2586100"/>
              <a:ext cx="2566988" cy="1017587"/>
            </a:xfrm>
            <a:custGeom>
              <a:avLst/>
              <a:gdLst>
                <a:gd name="T0" fmla="*/ 0 w 1617"/>
                <a:gd name="T1" fmla="*/ 425 h 641"/>
                <a:gd name="T2" fmla="*/ 0 w 1617"/>
                <a:gd name="T3" fmla="*/ 641 h 641"/>
                <a:gd name="T4" fmla="*/ 1617 w 1617"/>
                <a:gd name="T5" fmla="*/ 635 h 641"/>
                <a:gd name="T6" fmla="*/ 1617 w 1617"/>
                <a:gd name="T7" fmla="*/ 0 h 641"/>
                <a:gd name="T8" fmla="*/ 0 w 1617"/>
                <a:gd name="T9" fmla="*/ 425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641">
                  <a:moveTo>
                    <a:pt x="0" y="425"/>
                  </a:moveTo>
                  <a:lnTo>
                    <a:pt x="0" y="641"/>
                  </a:lnTo>
                  <a:lnTo>
                    <a:pt x="1617" y="635"/>
                  </a:lnTo>
                  <a:lnTo>
                    <a:pt x="1617" y="0"/>
                  </a:lnTo>
                  <a:lnTo>
                    <a:pt x="0" y="425"/>
                  </a:ln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1"/>
            <p:cNvSpPr/>
            <p:nvPr/>
          </p:nvSpPr>
          <p:spPr bwMode="auto">
            <a:xfrm>
              <a:off x="4206676" y="3633850"/>
              <a:ext cx="2566988" cy="1019175"/>
            </a:xfrm>
            <a:custGeom>
              <a:avLst/>
              <a:gdLst>
                <a:gd name="T0" fmla="*/ 0 w 1617"/>
                <a:gd name="T1" fmla="*/ 0 h 642"/>
                <a:gd name="T2" fmla="*/ 0 w 1617"/>
                <a:gd name="T3" fmla="*/ 216 h 642"/>
                <a:gd name="T4" fmla="*/ 1617 w 1617"/>
                <a:gd name="T5" fmla="*/ 642 h 642"/>
                <a:gd name="T6" fmla="*/ 1617 w 1617"/>
                <a:gd name="T7" fmla="*/ 8 h 642"/>
                <a:gd name="T8" fmla="*/ 0 w 1617"/>
                <a:gd name="T9" fmla="*/ 0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642">
                  <a:moveTo>
                    <a:pt x="0" y="0"/>
                  </a:moveTo>
                  <a:lnTo>
                    <a:pt x="0" y="216"/>
                  </a:lnTo>
                  <a:lnTo>
                    <a:pt x="1617" y="642"/>
                  </a:lnTo>
                  <a:lnTo>
                    <a:pt x="1617" y="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C74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2"/>
            <p:cNvSpPr/>
            <p:nvPr/>
          </p:nvSpPr>
          <p:spPr bwMode="auto">
            <a:xfrm>
              <a:off x="4206676" y="4005325"/>
              <a:ext cx="2566988" cy="1704975"/>
            </a:xfrm>
            <a:custGeom>
              <a:avLst/>
              <a:gdLst>
                <a:gd name="T0" fmla="*/ 0 w 1617"/>
                <a:gd name="T1" fmla="*/ 0 h 1074"/>
                <a:gd name="T2" fmla="*/ 0 w 1617"/>
                <a:gd name="T3" fmla="*/ 216 h 1074"/>
                <a:gd name="T4" fmla="*/ 1617 w 1617"/>
                <a:gd name="T5" fmla="*/ 1074 h 1074"/>
                <a:gd name="T6" fmla="*/ 1617 w 1617"/>
                <a:gd name="T7" fmla="*/ 440 h 1074"/>
                <a:gd name="T8" fmla="*/ 0 w 1617"/>
                <a:gd name="T9" fmla="*/ 0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7" h="1074">
                  <a:moveTo>
                    <a:pt x="0" y="0"/>
                  </a:moveTo>
                  <a:lnTo>
                    <a:pt x="0" y="216"/>
                  </a:lnTo>
                  <a:lnTo>
                    <a:pt x="1617" y="1074"/>
                  </a:lnTo>
                  <a:lnTo>
                    <a:pt x="1617" y="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Rectangle 13"/>
            <p:cNvSpPr>
              <a:spLocks noChangeArrowheads="1"/>
            </p:cNvSpPr>
            <p:nvPr/>
          </p:nvSpPr>
          <p:spPr bwMode="auto">
            <a:xfrm>
              <a:off x="6830814" y="1524063"/>
              <a:ext cx="1006475" cy="1006475"/>
            </a:xfrm>
            <a:prstGeom prst="rect">
              <a:avLst/>
            </a:prstGeom>
            <a:solidFill>
              <a:srgbClr val="99BF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Rectangle 14"/>
            <p:cNvSpPr>
              <a:spLocks noChangeArrowheads="1"/>
            </p:cNvSpPr>
            <p:nvPr/>
          </p:nvSpPr>
          <p:spPr bwMode="auto">
            <a:xfrm>
              <a:off x="6830814" y="1524063"/>
              <a:ext cx="1006475" cy="1006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Rectangle 15"/>
            <p:cNvSpPr>
              <a:spLocks noChangeArrowheads="1"/>
            </p:cNvSpPr>
            <p:nvPr/>
          </p:nvSpPr>
          <p:spPr bwMode="auto">
            <a:xfrm>
              <a:off x="7891264" y="1524063"/>
              <a:ext cx="3240088" cy="1006475"/>
            </a:xfrm>
            <a:prstGeom prst="rect">
              <a:avLst/>
            </a:pr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Rectangle 16"/>
            <p:cNvSpPr>
              <a:spLocks noChangeArrowheads="1"/>
            </p:cNvSpPr>
            <p:nvPr/>
          </p:nvSpPr>
          <p:spPr bwMode="auto">
            <a:xfrm>
              <a:off x="6830814" y="2586100"/>
              <a:ext cx="1006475" cy="1008062"/>
            </a:xfrm>
            <a:prstGeom prst="rect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Rectangle 17"/>
            <p:cNvSpPr>
              <a:spLocks noChangeArrowheads="1"/>
            </p:cNvSpPr>
            <p:nvPr/>
          </p:nvSpPr>
          <p:spPr bwMode="auto">
            <a:xfrm>
              <a:off x="7891264" y="2586100"/>
              <a:ext cx="3240088" cy="1008062"/>
            </a:xfrm>
            <a:prstGeom prst="rect">
              <a:avLst/>
            </a:pr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Rectangle 18"/>
            <p:cNvSpPr>
              <a:spLocks noChangeArrowheads="1"/>
            </p:cNvSpPr>
            <p:nvPr/>
          </p:nvSpPr>
          <p:spPr bwMode="auto">
            <a:xfrm>
              <a:off x="6830814" y="3646550"/>
              <a:ext cx="1006475" cy="1006475"/>
            </a:xfrm>
            <a:prstGeom prst="rect">
              <a:avLst/>
            </a:prstGeom>
            <a:solidFill>
              <a:srgbClr val="8BC74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Rectangle 19"/>
            <p:cNvSpPr>
              <a:spLocks noChangeArrowheads="1"/>
            </p:cNvSpPr>
            <p:nvPr/>
          </p:nvSpPr>
          <p:spPr bwMode="auto">
            <a:xfrm>
              <a:off x="7891264" y="3646550"/>
              <a:ext cx="3240088" cy="1006475"/>
            </a:xfrm>
            <a:prstGeom prst="rect">
              <a:avLst/>
            </a:prstGeom>
            <a:solidFill>
              <a:srgbClr val="8BC74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Rectangle 20"/>
            <p:cNvSpPr>
              <a:spLocks noChangeArrowheads="1"/>
            </p:cNvSpPr>
            <p:nvPr/>
          </p:nvSpPr>
          <p:spPr bwMode="auto">
            <a:xfrm>
              <a:off x="7891264" y="4707000"/>
              <a:ext cx="3240088" cy="1006475"/>
            </a:xfrm>
            <a:prstGeom prst="rect">
              <a:avLst/>
            </a:pr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Rectangle 21"/>
            <p:cNvSpPr>
              <a:spLocks noChangeArrowheads="1"/>
            </p:cNvSpPr>
            <p:nvPr/>
          </p:nvSpPr>
          <p:spPr bwMode="auto">
            <a:xfrm>
              <a:off x="6830814" y="4707000"/>
              <a:ext cx="1006475" cy="1006475"/>
            </a:xfrm>
            <a:prstGeom prst="rect">
              <a:avLst/>
            </a:pr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2"/>
            <p:cNvSpPr/>
            <p:nvPr/>
          </p:nvSpPr>
          <p:spPr bwMode="auto">
            <a:xfrm>
              <a:off x="11169451" y="1524063"/>
              <a:ext cx="358775" cy="1006475"/>
            </a:xfrm>
            <a:custGeom>
              <a:avLst/>
              <a:gdLst>
                <a:gd name="T0" fmla="*/ 0 w 226"/>
                <a:gd name="T1" fmla="*/ 0 h 634"/>
                <a:gd name="T2" fmla="*/ 0 w 226"/>
                <a:gd name="T3" fmla="*/ 634 h 634"/>
                <a:gd name="T4" fmla="*/ 226 w 226"/>
                <a:gd name="T5" fmla="*/ 318 h 634"/>
                <a:gd name="T6" fmla="*/ 0 w 226"/>
                <a:gd name="T7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634">
                  <a:moveTo>
                    <a:pt x="0" y="0"/>
                  </a:moveTo>
                  <a:lnTo>
                    <a:pt x="0" y="634"/>
                  </a:lnTo>
                  <a:lnTo>
                    <a:pt x="226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3"/>
            <p:cNvSpPr/>
            <p:nvPr/>
          </p:nvSpPr>
          <p:spPr bwMode="auto">
            <a:xfrm>
              <a:off x="11169451" y="2586100"/>
              <a:ext cx="358775" cy="1008062"/>
            </a:xfrm>
            <a:custGeom>
              <a:avLst/>
              <a:gdLst>
                <a:gd name="T0" fmla="*/ 0 w 226"/>
                <a:gd name="T1" fmla="*/ 0 h 635"/>
                <a:gd name="T2" fmla="*/ 0 w 226"/>
                <a:gd name="T3" fmla="*/ 635 h 635"/>
                <a:gd name="T4" fmla="*/ 226 w 226"/>
                <a:gd name="T5" fmla="*/ 317 h 635"/>
                <a:gd name="T6" fmla="*/ 0 w 226"/>
                <a:gd name="T7" fmla="*/ 0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635">
                  <a:moveTo>
                    <a:pt x="0" y="0"/>
                  </a:moveTo>
                  <a:lnTo>
                    <a:pt x="0" y="635"/>
                  </a:lnTo>
                  <a:lnTo>
                    <a:pt x="226" y="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4"/>
            <p:cNvSpPr/>
            <p:nvPr/>
          </p:nvSpPr>
          <p:spPr bwMode="auto">
            <a:xfrm>
              <a:off x="11169451" y="3646550"/>
              <a:ext cx="358775" cy="1006475"/>
            </a:xfrm>
            <a:custGeom>
              <a:avLst/>
              <a:gdLst>
                <a:gd name="T0" fmla="*/ 0 w 226"/>
                <a:gd name="T1" fmla="*/ 0 h 634"/>
                <a:gd name="T2" fmla="*/ 0 w 226"/>
                <a:gd name="T3" fmla="*/ 634 h 634"/>
                <a:gd name="T4" fmla="*/ 226 w 226"/>
                <a:gd name="T5" fmla="*/ 318 h 634"/>
                <a:gd name="T6" fmla="*/ 0 w 226"/>
                <a:gd name="T7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634">
                  <a:moveTo>
                    <a:pt x="0" y="0"/>
                  </a:moveTo>
                  <a:lnTo>
                    <a:pt x="0" y="634"/>
                  </a:lnTo>
                  <a:lnTo>
                    <a:pt x="226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BC74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Rectangle 25"/>
            <p:cNvSpPr>
              <a:spLocks noChangeArrowheads="1"/>
            </p:cNvSpPr>
            <p:nvPr/>
          </p:nvSpPr>
          <p:spPr bwMode="auto">
            <a:xfrm>
              <a:off x="6830814" y="1524063"/>
              <a:ext cx="1006475" cy="1006475"/>
            </a:xfrm>
            <a:prstGeom prst="rect">
              <a:avLst/>
            </a:prstGeom>
            <a:solidFill>
              <a:srgbClr val="B154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Rectangle 26"/>
            <p:cNvSpPr>
              <a:spLocks noChangeArrowheads="1"/>
            </p:cNvSpPr>
            <p:nvPr/>
          </p:nvSpPr>
          <p:spPr bwMode="auto">
            <a:xfrm>
              <a:off x="6830814" y="1524063"/>
              <a:ext cx="1006475" cy="1006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8"/>
            <p:cNvSpPr/>
            <p:nvPr/>
          </p:nvSpPr>
          <p:spPr bwMode="auto">
            <a:xfrm>
              <a:off x="11169451" y="4707000"/>
              <a:ext cx="358775" cy="1006475"/>
            </a:xfrm>
            <a:custGeom>
              <a:avLst/>
              <a:gdLst>
                <a:gd name="T0" fmla="*/ 0 w 226"/>
                <a:gd name="T1" fmla="*/ 0 h 634"/>
                <a:gd name="T2" fmla="*/ 0 w 226"/>
                <a:gd name="T3" fmla="*/ 634 h 634"/>
                <a:gd name="T4" fmla="*/ 226 w 226"/>
                <a:gd name="T5" fmla="*/ 318 h 634"/>
                <a:gd name="T6" fmla="*/ 0 w 226"/>
                <a:gd name="T7" fmla="*/ 0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634">
                  <a:moveTo>
                    <a:pt x="0" y="0"/>
                  </a:moveTo>
                  <a:lnTo>
                    <a:pt x="0" y="634"/>
                  </a:lnTo>
                  <a:lnTo>
                    <a:pt x="226" y="3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16" name="组合 315"/>
            <p:cNvGrpSpPr/>
            <p:nvPr/>
          </p:nvGrpSpPr>
          <p:grpSpPr>
            <a:xfrm>
              <a:off x="7064176" y="4943538"/>
              <a:ext cx="523875" cy="523875"/>
              <a:chOff x="7273925" y="5056188"/>
              <a:chExt cx="523875" cy="523875"/>
            </a:xfrm>
          </p:grpSpPr>
          <p:sp>
            <p:nvSpPr>
              <p:cNvPr id="64" name="Freeform 29"/>
              <p:cNvSpPr>
                <a:spLocks noEditPoints="1"/>
              </p:cNvSpPr>
              <p:nvPr/>
            </p:nvSpPr>
            <p:spPr bwMode="auto">
              <a:xfrm>
                <a:off x="7329488" y="5137150"/>
                <a:ext cx="203200" cy="220662"/>
              </a:xfrm>
              <a:custGeom>
                <a:avLst/>
                <a:gdLst>
                  <a:gd name="T0" fmla="*/ 49 w 65"/>
                  <a:gd name="T1" fmla="*/ 49 h 71"/>
                  <a:gd name="T2" fmla="*/ 37 w 65"/>
                  <a:gd name="T3" fmla="*/ 46 h 71"/>
                  <a:gd name="T4" fmla="*/ 37 w 65"/>
                  <a:gd name="T5" fmla="*/ 23 h 71"/>
                  <a:gd name="T6" fmla="*/ 47 w 65"/>
                  <a:gd name="T7" fmla="*/ 37 h 71"/>
                  <a:gd name="T8" fmla="*/ 64 w 65"/>
                  <a:gd name="T9" fmla="*/ 37 h 71"/>
                  <a:gd name="T10" fmla="*/ 54 w 65"/>
                  <a:gd name="T11" fmla="*/ 16 h 71"/>
                  <a:gd name="T12" fmla="*/ 37 w 65"/>
                  <a:gd name="T13" fmla="*/ 10 h 71"/>
                  <a:gd name="T14" fmla="*/ 37 w 65"/>
                  <a:gd name="T15" fmla="*/ 0 h 71"/>
                  <a:gd name="T16" fmla="*/ 24 w 65"/>
                  <a:gd name="T17" fmla="*/ 0 h 71"/>
                  <a:gd name="T18" fmla="*/ 24 w 65"/>
                  <a:gd name="T19" fmla="*/ 10 h 71"/>
                  <a:gd name="T20" fmla="*/ 9 w 65"/>
                  <a:gd name="T21" fmla="*/ 15 h 71"/>
                  <a:gd name="T22" fmla="*/ 0 w 65"/>
                  <a:gd name="T23" fmla="*/ 27 h 71"/>
                  <a:gd name="T24" fmla="*/ 0 w 65"/>
                  <a:gd name="T25" fmla="*/ 32 h 71"/>
                  <a:gd name="T26" fmla="*/ 3 w 65"/>
                  <a:gd name="T27" fmla="*/ 48 h 71"/>
                  <a:gd name="T28" fmla="*/ 18 w 65"/>
                  <a:gd name="T29" fmla="*/ 56 h 71"/>
                  <a:gd name="T30" fmla="*/ 24 w 65"/>
                  <a:gd name="T31" fmla="*/ 58 h 71"/>
                  <a:gd name="T32" fmla="*/ 24 w 65"/>
                  <a:gd name="T33" fmla="*/ 69 h 71"/>
                  <a:gd name="T34" fmla="*/ 37 w 65"/>
                  <a:gd name="T35" fmla="*/ 71 h 71"/>
                  <a:gd name="T36" fmla="*/ 37 w 65"/>
                  <a:gd name="T37" fmla="*/ 61 h 71"/>
                  <a:gd name="T38" fmla="*/ 43 w 65"/>
                  <a:gd name="T39" fmla="*/ 63 h 71"/>
                  <a:gd name="T40" fmla="*/ 49 w 65"/>
                  <a:gd name="T41" fmla="*/ 70 h 71"/>
                  <a:gd name="T42" fmla="*/ 65 w 65"/>
                  <a:gd name="T43" fmla="*/ 63 h 71"/>
                  <a:gd name="T44" fmla="*/ 62 w 65"/>
                  <a:gd name="T45" fmla="*/ 58 h 71"/>
                  <a:gd name="T46" fmla="*/ 49 w 65"/>
                  <a:gd name="T47" fmla="*/ 49 h 71"/>
                  <a:gd name="T48" fmla="*/ 24 w 65"/>
                  <a:gd name="T49" fmla="*/ 42 h 71"/>
                  <a:gd name="T50" fmla="*/ 15 w 65"/>
                  <a:gd name="T51" fmla="*/ 33 h 71"/>
                  <a:gd name="T52" fmla="*/ 24 w 65"/>
                  <a:gd name="T53" fmla="*/ 23 h 71"/>
                  <a:gd name="T54" fmla="*/ 24 w 65"/>
                  <a:gd name="T55" fmla="*/ 42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5" h="71">
                    <a:moveTo>
                      <a:pt x="49" y="49"/>
                    </a:moveTo>
                    <a:cubicBezTo>
                      <a:pt x="45" y="48"/>
                      <a:pt x="41" y="47"/>
                      <a:pt x="37" y="46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4" y="25"/>
                      <a:pt x="47" y="30"/>
                      <a:pt x="47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28"/>
                      <a:pt x="60" y="21"/>
                      <a:pt x="54" y="16"/>
                    </a:cubicBezTo>
                    <a:cubicBezTo>
                      <a:pt x="49" y="13"/>
                      <a:pt x="44" y="11"/>
                      <a:pt x="37" y="1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19" y="10"/>
                      <a:pt x="13" y="12"/>
                      <a:pt x="9" y="15"/>
                    </a:cubicBezTo>
                    <a:cubicBezTo>
                      <a:pt x="5" y="18"/>
                      <a:pt x="2" y="22"/>
                      <a:pt x="0" y="27"/>
                    </a:cubicBezTo>
                    <a:cubicBezTo>
                      <a:pt x="0" y="28"/>
                      <a:pt x="0" y="30"/>
                      <a:pt x="0" y="32"/>
                    </a:cubicBezTo>
                    <a:cubicBezTo>
                      <a:pt x="0" y="37"/>
                      <a:pt x="1" y="43"/>
                      <a:pt x="3" y="48"/>
                    </a:cubicBezTo>
                    <a:cubicBezTo>
                      <a:pt x="6" y="52"/>
                      <a:pt x="11" y="54"/>
                      <a:pt x="18" y="56"/>
                    </a:cubicBezTo>
                    <a:cubicBezTo>
                      <a:pt x="20" y="57"/>
                      <a:pt x="22" y="57"/>
                      <a:pt x="24" y="58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28" y="70"/>
                      <a:pt x="33" y="71"/>
                      <a:pt x="37" y="71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41" y="62"/>
                      <a:pt x="43" y="63"/>
                      <a:pt x="43" y="63"/>
                    </a:cubicBezTo>
                    <a:cubicBezTo>
                      <a:pt x="47" y="64"/>
                      <a:pt x="49" y="67"/>
                      <a:pt x="49" y="70"/>
                    </a:cubicBezTo>
                    <a:cubicBezTo>
                      <a:pt x="55" y="69"/>
                      <a:pt x="60" y="67"/>
                      <a:pt x="65" y="63"/>
                    </a:cubicBezTo>
                    <a:cubicBezTo>
                      <a:pt x="64" y="61"/>
                      <a:pt x="63" y="60"/>
                      <a:pt x="62" y="58"/>
                    </a:cubicBezTo>
                    <a:cubicBezTo>
                      <a:pt x="59" y="53"/>
                      <a:pt x="55" y="50"/>
                      <a:pt x="49" y="49"/>
                    </a:cubicBezTo>
                    <a:close/>
                    <a:moveTo>
                      <a:pt x="24" y="42"/>
                    </a:moveTo>
                    <a:cubicBezTo>
                      <a:pt x="18" y="41"/>
                      <a:pt x="15" y="37"/>
                      <a:pt x="15" y="33"/>
                    </a:cubicBezTo>
                    <a:cubicBezTo>
                      <a:pt x="15" y="27"/>
                      <a:pt x="18" y="24"/>
                      <a:pt x="24" y="23"/>
                    </a:cubicBezTo>
                    <a:lnTo>
                      <a:pt x="24" y="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30"/>
              <p:cNvSpPr>
                <a:spLocks noEditPoints="1"/>
              </p:cNvSpPr>
              <p:nvPr/>
            </p:nvSpPr>
            <p:spPr bwMode="auto">
              <a:xfrm>
                <a:off x="7273925" y="5056188"/>
                <a:ext cx="523875" cy="523875"/>
              </a:xfrm>
              <a:custGeom>
                <a:avLst/>
                <a:gdLst>
                  <a:gd name="T0" fmla="*/ 164 w 168"/>
                  <a:gd name="T1" fmla="*/ 149 h 168"/>
                  <a:gd name="T2" fmla="*/ 115 w 168"/>
                  <a:gd name="T3" fmla="*/ 100 h 168"/>
                  <a:gd name="T4" fmla="*/ 103 w 168"/>
                  <a:gd name="T5" fmla="*/ 98 h 168"/>
                  <a:gd name="T6" fmla="*/ 97 w 168"/>
                  <a:gd name="T7" fmla="*/ 92 h 168"/>
                  <a:gd name="T8" fmla="*/ 95 w 168"/>
                  <a:gd name="T9" fmla="*/ 20 h 168"/>
                  <a:gd name="T10" fmla="*/ 21 w 168"/>
                  <a:gd name="T11" fmla="*/ 20 h 168"/>
                  <a:gd name="T12" fmla="*/ 21 w 168"/>
                  <a:gd name="T13" fmla="*/ 95 h 168"/>
                  <a:gd name="T14" fmla="*/ 93 w 168"/>
                  <a:gd name="T15" fmla="*/ 97 h 168"/>
                  <a:gd name="T16" fmla="*/ 99 w 168"/>
                  <a:gd name="T17" fmla="*/ 103 h 168"/>
                  <a:gd name="T18" fmla="*/ 101 w 168"/>
                  <a:gd name="T19" fmla="*/ 115 h 168"/>
                  <a:gd name="T20" fmla="*/ 150 w 168"/>
                  <a:gd name="T21" fmla="*/ 164 h 168"/>
                  <a:gd name="T22" fmla="*/ 164 w 168"/>
                  <a:gd name="T23" fmla="*/ 164 h 168"/>
                  <a:gd name="T24" fmla="*/ 164 w 168"/>
                  <a:gd name="T25" fmla="*/ 149 h 168"/>
                  <a:gd name="T26" fmla="*/ 90 w 168"/>
                  <a:gd name="T27" fmla="*/ 90 h 168"/>
                  <a:gd name="T28" fmla="*/ 25 w 168"/>
                  <a:gd name="T29" fmla="*/ 90 h 168"/>
                  <a:gd name="T30" fmla="*/ 25 w 168"/>
                  <a:gd name="T31" fmla="*/ 25 h 168"/>
                  <a:gd name="T32" fmla="*/ 90 w 168"/>
                  <a:gd name="T33" fmla="*/ 25 h 168"/>
                  <a:gd name="T34" fmla="*/ 90 w 168"/>
                  <a:gd name="T35" fmla="*/ 9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8" h="168">
                    <a:moveTo>
                      <a:pt x="164" y="149"/>
                    </a:moveTo>
                    <a:cubicBezTo>
                      <a:pt x="115" y="100"/>
                      <a:pt x="115" y="100"/>
                      <a:pt x="115" y="100"/>
                    </a:cubicBezTo>
                    <a:cubicBezTo>
                      <a:pt x="112" y="97"/>
                      <a:pt x="107" y="97"/>
                      <a:pt x="103" y="98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115" y="72"/>
                      <a:pt x="115" y="40"/>
                      <a:pt x="95" y="20"/>
                    </a:cubicBezTo>
                    <a:cubicBezTo>
                      <a:pt x="75" y="0"/>
                      <a:pt x="41" y="0"/>
                      <a:pt x="21" y="20"/>
                    </a:cubicBezTo>
                    <a:cubicBezTo>
                      <a:pt x="0" y="41"/>
                      <a:pt x="0" y="74"/>
                      <a:pt x="21" y="95"/>
                    </a:cubicBezTo>
                    <a:cubicBezTo>
                      <a:pt x="40" y="115"/>
                      <a:pt x="72" y="115"/>
                      <a:pt x="93" y="97"/>
                    </a:cubicBezTo>
                    <a:cubicBezTo>
                      <a:pt x="99" y="103"/>
                      <a:pt x="99" y="103"/>
                      <a:pt x="99" y="103"/>
                    </a:cubicBezTo>
                    <a:cubicBezTo>
                      <a:pt x="97" y="107"/>
                      <a:pt x="98" y="112"/>
                      <a:pt x="101" y="115"/>
                    </a:cubicBezTo>
                    <a:cubicBezTo>
                      <a:pt x="150" y="164"/>
                      <a:pt x="150" y="164"/>
                      <a:pt x="150" y="164"/>
                    </a:cubicBezTo>
                    <a:cubicBezTo>
                      <a:pt x="154" y="168"/>
                      <a:pt x="160" y="168"/>
                      <a:pt x="164" y="164"/>
                    </a:cubicBezTo>
                    <a:cubicBezTo>
                      <a:pt x="168" y="160"/>
                      <a:pt x="168" y="153"/>
                      <a:pt x="164" y="149"/>
                    </a:cubicBezTo>
                    <a:close/>
                    <a:moveTo>
                      <a:pt x="90" y="90"/>
                    </a:moveTo>
                    <a:cubicBezTo>
                      <a:pt x="72" y="108"/>
                      <a:pt x="43" y="108"/>
                      <a:pt x="25" y="90"/>
                    </a:cubicBezTo>
                    <a:cubicBezTo>
                      <a:pt x="7" y="72"/>
                      <a:pt x="7" y="43"/>
                      <a:pt x="25" y="25"/>
                    </a:cubicBezTo>
                    <a:cubicBezTo>
                      <a:pt x="43" y="7"/>
                      <a:pt x="72" y="7"/>
                      <a:pt x="90" y="25"/>
                    </a:cubicBezTo>
                    <a:cubicBezTo>
                      <a:pt x="108" y="43"/>
                      <a:pt x="108" y="72"/>
                      <a:pt x="90" y="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31"/>
              <p:cNvSpPr>
                <a:spLocks noEditPoints="1"/>
              </p:cNvSpPr>
              <p:nvPr/>
            </p:nvSpPr>
            <p:spPr bwMode="auto">
              <a:xfrm>
                <a:off x="7335838" y="5367338"/>
                <a:ext cx="96838" cy="106362"/>
              </a:xfrm>
              <a:custGeom>
                <a:avLst/>
                <a:gdLst>
                  <a:gd name="T0" fmla="*/ 28 w 31"/>
                  <a:gd name="T1" fmla="*/ 12 h 34"/>
                  <a:gd name="T2" fmla="*/ 2 w 31"/>
                  <a:gd name="T3" fmla="*/ 0 h 34"/>
                  <a:gd name="T4" fmla="*/ 2 w 31"/>
                  <a:gd name="T5" fmla="*/ 3 h 34"/>
                  <a:gd name="T6" fmla="*/ 10 w 31"/>
                  <a:gd name="T7" fmla="*/ 12 h 34"/>
                  <a:gd name="T8" fmla="*/ 13 w 31"/>
                  <a:gd name="T9" fmla="*/ 13 h 34"/>
                  <a:gd name="T10" fmla="*/ 13 w 31"/>
                  <a:gd name="T11" fmla="*/ 24 h 34"/>
                  <a:gd name="T12" fmla="*/ 7 w 31"/>
                  <a:gd name="T13" fmla="*/ 17 h 34"/>
                  <a:gd name="T14" fmla="*/ 0 w 31"/>
                  <a:gd name="T15" fmla="*/ 17 h 34"/>
                  <a:gd name="T16" fmla="*/ 5 w 31"/>
                  <a:gd name="T17" fmla="*/ 27 h 34"/>
                  <a:gd name="T18" fmla="*/ 13 w 31"/>
                  <a:gd name="T19" fmla="*/ 30 h 34"/>
                  <a:gd name="T20" fmla="*/ 13 w 31"/>
                  <a:gd name="T21" fmla="*/ 34 h 34"/>
                  <a:gd name="T22" fmla="*/ 18 w 31"/>
                  <a:gd name="T23" fmla="*/ 34 h 34"/>
                  <a:gd name="T24" fmla="*/ 18 w 31"/>
                  <a:gd name="T25" fmla="*/ 30 h 34"/>
                  <a:gd name="T26" fmla="*/ 26 w 31"/>
                  <a:gd name="T27" fmla="*/ 28 h 34"/>
                  <a:gd name="T28" fmla="*/ 31 w 31"/>
                  <a:gd name="T29" fmla="*/ 19 h 34"/>
                  <a:gd name="T30" fmla="*/ 29 w 31"/>
                  <a:gd name="T31" fmla="*/ 13 h 34"/>
                  <a:gd name="T32" fmla="*/ 28 w 31"/>
                  <a:gd name="T33" fmla="*/ 12 h 34"/>
                  <a:gd name="T34" fmla="*/ 18 w 31"/>
                  <a:gd name="T35" fmla="*/ 25 h 34"/>
                  <a:gd name="T36" fmla="*/ 18 w 31"/>
                  <a:gd name="T37" fmla="*/ 15 h 34"/>
                  <a:gd name="T38" fmla="*/ 21 w 31"/>
                  <a:gd name="T39" fmla="*/ 15 h 34"/>
                  <a:gd name="T40" fmla="*/ 24 w 31"/>
                  <a:gd name="T41" fmla="*/ 19 h 34"/>
                  <a:gd name="T42" fmla="*/ 18 w 31"/>
                  <a:gd name="T43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34">
                    <a:moveTo>
                      <a:pt x="28" y="12"/>
                    </a:moveTo>
                    <a:cubicBezTo>
                      <a:pt x="18" y="11"/>
                      <a:pt x="9" y="6"/>
                      <a:pt x="2" y="0"/>
                    </a:cubicBezTo>
                    <a:cubicBezTo>
                      <a:pt x="2" y="1"/>
                      <a:pt x="2" y="2"/>
                      <a:pt x="2" y="3"/>
                    </a:cubicBezTo>
                    <a:cubicBezTo>
                      <a:pt x="2" y="8"/>
                      <a:pt x="4" y="11"/>
                      <a:pt x="10" y="12"/>
                    </a:cubicBezTo>
                    <a:cubicBezTo>
                      <a:pt x="11" y="13"/>
                      <a:pt x="12" y="13"/>
                      <a:pt x="13" y="1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9" y="23"/>
                      <a:pt x="7" y="21"/>
                      <a:pt x="7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2" y="25"/>
                      <a:pt x="5" y="27"/>
                    </a:cubicBezTo>
                    <a:cubicBezTo>
                      <a:pt x="7" y="29"/>
                      <a:pt x="9" y="30"/>
                      <a:pt x="13" y="30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0"/>
                      <a:pt x="18" y="30"/>
                      <a:pt x="18" y="30"/>
                    </a:cubicBezTo>
                    <a:cubicBezTo>
                      <a:pt x="21" y="30"/>
                      <a:pt x="24" y="29"/>
                      <a:pt x="26" y="28"/>
                    </a:cubicBezTo>
                    <a:cubicBezTo>
                      <a:pt x="29" y="26"/>
                      <a:pt x="31" y="23"/>
                      <a:pt x="31" y="19"/>
                    </a:cubicBezTo>
                    <a:cubicBezTo>
                      <a:pt x="31" y="17"/>
                      <a:pt x="30" y="15"/>
                      <a:pt x="29" y="13"/>
                    </a:cubicBezTo>
                    <a:lnTo>
                      <a:pt x="28" y="12"/>
                    </a:lnTo>
                    <a:close/>
                    <a:moveTo>
                      <a:pt x="18" y="25"/>
                    </a:moveTo>
                    <a:cubicBezTo>
                      <a:pt x="18" y="15"/>
                      <a:pt x="18" y="15"/>
                      <a:pt x="18" y="15"/>
                    </a:cubicBezTo>
                    <a:cubicBezTo>
                      <a:pt x="20" y="15"/>
                      <a:pt x="21" y="15"/>
                      <a:pt x="21" y="15"/>
                    </a:cubicBezTo>
                    <a:cubicBezTo>
                      <a:pt x="23" y="16"/>
                      <a:pt x="24" y="17"/>
                      <a:pt x="24" y="19"/>
                    </a:cubicBezTo>
                    <a:cubicBezTo>
                      <a:pt x="24" y="22"/>
                      <a:pt x="22" y="24"/>
                      <a:pt x="18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7" name="组合 316"/>
            <p:cNvGrpSpPr/>
            <p:nvPr/>
          </p:nvGrpSpPr>
          <p:grpSpPr>
            <a:xfrm>
              <a:off x="7119739" y="3873563"/>
              <a:ext cx="425450" cy="552449"/>
              <a:chOff x="7329488" y="3986213"/>
              <a:chExt cx="425450" cy="552449"/>
            </a:xfrm>
          </p:grpSpPr>
          <p:sp>
            <p:nvSpPr>
              <p:cNvPr id="67" name="Freeform 32"/>
              <p:cNvSpPr/>
              <p:nvPr/>
            </p:nvSpPr>
            <p:spPr bwMode="auto">
              <a:xfrm>
                <a:off x="7467600" y="3986213"/>
                <a:ext cx="149225" cy="349250"/>
              </a:xfrm>
              <a:custGeom>
                <a:avLst/>
                <a:gdLst>
                  <a:gd name="T0" fmla="*/ 23 w 94"/>
                  <a:gd name="T1" fmla="*/ 220 h 220"/>
                  <a:gd name="T2" fmla="*/ 71 w 94"/>
                  <a:gd name="T3" fmla="*/ 220 h 220"/>
                  <a:gd name="T4" fmla="*/ 71 w 94"/>
                  <a:gd name="T5" fmla="*/ 59 h 220"/>
                  <a:gd name="T6" fmla="*/ 94 w 94"/>
                  <a:gd name="T7" fmla="*/ 59 h 220"/>
                  <a:gd name="T8" fmla="*/ 47 w 94"/>
                  <a:gd name="T9" fmla="*/ 0 h 220"/>
                  <a:gd name="T10" fmla="*/ 0 w 94"/>
                  <a:gd name="T11" fmla="*/ 59 h 220"/>
                  <a:gd name="T12" fmla="*/ 23 w 94"/>
                  <a:gd name="T13" fmla="*/ 59 h 220"/>
                  <a:gd name="T14" fmla="*/ 23 w 94"/>
                  <a:gd name="T15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4" h="220">
                    <a:moveTo>
                      <a:pt x="23" y="220"/>
                    </a:moveTo>
                    <a:lnTo>
                      <a:pt x="71" y="220"/>
                    </a:lnTo>
                    <a:lnTo>
                      <a:pt x="71" y="59"/>
                    </a:lnTo>
                    <a:lnTo>
                      <a:pt x="94" y="59"/>
                    </a:lnTo>
                    <a:lnTo>
                      <a:pt x="47" y="0"/>
                    </a:lnTo>
                    <a:lnTo>
                      <a:pt x="0" y="59"/>
                    </a:lnTo>
                    <a:lnTo>
                      <a:pt x="23" y="59"/>
                    </a:lnTo>
                    <a:lnTo>
                      <a:pt x="23" y="2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33"/>
              <p:cNvSpPr>
                <a:spLocks noEditPoints="1"/>
              </p:cNvSpPr>
              <p:nvPr/>
            </p:nvSpPr>
            <p:spPr bwMode="auto">
              <a:xfrm>
                <a:off x="7604125" y="4067175"/>
                <a:ext cx="134938" cy="268287"/>
              </a:xfrm>
              <a:custGeom>
                <a:avLst/>
                <a:gdLst>
                  <a:gd name="T0" fmla="*/ 22 w 85"/>
                  <a:gd name="T1" fmla="*/ 53 h 169"/>
                  <a:gd name="T2" fmla="*/ 22 w 85"/>
                  <a:gd name="T3" fmla="*/ 169 h 169"/>
                  <a:gd name="T4" fmla="*/ 63 w 85"/>
                  <a:gd name="T5" fmla="*/ 169 h 169"/>
                  <a:gd name="T6" fmla="*/ 63 w 85"/>
                  <a:gd name="T7" fmla="*/ 53 h 169"/>
                  <a:gd name="T8" fmla="*/ 85 w 85"/>
                  <a:gd name="T9" fmla="*/ 53 h 169"/>
                  <a:gd name="T10" fmla="*/ 43 w 85"/>
                  <a:gd name="T11" fmla="*/ 0 h 169"/>
                  <a:gd name="T12" fmla="*/ 0 w 85"/>
                  <a:gd name="T13" fmla="*/ 53 h 169"/>
                  <a:gd name="T14" fmla="*/ 22 w 85"/>
                  <a:gd name="T15" fmla="*/ 53 h 169"/>
                  <a:gd name="T16" fmla="*/ 69 w 85"/>
                  <a:gd name="T17" fmla="*/ 46 h 169"/>
                  <a:gd name="T18" fmla="*/ 55 w 85"/>
                  <a:gd name="T19" fmla="*/ 46 h 169"/>
                  <a:gd name="T20" fmla="*/ 55 w 85"/>
                  <a:gd name="T21" fmla="*/ 161 h 169"/>
                  <a:gd name="T22" fmla="*/ 30 w 85"/>
                  <a:gd name="T23" fmla="*/ 161 h 169"/>
                  <a:gd name="T24" fmla="*/ 30 w 85"/>
                  <a:gd name="T25" fmla="*/ 46 h 169"/>
                  <a:gd name="T26" fmla="*/ 16 w 85"/>
                  <a:gd name="T27" fmla="*/ 46 h 169"/>
                  <a:gd name="T28" fmla="*/ 43 w 85"/>
                  <a:gd name="T29" fmla="*/ 12 h 169"/>
                  <a:gd name="T30" fmla="*/ 69 w 85"/>
                  <a:gd name="T31" fmla="*/ 4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169">
                    <a:moveTo>
                      <a:pt x="22" y="53"/>
                    </a:moveTo>
                    <a:lnTo>
                      <a:pt x="22" y="169"/>
                    </a:lnTo>
                    <a:lnTo>
                      <a:pt x="63" y="169"/>
                    </a:lnTo>
                    <a:lnTo>
                      <a:pt x="63" y="53"/>
                    </a:lnTo>
                    <a:lnTo>
                      <a:pt x="85" y="53"/>
                    </a:lnTo>
                    <a:lnTo>
                      <a:pt x="43" y="0"/>
                    </a:lnTo>
                    <a:lnTo>
                      <a:pt x="0" y="53"/>
                    </a:lnTo>
                    <a:lnTo>
                      <a:pt x="22" y="53"/>
                    </a:lnTo>
                    <a:close/>
                    <a:moveTo>
                      <a:pt x="69" y="46"/>
                    </a:moveTo>
                    <a:lnTo>
                      <a:pt x="55" y="46"/>
                    </a:lnTo>
                    <a:lnTo>
                      <a:pt x="55" y="161"/>
                    </a:lnTo>
                    <a:lnTo>
                      <a:pt x="30" y="161"/>
                    </a:lnTo>
                    <a:lnTo>
                      <a:pt x="30" y="46"/>
                    </a:lnTo>
                    <a:lnTo>
                      <a:pt x="16" y="46"/>
                    </a:lnTo>
                    <a:lnTo>
                      <a:pt x="43" y="12"/>
                    </a:lnTo>
                    <a:lnTo>
                      <a:pt x="69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4"/>
              <p:cNvSpPr>
                <a:spLocks noEditPoints="1"/>
              </p:cNvSpPr>
              <p:nvPr/>
            </p:nvSpPr>
            <p:spPr bwMode="auto">
              <a:xfrm>
                <a:off x="7345363" y="4067175"/>
                <a:ext cx="134938" cy="268287"/>
              </a:xfrm>
              <a:custGeom>
                <a:avLst/>
                <a:gdLst>
                  <a:gd name="T0" fmla="*/ 22 w 85"/>
                  <a:gd name="T1" fmla="*/ 169 h 169"/>
                  <a:gd name="T2" fmla="*/ 63 w 85"/>
                  <a:gd name="T3" fmla="*/ 169 h 169"/>
                  <a:gd name="T4" fmla="*/ 63 w 85"/>
                  <a:gd name="T5" fmla="*/ 53 h 169"/>
                  <a:gd name="T6" fmla="*/ 85 w 85"/>
                  <a:gd name="T7" fmla="*/ 53 h 169"/>
                  <a:gd name="T8" fmla="*/ 43 w 85"/>
                  <a:gd name="T9" fmla="*/ 0 h 169"/>
                  <a:gd name="T10" fmla="*/ 0 w 85"/>
                  <a:gd name="T11" fmla="*/ 53 h 169"/>
                  <a:gd name="T12" fmla="*/ 22 w 85"/>
                  <a:gd name="T13" fmla="*/ 53 h 169"/>
                  <a:gd name="T14" fmla="*/ 22 w 85"/>
                  <a:gd name="T15" fmla="*/ 169 h 169"/>
                  <a:gd name="T16" fmla="*/ 16 w 85"/>
                  <a:gd name="T17" fmla="*/ 46 h 169"/>
                  <a:gd name="T18" fmla="*/ 43 w 85"/>
                  <a:gd name="T19" fmla="*/ 12 h 169"/>
                  <a:gd name="T20" fmla="*/ 69 w 85"/>
                  <a:gd name="T21" fmla="*/ 46 h 169"/>
                  <a:gd name="T22" fmla="*/ 55 w 85"/>
                  <a:gd name="T23" fmla="*/ 46 h 169"/>
                  <a:gd name="T24" fmla="*/ 55 w 85"/>
                  <a:gd name="T25" fmla="*/ 161 h 169"/>
                  <a:gd name="T26" fmla="*/ 30 w 85"/>
                  <a:gd name="T27" fmla="*/ 161 h 169"/>
                  <a:gd name="T28" fmla="*/ 30 w 85"/>
                  <a:gd name="T29" fmla="*/ 46 h 169"/>
                  <a:gd name="T30" fmla="*/ 16 w 85"/>
                  <a:gd name="T31" fmla="*/ 4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169">
                    <a:moveTo>
                      <a:pt x="22" y="169"/>
                    </a:moveTo>
                    <a:lnTo>
                      <a:pt x="63" y="169"/>
                    </a:lnTo>
                    <a:lnTo>
                      <a:pt x="63" y="53"/>
                    </a:lnTo>
                    <a:lnTo>
                      <a:pt x="85" y="53"/>
                    </a:lnTo>
                    <a:lnTo>
                      <a:pt x="43" y="0"/>
                    </a:lnTo>
                    <a:lnTo>
                      <a:pt x="0" y="53"/>
                    </a:lnTo>
                    <a:lnTo>
                      <a:pt x="22" y="53"/>
                    </a:lnTo>
                    <a:lnTo>
                      <a:pt x="22" y="169"/>
                    </a:lnTo>
                    <a:close/>
                    <a:moveTo>
                      <a:pt x="16" y="46"/>
                    </a:moveTo>
                    <a:lnTo>
                      <a:pt x="43" y="12"/>
                    </a:lnTo>
                    <a:lnTo>
                      <a:pt x="69" y="46"/>
                    </a:lnTo>
                    <a:lnTo>
                      <a:pt x="55" y="46"/>
                    </a:lnTo>
                    <a:lnTo>
                      <a:pt x="55" y="161"/>
                    </a:lnTo>
                    <a:lnTo>
                      <a:pt x="30" y="161"/>
                    </a:lnTo>
                    <a:lnTo>
                      <a:pt x="30" y="46"/>
                    </a:lnTo>
                    <a:lnTo>
                      <a:pt x="16" y="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35"/>
              <p:cNvSpPr/>
              <p:nvPr/>
            </p:nvSpPr>
            <p:spPr bwMode="auto">
              <a:xfrm>
                <a:off x="7513638" y="4403725"/>
                <a:ext cx="15875" cy="6350"/>
              </a:xfrm>
              <a:custGeom>
                <a:avLst/>
                <a:gdLst>
                  <a:gd name="T0" fmla="*/ 5 w 5"/>
                  <a:gd name="T1" fmla="*/ 2 h 2"/>
                  <a:gd name="T2" fmla="*/ 2 w 5"/>
                  <a:gd name="T3" fmla="*/ 0 h 2"/>
                  <a:gd name="T4" fmla="*/ 1 w 5"/>
                  <a:gd name="T5" fmla="*/ 1 h 2"/>
                  <a:gd name="T6" fmla="*/ 5 w 5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2" y="2"/>
                      <a:pt x="3" y="2"/>
                      <a:pt x="5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36"/>
              <p:cNvSpPr/>
              <p:nvPr/>
            </p:nvSpPr>
            <p:spPr bwMode="auto">
              <a:xfrm>
                <a:off x="7548563" y="4416425"/>
                <a:ext cx="15875" cy="6350"/>
              </a:xfrm>
              <a:custGeom>
                <a:avLst/>
                <a:gdLst>
                  <a:gd name="T0" fmla="*/ 4 w 5"/>
                  <a:gd name="T1" fmla="*/ 1 h 2"/>
                  <a:gd name="T2" fmla="*/ 1 w 5"/>
                  <a:gd name="T3" fmla="*/ 0 h 2"/>
                  <a:gd name="T4" fmla="*/ 0 w 5"/>
                  <a:gd name="T5" fmla="*/ 0 h 2"/>
                  <a:gd name="T6" fmla="*/ 3 w 5"/>
                  <a:gd name="T7" fmla="*/ 2 h 2"/>
                  <a:gd name="T8" fmla="*/ 4 w 5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4" y="1"/>
                    </a:move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5" y="2"/>
                      <a:pt x="5" y="1"/>
                      <a:pt x="4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7"/>
              <p:cNvSpPr>
                <a:spLocks noEditPoints="1"/>
              </p:cNvSpPr>
              <p:nvPr/>
            </p:nvSpPr>
            <p:spPr bwMode="auto">
              <a:xfrm>
                <a:off x="7332663" y="4367213"/>
                <a:ext cx="412750" cy="96837"/>
              </a:xfrm>
              <a:custGeom>
                <a:avLst/>
                <a:gdLst>
                  <a:gd name="T0" fmla="*/ 132 w 132"/>
                  <a:gd name="T1" fmla="*/ 23 h 31"/>
                  <a:gd name="T2" fmla="*/ 93 w 132"/>
                  <a:gd name="T3" fmla="*/ 0 h 31"/>
                  <a:gd name="T4" fmla="*/ 0 w 132"/>
                  <a:gd name="T5" fmla="*/ 7 h 31"/>
                  <a:gd name="T6" fmla="*/ 39 w 132"/>
                  <a:gd name="T7" fmla="*/ 31 h 31"/>
                  <a:gd name="T8" fmla="*/ 132 w 132"/>
                  <a:gd name="T9" fmla="*/ 23 h 31"/>
                  <a:gd name="T10" fmla="*/ 84 w 132"/>
                  <a:gd name="T11" fmla="*/ 3 h 31"/>
                  <a:gd name="T12" fmla="*/ 85 w 132"/>
                  <a:gd name="T13" fmla="*/ 4 h 31"/>
                  <a:gd name="T14" fmla="*/ 96 w 132"/>
                  <a:gd name="T15" fmla="*/ 6 h 31"/>
                  <a:gd name="T16" fmla="*/ 98 w 132"/>
                  <a:gd name="T17" fmla="*/ 6 h 31"/>
                  <a:gd name="T18" fmla="*/ 118 w 132"/>
                  <a:gd name="T19" fmla="*/ 17 h 31"/>
                  <a:gd name="T20" fmla="*/ 116 w 132"/>
                  <a:gd name="T21" fmla="*/ 17 h 31"/>
                  <a:gd name="T22" fmla="*/ 114 w 132"/>
                  <a:gd name="T23" fmla="*/ 21 h 31"/>
                  <a:gd name="T24" fmla="*/ 116 w 132"/>
                  <a:gd name="T25" fmla="*/ 22 h 31"/>
                  <a:gd name="T26" fmla="*/ 86 w 132"/>
                  <a:gd name="T27" fmla="*/ 24 h 31"/>
                  <a:gd name="T28" fmla="*/ 81 w 132"/>
                  <a:gd name="T29" fmla="*/ 14 h 31"/>
                  <a:gd name="T30" fmla="*/ 54 w 132"/>
                  <a:gd name="T31" fmla="*/ 5 h 31"/>
                  <a:gd name="T32" fmla="*/ 84 w 132"/>
                  <a:gd name="T33" fmla="*/ 3 h 31"/>
                  <a:gd name="T34" fmla="*/ 57 w 132"/>
                  <a:gd name="T35" fmla="*/ 9 h 31"/>
                  <a:gd name="T36" fmla="*/ 60 w 132"/>
                  <a:gd name="T37" fmla="*/ 11 h 31"/>
                  <a:gd name="T38" fmla="*/ 65 w 132"/>
                  <a:gd name="T39" fmla="*/ 11 h 31"/>
                  <a:gd name="T40" fmla="*/ 70 w 132"/>
                  <a:gd name="T41" fmla="*/ 13 h 31"/>
                  <a:gd name="T42" fmla="*/ 67 w 132"/>
                  <a:gd name="T43" fmla="*/ 13 h 31"/>
                  <a:gd name="T44" fmla="*/ 62 w 132"/>
                  <a:gd name="T45" fmla="*/ 12 h 31"/>
                  <a:gd name="T46" fmla="*/ 66 w 132"/>
                  <a:gd name="T47" fmla="*/ 14 h 31"/>
                  <a:gd name="T48" fmla="*/ 69 w 132"/>
                  <a:gd name="T49" fmla="*/ 14 h 31"/>
                  <a:gd name="T50" fmla="*/ 73 w 132"/>
                  <a:gd name="T51" fmla="*/ 15 h 31"/>
                  <a:gd name="T52" fmla="*/ 76 w 132"/>
                  <a:gd name="T53" fmla="*/ 16 h 31"/>
                  <a:gd name="T54" fmla="*/ 78 w 132"/>
                  <a:gd name="T55" fmla="*/ 18 h 31"/>
                  <a:gd name="T56" fmla="*/ 74 w 132"/>
                  <a:gd name="T57" fmla="*/ 19 h 31"/>
                  <a:gd name="T58" fmla="*/ 78 w 132"/>
                  <a:gd name="T59" fmla="*/ 21 h 31"/>
                  <a:gd name="T60" fmla="*/ 75 w 132"/>
                  <a:gd name="T61" fmla="*/ 22 h 31"/>
                  <a:gd name="T62" fmla="*/ 72 w 132"/>
                  <a:gd name="T63" fmla="*/ 20 h 31"/>
                  <a:gd name="T64" fmla="*/ 67 w 132"/>
                  <a:gd name="T65" fmla="*/ 19 h 31"/>
                  <a:gd name="T66" fmla="*/ 60 w 132"/>
                  <a:gd name="T67" fmla="*/ 17 h 31"/>
                  <a:gd name="T68" fmla="*/ 64 w 132"/>
                  <a:gd name="T69" fmla="*/ 17 h 31"/>
                  <a:gd name="T70" fmla="*/ 69 w 132"/>
                  <a:gd name="T71" fmla="*/ 18 h 31"/>
                  <a:gd name="T72" fmla="*/ 65 w 132"/>
                  <a:gd name="T73" fmla="*/ 16 h 31"/>
                  <a:gd name="T74" fmla="*/ 64 w 132"/>
                  <a:gd name="T75" fmla="*/ 16 h 31"/>
                  <a:gd name="T76" fmla="*/ 56 w 132"/>
                  <a:gd name="T77" fmla="*/ 14 h 31"/>
                  <a:gd name="T78" fmla="*/ 55 w 132"/>
                  <a:gd name="T79" fmla="*/ 12 h 31"/>
                  <a:gd name="T80" fmla="*/ 57 w 132"/>
                  <a:gd name="T81" fmla="*/ 11 h 31"/>
                  <a:gd name="T82" fmla="*/ 54 w 132"/>
                  <a:gd name="T83" fmla="*/ 9 h 31"/>
                  <a:gd name="T84" fmla="*/ 57 w 132"/>
                  <a:gd name="T85" fmla="*/ 9 h 31"/>
                  <a:gd name="T86" fmla="*/ 34 w 132"/>
                  <a:gd name="T87" fmla="*/ 25 h 31"/>
                  <a:gd name="T88" fmla="*/ 14 w 132"/>
                  <a:gd name="T89" fmla="*/ 13 h 31"/>
                  <a:gd name="T90" fmla="*/ 16 w 132"/>
                  <a:gd name="T91" fmla="*/ 13 h 31"/>
                  <a:gd name="T92" fmla="*/ 18 w 132"/>
                  <a:gd name="T93" fmla="*/ 9 h 31"/>
                  <a:gd name="T94" fmla="*/ 16 w 132"/>
                  <a:gd name="T95" fmla="*/ 9 h 31"/>
                  <a:gd name="T96" fmla="*/ 46 w 132"/>
                  <a:gd name="T97" fmla="*/ 6 h 31"/>
                  <a:gd name="T98" fmla="*/ 51 w 132"/>
                  <a:gd name="T99" fmla="*/ 16 h 31"/>
                  <a:gd name="T100" fmla="*/ 77 w 132"/>
                  <a:gd name="T101" fmla="*/ 25 h 31"/>
                  <a:gd name="T102" fmla="*/ 48 w 132"/>
                  <a:gd name="T103" fmla="*/ 27 h 31"/>
                  <a:gd name="T104" fmla="*/ 47 w 132"/>
                  <a:gd name="T105" fmla="*/ 27 h 31"/>
                  <a:gd name="T106" fmla="*/ 35 w 132"/>
                  <a:gd name="T107" fmla="*/ 24 h 31"/>
                  <a:gd name="T108" fmla="*/ 34 w 132"/>
                  <a:gd name="T10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32" h="31">
                    <a:moveTo>
                      <a:pt x="132" y="23"/>
                    </a:moveTo>
                    <a:cubicBezTo>
                      <a:pt x="93" y="0"/>
                      <a:pt x="93" y="0"/>
                      <a:pt x="93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39" y="31"/>
                      <a:pt x="39" y="31"/>
                      <a:pt x="39" y="31"/>
                    </a:cubicBezTo>
                    <a:lnTo>
                      <a:pt x="132" y="23"/>
                    </a:lnTo>
                    <a:close/>
                    <a:moveTo>
                      <a:pt x="84" y="3"/>
                    </a:moveTo>
                    <a:cubicBezTo>
                      <a:pt x="84" y="3"/>
                      <a:pt x="85" y="3"/>
                      <a:pt x="85" y="4"/>
                    </a:cubicBezTo>
                    <a:cubicBezTo>
                      <a:pt x="88" y="5"/>
                      <a:pt x="93" y="6"/>
                      <a:pt x="96" y="6"/>
                    </a:cubicBezTo>
                    <a:cubicBezTo>
                      <a:pt x="97" y="6"/>
                      <a:pt x="97" y="6"/>
                      <a:pt x="98" y="6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7" y="17"/>
                      <a:pt x="116" y="17"/>
                      <a:pt x="116" y="17"/>
                    </a:cubicBezTo>
                    <a:cubicBezTo>
                      <a:pt x="112" y="18"/>
                      <a:pt x="111" y="19"/>
                      <a:pt x="114" y="21"/>
                    </a:cubicBezTo>
                    <a:cubicBezTo>
                      <a:pt x="114" y="21"/>
                      <a:pt x="115" y="21"/>
                      <a:pt x="116" y="22"/>
                    </a:cubicBezTo>
                    <a:cubicBezTo>
                      <a:pt x="86" y="24"/>
                      <a:pt x="86" y="24"/>
                      <a:pt x="86" y="24"/>
                    </a:cubicBezTo>
                    <a:cubicBezTo>
                      <a:pt x="90" y="22"/>
                      <a:pt x="89" y="18"/>
                      <a:pt x="81" y="14"/>
                    </a:cubicBezTo>
                    <a:cubicBezTo>
                      <a:pt x="74" y="9"/>
                      <a:pt x="63" y="6"/>
                      <a:pt x="54" y="5"/>
                    </a:cubicBezTo>
                    <a:lnTo>
                      <a:pt x="84" y="3"/>
                    </a:lnTo>
                    <a:close/>
                    <a:moveTo>
                      <a:pt x="57" y="9"/>
                    </a:moveTo>
                    <a:cubicBezTo>
                      <a:pt x="60" y="11"/>
                      <a:pt x="60" y="11"/>
                      <a:pt x="60" y="11"/>
                    </a:cubicBezTo>
                    <a:cubicBezTo>
                      <a:pt x="62" y="11"/>
                      <a:pt x="63" y="11"/>
                      <a:pt x="65" y="11"/>
                    </a:cubicBezTo>
                    <a:cubicBezTo>
                      <a:pt x="67" y="11"/>
                      <a:pt x="69" y="12"/>
                      <a:pt x="70" y="13"/>
                    </a:cubicBezTo>
                    <a:cubicBezTo>
                      <a:pt x="67" y="13"/>
                      <a:pt x="67" y="13"/>
                      <a:pt x="67" y="13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66" y="14"/>
                      <a:pt x="66" y="14"/>
                      <a:pt x="66" y="14"/>
                    </a:cubicBezTo>
                    <a:cubicBezTo>
                      <a:pt x="67" y="14"/>
                      <a:pt x="68" y="14"/>
                      <a:pt x="69" y="14"/>
                    </a:cubicBezTo>
                    <a:cubicBezTo>
                      <a:pt x="71" y="14"/>
                      <a:pt x="72" y="15"/>
                      <a:pt x="73" y="15"/>
                    </a:cubicBezTo>
                    <a:cubicBezTo>
                      <a:pt x="75" y="15"/>
                      <a:pt x="76" y="16"/>
                      <a:pt x="76" y="16"/>
                    </a:cubicBezTo>
                    <a:cubicBezTo>
                      <a:pt x="78" y="17"/>
                      <a:pt x="78" y="18"/>
                      <a:pt x="78" y="18"/>
                    </a:cubicBezTo>
                    <a:cubicBezTo>
                      <a:pt x="77" y="19"/>
                      <a:pt x="76" y="19"/>
                      <a:pt x="74" y="19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0" y="20"/>
                      <a:pt x="68" y="19"/>
                      <a:pt x="67" y="19"/>
                    </a:cubicBezTo>
                    <a:cubicBezTo>
                      <a:pt x="64" y="19"/>
                      <a:pt x="62" y="18"/>
                      <a:pt x="60" y="17"/>
                    </a:cubicBezTo>
                    <a:cubicBezTo>
                      <a:pt x="64" y="17"/>
                      <a:pt x="64" y="17"/>
                      <a:pt x="64" y="17"/>
                    </a:cubicBezTo>
                    <a:cubicBezTo>
                      <a:pt x="65" y="18"/>
                      <a:pt x="67" y="18"/>
                      <a:pt x="69" y="18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5" y="16"/>
                      <a:pt x="64" y="16"/>
                      <a:pt x="64" y="16"/>
                    </a:cubicBezTo>
                    <a:cubicBezTo>
                      <a:pt x="60" y="16"/>
                      <a:pt x="58" y="15"/>
                      <a:pt x="56" y="14"/>
                    </a:cubicBezTo>
                    <a:cubicBezTo>
                      <a:pt x="55" y="13"/>
                      <a:pt x="54" y="12"/>
                      <a:pt x="55" y="12"/>
                    </a:cubicBezTo>
                    <a:cubicBezTo>
                      <a:pt x="55" y="11"/>
                      <a:pt x="56" y="11"/>
                      <a:pt x="57" y="11"/>
                    </a:cubicBezTo>
                    <a:cubicBezTo>
                      <a:pt x="54" y="9"/>
                      <a:pt x="54" y="9"/>
                      <a:pt x="54" y="9"/>
                    </a:cubicBezTo>
                    <a:lnTo>
                      <a:pt x="57" y="9"/>
                    </a:lnTo>
                    <a:close/>
                    <a:moveTo>
                      <a:pt x="34" y="25"/>
                    </a:moveTo>
                    <a:cubicBezTo>
                      <a:pt x="14" y="13"/>
                      <a:pt x="14" y="13"/>
                      <a:pt x="14" y="13"/>
                    </a:cubicBezTo>
                    <a:cubicBezTo>
                      <a:pt x="15" y="13"/>
                      <a:pt x="16" y="13"/>
                      <a:pt x="16" y="13"/>
                    </a:cubicBezTo>
                    <a:cubicBezTo>
                      <a:pt x="20" y="12"/>
                      <a:pt x="20" y="11"/>
                      <a:pt x="18" y="9"/>
                    </a:cubicBezTo>
                    <a:cubicBezTo>
                      <a:pt x="17" y="9"/>
                      <a:pt x="17" y="9"/>
                      <a:pt x="16" y="9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2" y="8"/>
                      <a:pt x="43" y="12"/>
                      <a:pt x="51" y="16"/>
                    </a:cubicBezTo>
                    <a:cubicBezTo>
                      <a:pt x="58" y="21"/>
                      <a:pt x="69" y="24"/>
                      <a:pt x="77" y="25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7" y="27"/>
                      <a:pt x="47" y="27"/>
                    </a:cubicBezTo>
                    <a:cubicBezTo>
                      <a:pt x="44" y="25"/>
                      <a:pt x="39" y="24"/>
                      <a:pt x="35" y="24"/>
                    </a:cubicBezTo>
                    <a:cubicBezTo>
                      <a:pt x="35" y="24"/>
                      <a:pt x="34" y="24"/>
                      <a:pt x="34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38"/>
              <p:cNvSpPr/>
              <p:nvPr/>
            </p:nvSpPr>
            <p:spPr bwMode="auto">
              <a:xfrm>
                <a:off x="7329488" y="4402138"/>
                <a:ext cx="422275" cy="80962"/>
              </a:xfrm>
              <a:custGeom>
                <a:avLst/>
                <a:gdLst>
                  <a:gd name="T0" fmla="*/ 39 w 135"/>
                  <a:gd name="T1" fmla="*/ 26 h 26"/>
                  <a:gd name="T2" fmla="*/ 40 w 135"/>
                  <a:gd name="T3" fmla="*/ 26 h 26"/>
                  <a:gd name="T4" fmla="*/ 40 w 135"/>
                  <a:gd name="T5" fmla="*/ 26 h 26"/>
                  <a:gd name="T6" fmla="*/ 40 w 135"/>
                  <a:gd name="T7" fmla="*/ 26 h 26"/>
                  <a:gd name="T8" fmla="*/ 40 w 135"/>
                  <a:gd name="T9" fmla="*/ 26 h 26"/>
                  <a:gd name="T10" fmla="*/ 133 w 135"/>
                  <a:gd name="T11" fmla="*/ 18 h 26"/>
                  <a:gd name="T12" fmla="*/ 135 w 135"/>
                  <a:gd name="T13" fmla="*/ 17 h 26"/>
                  <a:gd name="T14" fmla="*/ 133 w 135"/>
                  <a:gd name="T15" fmla="*/ 15 h 26"/>
                  <a:gd name="T16" fmla="*/ 40 w 135"/>
                  <a:gd name="T17" fmla="*/ 23 h 26"/>
                  <a:gd name="T18" fmla="*/ 2 w 135"/>
                  <a:gd name="T19" fmla="*/ 0 h 26"/>
                  <a:gd name="T20" fmla="*/ 0 w 135"/>
                  <a:gd name="T21" fmla="*/ 1 h 26"/>
                  <a:gd name="T22" fmla="*/ 1 w 135"/>
                  <a:gd name="T23" fmla="*/ 2 h 26"/>
                  <a:gd name="T24" fmla="*/ 39 w 135"/>
                  <a:gd name="T2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5" h="26">
                    <a:moveTo>
                      <a:pt x="39" y="26"/>
                    </a:move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4" y="18"/>
                      <a:pt x="135" y="17"/>
                      <a:pt x="135" y="17"/>
                    </a:cubicBezTo>
                    <a:cubicBezTo>
                      <a:pt x="134" y="16"/>
                      <a:pt x="134" y="15"/>
                      <a:pt x="133" y="15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39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39"/>
              <p:cNvSpPr/>
              <p:nvPr/>
            </p:nvSpPr>
            <p:spPr bwMode="auto">
              <a:xfrm>
                <a:off x="7332663" y="4419600"/>
                <a:ext cx="419100" cy="80962"/>
              </a:xfrm>
              <a:custGeom>
                <a:avLst/>
                <a:gdLst>
                  <a:gd name="T0" fmla="*/ 39 w 134"/>
                  <a:gd name="T1" fmla="*/ 26 h 26"/>
                  <a:gd name="T2" fmla="*/ 39 w 134"/>
                  <a:gd name="T3" fmla="*/ 26 h 26"/>
                  <a:gd name="T4" fmla="*/ 39 w 134"/>
                  <a:gd name="T5" fmla="*/ 26 h 26"/>
                  <a:gd name="T6" fmla="*/ 40 w 134"/>
                  <a:gd name="T7" fmla="*/ 26 h 26"/>
                  <a:gd name="T8" fmla="*/ 40 w 134"/>
                  <a:gd name="T9" fmla="*/ 26 h 26"/>
                  <a:gd name="T10" fmla="*/ 133 w 134"/>
                  <a:gd name="T11" fmla="*/ 18 h 26"/>
                  <a:gd name="T12" fmla="*/ 134 w 134"/>
                  <a:gd name="T13" fmla="*/ 17 h 26"/>
                  <a:gd name="T14" fmla="*/ 133 w 134"/>
                  <a:gd name="T15" fmla="*/ 16 h 26"/>
                  <a:gd name="T16" fmla="*/ 40 w 134"/>
                  <a:gd name="T17" fmla="*/ 24 h 26"/>
                  <a:gd name="T18" fmla="*/ 2 w 134"/>
                  <a:gd name="T19" fmla="*/ 1 h 26"/>
                  <a:gd name="T20" fmla="*/ 0 w 134"/>
                  <a:gd name="T21" fmla="*/ 1 h 26"/>
                  <a:gd name="T22" fmla="*/ 0 w 134"/>
                  <a:gd name="T23" fmla="*/ 3 h 26"/>
                  <a:gd name="T24" fmla="*/ 39 w 134"/>
                  <a:gd name="T2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4" h="26">
                    <a:moveTo>
                      <a:pt x="39" y="26"/>
                    </a:moveTo>
                    <a:cubicBezTo>
                      <a:pt x="39" y="26"/>
                      <a:pt x="39" y="26"/>
                      <a:pt x="39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4" y="18"/>
                      <a:pt x="134" y="17"/>
                      <a:pt x="134" y="17"/>
                    </a:cubicBezTo>
                    <a:cubicBezTo>
                      <a:pt x="134" y="16"/>
                      <a:pt x="133" y="16"/>
                      <a:pt x="133" y="16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3"/>
                    </a:cubicBezTo>
                    <a:lnTo>
                      <a:pt x="39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40"/>
              <p:cNvSpPr/>
              <p:nvPr/>
            </p:nvSpPr>
            <p:spPr bwMode="auto">
              <a:xfrm>
                <a:off x="7332663" y="4438650"/>
                <a:ext cx="422275" cy="80962"/>
              </a:xfrm>
              <a:custGeom>
                <a:avLst/>
                <a:gdLst>
                  <a:gd name="T0" fmla="*/ 39 w 135"/>
                  <a:gd name="T1" fmla="*/ 26 h 26"/>
                  <a:gd name="T2" fmla="*/ 40 w 135"/>
                  <a:gd name="T3" fmla="*/ 26 h 26"/>
                  <a:gd name="T4" fmla="*/ 40 w 135"/>
                  <a:gd name="T5" fmla="*/ 26 h 26"/>
                  <a:gd name="T6" fmla="*/ 40 w 135"/>
                  <a:gd name="T7" fmla="*/ 26 h 26"/>
                  <a:gd name="T8" fmla="*/ 133 w 135"/>
                  <a:gd name="T9" fmla="*/ 18 h 26"/>
                  <a:gd name="T10" fmla="*/ 135 w 135"/>
                  <a:gd name="T11" fmla="*/ 17 h 26"/>
                  <a:gd name="T12" fmla="*/ 133 w 135"/>
                  <a:gd name="T13" fmla="*/ 16 h 26"/>
                  <a:gd name="T14" fmla="*/ 40 w 135"/>
                  <a:gd name="T15" fmla="*/ 24 h 26"/>
                  <a:gd name="T16" fmla="*/ 2 w 135"/>
                  <a:gd name="T17" fmla="*/ 1 h 26"/>
                  <a:gd name="T18" fmla="*/ 0 w 135"/>
                  <a:gd name="T19" fmla="*/ 1 h 26"/>
                  <a:gd name="T20" fmla="*/ 1 w 135"/>
                  <a:gd name="T21" fmla="*/ 3 h 26"/>
                  <a:gd name="T22" fmla="*/ 39 w 135"/>
                  <a:gd name="T2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5" h="26">
                    <a:moveTo>
                      <a:pt x="39" y="26"/>
                    </a:move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4" y="18"/>
                      <a:pt x="135" y="18"/>
                      <a:pt x="135" y="17"/>
                    </a:cubicBezTo>
                    <a:cubicBezTo>
                      <a:pt x="135" y="16"/>
                      <a:pt x="134" y="16"/>
                      <a:pt x="133" y="16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lnTo>
                      <a:pt x="39" y="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41"/>
              <p:cNvSpPr/>
              <p:nvPr/>
            </p:nvSpPr>
            <p:spPr bwMode="auto">
              <a:xfrm>
                <a:off x="7335838" y="4460875"/>
                <a:ext cx="419100" cy="77787"/>
              </a:xfrm>
              <a:custGeom>
                <a:avLst/>
                <a:gdLst>
                  <a:gd name="T0" fmla="*/ 133 w 134"/>
                  <a:gd name="T1" fmla="*/ 15 h 25"/>
                  <a:gd name="T2" fmla="*/ 40 w 134"/>
                  <a:gd name="T3" fmla="*/ 23 h 25"/>
                  <a:gd name="T4" fmla="*/ 2 w 134"/>
                  <a:gd name="T5" fmla="*/ 0 h 25"/>
                  <a:gd name="T6" fmla="*/ 0 w 134"/>
                  <a:gd name="T7" fmla="*/ 0 h 25"/>
                  <a:gd name="T8" fmla="*/ 0 w 134"/>
                  <a:gd name="T9" fmla="*/ 2 h 25"/>
                  <a:gd name="T10" fmla="*/ 39 w 134"/>
                  <a:gd name="T11" fmla="*/ 25 h 25"/>
                  <a:gd name="T12" fmla="*/ 39 w 134"/>
                  <a:gd name="T13" fmla="*/ 25 h 25"/>
                  <a:gd name="T14" fmla="*/ 39 w 134"/>
                  <a:gd name="T15" fmla="*/ 25 h 25"/>
                  <a:gd name="T16" fmla="*/ 40 w 134"/>
                  <a:gd name="T17" fmla="*/ 25 h 25"/>
                  <a:gd name="T18" fmla="*/ 40 w 134"/>
                  <a:gd name="T19" fmla="*/ 25 h 25"/>
                  <a:gd name="T20" fmla="*/ 133 w 134"/>
                  <a:gd name="T21" fmla="*/ 17 h 25"/>
                  <a:gd name="T22" fmla="*/ 134 w 134"/>
                  <a:gd name="T23" fmla="*/ 16 h 25"/>
                  <a:gd name="T24" fmla="*/ 133 w 134"/>
                  <a:gd name="T25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4" h="25">
                    <a:moveTo>
                      <a:pt x="133" y="15"/>
                    </a:moveTo>
                    <a:cubicBezTo>
                      <a:pt x="40" y="23"/>
                      <a:pt x="40" y="23"/>
                      <a:pt x="40" y="2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133" y="17"/>
                      <a:pt x="133" y="17"/>
                      <a:pt x="133" y="17"/>
                    </a:cubicBezTo>
                    <a:cubicBezTo>
                      <a:pt x="134" y="17"/>
                      <a:pt x="134" y="17"/>
                      <a:pt x="134" y="16"/>
                    </a:cubicBezTo>
                    <a:cubicBezTo>
                      <a:pt x="134" y="15"/>
                      <a:pt x="133" y="15"/>
                      <a:pt x="133" y="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8" name="组合 317"/>
            <p:cNvGrpSpPr/>
            <p:nvPr/>
          </p:nvGrpSpPr>
          <p:grpSpPr>
            <a:xfrm>
              <a:off x="7045126" y="2879788"/>
              <a:ext cx="574676" cy="417512"/>
              <a:chOff x="7254875" y="2992438"/>
              <a:chExt cx="574676" cy="417512"/>
            </a:xfrm>
          </p:grpSpPr>
          <p:sp>
            <p:nvSpPr>
              <p:cNvPr id="77" name="Freeform 42"/>
              <p:cNvSpPr/>
              <p:nvPr/>
            </p:nvSpPr>
            <p:spPr bwMode="auto">
              <a:xfrm>
                <a:off x="7254875" y="3192463"/>
                <a:ext cx="468313" cy="217487"/>
              </a:xfrm>
              <a:custGeom>
                <a:avLst/>
                <a:gdLst>
                  <a:gd name="T0" fmla="*/ 116 w 150"/>
                  <a:gd name="T1" fmla="*/ 21 h 70"/>
                  <a:gd name="T2" fmla="*/ 146 w 150"/>
                  <a:gd name="T3" fmla="*/ 21 h 70"/>
                  <a:gd name="T4" fmla="*/ 146 w 150"/>
                  <a:gd name="T5" fmla="*/ 49 h 70"/>
                  <a:gd name="T6" fmla="*/ 40 w 150"/>
                  <a:gd name="T7" fmla="*/ 49 h 70"/>
                  <a:gd name="T8" fmla="*/ 40 w 150"/>
                  <a:gd name="T9" fmla="*/ 62 h 70"/>
                  <a:gd name="T10" fmla="*/ 7 w 150"/>
                  <a:gd name="T11" fmla="*/ 35 h 70"/>
                  <a:gd name="T12" fmla="*/ 40 w 150"/>
                  <a:gd name="T13" fmla="*/ 8 h 70"/>
                  <a:gd name="T14" fmla="*/ 40 w 150"/>
                  <a:gd name="T15" fmla="*/ 21 h 70"/>
                  <a:gd name="T16" fmla="*/ 68 w 150"/>
                  <a:gd name="T17" fmla="*/ 21 h 70"/>
                  <a:gd name="T18" fmla="*/ 65 w 150"/>
                  <a:gd name="T19" fmla="*/ 18 h 70"/>
                  <a:gd name="T20" fmla="*/ 44 w 150"/>
                  <a:gd name="T21" fmla="*/ 18 h 70"/>
                  <a:gd name="T22" fmla="*/ 44 w 150"/>
                  <a:gd name="T23" fmla="*/ 0 h 70"/>
                  <a:gd name="T24" fmla="*/ 0 w 150"/>
                  <a:gd name="T25" fmla="*/ 35 h 70"/>
                  <a:gd name="T26" fmla="*/ 44 w 150"/>
                  <a:gd name="T27" fmla="*/ 70 h 70"/>
                  <a:gd name="T28" fmla="*/ 44 w 150"/>
                  <a:gd name="T29" fmla="*/ 53 h 70"/>
                  <a:gd name="T30" fmla="*/ 150 w 150"/>
                  <a:gd name="T31" fmla="*/ 53 h 70"/>
                  <a:gd name="T32" fmla="*/ 150 w 150"/>
                  <a:gd name="T33" fmla="*/ 18 h 70"/>
                  <a:gd name="T34" fmla="*/ 119 w 150"/>
                  <a:gd name="T35" fmla="*/ 18 h 70"/>
                  <a:gd name="T36" fmla="*/ 116 w 150"/>
                  <a:gd name="T37" fmla="*/ 21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50" h="70">
                    <a:moveTo>
                      <a:pt x="116" y="21"/>
                    </a:moveTo>
                    <a:cubicBezTo>
                      <a:pt x="146" y="21"/>
                      <a:pt x="146" y="21"/>
                      <a:pt x="146" y="21"/>
                    </a:cubicBezTo>
                    <a:cubicBezTo>
                      <a:pt x="146" y="49"/>
                      <a:pt x="146" y="49"/>
                      <a:pt x="146" y="49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67" y="20"/>
                      <a:pt x="66" y="19"/>
                      <a:pt x="65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150" y="53"/>
                      <a:pt x="150" y="53"/>
                      <a:pt x="150" y="53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8" y="19"/>
                      <a:pt x="117" y="20"/>
                      <a:pt x="116" y="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43"/>
              <p:cNvSpPr/>
              <p:nvPr/>
            </p:nvSpPr>
            <p:spPr bwMode="auto">
              <a:xfrm>
                <a:off x="7364413" y="2992438"/>
                <a:ext cx="465138" cy="200025"/>
              </a:xfrm>
              <a:custGeom>
                <a:avLst/>
                <a:gdLst>
                  <a:gd name="T0" fmla="*/ 109 w 149"/>
                  <a:gd name="T1" fmla="*/ 16 h 64"/>
                  <a:gd name="T2" fmla="*/ 0 w 149"/>
                  <a:gd name="T3" fmla="*/ 16 h 64"/>
                  <a:gd name="T4" fmla="*/ 0 w 149"/>
                  <a:gd name="T5" fmla="*/ 48 h 64"/>
                  <a:gd name="T6" fmla="*/ 31 w 149"/>
                  <a:gd name="T7" fmla="*/ 48 h 64"/>
                  <a:gd name="T8" fmla="*/ 57 w 149"/>
                  <a:gd name="T9" fmla="*/ 34 h 64"/>
                  <a:gd name="T10" fmla="*/ 83 w 149"/>
                  <a:gd name="T11" fmla="*/ 48 h 64"/>
                  <a:gd name="T12" fmla="*/ 109 w 149"/>
                  <a:gd name="T13" fmla="*/ 48 h 64"/>
                  <a:gd name="T14" fmla="*/ 109 w 149"/>
                  <a:gd name="T15" fmla="*/ 64 h 64"/>
                  <a:gd name="T16" fmla="*/ 149 w 149"/>
                  <a:gd name="T17" fmla="*/ 32 h 64"/>
                  <a:gd name="T18" fmla="*/ 109 w 149"/>
                  <a:gd name="T19" fmla="*/ 0 h 64"/>
                  <a:gd name="T20" fmla="*/ 109 w 149"/>
                  <a:gd name="T21" fmla="*/ 1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64">
                    <a:moveTo>
                      <a:pt x="109" y="16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7" y="40"/>
                      <a:pt x="46" y="34"/>
                      <a:pt x="57" y="34"/>
                    </a:cubicBezTo>
                    <a:cubicBezTo>
                      <a:pt x="68" y="34"/>
                      <a:pt x="78" y="40"/>
                      <a:pt x="83" y="48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09" y="0"/>
                      <a:pt x="109" y="0"/>
                      <a:pt x="109" y="0"/>
                    </a:cubicBezTo>
                    <a:lnTo>
                      <a:pt x="109" y="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44"/>
              <p:cNvSpPr/>
              <p:nvPr/>
            </p:nvSpPr>
            <p:spPr bwMode="auto">
              <a:xfrm>
                <a:off x="7526338" y="3167063"/>
                <a:ext cx="9525" cy="19050"/>
              </a:xfrm>
              <a:custGeom>
                <a:avLst/>
                <a:gdLst>
                  <a:gd name="T0" fmla="*/ 3 w 3"/>
                  <a:gd name="T1" fmla="*/ 0 h 6"/>
                  <a:gd name="T2" fmla="*/ 0 w 3"/>
                  <a:gd name="T3" fmla="*/ 3 h 6"/>
                  <a:gd name="T4" fmla="*/ 3 w 3"/>
                  <a:gd name="T5" fmla="*/ 6 h 6"/>
                  <a:gd name="T6" fmla="*/ 3 w 3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cubicBezTo>
                      <a:pt x="1" y="0"/>
                      <a:pt x="0" y="1"/>
                      <a:pt x="0" y="3"/>
                    </a:cubicBezTo>
                    <a:cubicBezTo>
                      <a:pt x="0" y="4"/>
                      <a:pt x="1" y="6"/>
                      <a:pt x="3" y="6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45"/>
              <p:cNvSpPr/>
              <p:nvPr/>
            </p:nvSpPr>
            <p:spPr bwMode="auto">
              <a:xfrm>
                <a:off x="7548563" y="3205163"/>
                <a:ext cx="12700" cy="23812"/>
              </a:xfrm>
              <a:custGeom>
                <a:avLst/>
                <a:gdLst>
                  <a:gd name="T0" fmla="*/ 4 w 4"/>
                  <a:gd name="T1" fmla="*/ 4 h 8"/>
                  <a:gd name="T2" fmla="*/ 2 w 4"/>
                  <a:gd name="T3" fmla="*/ 1 h 8"/>
                  <a:gd name="T4" fmla="*/ 0 w 4"/>
                  <a:gd name="T5" fmla="*/ 0 h 8"/>
                  <a:gd name="T6" fmla="*/ 0 w 4"/>
                  <a:gd name="T7" fmla="*/ 8 h 8"/>
                  <a:gd name="T8" fmla="*/ 4 w 4"/>
                  <a:gd name="T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4" y="4"/>
                    </a:moveTo>
                    <a:cubicBezTo>
                      <a:pt x="4" y="2"/>
                      <a:pt x="4" y="1"/>
                      <a:pt x="2" y="1"/>
                    </a:cubicBezTo>
                    <a:cubicBezTo>
                      <a:pt x="2" y="1"/>
                      <a:pt x="1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3" y="7"/>
                      <a:pt x="4" y="6"/>
                      <a:pt x="4" y="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46"/>
              <p:cNvSpPr>
                <a:spLocks noEditPoints="1"/>
              </p:cNvSpPr>
              <p:nvPr/>
            </p:nvSpPr>
            <p:spPr bwMode="auto">
              <a:xfrm>
                <a:off x="7458075" y="3111500"/>
                <a:ext cx="171450" cy="171450"/>
              </a:xfrm>
              <a:custGeom>
                <a:avLst/>
                <a:gdLst>
                  <a:gd name="T0" fmla="*/ 27 w 55"/>
                  <a:gd name="T1" fmla="*/ 55 h 55"/>
                  <a:gd name="T2" fmla="*/ 55 w 55"/>
                  <a:gd name="T3" fmla="*/ 28 h 55"/>
                  <a:gd name="T4" fmla="*/ 27 w 55"/>
                  <a:gd name="T5" fmla="*/ 0 h 55"/>
                  <a:gd name="T6" fmla="*/ 0 w 55"/>
                  <a:gd name="T7" fmla="*/ 28 h 55"/>
                  <a:gd name="T8" fmla="*/ 27 w 55"/>
                  <a:gd name="T9" fmla="*/ 55 h 55"/>
                  <a:gd name="T10" fmla="*/ 23 w 55"/>
                  <a:gd name="T11" fmla="*/ 29 h 55"/>
                  <a:gd name="T12" fmla="*/ 17 w 55"/>
                  <a:gd name="T13" fmla="*/ 21 h 55"/>
                  <a:gd name="T14" fmla="*/ 20 w 55"/>
                  <a:gd name="T15" fmla="*/ 15 h 55"/>
                  <a:gd name="T16" fmla="*/ 25 w 55"/>
                  <a:gd name="T17" fmla="*/ 13 h 55"/>
                  <a:gd name="T18" fmla="*/ 25 w 55"/>
                  <a:gd name="T19" fmla="*/ 7 h 55"/>
                  <a:gd name="T20" fmla="*/ 29 w 55"/>
                  <a:gd name="T21" fmla="*/ 7 h 55"/>
                  <a:gd name="T22" fmla="*/ 29 w 55"/>
                  <a:gd name="T23" fmla="*/ 13 h 55"/>
                  <a:gd name="T24" fmla="*/ 35 w 55"/>
                  <a:gd name="T25" fmla="*/ 16 h 55"/>
                  <a:gd name="T26" fmla="*/ 38 w 55"/>
                  <a:gd name="T27" fmla="*/ 22 h 55"/>
                  <a:gd name="T28" fmla="*/ 32 w 55"/>
                  <a:gd name="T29" fmla="*/ 22 h 55"/>
                  <a:gd name="T30" fmla="*/ 29 w 55"/>
                  <a:gd name="T31" fmla="*/ 18 h 55"/>
                  <a:gd name="T32" fmla="*/ 29 w 55"/>
                  <a:gd name="T33" fmla="*/ 25 h 55"/>
                  <a:gd name="T34" fmla="*/ 33 w 55"/>
                  <a:gd name="T35" fmla="*/ 26 h 55"/>
                  <a:gd name="T36" fmla="*/ 37 w 55"/>
                  <a:gd name="T37" fmla="*/ 29 h 55"/>
                  <a:gd name="T38" fmla="*/ 38 w 55"/>
                  <a:gd name="T39" fmla="*/ 33 h 55"/>
                  <a:gd name="T40" fmla="*/ 35 w 55"/>
                  <a:gd name="T41" fmla="*/ 40 h 55"/>
                  <a:gd name="T42" fmla="*/ 29 w 55"/>
                  <a:gd name="T43" fmla="*/ 42 h 55"/>
                  <a:gd name="T44" fmla="*/ 29 w 55"/>
                  <a:gd name="T45" fmla="*/ 48 h 55"/>
                  <a:gd name="T46" fmla="*/ 25 w 55"/>
                  <a:gd name="T47" fmla="*/ 48 h 55"/>
                  <a:gd name="T48" fmla="*/ 25 w 55"/>
                  <a:gd name="T49" fmla="*/ 42 h 55"/>
                  <a:gd name="T50" fmla="*/ 19 w 55"/>
                  <a:gd name="T51" fmla="*/ 40 h 55"/>
                  <a:gd name="T52" fmla="*/ 16 w 55"/>
                  <a:gd name="T53" fmla="*/ 32 h 55"/>
                  <a:gd name="T54" fmla="*/ 21 w 55"/>
                  <a:gd name="T55" fmla="*/ 32 h 55"/>
                  <a:gd name="T56" fmla="*/ 25 w 55"/>
                  <a:gd name="T57" fmla="*/ 37 h 55"/>
                  <a:gd name="T58" fmla="*/ 25 w 55"/>
                  <a:gd name="T59" fmla="*/ 29 h 55"/>
                  <a:gd name="T60" fmla="*/ 23 w 55"/>
                  <a:gd name="T61" fmla="*/ 29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5" h="55">
                    <a:moveTo>
                      <a:pt x="27" y="55"/>
                    </a:moveTo>
                    <a:cubicBezTo>
                      <a:pt x="42" y="55"/>
                      <a:pt x="55" y="43"/>
                      <a:pt x="55" y="28"/>
                    </a:cubicBezTo>
                    <a:cubicBezTo>
                      <a:pt x="55" y="12"/>
                      <a:pt x="42" y="0"/>
                      <a:pt x="27" y="0"/>
                    </a:cubicBezTo>
                    <a:cubicBezTo>
                      <a:pt x="12" y="0"/>
                      <a:pt x="0" y="12"/>
                      <a:pt x="0" y="28"/>
                    </a:cubicBezTo>
                    <a:cubicBezTo>
                      <a:pt x="0" y="43"/>
                      <a:pt x="12" y="55"/>
                      <a:pt x="27" y="55"/>
                    </a:cubicBezTo>
                    <a:close/>
                    <a:moveTo>
                      <a:pt x="23" y="29"/>
                    </a:moveTo>
                    <a:cubicBezTo>
                      <a:pt x="19" y="27"/>
                      <a:pt x="17" y="25"/>
                      <a:pt x="17" y="21"/>
                    </a:cubicBezTo>
                    <a:cubicBezTo>
                      <a:pt x="17" y="19"/>
                      <a:pt x="18" y="17"/>
                      <a:pt x="20" y="15"/>
                    </a:cubicBezTo>
                    <a:cubicBezTo>
                      <a:pt x="21" y="14"/>
                      <a:pt x="23" y="14"/>
                      <a:pt x="25" y="13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31" y="14"/>
                      <a:pt x="33" y="14"/>
                      <a:pt x="35" y="16"/>
                    </a:cubicBezTo>
                    <a:cubicBezTo>
                      <a:pt x="37" y="17"/>
                      <a:pt x="38" y="19"/>
                      <a:pt x="38" y="22"/>
                    </a:cubicBez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1" y="18"/>
                      <a:pt x="29" y="18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30" y="25"/>
                      <a:pt x="32" y="26"/>
                      <a:pt x="33" y="26"/>
                    </a:cubicBezTo>
                    <a:cubicBezTo>
                      <a:pt x="35" y="27"/>
                      <a:pt x="36" y="28"/>
                      <a:pt x="37" y="29"/>
                    </a:cubicBezTo>
                    <a:cubicBezTo>
                      <a:pt x="38" y="30"/>
                      <a:pt x="38" y="32"/>
                      <a:pt x="38" y="33"/>
                    </a:cubicBezTo>
                    <a:cubicBezTo>
                      <a:pt x="38" y="36"/>
                      <a:pt x="37" y="38"/>
                      <a:pt x="35" y="40"/>
                    </a:cubicBezTo>
                    <a:cubicBezTo>
                      <a:pt x="33" y="41"/>
                      <a:pt x="31" y="42"/>
                      <a:pt x="29" y="42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3" y="41"/>
                      <a:pt x="21" y="41"/>
                      <a:pt x="19" y="40"/>
                    </a:cubicBezTo>
                    <a:cubicBezTo>
                      <a:pt x="17" y="38"/>
                      <a:pt x="16" y="35"/>
                      <a:pt x="16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5"/>
                      <a:pt x="22" y="37"/>
                      <a:pt x="25" y="37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4" y="29"/>
                      <a:pt x="24" y="29"/>
                      <a:pt x="23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2" name="组合 311"/>
            <p:cNvGrpSpPr/>
            <p:nvPr/>
          </p:nvGrpSpPr>
          <p:grpSpPr>
            <a:xfrm>
              <a:off x="7116564" y="1751075"/>
              <a:ext cx="431800" cy="555625"/>
              <a:chOff x="7326313" y="1863725"/>
              <a:chExt cx="431800" cy="555625"/>
            </a:xfrm>
          </p:grpSpPr>
          <p:sp>
            <p:nvSpPr>
              <p:cNvPr id="83" name="Freeform 47"/>
              <p:cNvSpPr/>
              <p:nvPr/>
            </p:nvSpPr>
            <p:spPr bwMode="auto">
              <a:xfrm>
                <a:off x="7507288" y="2138363"/>
                <a:ext cx="69850" cy="28575"/>
              </a:xfrm>
              <a:custGeom>
                <a:avLst/>
                <a:gdLst>
                  <a:gd name="T0" fmla="*/ 22 w 44"/>
                  <a:gd name="T1" fmla="*/ 18 h 18"/>
                  <a:gd name="T2" fmla="*/ 44 w 44"/>
                  <a:gd name="T3" fmla="*/ 0 h 18"/>
                  <a:gd name="T4" fmla="*/ 0 w 44"/>
                  <a:gd name="T5" fmla="*/ 0 h 18"/>
                  <a:gd name="T6" fmla="*/ 22 w 44"/>
                  <a:gd name="T7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18">
                    <a:moveTo>
                      <a:pt x="22" y="18"/>
                    </a:moveTo>
                    <a:lnTo>
                      <a:pt x="44" y="0"/>
                    </a:lnTo>
                    <a:lnTo>
                      <a:pt x="0" y="0"/>
                    </a:lnTo>
                    <a:lnTo>
                      <a:pt x="22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48"/>
              <p:cNvSpPr/>
              <p:nvPr/>
            </p:nvSpPr>
            <p:spPr bwMode="auto">
              <a:xfrm>
                <a:off x="7326313" y="2125663"/>
                <a:ext cx="431800" cy="293687"/>
              </a:xfrm>
              <a:custGeom>
                <a:avLst/>
                <a:gdLst>
                  <a:gd name="T0" fmla="*/ 118 w 138"/>
                  <a:gd name="T1" fmla="*/ 0 h 94"/>
                  <a:gd name="T2" fmla="*/ 97 w 138"/>
                  <a:gd name="T3" fmla="*/ 0 h 94"/>
                  <a:gd name="T4" fmla="*/ 81 w 138"/>
                  <a:gd name="T5" fmla="*/ 43 h 94"/>
                  <a:gd name="T6" fmla="*/ 69 w 138"/>
                  <a:gd name="T7" fmla="*/ 14 h 94"/>
                  <a:gd name="T8" fmla="*/ 58 w 138"/>
                  <a:gd name="T9" fmla="*/ 43 h 94"/>
                  <a:gd name="T10" fmla="*/ 41 w 138"/>
                  <a:gd name="T11" fmla="*/ 0 h 94"/>
                  <a:gd name="T12" fmla="*/ 21 w 138"/>
                  <a:gd name="T13" fmla="*/ 0 h 94"/>
                  <a:gd name="T14" fmla="*/ 5 w 138"/>
                  <a:gd name="T15" fmla="*/ 39 h 94"/>
                  <a:gd name="T16" fmla="*/ 18 w 138"/>
                  <a:gd name="T17" fmla="*/ 94 h 94"/>
                  <a:gd name="T18" fmla="*/ 120 w 138"/>
                  <a:gd name="T19" fmla="*/ 94 h 94"/>
                  <a:gd name="T20" fmla="*/ 133 w 138"/>
                  <a:gd name="T21" fmla="*/ 39 h 94"/>
                  <a:gd name="T22" fmla="*/ 118 w 138"/>
                  <a:gd name="T2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94">
                    <a:moveTo>
                      <a:pt x="118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7" y="0"/>
                      <a:pt x="0" y="19"/>
                      <a:pt x="5" y="39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20" y="94"/>
                      <a:pt x="120" y="94"/>
                      <a:pt x="120" y="94"/>
                    </a:cubicBezTo>
                    <a:cubicBezTo>
                      <a:pt x="133" y="39"/>
                      <a:pt x="133" y="39"/>
                      <a:pt x="133" y="39"/>
                    </a:cubicBezTo>
                    <a:cubicBezTo>
                      <a:pt x="138" y="19"/>
                      <a:pt x="131" y="0"/>
                      <a:pt x="1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49"/>
              <p:cNvSpPr/>
              <p:nvPr/>
            </p:nvSpPr>
            <p:spPr bwMode="auto">
              <a:xfrm>
                <a:off x="7516813" y="1941513"/>
                <a:ext cx="15875" cy="31750"/>
              </a:xfrm>
              <a:custGeom>
                <a:avLst/>
                <a:gdLst>
                  <a:gd name="T0" fmla="*/ 5 w 5"/>
                  <a:gd name="T1" fmla="*/ 0 h 10"/>
                  <a:gd name="T2" fmla="*/ 0 w 5"/>
                  <a:gd name="T3" fmla="*/ 5 h 10"/>
                  <a:gd name="T4" fmla="*/ 5 w 5"/>
                  <a:gd name="T5" fmla="*/ 10 h 10"/>
                  <a:gd name="T6" fmla="*/ 5 w 5"/>
                  <a:gd name="T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0">
                    <a:moveTo>
                      <a:pt x="5" y="0"/>
                    </a:moveTo>
                    <a:cubicBezTo>
                      <a:pt x="2" y="1"/>
                      <a:pt x="0" y="2"/>
                      <a:pt x="0" y="5"/>
                    </a:cubicBezTo>
                    <a:cubicBezTo>
                      <a:pt x="0" y="7"/>
                      <a:pt x="2" y="9"/>
                      <a:pt x="5" y="10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50"/>
              <p:cNvSpPr/>
              <p:nvPr/>
            </p:nvSpPr>
            <p:spPr bwMode="auto">
              <a:xfrm>
                <a:off x="7551738" y="2001838"/>
                <a:ext cx="22225" cy="36512"/>
              </a:xfrm>
              <a:custGeom>
                <a:avLst/>
                <a:gdLst>
                  <a:gd name="T0" fmla="*/ 7 w 7"/>
                  <a:gd name="T1" fmla="*/ 6 h 12"/>
                  <a:gd name="T2" fmla="*/ 3 w 7"/>
                  <a:gd name="T3" fmla="*/ 1 h 12"/>
                  <a:gd name="T4" fmla="*/ 0 w 7"/>
                  <a:gd name="T5" fmla="*/ 0 h 12"/>
                  <a:gd name="T6" fmla="*/ 0 w 7"/>
                  <a:gd name="T7" fmla="*/ 12 h 12"/>
                  <a:gd name="T8" fmla="*/ 7 w 7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2">
                    <a:moveTo>
                      <a:pt x="7" y="6"/>
                    </a:moveTo>
                    <a:cubicBezTo>
                      <a:pt x="7" y="4"/>
                      <a:pt x="6" y="2"/>
                      <a:pt x="3" y="1"/>
                    </a:cubicBezTo>
                    <a:cubicBezTo>
                      <a:pt x="3" y="1"/>
                      <a:pt x="2" y="1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" y="11"/>
                      <a:pt x="7" y="10"/>
                      <a:pt x="7" y="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51"/>
              <p:cNvSpPr>
                <a:spLocks noEditPoints="1"/>
              </p:cNvSpPr>
              <p:nvPr/>
            </p:nvSpPr>
            <p:spPr bwMode="auto">
              <a:xfrm>
                <a:off x="7416800" y="1863725"/>
                <a:ext cx="250825" cy="249237"/>
              </a:xfrm>
              <a:custGeom>
                <a:avLst/>
                <a:gdLst>
                  <a:gd name="T0" fmla="*/ 40 w 80"/>
                  <a:gd name="T1" fmla="*/ 80 h 80"/>
                  <a:gd name="T2" fmla="*/ 80 w 80"/>
                  <a:gd name="T3" fmla="*/ 40 h 80"/>
                  <a:gd name="T4" fmla="*/ 40 w 80"/>
                  <a:gd name="T5" fmla="*/ 0 h 80"/>
                  <a:gd name="T6" fmla="*/ 0 w 80"/>
                  <a:gd name="T7" fmla="*/ 40 h 80"/>
                  <a:gd name="T8" fmla="*/ 40 w 80"/>
                  <a:gd name="T9" fmla="*/ 80 h 80"/>
                  <a:gd name="T10" fmla="*/ 34 w 80"/>
                  <a:gd name="T11" fmla="*/ 42 h 80"/>
                  <a:gd name="T12" fmla="*/ 24 w 80"/>
                  <a:gd name="T13" fmla="*/ 31 h 80"/>
                  <a:gd name="T14" fmla="*/ 29 w 80"/>
                  <a:gd name="T15" fmla="*/ 21 h 80"/>
                  <a:gd name="T16" fmla="*/ 37 w 80"/>
                  <a:gd name="T17" fmla="*/ 18 h 80"/>
                  <a:gd name="T18" fmla="*/ 37 w 80"/>
                  <a:gd name="T19" fmla="*/ 13 h 80"/>
                  <a:gd name="T20" fmla="*/ 43 w 80"/>
                  <a:gd name="T21" fmla="*/ 13 h 80"/>
                  <a:gd name="T22" fmla="*/ 43 w 80"/>
                  <a:gd name="T23" fmla="*/ 18 h 80"/>
                  <a:gd name="T24" fmla="*/ 52 w 80"/>
                  <a:gd name="T25" fmla="*/ 22 h 80"/>
                  <a:gd name="T26" fmla="*/ 57 w 80"/>
                  <a:gd name="T27" fmla="*/ 32 h 80"/>
                  <a:gd name="T28" fmla="*/ 48 w 80"/>
                  <a:gd name="T29" fmla="*/ 32 h 80"/>
                  <a:gd name="T30" fmla="*/ 43 w 80"/>
                  <a:gd name="T31" fmla="*/ 25 h 80"/>
                  <a:gd name="T32" fmla="*/ 43 w 80"/>
                  <a:gd name="T33" fmla="*/ 37 h 80"/>
                  <a:gd name="T34" fmla="*/ 49 w 80"/>
                  <a:gd name="T35" fmla="*/ 38 h 80"/>
                  <a:gd name="T36" fmla="*/ 56 w 80"/>
                  <a:gd name="T37" fmla="*/ 43 h 80"/>
                  <a:gd name="T38" fmla="*/ 58 w 80"/>
                  <a:gd name="T39" fmla="*/ 49 h 80"/>
                  <a:gd name="T40" fmla="*/ 52 w 80"/>
                  <a:gd name="T41" fmla="*/ 60 h 80"/>
                  <a:gd name="T42" fmla="*/ 43 w 80"/>
                  <a:gd name="T43" fmla="*/ 63 h 80"/>
                  <a:gd name="T44" fmla="*/ 43 w 80"/>
                  <a:gd name="T45" fmla="*/ 67 h 80"/>
                  <a:gd name="T46" fmla="*/ 37 w 80"/>
                  <a:gd name="T47" fmla="*/ 67 h 80"/>
                  <a:gd name="T48" fmla="*/ 37 w 80"/>
                  <a:gd name="T49" fmla="*/ 62 h 80"/>
                  <a:gd name="T50" fmla="*/ 28 w 80"/>
                  <a:gd name="T51" fmla="*/ 59 h 80"/>
                  <a:gd name="T52" fmla="*/ 22 w 80"/>
                  <a:gd name="T53" fmla="*/ 47 h 80"/>
                  <a:gd name="T54" fmla="*/ 31 w 80"/>
                  <a:gd name="T55" fmla="*/ 47 h 80"/>
                  <a:gd name="T56" fmla="*/ 37 w 80"/>
                  <a:gd name="T57" fmla="*/ 56 h 80"/>
                  <a:gd name="T58" fmla="*/ 37 w 80"/>
                  <a:gd name="T59" fmla="*/ 43 h 80"/>
                  <a:gd name="T60" fmla="*/ 34 w 80"/>
                  <a:gd name="T61" fmla="*/ 4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80"/>
                    </a:move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lose/>
                    <a:moveTo>
                      <a:pt x="34" y="42"/>
                    </a:moveTo>
                    <a:cubicBezTo>
                      <a:pt x="27" y="40"/>
                      <a:pt x="24" y="37"/>
                      <a:pt x="24" y="31"/>
                    </a:cubicBezTo>
                    <a:cubicBezTo>
                      <a:pt x="24" y="27"/>
                      <a:pt x="26" y="24"/>
                      <a:pt x="29" y="21"/>
                    </a:cubicBezTo>
                    <a:cubicBezTo>
                      <a:pt x="31" y="20"/>
                      <a:pt x="34" y="19"/>
                      <a:pt x="37" y="18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7" y="19"/>
                      <a:pt x="49" y="20"/>
                      <a:pt x="52" y="22"/>
                    </a:cubicBezTo>
                    <a:cubicBezTo>
                      <a:pt x="55" y="24"/>
                      <a:pt x="57" y="28"/>
                      <a:pt x="5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8" y="29"/>
                      <a:pt x="47" y="26"/>
                      <a:pt x="43" y="25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5" y="37"/>
                      <a:pt x="47" y="38"/>
                      <a:pt x="49" y="38"/>
                    </a:cubicBezTo>
                    <a:cubicBezTo>
                      <a:pt x="52" y="39"/>
                      <a:pt x="54" y="40"/>
                      <a:pt x="56" y="43"/>
                    </a:cubicBezTo>
                    <a:cubicBezTo>
                      <a:pt x="57" y="45"/>
                      <a:pt x="58" y="47"/>
                      <a:pt x="58" y="49"/>
                    </a:cubicBezTo>
                    <a:cubicBezTo>
                      <a:pt x="58" y="54"/>
                      <a:pt x="56" y="57"/>
                      <a:pt x="52" y="60"/>
                    </a:cubicBezTo>
                    <a:cubicBezTo>
                      <a:pt x="50" y="61"/>
                      <a:pt x="47" y="62"/>
                      <a:pt x="43" y="63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37" y="67"/>
                      <a:pt x="37" y="67"/>
                      <a:pt x="37" y="67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3" y="62"/>
                      <a:pt x="30" y="61"/>
                      <a:pt x="28" y="59"/>
                    </a:cubicBezTo>
                    <a:cubicBezTo>
                      <a:pt x="24" y="56"/>
                      <a:pt x="22" y="52"/>
                      <a:pt x="22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52"/>
                      <a:pt x="33" y="55"/>
                      <a:pt x="37" y="56"/>
                    </a:cubicBezTo>
                    <a:cubicBezTo>
                      <a:pt x="37" y="43"/>
                      <a:pt x="37" y="43"/>
                      <a:pt x="37" y="43"/>
                    </a:cubicBezTo>
                    <a:cubicBezTo>
                      <a:pt x="36" y="42"/>
                      <a:pt x="35" y="42"/>
                      <a:pt x="34" y="4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19" name="组合 318"/>
            <p:cNvGrpSpPr/>
            <p:nvPr/>
          </p:nvGrpSpPr>
          <p:grpSpPr>
            <a:xfrm>
              <a:off x="8440539" y="1935225"/>
              <a:ext cx="188913" cy="187325"/>
              <a:chOff x="8650288" y="2047875"/>
              <a:chExt cx="188913" cy="187325"/>
            </a:xfrm>
          </p:grpSpPr>
          <p:sp>
            <p:nvSpPr>
              <p:cNvPr id="90" name="Freeform 52"/>
              <p:cNvSpPr>
                <a:spLocks noEditPoints="1"/>
              </p:cNvSpPr>
              <p:nvPr/>
            </p:nvSpPr>
            <p:spPr bwMode="auto">
              <a:xfrm>
                <a:off x="8650288" y="2047875"/>
                <a:ext cx="188913" cy="187325"/>
              </a:xfrm>
              <a:custGeom>
                <a:avLst/>
                <a:gdLst>
                  <a:gd name="T0" fmla="*/ 30 w 61"/>
                  <a:gd name="T1" fmla="*/ 0 h 60"/>
                  <a:gd name="T2" fmla="*/ 0 w 61"/>
                  <a:gd name="T3" fmla="*/ 30 h 60"/>
                  <a:gd name="T4" fmla="*/ 30 w 61"/>
                  <a:gd name="T5" fmla="*/ 60 h 60"/>
                  <a:gd name="T6" fmla="*/ 61 w 61"/>
                  <a:gd name="T7" fmla="*/ 30 h 60"/>
                  <a:gd name="T8" fmla="*/ 30 w 61"/>
                  <a:gd name="T9" fmla="*/ 0 h 60"/>
                  <a:gd name="T10" fmla="*/ 30 w 61"/>
                  <a:gd name="T11" fmla="*/ 53 h 60"/>
                  <a:gd name="T12" fmla="*/ 7 w 61"/>
                  <a:gd name="T13" fmla="*/ 30 h 60"/>
                  <a:gd name="T14" fmla="*/ 30 w 61"/>
                  <a:gd name="T15" fmla="*/ 7 h 60"/>
                  <a:gd name="T16" fmla="*/ 54 w 61"/>
                  <a:gd name="T17" fmla="*/ 30 h 60"/>
                  <a:gd name="T18" fmla="*/ 30 w 61"/>
                  <a:gd name="T19" fmla="*/ 5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0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0"/>
                      <a:pt x="30" y="60"/>
                    </a:cubicBezTo>
                    <a:cubicBezTo>
                      <a:pt x="47" y="60"/>
                      <a:pt x="61" y="47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53"/>
                    </a:moveTo>
                    <a:cubicBezTo>
                      <a:pt x="18" y="53"/>
                      <a:pt x="7" y="43"/>
                      <a:pt x="7" y="30"/>
                    </a:cubicBezTo>
                    <a:cubicBezTo>
                      <a:pt x="7" y="17"/>
                      <a:pt x="18" y="7"/>
                      <a:pt x="30" y="7"/>
                    </a:cubicBezTo>
                    <a:cubicBezTo>
                      <a:pt x="43" y="7"/>
                      <a:pt x="54" y="17"/>
                      <a:pt x="54" y="30"/>
                    </a:cubicBezTo>
                    <a:cubicBezTo>
                      <a:pt x="54" y="43"/>
                      <a:pt x="43" y="53"/>
                      <a:pt x="30" y="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53"/>
              <p:cNvSpPr/>
              <p:nvPr/>
            </p:nvSpPr>
            <p:spPr bwMode="auto">
              <a:xfrm>
                <a:off x="8693150" y="2089150"/>
                <a:ext cx="103188" cy="104775"/>
              </a:xfrm>
              <a:custGeom>
                <a:avLst/>
                <a:gdLst>
                  <a:gd name="T0" fmla="*/ 30 w 33"/>
                  <a:gd name="T1" fmla="*/ 14 h 34"/>
                  <a:gd name="T2" fmla="*/ 20 w 33"/>
                  <a:gd name="T3" fmla="*/ 14 h 34"/>
                  <a:gd name="T4" fmla="*/ 20 w 33"/>
                  <a:gd name="T5" fmla="*/ 3 h 34"/>
                  <a:gd name="T6" fmla="*/ 16 w 33"/>
                  <a:gd name="T7" fmla="*/ 0 h 34"/>
                  <a:gd name="T8" fmla="*/ 13 w 33"/>
                  <a:gd name="T9" fmla="*/ 3 h 34"/>
                  <a:gd name="T10" fmla="*/ 13 w 33"/>
                  <a:gd name="T11" fmla="*/ 14 h 34"/>
                  <a:gd name="T12" fmla="*/ 3 w 33"/>
                  <a:gd name="T13" fmla="*/ 14 h 34"/>
                  <a:gd name="T14" fmla="*/ 0 w 33"/>
                  <a:gd name="T15" fmla="*/ 17 h 34"/>
                  <a:gd name="T16" fmla="*/ 3 w 33"/>
                  <a:gd name="T17" fmla="*/ 20 h 34"/>
                  <a:gd name="T18" fmla="*/ 13 w 33"/>
                  <a:gd name="T19" fmla="*/ 20 h 34"/>
                  <a:gd name="T20" fmla="*/ 13 w 33"/>
                  <a:gd name="T21" fmla="*/ 30 h 34"/>
                  <a:gd name="T22" fmla="*/ 16 w 33"/>
                  <a:gd name="T23" fmla="*/ 34 h 34"/>
                  <a:gd name="T24" fmla="*/ 20 w 33"/>
                  <a:gd name="T25" fmla="*/ 30 h 34"/>
                  <a:gd name="T26" fmla="*/ 20 w 33"/>
                  <a:gd name="T27" fmla="*/ 20 h 34"/>
                  <a:gd name="T28" fmla="*/ 30 w 33"/>
                  <a:gd name="T29" fmla="*/ 20 h 34"/>
                  <a:gd name="T30" fmla="*/ 33 w 33"/>
                  <a:gd name="T31" fmla="*/ 17 h 34"/>
                  <a:gd name="T32" fmla="*/ 30 w 33"/>
                  <a:gd name="T3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0" y="14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15" y="0"/>
                      <a:pt x="13" y="2"/>
                      <a:pt x="13" y="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4"/>
                      <a:pt x="0" y="15"/>
                      <a:pt x="0" y="17"/>
                    </a:cubicBezTo>
                    <a:cubicBezTo>
                      <a:pt x="0" y="19"/>
                      <a:pt x="1" y="20"/>
                      <a:pt x="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2"/>
                      <a:pt x="15" y="34"/>
                      <a:pt x="16" y="34"/>
                    </a:cubicBezTo>
                    <a:cubicBezTo>
                      <a:pt x="18" y="34"/>
                      <a:pt x="20" y="32"/>
                      <a:pt x="20" y="3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2" y="20"/>
                      <a:pt x="33" y="19"/>
                      <a:pt x="33" y="17"/>
                    </a:cubicBezTo>
                    <a:cubicBezTo>
                      <a:pt x="33" y="15"/>
                      <a:pt x="32" y="14"/>
                      <a:pt x="30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0" name="组合 159"/>
            <p:cNvGrpSpPr/>
            <p:nvPr/>
          </p:nvGrpSpPr>
          <p:grpSpPr>
            <a:xfrm>
              <a:off x="8440539" y="2995675"/>
              <a:ext cx="188913" cy="188912"/>
              <a:chOff x="8650288" y="3108325"/>
              <a:chExt cx="188913" cy="188912"/>
            </a:xfrm>
          </p:grpSpPr>
          <p:sp>
            <p:nvSpPr>
              <p:cNvPr id="92" name="Freeform 54"/>
              <p:cNvSpPr>
                <a:spLocks noEditPoints="1"/>
              </p:cNvSpPr>
              <p:nvPr/>
            </p:nvSpPr>
            <p:spPr bwMode="auto">
              <a:xfrm>
                <a:off x="8650288" y="3108325"/>
                <a:ext cx="188913" cy="188912"/>
              </a:xfrm>
              <a:custGeom>
                <a:avLst/>
                <a:gdLst>
                  <a:gd name="T0" fmla="*/ 30 w 61"/>
                  <a:gd name="T1" fmla="*/ 0 h 61"/>
                  <a:gd name="T2" fmla="*/ 0 w 61"/>
                  <a:gd name="T3" fmla="*/ 30 h 61"/>
                  <a:gd name="T4" fmla="*/ 30 w 61"/>
                  <a:gd name="T5" fmla="*/ 61 h 61"/>
                  <a:gd name="T6" fmla="*/ 61 w 61"/>
                  <a:gd name="T7" fmla="*/ 30 h 61"/>
                  <a:gd name="T8" fmla="*/ 30 w 61"/>
                  <a:gd name="T9" fmla="*/ 0 h 61"/>
                  <a:gd name="T10" fmla="*/ 30 w 61"/>
                  <a:gd name="T11" fmla="*/ 54 h 61"/>
                  <a:gd name="T12" fmla="*/ 7 w 61"/>
                  <a:gd name="T13" fmla="*/ 30 h 61"/>
                  <a:gd name="T14" fmla="*/ 30 w 61"/>
                  <a:gd name="T15" fmla="*/ 7 h 61"/>
                  <a:gd name="T16" fmla="*/ 54 w 61"/>
                  <a:gd name="T17" fmla="*/ 30 h 61"/>
                  <a:gd name="T18" fmla="*/ 30 w 61"/>
                  <a:gd name="T19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1">
                    <a:moveTo>
                      <a:pt x="30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1"/>
                      <a:pt x="30" y="61"/>
                    </a:cubicBezTo>
                    <a:cubicBezTo>
                      <a:pt x="47" y="61"/>
                      <a:pt x="61" y="47"/>
                      <a:pt x="61" y="30"/>
                    </a:cubicBezTo>
                    <a:cubicBezTo>
                      <a:pt x="61" y="13"/>
                      <a:pt x="47" y="0"/>
                      <a:pt x="30" y="0"/>
                    </a:cubicBezTo>
                    <a:close/>
                    <a:moveTo>
                      <a:pt x="30" y="54"/>
                    </a:moveTo>
                    <a:cubicBezTo>
                      <a:pt x="18" y="54"/>
                      <a:pt x="7" y="43"/>
                      <a:pt x="7" y="30"/>
                    </a:cubicBezTo>
                    <a:cubicBezTo>
                      <a:pt x="7" y="17"/>
                      <a:pt x="18" y="7"/>
                      <a:pt x="30" y="7"/>
                    </a:cubicBezTo>
                    <a:cubicBezTo>
                      <a:pt x="43" y="7"/>
                      <a:pt x="54" y="17"/>
                      <a:pt x="54" y="30"/>
                    </a:cubicBezTo>
                    <a:cubicBezTo>
                      <a:pt x="54" y="43"/>
                      <a:pt x="43" y="54"/>
                      <a:pt x="30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55"/>
              <p:cNvSpPr/>
              <p:nvPr/>
            </p:nvSpPr>
            <p:spPr bwMode="auto">
              <a:xfrm>
                <a:off x="8693150" y="3151188"/>
                <a:ext cx="103188" cy="103187"/>
              </a:xfrm>
              <a:custGeom>
                <a:avLst/>
                <a:gdLst>
                  <a:gd name="T0" fmla="*/ 30 w 33"/>
                  <a:gd name="T1" fmla="*/ 13 h 33"/>
                  <a:gd name="T2" fmla="*/ 20 w 33"/>
                  <a:gd name="T3" fmla="*/ 13 h 33"/>
                  <a:gd name="T4" fmla="*/ 20 w 33"/>
                  <a:gd name="T5" fmla="*/ 3 h 33"/>
                  <a:gd name="T6" fmla="*/ 16 w 33"/>
                  <a:gd name="T7" fmla="*/ 0 h 33"/>
                  <a:gd name="T8" fmla="*/ 13 w 33"/>
                  <a:gd name="T9" fmla="*/ 3 h 33"/>
                  <a:gd name="T10" fmla="*/ 13 w 33"/>
                  <a:gd name="T11" fmla="*/ 13 h 33"/>
                  <a:gd name="T12" fmla="*/ 3 w 33"/>
                  <a:gd name="T13" fmla="*/ 13 h 33"/>
                  <a:gd name="T14" fmla="*/ 0 w 33"/>
                  <a:gd name="T15" fmla="*/ 16 h 33"/>
                  <a:gd name="T16" fmla="*/ 3 w 33"/>
                  <a:gd name="T17" fmla="*/ 19 h 33"/>
                  <a:gd name="T18" fmla="*/ 13 w 33"/>
                  <a:gd name="T19" fmla="*/ 19 h 33"/>
                  <a:gd name="T20" fmla="*/ 13 w 33"/>
                  <a:gd name="T21" fmla="*/ 30 h 33"/>
                  <a:gd name="T22" fmla="*/ 16 w 33"/>
                  <a:gd name="T23" fmla="*/ 33 h 33"/>
                  <a:gd name="T24" fmla="*/ 20 w 33"/>
                  <a:gd name="T25" fmla="*/ 30 h 33"/>
                  <a:gd name="T26" fmla="*/ 20 w 33"/>
                  <a:gd name="T27" fmla="*/ 19 h 33"/>
                  <a:gd name="T28" fmla="*/ 30 w 33"/>
                  <a:gd name="T29" fmla="*/ 19 h 33"/>
                  <a:gd name="T30" fmla="*/ 33 w 33"/>
                  <a:gd name="T31" fmla="*/ 16 h 33"/>
                  <a:gd name="T32" fmla="*/ 30 w 33"/>
                  <a:gd name="T33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0" y="13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1"/>
                      <a:pt x="18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5"/>
                      <a:pt x="0" y="16"/>
                    </a:cubicBezTo>
                    <a:cubicBezTo>
                      <a:pt x="0" y="18"/>
                      <a:pt x="1" y="19"/>
                      <a:pt x="3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1"/>
                      <a:pt x="15" y="33"/>
                      <a:pt x="16" y="33"/>
                    </a:cubicBezTo>
                    <a:cubicBezTo>
                      <a:pt x="18" y="33"/>
                      <a:pt x="20" y="31"/>
                      <a:pt x="20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2" y="19"/>
                      <a:pt x="33" y="18"/>
                      <a:pt x="33" y="16"/>
                    </a:cubicBezTo>
                    <a:cubicBezTo>
                      <a:pt x="33" y="15"/>
                      <a:pt x="32" y="13"/>
                      <a:pt x="30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2" name="组合 161"/>
            <p:cNvGrpSpPr/>
            <p:nvPr/>
          </p:nvGrpSpPr>
          <p:grpSpPr>
            <a:xfrm>
              <a:off x="8440539" y="4054538"/>
              <a:ext cx="188913" cy="190500"/>
              <a:chOff x="8650288" y="4167188"/>
              <a:chExt cx="188913" cy="190500"/>
            </a:xfrm>
          </p:grpSpPr>
          <p:sp>
            <p:nvSpPr>
              <p:cNvPr id="94" name="Freeform 56"/>
              <p:cNvSpPr>
                <a:spLocks noEditPoints="1"/>
              </p:cNvSpPr>
              <p:nvPr/>
            </p:nvSpPr>
            <p:spPr bwMode="auto">
              <a:xfrm>
                <a:off x="8650288" y="4167188"/>
                <a:ext cx="188913" cy="190500"/>
              </a:xfrm>
              <a:custGeom>
                <a:avLst/>
                <a:gdLst>
                  <a:gd name="T0" fmla="*/ 30 w 61"/>
                  <a:gd name="T1" fmla="*/ 0 h 61"/>
                  <a:gd name="T2" fmla="*/ 0 w 61"/>
                  <a:gd name="T3" fmla="*/ 31 h 61"/>
                  <a:gd name="T4" fmla="*/ 30 w 61"/>
                  <a:gd name="T5" fmla="*/ 61 h 61"/>
                  <a:gd name="T6" fmla="*/ 61 w 61"/>
                  <a:gd name="T7" fmla="*/ 31 h 61"/>
                  <a:gd name="T8" fmla="*/ 30 w 61"/>
                  <a:gd name="T9" fmla="*/ 0 h 61"/>
                  <a:gd name="T10" fmla="*/ 30 w 61"/>
                  <a:gd name="T11" fmla="*/ 54 h 61"/>
                  <a:gd name="T12" fmla="*/ 7 w 61"/>
                  <a:gd name="T13" fmla="*/ 31 h 61"/>
                  <a:gd name="T14" fmla="*/ 30 w 61"/>
                  <a:gd name="T15" fmla="*/ 7 h 61"/>
                  <a:gd name="T16" fmla="*/ 54 w 61"/>
                  <a:gd name="T17" fmla="*/ 31 h 61"/>
                  <a:gd name="T18" fmla="*/ 30 w 61"/>
                  <a:gd name="T19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1">
                    <a:moveTo>
                      <a:pt x="30" y="0"/>
                    </a:moveTo>
                    <a:cubicBezTo>
                      <a:pt x="14" y="0"/>
                      <a:pt x="0" y="14"/>
                      <a:pt x="0" y="31"/>
                    </a:cubicBezTo>
                    <a:cubicBezTo>
                      <a:pt x="0" y="47"/>
                      <a:pt x="14" y="61"/>
                      <a:pt x="30" y="61"/>
                    </a:cubicBezTo>
                    <a:cubicBezTo>
                      <a:pt x="47" y="61"/>
                      <a:pt x="61" y="47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lose/>
                    <a:moveTo>
                      <a:pt x="30" y="54"/>
                    </a:moveTo>
                    <a:cubicBezTo>
                      <a:pt x="18" y="54"/>
                      <a:pt x="7" y="43"/>
                      <a:pt x="7" y="31"/>
                    </a:cubicBezTo>
                    <a:cubicBezTo>
                      <a:pt x="7" y="18"/>
                      <a:pt x="18" y="7"/>
                      <a:pt x="30" y="7"/>
                    </a:cubicBezTo>
                    <a:cubicBezTo>
                      <a:pt x="43" y="7"/>
                      <a:pt x="54" y="18"/>
                      <a:pt x="54" y="31"/>
                    </a:cubicBezTo>
                    <a:cubicBezTo>
                      <a:pt x="54" y="43"/>
                      <a:pt x="43" y="54"/>
                      <a:pt x="30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57"/>
              <p:cNvSpPr/>
              <p:nvPr/>
            </p:nvSpPr>
            <p:spPr bwMode="auto">
              <a:xfrm>
                <a:off x="8693150" y="4211638"/>
                <a:ext cx="103188" cy="103187"/>
              </a:xfrm>
              <a:custGeom>
                <a:avLst/>
                <a:gdLst>
                  <a:gd name="T0" fmla="*/ 30 w 33"/>
                  <a:gd name="T1" fmla="*/ 13 h 33"/>
                  <a:gd name="T2" fmla="*/ 20 w 33"/>
                  <a:gd name="T3" fmla="*/ 13 h 33"/>
                  <a:gd name="T4" fmla="*/ 20 w 33"/>
                  <a:gd name="T5" fmla="*/ 3 h 33"/>
                  <a:gd name="T6" fmla="*/ 16 w 33"/>
                  <a:gd name="T7" fmla="*/ 0 h 33"/>
                  <a:gd name="T8" fmla="*/ 13 w 33"/>
                  <a:gd name="T9" fmla="*/ 3 h 33"/>
                  <a:gd name="T10" fmla="*/ 13 w 33"/>
                  <a:gd name="T11" fmla="*/ 13 h 33"/>
                  <a:gd name="T12" fmla="*/ 3 w 33"/>
                  <a:gd name="T13" fmla="*/ 13 h 33"/>
                  <a:gd name="T14" fmla="*/ 0 w 33"/>
                  <a:gd name="T15" fmla="*/ 17 h 33"/>
                  <a:gd name="T16" fmla="*/ 3 w 33"/>
                  <a:gd name="T17" fmla="*/ 20 h 33"/>
                  <a:gd name="T18" fmla="*/ 13 w 33"/>
                  <a:gd name="T19" fmla="*/ 20 h 33"/>
                  <a:gd name="T20" fmla="*/ 13 w 33"/>
                  <a:gd name="T21" fmla="*/ 30 h 33"/>
                  <a:gd name="T22" fmla="*/ 16 w 33"/>
                  <a:gd name="T23" fmla="*/ 33 h 33"/>
                  <a:gd name="T24" fmla="*/ 20 w 33"/>
                  <a:gd name="T25" fmla="*/ 30 h 33"/>
                  <a:gd name="T26" fmla="*/ 20 w 33"/>
                  <a:gd name="T27" fmla="*/ 20 h 33"/>
                  <a:gd name="T28" fmla="*/ 30 w 33"/>
                  <a:gd name="T29" fmla="*/ 20 h 33"/>
                  <a:gd name="T30" fmla="*/ 33 w 33"/>
                  <a:gd name="T31" fmla="*/ 17 h 33"/>
                  <a:gd name="T32" fmla="*/ 30 w 33"/>
                  <a:gd name="T33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3">
                    <a:moveTo>
                      <a:pt x="30" y="13"/>
                    </a:move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1"/>
                      <a:pt x="18" y="0"/>
                      <a:pt x="16" y="0"/>
                    </a:cubicBezTo>
                    <a:cubicBezTo>
                      <a:pt x="15" y="0"/>
                      <a:pt x="13" y="1"/>
                      <a:pt x="13" y="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1" y="13"/>
                      <a:pt x="0" y="15"/>
                      <a:pt x="0" y="17"/>
                    </a:cubicBezTo>
                    <a:cubicBezTo>
                      <a:pt x="0" y="18"/>
                      <a:pt x="1" y="20"/>
                      <a:pt x="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2"/>
                      <a:pt x="15" y="33"/>
                      <a:pt x="16" y="33"/>
                    </a:cubicBezTo>
                    <a:cubicBezTo>
                      <a:pt x="18" y="33"/>
                      <a:pt x="20" y="32"/>
                      <a:pt x="20" y="3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2" y="20"/>
                      <a:pt x="33" y="18"/>
                      <a:pt x="33" y="17"/>
                    </a:cubicBezTo>
                    <a:cubicBezTo>
                      <a:pt x="33" y="15"/>
                      <a:pt x="32" y="13"/>
                      <a:pt x="30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8440539" y="5114988"/>
              <a:ext cx="188913" cy="190500"/>
              <a:chOff x="8650288" y="5227638"/>
              <a:chExt cx="188913" cy="190500"/>
            </a:xfrm>
          </p:grpSpPr>
          <p:sp>
            <p:nvSpPr>
              <p:cNvPr id="310" name="Freeform 58"/>
              <p:cNvSpPr>
                <a:spLocks noEditPoints="1"/>
              </p:cNvSpPr>
              <p:nvPr/>
            </p:nvSpPr>
            <p:spPr bwMode="auto">
              <a:xfrm>
                <a:off x="8650288" y="5227638"/>
                <a:ext cx="188913" cy="190500"/>
              </a:xfrm>
              <a:custGeom>
                <a:avLst/>
                <a:gdLst>
                  <a:gd name="T0" fmla="*/ 30 w 61"/>
                  <a:gd name="T1" fmla="*/ 0 h 61"/>
                  <a:gd name="T2" fmla="*/ 0 w 61"/>
                  <a:gd name="T3" fmla="*/ 31 h 61"/>
                  <a:gd name="T4" fmla="*/ 30 w 61"/>
                  <a:gd name="T5" fmla="*/ 61 h 61"/>
                  <a:gd name="T6" fmla="*/ 61 w 61"/>
                  <a:gd name="T7" fmla="*/ 31 h 61"/>
                  <a:gd name="T8" fmla="*/ 30 w 61"/>
                  <a:gd name="T9" fmla="*/ 0 h 61"/>
                  <a:gd name="T10" fmla="*/ 30 w 61"/>
                  <a:gd name="T11" fmla="*/ 54 h 61"/>
                  <a:gd name="T12" fmla="*/ 7 w 61"/>
                  <a:gd name="T13" fmla="*/ 31 h 61"/>
                  <a:gd name="T14" fmla="*/ 30 w 61"/>
                  <a:gd name="T15" fmla="*/ 8 h 61"/>
                  <a:gd name="T16" fmla="*/ 54 w 61"/>
                  <a:gd name="T17" fmla="*/ 31 h 61"/>
                  <a:gd name="T18" fmla="*/ 30 w 61"/>
                  <a:gd name="T19" fmla="*/ 5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61">
                    <a:moveTo>
                      <a:pt x="30" y="0"/>
                    </a:moveTo>
                    <a:cubicBezTo>
                      <a:pt x="14" y="0"/>
                      <a:pt x="0" y="14"/>
                      <a:pt x="0" y="31"/>
                    </a:cubicBezTo>
                    <a:cubicBezTo>
                      <a:pt x="0" y="48"/>
                      <a:pt x="14" y="61"/>
                      <a:pt x="30" y="61"/>
                    </a:cubicBezTo>
                    <a:cubicBezTo>
                      <a:pt x="47" y="61"/>
                      <a:pt x="61" y="48"/>
                      <a:pt x="61" y="31"/>
                    </a:cubicBezTo>
                    <a:cubicBezTo>
                      <a:pt x="61" y="14"/>
                      <a:pt x="47" y="0"/>
                      <a:pt x="30" y="0"/>
                    </a:cubicBezTo>
                    <a:close/>
                    <a:moveTo>
                      <a:pt x="30" y="54"/>
                    </a:moveTo>
                    <a:cubicBezTo>
                      <a:pt x="18" y="54"/>
                      <a:pt x="7" y="44"/>
                      <a:pt x="7" y="31"/>
                    </a:cubicBezTo>
                    <a:cubicBezTo>
                      <a:pt x="7" y="18"/>
                      <a:pt x="18" y="8"/>
                      <a:pt x="30" y="8"/>
                    </a:cubicBezTo>
                    <a:cubicBezTo>
                      <a:pt x="43" y="8"/>
                      <a:pt x="54" y="18"/>
                      <a:pt x="54" y="31"/>
                    </a:cubicBezTo>
                    <a:cubicBezTo>
                      <a:pt x="54" y="44"/>
                      <a:pt x="43" y="54"/>
                      <a:pt x="30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59"/>
              <p:cNvSpPr/>
              <p:nvPr/>
            </p:nvSpPr>
            <p:spPr bwMode="auto">
              <a:xfrm>
                <a:off x="8693150" y="5270500"/>
                <a:ext cx="103188" cy="106362"/>
              </a:xfrm>
              <a:custGeom>
                <a:avLst/>
                <a:gdLst>
                  <a:gd name="T0" fmla="*/ 30 w 33"/>
                  <a:gd name="T1" fmla="*/ 14 h 34"/>
                  <a:gd name="T2" fmla="*/ 20 w 33"/>
                  <a:gd name="T3" fmla="*/ 14 h 34"/>
                  <a:gd name="T4" fmla="*/ 20 w 33"/>
                  <a:gd name="T5" fmla="*/ 3 h 34"/>
                  <a:gd name="T6" fmla="*/ 16 w 33"/>
                  <a:gd name="T7" fmla="*/ 0 h 34"/>
                  <a:gd name="T8" fmla="*/ 13 w 33"/>
                  <a:gd name="T9" fmla="*/ 3 h 34"/>
                  <a:gd name="T10" fmla="*/ 13 w 33"/>
                  <a:gd name="T11" fmla="*/ 14 h 34"/>
                  <a:gd name="T12" fmla="*/ 3 w 33"/>
                  <a:gd name="T13" fmla="*/ 14 h 34"/>
                  <a:gd name="T14" fmla="*/ 0 w 33"/>
                  <a:gd name="T15" fmla="*/ 17 h 34"/>
                  <a:gd name="T16" fmla="*/ 3 w 33"/>
                  <a:gd name="T17" fmla="*/ 20 h 34"/>
                  <a:gd name="T18" fmla="*/ 13 w 33"/>
                  <a:gd name="T19" fmla="*/ 20 h 34"/>
                  <a:gd name="T20" fmla="*/ 13 w 33"/>
                  <a:gd name="T21" fmla="*/ 30 h 34"/>
                  <a:gd name="T22" fmla="*/ 16 w 33"/>
                  <a:gd name="T23" fmla="*/ 34 h 34"/>
                  <a:gd name="T24" fmla="*/ 20 w 33"/>
                  <a:gd name="T25" fmla="*/ 30 h 34"/>
                  <a:gd name="T26" fmla="*/ 20 w 33"/>
                  <a:gd name="T27" fmla="*/ 20 h 34"/>
                  <a:gd name="T28" fmla="*/ 30 w 33"/>
                  <a:gd name="T29" fmla="*/ 20 h 34"/>
                  <a:gd name="T30" fmla="*/ 33 w 33"/>
                  <a:gd name="T31" fmla="*/ 17 h 34"/>
                  <a:gd name="T32" fmla="*/ 30 w 33"/>
                  <a:gd name="T33" fmla="*/ 1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0" y="14"/>
                    </a:moveTo>
                    <a:cubicBezTo>
                      <a:pt x="20" y="14"/>
                      <a:pt x="20" y="14"/>
                      <a:pt x="20" y="14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15" y="0"/>
                      <a:pt x="13" y="2"/>
                      <a:pt x="13" y="3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4"/>
                      <a:pt x="0" y="15"/>
                      <a:pt x="0" y="17"/>
                    </a:cubicBezTo>
                    <a:cubicBezTo>
                      <a:pt x="0" y="19"/>
                      <a:pt x="1" y="20"/>
                      <a:pt x="3" y="20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2"/>
                      <a:pt x="15" y="34"/>
                      <a:pt x="16" y="34"/>
                    </a:cubicBezTo>
                    <a:cubicBezTo>
                      <a:pt x="18" y="34"/>
                      <a:pt x="20" y="32"/>
                      <a:pt x="20" y="3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2" y="20"/>
                      <a:pt x="33" y="19"/>
                      <a:pt x="33" y="17"/>
                    </a:cubicBezTo>
                    <a:cubicBezTo>
                      <a:pt x="33" y="15"/>
                      <a:pt x="32" y="14"/>
                      <a:pt x="30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5" name="组合 144"/>
            <p:cNvGrpSpPr/>
            <p:nvPr/>
          </p:nvGrpSpPr>
          <p:grpSpPr>
            <a:xfrm>
              <a:off x="8700093" y="1681150"/>
              <a:ext cx="2459039" cy="717700"/>
              <a:chOff x="5415120" y="5141913"/>
              <a:chExt cx="2459039" cy="717700"/>
            </a:xfrm>
          </p:grpSpPr>
          <p:sp>
            <p:nvSpPr>
              <p:cNvPr id="146" name="文本框 145"/>
              <p:cNvSpPr txBox="1"/>
              <p:nvPr/>
            </p:nvSpPr>
            <p:spPr>
              <a:xfrm>
                <a:off x="5415120" y="5141913"/>
                <a:ext cx="5854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1</a:t>
                </a:r>
                <a:endPara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5415121" y="5408207"/>
                <a:ext cx="2459038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Insert you awesome clever slogan or theme in this area insert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yame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 clever slogan or e in t</a:t>
                </a:r>
                <a:endPara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48" name="组合 147"/>
            <p:cNvGrpSpPr/>
            <p:nvPr/>
          </p:nvGrpSpPr>
          <p:grpSpPr>
            <a:xfrm>
              <a:off x="8693743" y="2731281"/>
              <a:ext cx="2459039" cy="717700"/>
              <a:chOff x="5415120" y="5141913"/>
              <a:chExt cx="2459039" cy="717700"/>
            </a:xfrm>
          </p:grpSpPr>
          <p:sp>
            <p:nvSpPr>
              <p:cNvPr id="149" name="文本框 148"/>
              <p:cNvSpPr txBox="1"/>
              <p:nvPr/>
            </p:nvSpPr>
            <p:spPr>
              <a:xfrm>
                <a:off x="5415120" y="5141913"/>
                <a:ext cx="6222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2</a:t>
                </a:r>
                <a:endPara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0" name="文本框 149"/>
              <p:cNvSpPr txBox="1"/>
              <p:nvPr/>
            </p:nvSpPr>
            <p:spPr>
              <a:xfrm>
                <a:off x="5415121" y="5408207"/>
                <a:ext cx="2459038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Insert you awesome clever slogan or theme in this area insert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yame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 clever slogan or e in t</a:t>
                </a:r>
                <a:endPara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8701342" y="3790937"/>
              <a:ext cx="2459039" cy="717700"/>
              <a:chOff x="5415120" y="5141913"/>
              <a:chExt cx="2459039" cy="717700"/>
            </a:xfrm>
          </p:grpSpPr>
          <p:sp>
            <p:nvSpPr>
              <p:cNvPr id="152" name="文本框 151"/>
              <p:cNvSpPr txBox="1"/>
              <p:nvPr/>
            </p:nvSpPr>
            <p:spPr>
              <a:xfrm>
                <a:off x="5415120" y="5141913"/>
                <a:ext cx="6270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3</a:t>
                </a:r>
                <a:endPara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3" name="文本框 152"/>
              <p:cNvSpPr txBox="1"/>
              <p:nvPr/>
            </p:nvSpPr>
            <p:spPr>
              <a:xfrm>
                <a:off x="5415121" y="5408207"/>
                <a:ext cx="2459038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Insert you awesome clever slogan or theme in this area insert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yame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 clever slogan or e in t</a:t>
                </a:r>
                <a:endPara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  <p:grpSp>
          <p:nvGrpSpPr>
            <p:cNvPr id="154" name="组合 153"/>
            <p:cNvGrpSpPr/>
            <p:nvPr/>
          </p:nvGrpSpPr>
          <p:grpSpPr>
            <a:xfrm>
              <a:off x="8700093" y="4857812"/>
              <a:ext cx="2459039" cy="717700"/>
              <a:chOff x="5415120" y="5141913"/>
              <a:chExt cx="2459039" cy="717700"/>
            </a:xfrm>
          </p:grpSpPr>
          <p:sp>
            <p:nvSpPr>
              <p:cNvPr id="155" name="文本框 154"/>
              <p:cNvSpPr txBox="1"/>
              <p:nvPr/>
            </p:nvSpPr>
            <p:spPr>
              <a:xfrm>
                <a:off x="5415120" y="5141913"/>
                <a:ext cx="6254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部门</a:t>
                </a:r>
                <a:r>
                  <a:rPr lang="en-US" altLang="zh-CN" sz="1400" b="1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4</a:t>
                </a:r>
                <a:endParaRPr lang="zh-CN" altLang="en-US" sz="1400" b="1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56" name="文本框 155"/>
              <p:cNvSpPr txBox="1"/>
              <p:nvPr/>
            </p:nvSpPr>
            <p:spPr>
              <a:xfrm>
                <a:off x="5415121" y="5408207"/>
                <a:ext cx="2459038" cy="4514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Insert you awesome clever slogan or theme in this area insert </a:t>
                </a:r>
                <a:r>
                  <a:rPr lang="en-US" altLang="zh-CN" sz="1200" dirty="0" err="1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yame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Agency FB" panose="020B0503020202020204" pitchFamily="34" charset="0"/>
                  </a:rPr>
                  <a:t> clever slogan or e in t</a:t>
                </a:r>
                <a:endPara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555222" y="2872487"/>
            <a:ext cx="1466805" cy="1462399"/>
            <a:chOff x="2555222" y="2872487"/>
            <a:chExt cx="1466805" cy="1462399"/>
          </a:xfrm>
        </p:grpSpPr>
        <p:sp>
          <p:nvSpPr>
            <p:cNvPr id="158" name="Freeform 11"/>
            <p:cNvSpPr/>
            <p:nvPr/>
          </p:nvSpPr>
          <p:spPr bwMode="auto">
            <a:xfrm>
              <a:off x="2555222" y="2872487"/>
              <a:ext cx="1466805" cy="1462399"/>
            </a:xfrm>
            <a:custGeom>
              <a:avLst/>
              <a:gdLst>
                <a:gd name="T0" fmla="*/ 0 w 380"/>
                <a:gd name="T1" fmla="*/ 367 h 380"/>
                <a:gd name="T2" fmla="*/ 0 w 380"/>
                <a:gd name="T3" fmla="*/ 14 h 380"/>
                <a:gd name="T4" fmla="*/ 14 w 380"/>
                <a:gd name="T5" fmla="*/ 0 h 380"/>
                <a:gd name="T6" fmla="*/ 366 w 380"/>
                <a:gd name="T7" fmla="*/ 0 h 380"/>
                <a:gd name="T8" fmla="*/ 380 w 380"/>
                <a:gd name="T9" fmla="*/ 14 h 380"/>
                <a:gd name="T10" fmla="*/ 380 w 380"/>
                <a:gd name="T11" fmla="*/ 367 h 380"/>
                <a:gd name="T12" fmla="*/ 366 w 380"/>
                <a:gd name="T13" fmla="*/ 380 h 380"/>
                <a:gd name="T14" fmla="*/ 14 w 380"/>
                <a:gd name="T15" fmla="*/ 380 h 380"/>
                <a:gd name="T16" fmla="*/ 0 w 380"/>
                <a:gd name="T17" fmla="*/ 367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0" h="380">
                  <a:moveTo>
                    <a:pt x="0" y="367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4" y="0"/>
                    <a:pt x="380" y="6"/>
                    <a:pt x="380" y="14"/>
                  </a:cubicBezTo>
                  <a:cubicBezTo>
                    <a:pt x="380" y="367"/>
                    <a:pt x="380" y="367"/>
                    <a:pt x="380" y="367"/>
                  </a:cubicBezTo>
                  <a:cubicBezTo>
                    <a:pt x="380" y="374"/>
                    <a:pt x="374" y="380"/>
                    <a:pt x="366" y="380"/>
                  </a:cubicBezTo>
                  <a:cubicBezTo>
                    <a:pt x="14" y="380"/>
                    <a:pt x="14" y="380"/>
                    <a:pt x="14" y="380"/>
                  </a:cubicBezTo>
                  <a:cubicBezTo>
                    <a:pt x="6" y="380"/>
                    <a:pt x="0" y="374"/>
                    <a:pt x="0" y="36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170" name="组合 169"/>
            <p:cNvGrpSpPr/>
            <p:nvPr/>
          </p:nvGrpSpPr>
          <p:grpSpPr>
            <a:xfrm>
              <a:off x="2773912" y="3061320"/>
              <a:ext cx="1059906" cy="965870"/>
              <a:chOff x="2773912" y="3061320"/>
              <a:chExt cx="1059906" cy="965870"/>
            </a:xfrm>
          </p:grpSpPr>
          <p:sp>
            <p:nvSpPr>
              <p:cNvPr id="168" name="文本框 167"/>
              <p:cNvSpPr txBox="1"/>
              <p:nvPr/>
            </p:nvSpPr>
            <p:spPr>
              <a:xfrm>
                <a:off x="2900549" y="3061320"/>
                <a:ext cx="8066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40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25</a:t>
                </a:r>
                <a:r>
                  <a:rPr lang="en-US" altLang="zh-CN" sz="20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%</a:t>
                </a:r>
                <a:endParaRPr lang="zh-CN" altLang="en-US" sz="4000" b="1" dirty="0">
                  <a:solidFill>
                    <a:srgbClr val="B15462"/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9" name="文本框 168"/>
              <p:cNvSpPr txBox="1"/>
              <p:nvPr/>
            </p:nvSpPr>
            <p:spPr>
              <a:xfrm>
                <a:off x="2773912" y="3688636"/>
                <a:ext cx="10599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B15462"/>
                    </a:solidFill>
                    <a:latin typeface="Agency FB" panose="020B0503020202020204" pitchFamily="34" charset="0"/>
                  </a:rPr>
                  <a:t>WEB CODING</a:t>
                </a:r>
                <a:endParaRPr lang="zh-CN" altLang="en-US" sz="1600" b="1" dirty="0">
                  <a:solidFill>
                    <a:srgbClr val="B15462"/>
                  </a:solidFill>
                  <a:latin typeface="Agency FB" panose="020B0503020202020204" pitchFamily="34" charset="0"/>
                </a:endParaRPr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97" name="文本框 6"/>
            <p:cNvSpPr txBox="1">
              <a:spLocks noChangeArrowheads="1"/>
            </p:cNvSpPr>
            <p:nvPr/>
          </p:nvSpPr>
          <p:spPr bwMode="auto">
            <a:xfrm>
              <a:off x="5182929" y="331371"/>
              <a:ext cx="182614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来年部门工作调整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3000">
        <p15:prstTrans prst="drap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文本框 210"/>
          <p:cNvSpPr txBox="1"/>
          <p:nvPr/>
        </p:nvSpPr>
        <p:spPr>
          <a:xfrm>
            <a:off x="5823291" y="1068213"/>
            <a:ext cx="5854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C00000"/>
                </a:solidFill>
                <a:latin typeface="Agency FB" panose="020B0503020202020204" pitchFamily="34" charset="0"/>
              </a:rPr>
              <a:t>计划</a:t>
            </a:r>
            <a:r>
              <a:rPr lang="en-US" altLang="zh-CN" sz="1400" b="1" dirty="0">
                <a:solidFill>
                  <a:srgbClr val="C00000"/>
                </a:solidFill>
                <a:latin typeface="Agency FB" panose="020B0503020202020204" pitchFamily="34" charset="0"/>
              </a:rPr>
              <a:t>1</a:t>
            </a:r>
            <a:endParaRPr lang="zh-CN" altLang="en-US" sz="1400" b="1" dirty="0">
              <a:solidFill>
                <a:srgbClr val="C00000"/>
              </a:solidFill>
              <a:latin typeface="Agency FB" panose="020B0503020202020204" pitchFamily="34" charset="0"/>
            </a:endParaRPr>
          </a:p>
        </p:txBody>
      </p:sp>
      <p:sp>
        <p:nvSpPr>
          <p:cNvPr id="212" name="文本框 211"/>
          <p:cNvSpPr txBox="1"/>
          <p:nvPr/>
        </p:nvSpPr>
        <p:spPr>
          <a:xfrm>
            <a:off x="3651384" y="1334507"/>
            <a:ext cx="4929231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14" name="文本框 213"/>
          <p:cNvSpPr txBox="1"/>
          <p:nvPr/>
        </p:nvSpPr>
        <p:spPr>
          <a:xfrm>
            <a:off x="8660112" y="3197524"/>
            <a:ext cx="6222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E78585"/>
                </a:solidFill>
                <a:latin typeface="Agency FB" panose="020B0503020202020204" pitchFamily="34" charset="0"/>
              </a:rPr>
              <a:t>计划</a:t>
            </a:r>
            <a:r>
              <a:rPr lang="en-US" altLang="zh-CN" sz="1400" b="1" dirty="0">
                <a:solidFill>
                  <a:srgbClr val="E78585"/>
                </a:solidFill>
                <a:latin typeface="Agency FB" panose="020B0503020202020204" pitchFamily="34" charset="0"/>
              </a:rPr>
              <a:t>2</a:t>
            </a:r>
            <a:endParaRPr lang="zh-CN" altLang="en-US" sz="1400" b="1" dirty="0">
              <a:solidFill>
                <a:srgbClr val="E78585"/>
              </a:solidFill>
              <a:latin typeface="Agency FB" panose="020B0503020202020204" pitchFamily="34" charset="0"/>
            </a:endParaRPr>
          </a:p>
        </p:txBody>
      </p:sp>
      <p:sp>
        <p:nvSpPr>
          <p:cNvPr id="215" name="文本框 214"/>
          <p:cNvSpPr txBox="1"/>
          <p:nvPr/>
        </p:nvSpPr>
        <p:spPr>
          <a:xfrm>
            <a:off x="8660112" y="3463818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17" name="文本框 216"/>
          <p:cNvSpPr txBox="1"/>
          <p:nvPr/>
        </p:nvSpPr>
        <p:spPr>
          <a:xfrm>
            <a:off x="2987253" y="3197524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76B0AD"/>
                </a:solidFill>
                <a:latin typeface="Agency FB" panose="020B0503020202020204" pitchFamily="34" charset="0"/>
              </a:rPr>
              <a:t>计划</a:t>
            </a:r>
            <a:r>
              <a:rPr lang="en-US" altLang="zh-CN" sz="1400" b="1" dirty="0">
                <a:solidFill>
                  <a:srgbClr val="76B0AD"/>
                </a:solidFill>
                <a:latin typeface="Agency FB" panose="020B0503020202020204" pitchFamily="34" charset="0"/>
              </a:rPr>
              <a:t>5</a:t>
            </a:r>
            <a:endParaRPr lang="zh-CN" altLang="en-US" sz="1400" b="1" dirty="0">
              <a:solidFill>
                <a:srgbClr val="76B0AD"/>
              </a:solidFill>
              <a:latin typeface="Agency FB" panose="020B0503020202020204" pitchFamily="34" charset="0"/>
            </a:endParaRPr>
          </a:p>
        </p:txBody>
      </p:sp>
      <p:sp>
        <p:nvSpPr>
          <p:cNvPr id="218" name="文本框 217"/>
          <p:cNvSpPr txBox="1"/>
          <p:nvPr/>
        </p:nvSpPr>
        <p:spPr>
          <a:xfrm>
            <a:off x="352564" y="3463818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8027859" y="5434030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91CF50"/>
                </a:solidFill>
                <a:latin typeface="Agency FB" panose="020B0503020202020204" pitchFamily="34" charset="0"/>
              </a:rPr>
              <a:t>计划</a:t>
            </a:r>
            <a:r>
              <a:rPr lang="en-US" altLang="zh-CN" sz="1400" b="1" dirty="0">
                <a:solidFill>
                  <a:srgbClr val="91CF50"/>
                </a:solidFill>
                <a:latin typeface="Agency FB" panose="020B0503020202020204" pitchFamily="34" charset="0"/>
              </a:rPr>
              <a:t>3</a:t>
            </a:r>
            <a:endParaRPr lang="zh-CN" altLang="en-US" sz="1400" b="1" dirty="0">
              <a:solidFill>
                <a:srgbClr val="91CF50"/>
              </a:solidFill>
              <a:latin typeface="Agency FB" panose="020B0503020202020204" pitchFamily="34" charset="0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8027859" y="570032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23" name="文本框 222"/>
          <p:cNvSpPr txBox="1"/>
          <p:nvPr/>
        </p:nvSpPr>
        <p:spPr>
          <a:xfrm>
            <a:off x="3610421" y="5434030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rgbClr val="79C6C3"/>
                </a:solidFill>
                <a:latin typeface="Agency FB" panose="020B0503020202020204" pitchFamily="34" charset="0"/>
              </a:rPr>
              <a:t>计划</a:t>
            </a:r>
            <a:r>
              <a:rPr lang="en-US" altLang="zh-CN" sz="1400" b="1" dirty="0">
                <a:solidFill>
                  <a:srgbClr val="79C6C3"/>
                </a:solidFill>
                <a:latin typeface="Agency FB" panose="020B0503020202020204" pitchFamily="34" charset="0"/>
              </a:rPr>
              <a:t>4</a:t>
            </a:r>
            <a:endParaRPr lang="zh-CN" altLang="en-US" sz="1400" b="1" dirty="0">
              <a:solidFill>
                <a:srgbClr val="79C6C3"/>
              </a:solidFill>
              <a:latin typeface="Agency FB" panose="020B0503020202020204" pitchFamily="34" charset="0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975732" y="5700324"/>
            <a:ext cx="323691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Insert you awesome clever slogan or theme in this area insert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yame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</a:rPr>
              <a:t> clever slogan or e in this you</a:t>
            </a:r>
            <a:endParaRPr lang="en-US" altLang="zh-CN" sz="1200" dirty="0">
              <a:solidFill>
                <a:schemeClr val="bg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588925" y="1659485"/>
            <a:ext cx="5014148" cy="4805857"/>
            <a:chOff x="3588925" y="1659485"/>
            <a:chExt cx="5014148" cy="4805857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4529681" y="2666453"/>
              <a:ext cx="3135394" cy="3127118"/>
            </a:xfrm>
            <a:custGeom>
              <a:avLst/>
              <a:gdLst>
                <a:gd name="T0" fmla="*/ 1033 w 2066"/>
                <a:gd name="T1" fmla="*/ 1902 h 2065"/>
                <a:gd name="T2" fmla="*/ 418 w 2066"/>
                <a:gd name="T3" fmla="*/ 1648 h 2065"/>
                <a:gd name="T4" fmla="*/ 163 w 2066"/>
                <a:gd name="T5" fmla="*/ 1033 h 2065"/>
                <a:gd name="T6" fmla="*/ 418 w 2066"/>
                <a:gd name="T7" fmla="*/ 418 h 2065"/>
                <a:gd name="T8" fmla="*/ 1033 w 2066"/>
                <a:gd name="T9" fmla="*/ 163 h 2065"/>
                <a:gd name="T10" fmla="*/ 1648 w 2066"/>
                <a:gd name="T11" fmla="*/ 418 h 2065"/>
                <a:gd name="T12" fmla="*/ 1902 w 2066"/>
                <a:gd name="T13" fmla="*/ 1033 h 2065"/>
                <a:gd name="T14" fmla="*/ 1648 w 2066"/>
                <a:gd name="T15" fmla="*/ 1648 h 2065"/>
                <a:gd name="T16" fmla="*/ 1033 w 2066"/>
                <a:gd name="T17" fmla="*/ 1902 h 2065"/>
                <a:gd name="T18" fmla="*/ 1033 w 2066"/>
                <a:gd name="T19" fmla="*/ 0 h 2065"/>
                <a:gd name="T20" fmla="*/ 631 w 2066"/>
                <a:gd name="T21" fmla="*/ 81 h 2065"/>
                <a:gd name="T22" fmla="*/ 302 w 2066"/>
                <a:gd name="T23" fmla="*/ 302 h 2065"/>
                <a:gd name="T24" fmla="*/ 81 w 2066"/>
                <a:gd name="T25" fmla="*/ 631 h 2065"/>
                <a:gd name="T26" fmla="*/ 0 w 2066"/>
                <a:gd name="T27" fmla="*/ 1033 h 2065"/>
                <a:gd name="T28" fmla="*/ 81 w 2066"/>
                <a:gd name="T29" fmla="*/ 1435 h 2065"/>
                <a:gd name="T30" fmla="*/ 302 w 2066"/>
                <a:gd name="T31" fmla="*/ 1763 h 2065"/>
                <a:gd name="T32" fmla="*/ 631 w 2066"/>
                <a:gd name="T33" fmla="*/ 1984 h 2065"/>
                <a:gd name="T34" fmla="*/ 1033 w 2066"/>
                <a:gd name="T35" fmla="*/ 2065 h 2065"/>
                <a:gd name="T36" fmla="*/ 1435 w 2066"/>
                <a:gd name="T37" fmla="*/ 1984 h 2065"/>
                <a:gd name="T38" fmla="*/ 1763 w 2066"/>
                <a:gd name="T39" fmla="*/ 1763 h 2065"/>
                <a:gd name="T40" fmla="*/ 1984 w 2066"/>
                <a:gd name="T41" fmla="*/ 1435 h 2065"/>
                <a:gd name="T42" fmla="*/ 2066 w 2066"/>
                <a:gd name="T43" fmla="*/ 1033 h 2065"/>
                <a:gd name="T44" fmla="*/ 1984 w 2066"/>
                <a:gd name="T45" fmla="*/ 631 h 2065"/>
                <a:gd name="T46" fmla="*/ 1763 w 2066"/>
                <a:gd name="T47" fmla="*/ 302 h 2065"/>
                <a:gd name="T48" fmla="*/ 1435 w 2066"/>
                <a:gd name="T49" fmla="*/ 81 h 2065"/>
                <a:gd name="T50" fmla="*/ 1033 w 2066"/>
                <a:gd name="T51" fmla="*/ 0 h 2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66" h="2065">
                  <a:moveTo>
                    <a:pt x="1033" y="1902"/>
                  </a:moveTo>
                  <a:cubicBezTo>
                    <a:pt x="801" y="1902"/>
                    <a:pt x="582" y="1812"/>
                    <a:pt x="418" y="1648"/>
                  </a:cubicBezTo>
                  <a:cubicBezTo>
                    <a:pt x="254" y="1483"/>
                    <a:pt x="163" y="1265"/>
                    <a:pt x="163" y="1033"/>
                  </a:cubicBezTo>
                  <a:cubicBezTo>
                    <a:pt x="163" y="800"/>
                    <a:pt x="254" y="582"/>
                    <a:pt x="418" y="418"/>
                  </a:cubicBezTo>
                  <a:cubicBezTo>
                    <a:pt x="582" y="253"/>
                    <a:pt x="801" y="163"/>
                    <a:pt x="1033" y="163"/>
                  </a:cubicBezTo>
                  <a:cubicBezTo>
                    <a:pt x="1265" y="163"/>
                    <a:pt x="1483" y="253"/>
                    <a:pt x="1648" y="418"/>
                  </a:cubicBezTo>
                  <a:cubicBezTo>
                    <a:pt x="1812" y="582"/>
                    <a:pt x="1902" y="800"/>
                    <a:pt x="1902" y="1033"/>
                  </a:cubicBezTo>
                  <a:cubicBezTo>
                    <a:pt x="1902" y="1265"/>
                    <a:pt x="1812" y="1483"/>
                    <a:pt x="1648" y="1648"/>
                  </a:cubicBezTo>
                  <a:cubicBezTo>
                    <a:pt x="1483" y="1812"/>
                    <a:pt x="1265" y="1902"/>
                    <a:pt x="1033" y="1902"/>
                  </a:cubicBezTo>
                  <a:moveTo>
                    <a:pt x="1033" y="0"/>
                  </a:moveTo>
                  <a:cubicBezTo>
                    <a:pt x="893" y="0"/>
                    <a:pt x="758" y="27"/>
                    <a:pt x="631" y="81"/>
                  </a:cubicBezTo>
                  <a:cubicBezTo>
                    <a:pt x="508" y="133"/>
                    <a:pt x="397" y="207"/>
                    <a:pt x="302" y="302"/>
                  </a:cubicBezTo>
                  <a:cubicBezTo>
                    <a:pt x="208" y="397"/>
                    <a:pt x="133" y="508"/>
                    <a:pt x="81" y="631"/>
                  </a:cubicBezTo>
                  <a:cubicBezTo>
                    <a:pt x="27" y="758"/>
                    <a:pt x="0" y="893"/>
                    <a:pt x="0" y="1033"/>
                  </a:cubicBezTo>
                  <a:cubicBezTo>
                    <a:pt x="0" y="1172"/>
                    <a:pt x="27" y="1307"/>
                    <a:pt x="81" y="1435"/>
                  </a:cubicBezTo>
                  <a:cubicBezTo>
                    <a:pt x="133" y="1558"/>
                    <a:pt x="208" y="1668"/>
                    <a:pt x="302" y="1763"/>
                  </a:cubicBezTo>
                  <a:cubicBezTo>
                    <a:pt x="397" y="1858"/>
                    <a:pt x="508" y="1932"/>
                    <a:pt x="631" y="1984"/>
                  </a:cubicBezTo>
                  <a:cubicBezTo>
                    <a:pt x="758" y="2038"/>
                    <a:pt x="893" y="2065"/>
                    <a:pt x="1033" y="2065"/>
                  </a:cubicBezTo>
                  <a:cubicBezTo>
                    <a:pt x="1172" y="2065"/>
                    <a:pt x="1307" y="2038"/>
                    <a:pt x="1435" y="1984"/>
                  </a:cubicBezTo>
                  <a:cubicBezTo>
                    <a:pt x="1558" y="1932"/>
                    <a:pt x="1668" y="1858"/>
                    <a:pt x="1763" y="1763"/>
                  </a:cubicBezTo>
                  <a:cubicBezTo>
                    <a:pt x="1858" y="1668"/>
                    <a:pt x="1932" y="1558"/>
                    <a:pt x="1984" y="1435"/>
                  </a:cubicBezTo>
                  <a:cubicBezTo>
                    <a:pt x="2038" y="1307"/>
                    <a:pt x="2066" y="1172"/>
                    <a:pt x="2066" y="1033"/>
                  </a:cubicBezTo>
                  <a:cubicBezTo>
                    <a:pt x="2066" y="893"/>
                    <a:pt x="2038" y="758"/>
                    <a:pt x="1984" y="631"/>
                  </a:cubicBezTo>
                  <a:cubicBezTo>
                    <a:pt x="1932" y="508"/>
                    <a:pt x="1858" y="397"/>
                    <a:pt x="1763" y="302"/>
                  </a:cubicBezTo>
                  <a:cubicBezTo>
                    <a:pt x="1668" y="207"/>
                    <a:pt x="1558" y="133"/>
                    <a:pt x="1435" y="81"/>
                  </a:cubicBezTo>
                  <a:cubicBezTo>
                    <a:pt x="1307" y="27"/>
                    <a:pt x="1172" y="0"/>
                    <a:pt x="1033" y="0"/>
                  </a:cubicBezTo>
                </a:path>
              </a:pathLst>
            </a:custGeom>
            <a:solidFill>
              <a:srgbClr val="7C7B8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5390432" y="1659485"/>
              <a:ext cx="1413893" cy="2571216"/>
            </a:xfrm>
            <a:custGeom>
              <a:avLst/>
              <a:gdLst>
                <a:gd name="T0" fmla="*/ 932 w 932"/>
                <a:gd name="T1" fmla="*/ 466 h 1698"/>
                <a:gd name="T2" fmla="*/ 466 w 932"/>
                <a:gd name="T3" fmla="*/ 0 h 1698"/>
                <a:gd name="T4" fmla="*/ 0 w 932"/>
                <a:gd name="T5" fmla="*/ 466 h 1698"/>
                <a:gd name="T6" fmla="*/ 427 w 932"/>
                <a:gd name="T7" fmla="*/ 930 h 1698"/>
                <a:gd name="T8" fmla="*/ 427 w 932"/>
                <a:gd name="T9" fmla="*/ 1698 h 1698"/>
                <a:gd name="T10" fmla="*/ 505 w 932"/>
                <a:gd name="T11" fmla="*/ 1698 h 1698"/>
                <a:gd name="T12" fmla="*/ 505 w 932"/>
                <a:gd name="T13" fmla="*/ 930 h 1698"/>
                <a:gd name="T14" fmla="*/ 932 w 932"/>
                <a:gd name="T15" fmla="*/ 466 h 1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698">
                  <a:moveTo>
                    <a:pt x="932" y="466"/>
                  </a:moveTo>
                  <a:cubicBezTo>
                    <a:pt x="932" y="209"/>
                    <a:pt x="723" y="0"/>
                    <a:pt x="466" y="0"/>
                  </a:cubicBezTo>
                  <a:cubicBezTo>
                    <a:pt x="208" y="0"/>
                    <a:pt x="0" y="209"/>
                    <a:pt x="0" y="466"/>
                  </a:cubicBezTo>
                  <a:cubicBezTo>
                    <a:pt x="0" y="710"/>
                    <a:pt x="188" y="910"/>
                    <a:pt x="427" y="930"/>
                  </a:cubicBezTo>
                  <a:cubicBezTo>
                    <a:pt x="427" y="1698"/>
                    <a:pt x="427" y="1698"/>
                    <a:pt x="427" y="1698"/>
                  </a:cubicBezTo>
                  <a:cubicBezTo>
                    <a:pt x="505" y="1698"/>
                    <a:pt x="505" y="1698"/>
                    <a:pt x="505" y="1698"/>
                  </a:cubicBezTo>
                  <a:cubicBezTo>
                    <a:pt x="505" y="930"/>
                    <a:pt x="505" y="930"/>
                    <a:pt x="505" y="930"/>
                  </a:cubicBezTo>
                  <a:cubicBezTo>
                    <a:pt x="744" y="910"/>
                    <a:pt x="932" y="710"/>
                    <a:pt x="932" y="46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6078756" y="2940954"/>
              <a:ext cx="2524316" cy="1411135"/>
            </a:xfrm>
            <a:custGeom>
              <a:avLst/>
              <a:gdLst>
                <a:gd name="T0" fmla="*/ 1198 w 1664"/>
                <a:gd name="T1" fmla="*/ 0 h 932"/>
                <a:gd name="T2" fmla="*/ 732 w 1664"/>
                <a:gd name="T3" fmla="*/ 466 h 932"/>
                <a:gd name="T4" fmla="*/ 744 w 1664"/>
                <a:gd name="T5" fmla="*/ 572 h 932"/>
                <a:gd name="T6" fmla="*/ 0 w 1664"/>
                <a:gd name="T7" fmla="*/ 814 h 932"/>
                <a:gd name="T8" fmla="*/ 24 w 1664"/>
                <a:gd name="T9" fmla="*/ 889 h 932"/>
                <a:gd name="T10" fmla="*/ 769 w 1664"/>
                <a:gd name="T11" fmla="*/ 647 h 932"/>
                <a:gd name="T12" fmla="*/ 1198 w 1664"/>
                <a:gd name="T13" fmla="*/ 932 h 932"/>
                <a:gd name="T14" fmla="*/ 1664 w 1664"/>
                <a:gd name="T15" fmla="*/ 466 h 932"/>
                <a:gd name="T16" fmla="*/ 1198 w 1664"/>
                <a:gd name="T1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4" h="932">
                  <a:moveTo>
                    <a:pt x="1198" y="0"/>
                  </a:moveTo>
                  <a:cubicBezTo>
                    <a:pt x="941" y="0"/>
                    <a:pt x="732" y="209"/>
                    <a:pt x="732" y="466"/>
                  </a:cubicBezTo>
                  <a:cubicBezTo>
                    <a:pt x="732" y="503"/>
                    <a:pt x="736" y="538"/>
                    <a:pt x="744" y="572"/>
                  </a:cubicBezTo>
                  <a:cubicBezTo>
                    <a:pt x="0" y="814"/>
                    <a:pt x="0" y="814"/>
                    <a:pt x="0" y="814"/>
                  </a:cubicBezTo>
                  <a:cubicBezTo>
                    <a:pt x="24" y="889"/>
                    <a:pt x="24" y="889"/>
                    <a:pt x="24" y="889"/>
                  </a:cubicBezTo>
                  <a:cubicBezTo>
                    <a:pt x="769" y="647"/>
                    <a:pt x="769" y="647"/>
                    <a:pt x="769" y="647"/>
                  </a:cubicBezTo>
                  <a:cubicBezTo>
                    <a:pt x="839" y="814"/>
                    <a:pt x="1005" y="932"/>
                    <a:pt x="1198" y="932"/>
                  </a:cubicBezTo>
                  <a:cubicBezTo>
                    <a:pt x="1456" y="932"/>
                    <a:pt x="1664" y="723"/>
                    <a:pt x="1664" y="466"/>
                  </a:cubicBezTo>
                  <a:cubicBezTo>
                    <a:pt x="1664" y="209"/>
                    <a:pt x="1456" y="0"/>
                    <a:pt x="1198" y="0"/>
                  </a:cubicBez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048409" y="4196216"/>
              <a:ext cx="1867718" cy="2269126"/>
            </a:xfrm>
            <a:custGeom>
              <a:avLst/>
              <a:gdLst>
                <a:gd name="T0" fmla="*/ 765 w 1231"/>
                <a:gd name="T1" fmla="*/ 566 h 1498"/>
                <a:gd name="T2" fmla="*/ 524 w 1231"/>
                <a:gd name="T3" fmla="*/ 633 h 1498"/>
                <a:gd name="T4" fmla="*/ 63 w 1231"/>
                <a:gd name="T5" fmla="*/ 0 h 1498"/>
                <a:gd name="T6" fmla="*/ 0 w 1231"/>
                <a:gd name="T7" fmla="*/ 46 h 1498"/>
                <a:gd name="T8" fmla="*/ 460 w 1231"/>
                <a:gd name="T9" fmla="*/ 679 h 1498"/>
                <a:gd name="T10" fmla="*/ 299 w 1231"/>
                <a:gd name="T11" fmla="*/ 1032 h 1498"/>
                <a:gd name="T12" fmla="*/ 765 w 1231"/>
                <a:gd name="T13" fmla="*/ 1498 h 1498"/>
                <a:gd name="T14" fmla="*/ 1231 w 1231"/>
                <a:gd name="T15" fmla="*/ 1032 h 1498"/>
                <a:gd name="T16" fmla="*/ 765 w 1231"/>
                <a:gd name="T17" fmla="*/ 566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1" h="1498">
                  <a:moveTo>
                    <a:pt x="765" y="566"/>
                  </a:moveTo>
                  <a:cubicBezTo>
                    <a:pt x="677" y="566"/>
                    <a:pt x="594" y="590"/>
                    <a:pt x="524" y="63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460" y="679"/>
                    <a:pt x="460" y="679"/>
                    <a:pt x="460" y="679"/>
                  </a:cubicBezTo>
                  <a:cubicBezTo>
                    <a:pt x="362" y="765"/>
                    <a:pt x="299" y="891"/>
                    <a:pt x="299" y="1032"/>
                  </a:cubicBezTo>
                  <a:cubicBezTo>
                    <a:pt x="299" y="1289"/>
                    <a:pt x="508" y="1498"/>
                    <a:pt x="765" y="1498"/>
                  </a:cubicBezTo>
                  <a:cubicBezTo>
                    <a:pt x="1022" y="1498"/>
                    <a:pt x="1231" y="1289"/>
                    <a:pt x="1231" y="1032"/>
                  </a:cubicBezTo>
                  <a:cubicBezTo>
                    <a:pt x="1231" y="774"/>
                    <a:pt x="1022" y="566"/>
                    <a:pt x="765" y="566"/>
                  </a:cubicBez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4277249" y="4196216"/>
              <a:ext cx="1867718" cy="2269126"/>
            </a:xfrm>
            <a:custGeom>
              <a:avLst/>
              <a:gdLst>
                <a:gd name="T0" fmla="*/ 771 w 1231"/>
                <a:gd name="T1" fmla="*/ 679 h 1498"/>
                <a:gd name="T2" fmla="*/ 1231 w 1231"/>
                <a:gd name="T3" fmla="*/ 46 h 1498"/>
                <a:gd name="T4" fmla="*/ 1168 w 1231"/>
                <a:gd name="T5" fmla="*/ 0 h 1498"/>
                <a:gd name="T6" fmla="*/ 708 w 1231"/>
                <a:gd name="T7" fmla="*/ 633 h 1498"/>
                <a:gd name="T8" fmla="*/ 467 w 1231"/>
                <a:gd name="T9" fmla="*/ 566 h 1498"/>
                <a:gd name="T10" fmla="*/ 0 w 1231"/>
                <a:gd name="T11" fmla="*/ 1032 h 1498"/>
                <a:gd name="T12" fmla="*/ 467 w 1231"/>
                <a:gd name="T13" fmla="*/ 1498 h 1498"/>
                <a:gd name="T14" fmla="*/ 933 w 1231"/>
                <a:gd name="T15" fmla="*/ 1032 h 1498"/>
                <a:gd name="T16" fmla="*/ 771 w 1231"/>
                <a:gd name="T17" fmla="*/ 679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1" h="1498">
                  <a:moveTo>
                    <a:pt x="771" y="679"/>
                  </a:moveTo>
                  <a:cubicBezTo>
                    <a:pt x="1231" y="46"/>
                    <a:pt x="1231" y="46"/>
                    <a:pt x="1231" y="46"/>
                  </a:cubicBezTo>
                  <a:cubicBezTo>
                    <a:pt x="1168" y="0"/>
                    <a:pt x="1168" y="0"/>
                    <a:pt x="1168" y="0"/>
                  </a:cubicBezTo>
                  <a:cubicBezTo>
                    <a:pt x="708" y="633"/>
                    <a:pt x="708" y="633"/>
                    <a:pt x="708" y="633"/>
                  </a:cubicBezTo>
                  <a:cubicBezTo>
                    <a:pt x="638" y="590"/>
                    <a:pt x="555" y="566"/>
                    <a:pt x="467" y="566"/>
                  </a:cubicBezTo>
                  <a:cubicBezTo>
                    <a:pt x="209" y="566"/>
                    <a:pt x="0" y="774"/>
                    <a:pt x="0" y="1032"/>
                  </a:cubicBezTo>
                  <a:cubicBezTo>
                    <a:pt x="0" y="1289"/>
                    <a:pt x="209" y="1498"/>
                    <a:pt x="467" y="1498"/>
                  </a:cubicBezTo>
                  <a:cubicBezTo>
                    <a:pt x="724" y="1498"/>
                    <a:pt x="933" y="1289"/>
                    <a:pt x="933" y="1032"/>
                  </a:cubicBezTo>
                  <a:cubicBezTo>
                    <a:pt x="933" y="891"/>
                    <a:pt x="870" y="765"/>
                    <a:pt x="771" y="679"/>
                  </a:cubicBez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3588925" y="2940954"/>
              <a:ext cx="2527075" cy="1411135"/>
            </a:xfrm>
            <a:custGeom>
              <a:avLst/>
              <a:gdLst>
                <a:gd name="T0" fmla="*/ 1665 w 1665"/>
                <a:gd name="T1" fmla="*/ 814 h 932"/>
                <a:gd name="T2" fmla="*/ 920 w 1665"/>
                <a:gd name="T3" fmla="*/ 572 h 932"/>
                <a:gd name="T4" fmla="*/ 932 w 1665"/>
                <a:gd name="T5" fmla="*/ 466 h 932"/>
                <a:gd name="T6" fmla="*/ 466 w 1665"/>
                <a:gd name="T7" fmla="*/ 0 h 932"/>
                <a:gd name="T8" fmla="*/ 0 w 1665"/>
                <a:gd name="T9" fmla="*/ 466 h 932"/>
                <a:gd name="T10" fmla="*/ 466 w 1665"/>
                <a:gd name="T11" fmla="*/ 932 h 932"/>
                <a:gd name="T12" fmla="*/ 896 w 1665"/>
                <a:gd name="T13" fmla="*/ 647 h 932"/>
                <a:gd name="T14" fmla="*/ 1641 w 1665"/>
                <a:gd name="T15" fmla="*/ 889 h 932"/>
                <a:gd name="T16" fmla="*/ 1665 w 1665"/>
                <a:gd name="T17" fmla="*/ 814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65" h="932">
                  <a:moveTo>
                    <a:pt x="1665" y="814"/>
                  </a:moveTo>
                  <a:cubicBezTo>
                    <a:pt x="920" y="572"/>
                    <a:pt x="920" y="572"/>
                    <a:pt x="920" y="572"/>
                  </a:cubicBezTo>
                  <a:cubicBezTo>
                    <a:pt x="928" y="538"/>
                    <a:pt x="932" y="503"/>
                    <a:pt x="932" y="466"/>
                  </a:cubicBezTo>
                  <a:cubicBezTo>
                    <a:pt x="932" y="209"/>
                    <a:pt x="724" y="0"/>
                    <a:pt x="466" y="0"/>
                  </a:cubicBezTo>
                  <a:cubicBezTo>
                    <a:pt x="209" y="0"/>
                    <a:pt x="0" y="209"/>
                    <a:pt x="0" y="466"/>
                  </a:cubicBezTo>
                  <a:cubicBezTo>
                    <a:pt x="0" y="723"/>
                    <a:pt x="209" y="932"/>
                    <a:pt x="466" y="932"/>
                  </a:cubicBezTo>
                  <a:cubicBezTo>
                    <a:pt x="660" y="932"/>
                    <a:pt x="826" y="814"/>
                    <a:pt x="896" y="647"/>
                  </a:cubicBezTo>
                  <a:cubicBezTo>
                    <a:pt x="1641" y="889"/>
                    <a:pt x="1641" y="889"/>
                    <a:pt x="1641" y="889"/>
                  </a:cubicBezTo>
                  <a:lnTo>
                    <a:pt x="1665" y="814"/>
                  </a:ln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588925" y="2940954"/>
              <a:ext cx="1223535" cy="1411135"/>
            </a:xfrm>
            <a:custGeom>
              <a:avLst/>
              <a:gdLst>
                <a:gd name="T0" fmla="*/ 806 w 806"/>
                <a:gd name="T1" fmla="*/ 147 h 932"/>
                <a:gd name="T2" fmla="*/ 466 w 806"/>
                <a:gd name="T3" fmla="*/ 0 h 932"/>
                <a:gd name="T4" fmla="*/ 0 w 806"/>
                <a:gd name="T5" fmla="*/ 466 h 932"/>
                <a:gd name="T6" fmla="*/ 466 w 806"/>
                <a:gd name="T7" fmla="*/ 932 h 932"/>
                <a:gd name="T8" fmla="*/ 553 w 806"/>
                <a:gd name="T9" fmla="*/ 924 h 932"/>
                <a:gd name="T10" fmla="*/ 551 w 806"/>
                <a:gd name="T11" fmla="*/ 852 h 932"/>
                <a:gd name="T12" fmla="*/ 806 w 806"/>
                <a:gd name="T13" fmla="*/ 147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6" h="932">
                  <a:moveTo>
                    <a:pt x="806" y="147"/>
                  </a:moveTo>
                  <a:cubicBezTo>
                    <a:pt x="721" y="57"/>
                    <a:pt x="600" y="0"/>
                    <a:pt x="466" y="0"/>
                  </a:cubicBezTo>
                  <a:cubicBezTo>
                    <a:pt x="209" y="0"/>
                    <a:pt x="0" y="209"/>
                    <a:pt x="0" y="466"/>
                  </a:cubicBezTo>
                  <a:cubicBezTo>
                    <a:pt x="0" y="723"/>
                    <a:pt x="209" y="932"/>
                    <a:pt x="466" y="932"/>
                  </a:cubicBezTo>
                  <a:cubicBezTo>
                    <a:pt x="496" y="932"/>
                    <a:pt x="525" y="929"/>
                    <a:pt x="553" y="924"/>
                  </a:cubicBezTo>
                  <a:cubicBezTo>
                    <a:pt x="552" y="900"/>
                    <a:pt x="551" y="876"/>
                    <a:pt x="551" y="852"/>
                  </a:cubicBezTo>
                  <a:cubicBezTo>
                    <a:pt x="551" y="584"/>
                    <a:pt x="647" y="338"/>
                    <a:pt x="806" y="14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5390432" y="1659485"/>
              <a:ext cx="1413893" cy="1026279"/>
            </a:xfrm>
            <a:custGeom>
              <a:avLst/>
              <a:gdLst>
                <a:gd name="T0" fmla="*/ 881 w 932"/>
                <a:gd name="T1" fmla="*/ 677 h 677"/>
                <a:gd name="T2" fmla="*/ 932 w 932"/>
                <a:gd name="T3" fmla="*/ 466 h 677"/>
                <a:gd name="T4" fmla="*/ 466 w 932"/>
                <a:gd name="T5" fmla="*/ 0 h 677"/>
                <a:gd name="T6" fmla="*/ 0 w 932"/>
                <a:gd name="T7" fmla="*/ 466 h 677"/>
                <a:gd name="T8" fmla="*/ 50 w 932"/>
                <a:gd name="T9" fmla="*/ 677 h 677"/>
                <a:gd name="T10" fmla="*/ 466 w 932"/>
                <a:gd name="T11" fmla="*/ 596 h 677"/>
                <a:gd name="T12" fmla="*/ 881 w 932"/>
                <a:gd name="T13" fmla="*/ 677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2" h="677">
                  <a:moveTo>
                    <a:pt x="881" y="677"/>
                  </a:moveTo>
                  <a:cubicBezTo>
                    <a:pt x="914" y="614"/>
                    <a:pt x="932" y="542"/>
                    <a:pt x="932" y="466"/>
                  </a:cubicBezTo>
                  <a:cubicBezTo>
                    <a:pt x="932" y="209"/>
                    <a:pt x="723" y="0"/>
                    <a:pt x="466" y="0"/>
                  </a:cubicBezTo>
                  <a:cubicBezTo>
                    <a:pt x="208" y="0"/>
                    <a:pt x="0" y="209"/>
                    <a:pt x="0" y="466"/>
                  </a:cubicBezTo>
                  <a:cubicBezTo>
                    <a:pt x="0" y="542"/>
                    <a:pt x="18" y="614"/>
                    <a:pt x="50" y="677"/>
                  </a:cubicBezTo>
                  <a:cubicBezTo>
                    <a:pt x="178" y="625"/>
                    <a:pt x="319" y="596"/>
                    <a:pt x="466" y="596"/>
                  </a:cubicBezTo>
                  <a:cubicBezTo>
                    <a:pt x="613" y="596"/>
                    <a:pt x="753" y="625"/>
                    <a:pt x="881" y="67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5" name="Freeform 13"/>
            <p:cNvSpPr/>
            <p:nvPr/>
          </p:nvSpPr>
          <p:spPr bwMode="auto">
            <a:xfrm>
              <a:off x="7382297" y="2940954"/>
              <a:ext cx="1220776" cy="1411135"/>
            </a:xfrm>
            <a:custGeom>
              <a:avLst/>
              <a:gdLst>
                <a:gd name="T0" fmla="*/ 252 w 805"/>
                <a:gd name="T1" fmla="*/ 924 h 932"/>
                <a:gd name="T2" fmla="*/ 339 w 805"/>
                <a:gd name="T3" fmla="*/ 932 h 932"/>
                <a:gd name="T4" fmla="*/ 805 w 805"/>
                <a:gd name="T5" fmla="*/ 466 h 932"/>
                <a:gd name="T6" fmla="*/ 339 w 805"/>
                <a:gd name="T7" fmla="*/ 0 h 932"/>
                <a:gd name="T8" fmla="*/ 0 w 805"/>
                <a:gd name="T9" fmla="*/ 147 h 932"/>
                <a:gd name="T10" fmla="*/ 254 w 805"/>
                <a:gd name="T11" fmla="*/ 852 h 932"/>
                <a:gd name="T12" fmla="*/ 252 w 805"/>
                <a:gd name="T13" fmla="*/ 924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5" h="932">
                  <a:moveTo>
                    <a:pt x="252" y="924"/>
                  </a:moveTo>
                  <a:cubicBezTo>
                    <a:pt x="280" y="929"/>
                    <a:pt x="309" y="932"/>
                    <a:pt x="339" y="932"/>
                  </a:cubicBezTo>
                  <a:cubicBezTo>
                    <a:pt x="597" y="932"/>
                    <a:pt x="805" y="723"/>
                    <a:pt x="805" y="466"/>
                  </a:cubicBezTo>
                  <a:cubicBezTo>
                    <a:pt x="805" y="209"/>
                    <a:pt x="597" y="0"/>
                    <a:pt x="339" y="0"/>
                  </a:cubicBezTo>
                  <a:cubicBezTo>
                    <a:pt x="205" y="0"/>
                    <a:pt x="85" y="57"/>
                    <a:pt x="0" y="147"/>
                  </a:cubicBezTo>
                  <a:cubicBezTo>
                    <a:pt x="159" y="338"/>
                    <a:pt x="254" y="584"/>
                    <a:pt x="254" y="852"/>
                  </a:cubicBezTo>
                  <a:cubicBezTo>
                    <a:pt x="254" y="876"/>
                    <a:pt x="254" y="900"/>
                    <a:pt x="252" y="92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6509131" y="5120419"/>
              <a:ext cx="1406996" cy="1344923"/>
            </a:xfrm>
            <a:custGeom>
              <a:avLst/>
              <a:gdLst>
                <a:gd name="T0" fmla="*/ 0 w 928"/>
                <a:gd name="T1" fmla="*/ 481 h 888"/>
                <a:gd name="T2" fmla="*/ 462 w 928"/>
                <a:gd name="T3" fmla="*/ 888 h 888"/>
                <a:gd name="T4" fmla="*/ 928 w 928"/>
                <a:gd name="T5" fmla="*/ 422 h 888"/>
                <a:gd name="T6" fmla="*/ 661 w 928"/>
                <a:gd name="T7" fmla="*/ 0 h 888"/>
                <a:gd name="T8" fmla="*/ 0 w 928"/>
                <a:gd name="T9" fmla="*/ 481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8" h="888">
                  <a:moveTo>
                    <a:pt x="0" y="481"/>
                  </a:moveTo>
                  <a:cubicBezTo>
                    <a:pt x="29" y="710"/>
                    <a:pt x="225" y="888"/>
                    <a:pt x="462" y="888"/>
                  </a:cubicBezTo>
                  <a:cubicBezTo>
                    <a:pt x="719" y="888"/>
                    <a:pt x="928" y="679"/>
                    <a:pt x="928" y="422"/>
                  </a:cubicBezTo>
                  <a:cubicBezTo>
                    <a:pt x="928" y="235"/>
                    <a:pt x="819" y="75"/>
                    <a:pt x="661" y="0"/>
                  </a:cubicBezTo>
                  <a:cubicBezTo>
                    <a:pt x="512" y="235"/>
                    <a:pt x="277" y="411"/>
                    <a:pt x="0" y="481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277249" y="5120419"/>
              <a:ext cx="1408376" cy="1344923"/>
            </a:xfrm>
            <a:custGeom>
              <a:avLst/>
              <a:gdLst>
                <a:gd name="T0" fmla="*/ 268 w 929"/>
                <a:gd name="T1" fmla="*/ 0 h 888"/>
                <a:gd name="T2" fmla="*/ 0 w 929"/>
                <a:gd name="T3" fmla="*/ 422 h 888"/>
                <a:gd name="T4" fmla="*/ 467 w 929"/>
                <a:gd name="T5" fmla="*/ 888 h 888"/>
                <a:gd name="T6" fmla="*/ 929 w 929"/>
                <a:gd name="T7" fmla="*/ 481 h 888"/>
                <a:gd name="T8" fmla="*/ 268 w 929"/>
                <a:gd name="T9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9" h="888">
                  <a:moveTo>
                    <a:pt x="268" y="0"/>
                  </a:moveTo>
                  <a:cubicBezTo>
                    <a:pt x="110" y="75"/>
                    <a:pt x="0" y="235"/>
                    <a:pt x="0" y="422"/>
                  </a:cubicBezTo>
                  <a:cubicBezTo>
                    <a:pt x="0" y="679"/>
                    <a:pt x="209" y="888"/>
                    <a:pt x="467" y="888"/>
                  </a:cubicBezTo>
                  <a:cubicBezTo>
                    <a:pt x="704" y="888"/>
                    <a:pt x="900" y="710"/>
                    <a:pt x="929" y="481"/>
                  </a:cubicBezTo>
                  <a:cubicBezTo>
                    <a:pt x="652" y="411"/>
                    <a:pt x="416" y="235"/>
                    <a:pt x="268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5488369" y="3197524"/>
              <a:ext cx="1218018" cy="1033177"/>
            </a:xfrm>
            <a:custGeom>
              <a:avLst/>
              <a:gdLst>
                <a:gd name="T0" fmla="*/ 802 w 802"/>
                <a:gd name="T1" fmla="*/ 131 h 683"/>
                <a:gd name="T2" fmla="*/ 401 w 802"/>
                <a:gd name="T3" fmla="*/ 0 h 683"/>
                <a:gd name="T4" fmla="*/ 0 w 802"/>
                <a:gd name="T5" fmla="*/ 131 h 683"/>
                <a:gd name="T6" fmla="*/ 401 w 802"/>
                <a:gd name="T7" fmla="*/ 683 h 683"/>
                <a:gd name="T8" fmla="*/ 802 w 802"/>
                <a:gd name="T9" fmla="*/ 131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2" h="683">
                  <a:moveTo>
                    <a:pt x="802" y="131"/>
                  </a:moveTo>
                  <a:cubicBezTo>
                    <a:pt x="689" y="49"/>
                    <a:pt x="551" y="0"/>
                    <a:pt x="401" y="0"/>
                  </a:cubicBezTo>
                  <a:cubicBezTo>
                    <a:pt x="251" y="0"/>
                    <a:pt x="112" y="49"/>
                    <a:pt x="0" y="131"/>
                  </a:cubicBezTo>
                  <a:cubicBezTo>
                    <a:pt x="401" y="683"/>
                    <a:pt x="401" y="683"/>
                    <a:pt x="401" y="683"/>
                  </a:cubicBezTo>
                  <a:lnTo>
                    <a:pt x="802" y="13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5062133" y="3394780"/>
              <a:ext cx="1035936" cy="1154565"/>
            </a:xfrm>
            <a:custGeom>
              <a:avLst/>
              <a:gdLst>
                <a:gd name="T0" fmla="*/ 281 w 682"/>
                <a:gd name="T1" fmla="*/ 0 h 762"/>
                <a:gd name="T2" fmla="*/ 0 w 682"/>
                <a:gd name="T3" fmla="*/ 552 h 762"/>
                <a:gd name="T4" fmla="*/ 33 w 682"/>
                <a:gd name="T5" fmla="*/ 762 h 762"/>
                <a:gd name="T6" fmla="*/ 682 w 682"/>
                <a:gd name="T7" fmla="*/ 552 h 762"/>
                <a:gd name="T8" fmla="*/ 281 w 682"/>
                <a:gd name="T9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762">
                  <a:moveTo>
                    <a:pt x="281" y="0"/>
                  </a:moveTo>
                  <a:cubicBezTo>
                    <a:pt x="110" y="124"/>
                    <a:pt x="0" y="325"/>
                    <a:pt x="0" y="552"/>
                  </a:cubicBezTo>
                  <a:cubicBezTo>
                    <a:pt x="0" y="625"/>
                    <a:pt x="11" y="696"/>
                    <a:pt x="33" y="762"/>
                  </a:cubicBezTo>
                  <a:cubicBezTo>
                    <a:pt x="682" y="552"/>
                    <a:pt x="682" y="552"/>
                    <a:pt x="682" y="552"/>
                  </a:cubicBezTo>
                  <a:lnTo>
                    <a:pt x="281" y="0"/>
                  </a:lnTo>
                  <a:close/>
                </a:path>
              </a:pathLst>
            </a:custGeom>
            <a:solidFill>
              <a:srgbClr val="76B0AD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6098067" y="3394780"/>
              <a:ext cx="1034556" cy="1154565"/>
            </a:xfrm>
            <a:custGeom>
              <a:avLst/>
              <a:gdLst>
                <a:gd name="T0" fmla="*/ 649 w 682"/>
                <a:gd name="T1" fmla="*/ 762 h 762"/>
                <a:gd name="T2" fmla="*/ 682 w 682"/>
                <a:gd name="T3" fmla="*/ 552 h 762"/>
                <a:gd name="T4" fmla="*/ 401 w 682"/>
                <a:gd name="T5" fmla="*/ 0 h 762"/>
                <a:gd name="T6" fmla="*/ 0 w 682"/>
                <a:gd name="T7" fmla="*/ 552 h 762"/>
                <a:gd name="T8" fmla="*/ 649 w 682"/>
                <a:gd name="T9" fmla="*/ 762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762">
                  <a:moveTo>
                    <a:pt x="649" y="762"/>
                  </a:moveTo>
                  <a:cubicBezTo>
                    <a:pt x="670" y="696"/>
                    <a:pt x="682" y="625"/>
                    <a:pt x="682" y="552"/>
                  </a:cubicBezTo>
                  <a:cubicBezTo>
                    <a:pt x="682" y="325"/>
                    <a:pt x="571" y="124"/>
                    <a:pt x="401" y="0"/>
                  </a:cubicBezTo>
                  <a:cubicBezTo>
                    <a:pt x="0" y="552"/>
                    <a:pt x="0" y="552"/>
                    <a:pt x="0" y="552"/>
                  </a:cubicBezTo>
                  <a:lnTo>
                    <a:pt x="649" y="762"/>
                  </a:lnTo>
                  <a:close/>
                </a:path>
              </a:pathLst>
            </a:custGeom>
            <a:solidFill>
              <a:srgbClr val="E78585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5113170" y="4230701"/>
              <a:ext cx="984897" cy="1033177"/>
            </a:xfrm>
            <a:custGeom>
              <a:avLst/>
              <a:gdLst>
                <a:gd name="T0" fmla="*/ 0 w 649"/>
                <a:gd name="T1" fmla="*/ 210 h 682"/>
                <a:gd name="T2" fmla="*/ 649 w 649"/>
                <a:gd name="T3" fmla="*/ 682 h 682"/>
                <a:gd name="T4" fmla="*/ 649 w 649"/>
                <a:gd name="T5" fmla="*/ 0 h 682"/>
                <a:gd name="T6" fmla="*/ 0 w 649"/>
                <a:gd name="T7" fmla="*/ 21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9" h="682">
                  <a:moveTo>
                    <a:pt x="0" y="210"/>
                  </a:moveTo>
                  <a:cubicBezTo>
                    <a:pt x="89" y="484"/>
                    <a:pt x="346" y="682"/>
                    <a:pt x="649" y="682"/>
                  </a:cubicBezTo>
                  <a:cubicBezTo>
                    <a:pt x="649" y="0"/>
                    <a:pt x="649" y="0"/>
                    <a:pt x="649" y="0"/>
                  </a:cubicBezTo>
                  <a:lnTo>
                    <a:pt x="0" y="210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6098067" y="4230701"/>
              <a:ext cx="983518" cy="1033177"/>
            </a:xfrm>
            <a:custGeom>
              <a:avLst/>
              <a:gdLst>
                <a:gd name="T0" fmla="*/ 0 w 649"/>
                <a:gd name="T1" fmla="*/ 0 h 682"/>
                <a:gd name="T2" fmla="*/ 0 w 649"/>
                <a:gd name="T3" fmla="*/ 682 h 682"/>
                <a:gd name="T4" fmla="*/ 649 w 649"/>
                <a:gd name="T5" fmla="*/ 210 h 682"/>
                <a:gd name="T6" fmla="*/ 0 w 649"/>
                <a:gd name="T7" fmla="*/ 0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9" h="682">
                  <a:moveTo>
                    <a:pt x="0" y="0"/>
                  </a:moveTo>
                  <a:cubicBezTo>
                    <a:pt x="0" y="682"/>
                    <a:pt x="0" y="682"/>
                    <a:pt x="0" y="682"/>
                  </a:cubicBezTo>
                  <a:cubicBezTo>
                    <a:pt x="303" y="682"/>
                    <a:pt x="560" y="484"/>
                    <a:pt x="649" y="21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1CF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5229041" y="3365812"/>
              <a:ext cx="1736675" cy="1729777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906629" y="3865289"/>
              <a:ext cx="2418743" cy="928080"/>
              <a:chOff x="4936219" y="3501308"/>
              <a:chExt cx="2418743" cy="928080"/>
            </a:xfrm>
          </p:grpSpPr>
          <p:sp>
            <p:nvSpPr>
              <p:cNvPr id="225" name="Text Placeholder 5"/>
              <p:cNvSpPr txBox="1"/>
              <p:nvPr/>
            </p:nvSpPr>
            <p:spPr>
              <a:xfrm>
                <a:off x="5163570" y="3759292"/>
                <a:ext cx="1964043" cy="6700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86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6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sz="11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Lorem</a:t>
                </a: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ipsum</a:t>
                </a: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dolor sit </a:t>
                </a:r>
                <a:r>
                  <a:rPr lang="id-ID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dudu </a:t>
                </a:r>
                <a:r>
                  <a:rPr lang="en-US" sz="11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amet</a:t>
                </a: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, </a:t>
                </a:r>
                <a:r>
                  <a:rPr lang="en-US" sz="11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consectetur</a:t>
                </a: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adipiscing</a:t>
                </a: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 </a:t>
                </a:r>
                <a:r>
                  <a:rPr lang="en-US" sz="11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elit</a:t>
                </a:r>
                <a:r>
                  <a:rPr lang="en-US" sz="11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. </a:t>
                </a:r>
                <a:endParaRPr lang="id-ID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  <p:sp>
            <p:nvSpPr>
              <p:cNvPr id="226" name="TextBox 59"/>
              <p:cNvSpPr txBox="1"/>
              <p:nvPr/>
            </p:nvSpPr>
            <p:spPr>
              <a:xfrm>
                <a:off x="4936219" y="3501308"/>
                <a:ext cx="241874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cs typeface="+mn-ea"/>
                    <a:sym typeface="+mn-lt"/>
                  </a:rPr>
                  <a:t>Text sample here</a:t>
                </a:r>
                <a:endParaRPr lang="id-ID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endParaRPr>
              </a:p>
            </p:txBody>
          </p:sp>
        </p:grpSp>
        <p:sp>
          <p:nvSpPr>
            <p:cNvPr id="227" name="Freeform 31"/>
            <p:cNvSpPr>
              <a:spLocks noEditPoints="1"/>
            </p:cNvSpPr>
            <p:nvPr/>
          </p:nvSpPr>
          <p:spPr bwMode="auto">
            <a:xfrm>
              <a:off x="3955776" y="3413157"/>
              <a:ext cx="314647" cy="271327"/>
            </a:xfrm>
            <a:custGeom>
              <a:avLst/>
              <a:gdLst>
                <a:gd name="T0" fmla="*/ 219075 w 64"/>
                <a:gd name="T1" fmla="*/ 96174 h 55"/>
                <a:gd name="T2" fmla="*/ 0 w 64"/>
                <a:gd name="T3" fmla="*/ 96174 h 55"/>
                <a:gd name="T4" fmla="*/ 0 w 64"/>
                <a:gd name="T5" fmla="*/ 51522 h 55"/>
                <a:gd name="T6" fmla="*/ 17115 w 64"/>
                <a:gd name="T7" fmla="*/ 30913 h 55"/>
                <a:gd name="T8" fmla="*/ 61615 w 64"/>
                <a:gd name="T9" fmla="*/ 30913 h 55"/>
                <a:gd name="T10" fmla="*/ 61615 w 64"/>
                <a:gd name="T11" fmla="*/ 10304 h 55"/>
                <a:gd name="T12" fmla="*/ 71884 w 64"/>
                <a:gd name="T13" fmla="*/ 0 h 55"/>
                <a:gd name="T14" fmla="*/ 143768 w 64"/>
                <a:gd name="T15" fmla="*/ 0 h 55"/>
                <a:gd name="T16" fmla="*/ 154037 w 64"/>
                <a:gd name="T17" fmla="*/ 10304 h 55"/>
                <a:gd name="T18" fmla="*/ 154037 w 64"/>
                <a:gd name="T19" fmla="*/ 30913 h 55"/>
                <a:gd name="T20" fmla="*/ 198537 w 64"/>
                <a:gd name="T21" fmla="*/ 30913 h 55"/>
                <a:gd name="T22" fmla="*/ 219075 w 64"/>
                <a:gd name="T23" fmla="*/ 51522 h 55"/>
                <a:gd name="T24" fmla="*/ 219075 w 64"/>
                <a:gd name="T25" fmla="*/ 96174 h 55"/>
                <a:gd name="T26" fmla="*/ 219075 w 64"/>
                <a:gd name="T27" fmla="*/ 168304 h 55"/>
                <a:gd name="T28" fmla="*/ 198537 w 64"/>
                <a:gd name="T29" fmla="*/ 188913 h 55"/>
                <a:gd name="T30" fmla="*/ 17115 w 64"/>
                <a:gd name="T31" fmla="*/ 188913 h 55"/>
                <a:gd name="T32" fmla="*/ 0 w 64"/>
                <a:gd name="T33" fmla="*/ 168304 h 55"/>
                <a:gd name="T34" fmla="*/ 0 w 64"/>
                <a:gd name="T35" fmla="*/ 109913 h 55"/>
                <a:gd name="T36" fmla="*/ 82153 w 64"/>
                <a:gd name="T37" fmla="*/ 109913 h 55"/>
                <a:gd name="T38" fmla="*/ 82153 w 64"/>
                <a:gd name="T39" fmla="*/ 127087 h 55"/>
                <a:gd name="T40" fmla="*/ 88999 w 64"/>
                <a:gd name="T41" fmla="*/ 137391 h 55"/>
                <a:gd name="T42" fmla="*/ 126653 w 64"/>
                <a:gd name="T43" fmla="*/ 137391 h 55"/>
                <a:gd name="T44" fmla="*/ 136922 w 64"/>
                <a:gd name="T45" fmla="*/ 127087 h 55"/>
                <a:gd name="T46" fmla="*/ 136922 w 64"/>
                <a:gd name="T47" fmla="*/ 109913 h 55"/>
                <a:gd name="T48" fmla="*/ 219075 w 64"/>
                <a:gd name="T49" fmla="*/ 109913 h 55"/>
                <a:gd name="T50" fmla="*/ 219075 w 64"/>
                <a:gd name="T51" fmla="*/ 168304 h 55"/>
                <a:gd name="T52" fmla="*/ 140345 w 64"/>
                <a:gd name="T53" fmla="*/ 30913 h 55"/>
                <a:gd name="T54" fmla="*/ 140345 w 64"/>
                <a:gd name="T55" fmla="*/ 13739 h 55"/>
                <a:gd name="T56" fmla="*/ 78730 w 64"/>
                <a:gd name="T57" fmla="*/ 13739 h 55"/>
                <a:gd name="T58" fmla="*/ 78730 w 64"/>
                <a:gd name="T59" fmla="*/ 30913 h 55"/>
                <a:gd name="T60" fmla="*/ 140345 w 64"/>
                <a:gd name="T61" fmla="*/ 30913 h 55"/>
                <a:gd name="T62" fmla="*/ 123230 w 64"/>
                <a:gd name="T63" fmla="*/ 123652 h 55"/>
                <a:gd name="T64" fmla="*/ 92422 w 64"/>
                <a:gd name="T65" fmla="*/ 123652 h 55"/>
                <a:gd name="T66" fmla="*/ 92422 w 64"/>
                <a:gd name="T67" fmla="*/ 109913 h 55"/>
                <a:gd name="T68" fmla="*/ 123230 w 64"/>
                <a:gd name="T69" fmla="*/ 109913 h 55"/>
                <a:gd name="T70" fmla="*/ 123230 w 64"/>
                <a:gd name="T71" fmla="*/ 123652 h 5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4" h="55">
                  <a:moveTo>
                    <a:pt x="64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2" y="9"/>
                    <a:pt x="5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1"/>
                    <a:pt x="20" y="0"/>
                    <a:pt x="21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5" y="1"/>
                    <a:pt x="45" y="3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1" y="9"/>
                    <a:pt x="64" y="11"/>
                    <a:pt x="64" y="15"/>
                  </a:cubicBezTo>
                  <a:lnTo>
                    <a:pt x="64" y="28"/>
                  </a:lnTo>
                  <a:close/>
                  <a:moveTo>
                    <a:pt x="64" y="49"/>
                  </a:moveTo>
                  <a:cubicBezTo>
                    <a:pt x="64" y="52"/>
                    <a:pt x="61" y="55"/>
                    <a:pt x="58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2"/>
                    <a:pt x="0" y="4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9"/>
                    <a:pt x="25" y="40"/>
                    <a:pt x="2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40" y="39"/>
                    <a:pt x="40" y="37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64" y="32"/>
                    <a:pt x="64" y="32"/>
                    <a:pt x="64" y="32"/>
                  </a:cubicBezTo>
                  <a:lnTo>
                    <a:pt x="64" y="49"/>
                  </a:lnTo>
                  <a:close/>
                  <a:moveTo>
                    <a:pt x="41" y="9"/>
                  </a:moveTo>
                  <a:cubicBezTo>
                    <a:pt x="41" y="4"/>
                    <a:pt x="41" y="4"/>
                    <a:pt x="41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9"/>
                    <a:pt x="23" y="9"/>
                    <a:pt x="23" y="9"/>
                  </a:cubicBezTo>
                  <a:lnTo>
                    <a:pt x="41" y="9"/>
                  </a:lnTo>
                  <a:close/>
                  <a:moveTo>
                    <a:pt x="36" y="36"/>
                  </a:moveTo>
                  <a:cubicBezTo>
                    <a:pt x="27" y="36"/>
                    <a:pt x="27" y="36"/>
                    <a:pt x="27" y="36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36" y="32"/>
                    <a:pt x="36" y="32"/>
                    <a:pt x="36" y="32"/>
                  </a:cubicBezTo>
                  <a:lnTo>
                    <a:pt x="36" y="36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 35"/>
            <p:cNvSpPr>
              <a:spLocks noEditPoints="1"/>
            </p:cNvSpPr>
            <p:nvPr/>
          </p:nvSpPr>
          <p:spPr bwMode="auto">
            <a:xfrm>
              <a:off x="5964843" y="1976844"/>
              <a:ext cx="360248" cy="316928"/>
            </a:xfrm>
            <a:custGeom>
              <a:avLst/>
              <a:gdLst>
                <a:gd name="T0" fmla="*/ 250825 w 73"/>
                <a:gd name="T1" fmla="*/ 137914 h 64"/>
                <a:gd name="T2" fmla="*/ 250825 w 73"/>
                <a:gd name="T3" fmla="*/ 182737 h 64"/>
                <a:gd name="T4" fmla="*/ 247389 w 73"/>
                <a:gd name="T5" fmla="*/ 189632 h 64"/>
                <a:gd name="T6" fmla="*/ 233645 w 73"/>
                <a:gd name="T7" fmla="*/ 189632 h 64"/>
                <a:gd name="T8" fmla="*/ 233645 w 73"/>
                <a:gd name="T9" fmla="*/ 196528 h 64"/>
                <a:gd name="T10" fmla="*/ 209593 w 73"/>
                <a:gd name="T11" fmla="*/ 220663 h 64"/>
                <a:gd name="T12" fmla="*/ 188978 w 73"/>
                <a:gd name="T13" fmla="*/ 196528 h 64"/>
                <a:gd name="T14" fmla="*/ 188978 w 73"/>
                <a:gd name="T15" fmla="*/ 189632 h 64"/>
                <a:gd name="T16" fmla="*/ 61847 w 73"/>
                <a:gd name="T17" fmla="*/ 189632 h 64"/>
                <a:gd name="T18" fmla="*/ 61847 w 73"/>
                <a:gd name="T19" fmla="*/ 196528 h 64"/>
                <a:gd name="T20" fmla="*/ 37796 w 73"/>
                <a:gd name="T21" fmla="*/ 220663 h 64"/>
                <a:gd name="T22" fmla="*/ 13744 w 73"/>
                <a:gd name="T23" fmla="*/ 196528 h 64"/>
                <a:gd name="T24" fmla="*/ 13744 w 73"/>
                <a:gd name="T25" fmla="*/ 189632 h 64"/>
                <a:gd name="T26" fmla="*/ 3436 w 73"/>
                <a:gd name="T27" fmla="*/ 189632 h 64"/>
                <a:gd name="T28" fmla="*/ 0 w 73"/>
                <a:gd name="T29" fmla="*/ 182737 h 64"/>
                <a:gd name="T30" fmla="*/ 0 w 73"/>
                <a:gd name="T31" fmla="*/ 137914 h 64"/>
                <a:gd name="T32" fmla="*/ 27488 w 73"/>
                <a:gd name="T33" fmla="*/ 110332 h 64"/>
                <a:gd name="T34" fmla="*/ 30924 w 73"/>
                <a:gd name="T35" fmla="*/ 110332 h 64"/>
                <a:gd name="T36" fmla="*/ 44667 w 73"/>
                <a:gd name="T37" fmla="*/ 58614 h 64"/>
                <a:gd name="T38" fmla="*/ 79027 w 73"/>
                <a:gd name="T39" fmla="*/ 31031 h 64"/>
                <a:gd name="T40" fmla="*/ 92771 w 73"/>
                <a:gd name="T41" fmla="*/ 31031 h 64"/>
                <a:gd name="T42" fmla="*/ 92771 w 73"/>
                <a:gd name="T43" fmla="*/ 3448 h 64"/>
                <a:gd name="T44" fmla="*/ 96207 w 73"/>
                <a:gd name="T45" fmla="*/ 0 h 64"/>
                <a:gd name="T46" fmla="*/ 151182 w 73"/>
                <a:gd name="T47" fmla="*/ 0 h 64"/>
                <a:gd name="T48" fmla="*/ 154618 w 73"/>
                <a:gd name="T49" fmla="*/ 3448 h 64"/>
                <a:gd name="T50" fmla="*/ 154618 w 73"/>
                <a:gd name="T51" fmla="*/ 31031 h 64"/>
                <a:gd name="T52" fmla="*/ 171798 w 73"/>
                <a:gd name="T53" fmla="*/ 31031 h 64"/>
                <a:gd name="T54" fmla="*/ 206158 w 73"/>
                <a:gd name="T55" fmla="*/ 58614 h 64"/>
                <a:gd name="T56" fmla="*/ 219901 w 73"/>
                <a:gd name="T57" fmla="*/ 110332 h 64"/>
                <a:gd name="T58" fmla="*/ 223337 w 73"/>
                <a:gd name="T59" fmla="*/ 110332 h 64"/>
                <a:gd name="T60" fmla="*/ 250825 w 73"/>
                <a:gd name="T61" fmla="*/ 137914 h 64"/>
                <a:gd name="T62" fmla="*/ 58411 w 73"/>
                <a:gd name="T63" fmla="*/ 148258 h 64"/>
                <a:gd name="T64" fmla="*/ 37796 w 73"/>
                <a:gd name="T65" fmla="*/ 127571 h 64"/>
                <a:gd name="T66" fmla="*/ 17180 w 73"/>
                <a:gd name="T67" fmla="*/ 148258 h 64"/>
                <a:gd name="T68" fmla="*/ 37796 w 73"/>
                <a:gd name="T69" fmla="*/ 168945 h 64"/>
                <a:gd name="T70" fmla="*/ 58411 w 73"/>
                <a:gd name="T71" fmla="*/ 148258 h 64"/>
                <a:gd name="T72" fmla="*/ 185542 w 73"/>
                <a:gd name="T73" fmla="*/ 110332 h 64"/>
                <a:gd name="T74" fmla="*/ 175234 w 73"/>
                <a:gd name="T75" fmla="*/ 65509 h 64"/>
                <a:gd name="T76" fmla="*/ 171798 w 73"/>
                <a:gd name="T77" fmla="*/ 62061 h 64"/>
                <a:gd name="T78" fmla="*/ 79027 w 73"/>
                <a:gd name="T79" fmla="*/ 62061 h 64"/>
                <a:gd name="T80" fmla="*/ 72155 w 73"/>
                <a:gd name="T81" fmla="*/ 65509 h 64"/>
                <a:gd name="T82" fmla="*/ 61847 w 73"/>
                <a:gd name="T83" fmla="*/ 110332 h 64"/>
                <a:gd name="T84" fmla="*/ 185542 w 73"/>
                <a:gd name="T85" fmla="*/ 110332 h 64"/>
                <a:gd name="T86" fmla="*/ 230209 w 73"/>
                <a:gd name="T87" fmla="*/ 148258 h 64"/>
                <a:gd name="T88" fmla="*/ 209593 w 73"/>
                <a:gd name="T89" fmla="*/ 127571 h 64"/>
                <a:gd name="T90" fmla="*/ 192414 w 73"/>
                <a:gd name="T91" fmla="*/ 148258 h 64"/>
                <a:gd name="T92" fmla="*/ 209593 w 73"/>
                <a:gd name="T93" fmla="*/ 168945 h 64"/>
                <a:gd name="T94" fmla="*/ 230209 w 73"/>
                <a:gd name="T95" fmla="*/ 148258 h 6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73" h="64">
                  <a:moveTo>
                    <a:pt x="73" y="40"/>
                  </a:moveTo>
                  <a:cubicBezTo>
                    <a:pt x="73" y="53"/>
                    <a:pt x="73" y="53"/>
                    <a:pt x="73" y="53"/>
                  </a:cubicBezTo>
                  <a:cubicBezTo>
                    <a:pt x="73" y="54"/>
                    <a:pt x="72" y="55"/>
                    <a:pt x="72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7"/>
                    <a:pt x="68" y="57"/>
                    <a:pt x="68" y="57"/>
                  </a:cubicBezTo>
                  <a:cubicBezTo>
                    <a:pt x="68" y="61"/>
                    <a:pt x="65" y="64"/>
                    <a:pt x="61" y="64"/>
                  </a:cubicBezTo>
                  <a:cubicBezTo>
                    <a:pt x="58" y="64"/>
                    <a:pt x="55" y="61"/>
                    <a:pt x="55" y="57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61"/>
                    <a:pt x="15" y="64"/>
                    <a:pt x="11" y="64"/>
                  </a:cubicBezTo>
                  <a:cubicBezTo>
                    <a:pt x="7" y="64"/>
                    <a:pt x="4" y="61"/>
                    <a:pt x="4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55"/>
                    <a:pt x="0" y="54"/>
                    <a:pt x="0" y="5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5"/>
                    <a:pt x="3" y="32"/>
                    <a:pt x="8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2"/>
                    <a:pt x="18" y="9"/>
                    <a:pt x="23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0"/>
                    <a:pt x="28" y="0"/>
                    <a:pt x="2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0"/>
                    <a:pt x="45" y="0"/>
                    <a:pt x="45" y="1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9" y="12"/>
                    <a:pt x="60" y="17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9" y="32"/>
                    <a:pt x="73" y="35"/>
                    <a:pt x="73" y="40"/>
                  </a:cubicBezTo>
                  <a:close/>
                  <a:moveTo>
                    <a:pt x="17" y="43"/>
                  </a:moveTo>
                  <a:cubicBezTo>
                    <a:pt x="17" y="40"/>
                    <a:pt x="14" y="37"/>
                    <a:pt x="11" y="37"/>
                  </a:cubicBezTo>
                  <a:cubicBezTo>
                    <a:pt x="8" y="37"/>
                    <a:pt x="5" y="40"/>
                    <a:pt x="5" y="43"/>
                  </a:cubicBezTo>
                  <a:cubicBezTo>
                    <a:pt x="5" y="46"/>
                    <a:pt x="8" y="49"/>
                    <a:pt x="11" y="49"/>
                  </a:cubicBezTo>
                  <a:cubicBezTo>
                    <a:pt x="14" y="49"/>
                    <a:pt x="17" y="46"/>
                    <a:pt x="17" y="43"/>
                  </a:cubicBezTo>
                  <a:close/>
                  <a:moveTo>
                    <a:pt x="54" y="32"/>
                  </a:moveTo>
                  <a:cubicBezTo>
                    <a:pt x="51" y="19"/>
                    <a:pt x="51" y="19"/>
                    <a:pt x="51" y="19"/>
                  </a:cubicBezTo>
                  <a:cubicBezTo>
                    <a:pt x="51" y="19"/>
                    <a:pt x="50" y="18"/>
                    <a:pt x="50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18" y="32"/>
                    <a:pt x="18" y="32"/>
                    <a:pt x="18" y="32"/>
                  </a:cubicBezTo>
                  <a:lnTo>
                    <a:pt x="54" y="32"/>
                  </a:lnTo>
                  <a:close/>
                  <a:moveTo>
                    <a:pt x="67" y="43"/>
                  </a:moveTo>
                  <a:cubicBezTo>
                    <a:pt x="67" y="40"/>
                    <a:pt x="65" y="37"/>
                    <a:pt x="61" y="37"/>
                  </a:cubicBezTo>
                  <a:cubicBezTo>
                    <a:pt x="58" y="37"/>
                    <a:pt x="56" y="40"/>
                    <a:pt x="56" y="43"/>
                  </a:cubicBezTo>
                  <a:cubicBezTo>
                    <a:pt x="56" y="46"/>
                    <a:pt x="58" y="49"/>
                    <a:pt x="61" y="49"/>
                  </a:cubicBezTo>
                  <a:cubicBezTo>
                    <a:pt x="65" y="49"/>
                    <a:pt x="67" y="46"/>
                    <a:pt x="67" y="43"/>
                  </a:cubicBez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9" name="Freeform 72"/>
            <p:cNvSpPr>
              <a:spLocks noEditPoints="1"/>
            </p:cNvSpPr>
            <p:nvPr/>
          </p:nvSpPr>
          <p:spPr bwMode="auto">
            <a:xfrm>
              <a:off x="7132623" y="5804607"/>
              <a:ext cx="316927" cy="250807"/>
            </a:xfrm>
            <a:custGeom>
              <a:avLst/>
              <a:gdLst>
                <a:gd name="T0" fmla="*/ 172392 w 64"/>
                <a:gd name="T1" fmla="*/ 140385 h 51"/>
                <a:gd name="T2" fmla="*/ 137914 w 64"/>
                <a:gd name="T3" fmla="*/ 174625 h 51"/>
                <a:gd name="T4" fmla="*/ 34478 w 64"/>
                <a:gd name="T5" fmla="*/ 174625 h 51"/>
                <a:gd name="T6" fmla="*/ 0 w 64"/>
                <a:gd name="T7" fmla="*/ 140385 h 51"/>
                <a:gd name="T8" fmla="*/ 0 w 64"/>
                <a:gd name="T9" fmla="*/ 37664 h 51"/>
                <a:gd name="T10" fmla="*/ 34478 w 64"/>
                <a:gd name="T11" fmla="*/ 3424 h 51"/>
                <a:gd name="T12" fmla="*/ 137914 w 64"/>
                <a:gd name="T13" fmla="*/ 3424 h 51"/>
                <a:gd name="T14" fmla="*/ 151705 w 64"/>
                <a:gd name="T15" fmla="*/ 3424 h 51"/>
                <a:gd name="T16" fmla="*/ 155153 w 64"/>
                <a:gd name="T17" fmla="*/ 6848 h 51"/>
                <a:gd name="T18" fmla="*/ 151705 w 64"/>
                <a:gd name="T19" fmla="*/ 10272 h 51"/>
                <a:gd name="T20" fmla="*/ 148257 w 64"/>
                <a:gd name="T21" fmla="*/ 17120 h 51"/>
                <a:gd name="T22" fmla="*/ 141362 w 64"/>
                <a:gd name="T23" fmla="*/ 17120 h 51"/>
                <a:gd name="T24" fmla="*/ 137914 w 64"/>
                <a:gd name="T25" fmla="*/ 17120 h 51"/>
                <a:gd name="T26" fmla="*/ 34478 w 64"/>
                <a:gd name="T27" fmla="*/ 17120 h 51"/>
                <a:gd name="T28" fmla="*/ 13791 w 64"/>
                <a:gd name="T29" fmla="*/ 37664 h 51"/>
                <a:gd name="T30" fmla="*/ 13791 w 64"/>
                <a:gd name="T31" fmla="*/ 140385 h 51"/>
                <a:gd name="T32" fmla="*/ 34478 w 64"/>
                <a:gd name="T33" fmla="*/ 157505 h 51"/>
                <a:gd name="T34" fmla="*/ 137914 w 64"/>
                <a:gd name="T35" fmla="*/ 157505 h 51"/>
                <a:gd name="T36" fmla="*/ 155153 w 64"/>
                <a:gd name="T37" fmla="*/ 140385 h 51"/>
                <a:gd name="T38" fmla="*/ 155153 w 64"/>
                <a:gd name="T39" fmla="*/ 123265 h 51"/>
                <a:gd name="T40" fmla="*/ 158601 w 64"/>
                <a:gd name="T41" fmla="*/ 119841 h 51"/>
                <a:gd name="T42" fmla="*/ 165497 w 64"/>
                <a:gd name="T43" fmla="*/ 112993 h 51"/>
                <a:gd name="T44" fmla="*/ 168944 w 64"/>
                <a:gd name="T45" fmla="*/ 112993 h 51"/>
                <a:gd name="T46" fmla="*/ 172392 w 64"/>
                <a:gd name="T47" fmla="*/ 116417 h 51"/>
                <a:gd name="T48" fmla="*/ 172392 w 64"/>
                <a:gd name="T49" fmla="*/ 140385 h 51"/>
                <a:gd name="T50" fmla="*/ 196527 w 64"/>
                <a:gd name="T51" fmla="*/ 61632 h 51"/>
                <a:gd name="T52" fmla="*/ 113779 w 64"/>
                <a:gd name="T53" fmla="*/ 143809 h 51"/>
                <a:gd name="T54" fmla="*/ 79300 w 64"/>
                <a:gd name="T55" fmla="*/ 143809 h 51"/>
                <a:gd name="T56" fmla="*/ 79300 w 64"/>
                <a:gd name="T57" fmla="*/ 106145 h 51"/>
                <a:gd name="T58" fmla="*/ 162049 w 64"/>
                <a:gd name="T59" fmla="*/ 23968 h 51"/>
                <a:gd name="T60" fmla="*/ 196527 w 64"/>
                <a:gd name="T61" fmla="*/ 61632 h 51"/>
                <a:gd name="T62" fmla="*/ 124122 w 64"/>
                <a:gd name="T63" fmla="*/ 116417 h 51"/>
                <a:gd name="T64" fmla="*/ 103435 w 64"/>
                <a:gd name="T65" fmla="*/ 99297 h 51"/>
                <a:gd name="T66" fmla="*/ 89644 w 64"/>
                <a:gd name="T67" fmla="*/ 112993 h 51"/>
                <a:gd name="T68" fmla="*/ 89644 w 64"/>
                <a:gd name="T69" fmla="*/ 119841 h 51"/>
                <a:gd name="T70" fmla="*/ 99987 w 64"/>
                <a:gd name="T71" fmla="*/ 119841 h 51"/>
                <a:gd name="T72" fmla="*/ 99987 w 64"/>
                <a:gd name="T73" fmla="*/ 130113 h 51"/>
                <a:gd name="T74" fmla="*/ 106883 w 64"/>
                <a:gd name="T75" fmla="*/ 130113 h 51"/>
                <a:gd name="T76" fmla="*/ 124122 w 64"/>
                <a:gd name="T77" fmla="*/ 116417 h 51"/>
                <a:gd name="T78" fmla="*/ 158601 w 64"/>
                <a:gd name="T79" fmla="*/ 44512 h 51"/>
                <a:gd name="T80" fmla="*/ 117227 w 64"/>
                <a:gd name="T81" fmla="*/ 85600 h 51"/>
                <a:gd name="T82" fmla="*/ 113779 w 64"/>
                <a:gd name="T83" fmla="*/ 89025 h 51"/>
                <a:gd name="T84" fmla="*/ 120675 w 64"/>
                <a:gd name="T85" fmla="*/ 89025 h 51"/>
                <a:gd name="T86" fmla="*/ 162049 w 64"/>
                <a:gd name="T87" fmla="*/ 47936 h 51"/>
                <a:gd name="T88" fmla="*/ 162049 w 64"/>
                <a:gd name="T89" fmla="*/ 44512 h 51"/>
                <a:gd name="T90" fmla="*/ 158601 w 64"/>
                <a:gd name="T91" fmla="*/ 44512 h 51"/>
                <a:gd name="T92" fmla="*/ 203423 w 64"/>
                <a:gd name="T93" fmla="*/ 51360 h 51"/>
                <a:gd name="T94" fmla="*/ 168944 w 64"/>
                <a:gd name="T95" fmla="*/ 17120 h 51"/>
                <a:gd name="T96" fmla="*/ 179288 w 64"/>
                <a:gd name="T97" fmla="*/ 6848 h 51"/>
                <a:gd name="T98" fmla="*/ 196527 w 64"/>
                <a:gd name="T99" fmla="*/ 6848 h 51"/>
                <a:gd name="T100" fmla="*/ 213766 w 64"/>
                <a:gd name="T101" fmla="*/ 23968 h 51"/>
                <a:gd name="T102" fmla="*/ 213766 w 64"/>
                <a:gd name="T103" fmla="*/ 41088 h 51"/>
                <a:gd name="T104" fmla="*/ 203423 w 64"/>
                <a:gd name="T105" fmla="*/ 51360 h 5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64" h="51">
                  <a:moveTo>
                    <a:pt x="50" y="41"/>
                  </a:moveTo>
                  <a:cubicBezTo>
                    <a:pt x="50" y="46"/>
                    <a:pt x="45" y="51"/>
                    <a:pt x="4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4" y="51"/>
                    <a:pt x="0" y="46"/>
                    <a:pt x="0" y="4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4" y="1"/>
                    <a:pt x="1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1"/>
                    <a:pt x="43" y="1"/>
                    <a:pt x="44" y="1"/>
                  </a:cubicBezTo>
                  <a:cubicBezTo>
                    <a:pt x="44" y="2"/>
                    <a:pt x="44" y="2"/>
                    <a:pt x="45" y="2"/>
                  </a:cubicBezTo>
                  <a:cubicBezTo>
                    <a:pt x="45" y="3"/>
                    <a:pt x="45" y="3"/>
                    <a:pt x="44" y="3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2" y="5"/>
                    <a:pt x="42" y="5"/>
                    <a:pt x="41" y="5"/>
                  </a:cubicBezTo>
                  <a:cubicBezTo>
                    <a:pt x="41" y="5"/>
                    <a:pt x="40" y="5"/>
                    <a:pt x="4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7" y="5"/>
                    <a:pt x="4" y="8"/>
                    <a:pt x="4" y="1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4" y="44"/>
                    <a:pt x="7" y="46"/>
                    <a:pt x="10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3" y="46"/>
                    <a:pt x="45" y="44"/>
                    <a:pt x="45" y="41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5"/>
                    <a:pt x="46" y="35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9" y="33"/>
                    <a:pt x="49" y="33"/>
                  </a:cubicBezTo>
                  <a:cubicBezTo>
                    <a:pt x="50" y="33"/>
                    <a:pt x="50" y="33"/>
                    <a:pt x="50" y="34"/>
                  </a:cubicBezTo>
                  <a:lnTo>
                    <a:pt x="50" y="41"/>
                  </a:lnTo>
                  <a:close/>
                  <a:moveTo>
                    <a:pt x="57" y="18"/>
                  </a:moveTo>
                  <a:cubicBezTo>
                    <a:pt x="33" y="42"/>
                    <a:pt x="33" y="42"/>
                    <a:pt x="3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47" y="7"/>
                    <a:pt x="47" y="7"/>
                    <a:pt x="47" y="7"/>
                  </a:cubicBezTo>
                  <a:lnTo>
                    <a:pt x="57" y="18"/>
                  </a:lnTo>
                  <a:close/>
                  <a:moveTo>
                    <a:pt x="36" y="34"/>
                  </a:moveTo>
                  <a:cubicBezTo>
                    <a:pt x="30" y="29"/>
                    <a:pt x="30" y="29"/>
                    <a:pt x="30" y="29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31" y="38"/>
                    <a:pt x="31" y="38"/>
                    <a:pt x="31" y="38"/>
                  </a:cubicBezTo>
                  <a:lnTo>
                    <a:pt x="36" y="34"/>
                  </a:lnTo>
                  <a:close/>
                  <a:moveTo>
                    <a:pt x="46" y="1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5"/>
                    <a:pt x="33" y="26"/>
                    <a:pt x="33" y="26"/>
                  </a:cubicBezTo>
                  <a:cubicBezTo>
                    <a:pt x="34" y="27"/>
                    <a:pt x="34" y="27"/>
                    <a:pt x="35" y="26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2"/>
                    <a:pt x="46" y="12"/>
                    <a:pt x="46" y="13"/>
                  </a:cubicBezTo>
                  <a:close/>
                  <a:moveTo>
                    <a:pt x="59" y="15"/>
                  </a:moveTo>
                  <a:cubicBezTo>
                    <a:pt x="49" y="5"/>
                    <a:pt x="49" y="5"/>
                    <a:pt x="49" y="5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3" y="0"/>
                    <a:pt x="56" y="0"/>
                    <a:pt x="57" y="2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4" y="9"/>
                    <a:pt x="64" y="11"/>
                    <a:pt x="62" y="12"/>
                  </a:cubicBezTo>
                  <a:lnTo>
                    <a:pt x="59" y="15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108"/>
            <p:cNvSpPr>
              <a:spLocks noEditPoints="1"/>
            </p:cNvSpPr>
            <p:nvPr/>
          </p:nvSpPr>
          <p:spPr bwMode="auto">
            <a:xfrm>
              <a:off x="7879665" y="3463621"/>
              <a:ext cx="335168" cy="271325"/>
            </a:xfrm>
            <a:custGeom>
              <a:avLst/>
              <a:gdLst>
                <a:gd name="T0" fmla="*/ 233363 w 68"/>
                <a:gd name="T1" fmla="*/ 168303 h 55"/>
                <a:gd name="T2" fmla="*/ 216204 w 68"/>
                <a:gd name="T3" fmla="*/ 188912 h 55"/>
                <a:gd name="T4" fmla="*/ 17159 w 68"/>
                <a:gd name="T5" fmla="*/ 188912 h 55"/>
                <a:gd name="T6" fmla="*/ 0 w 68"/>
                <a:gd name="T7" fmla="*/ 168303 h 55"/>
                <a:gd name="T8" fmla="*/ 0 w 68"/>
                <a:gd name="T9" fmla="*/ 17174 h 55"/>
                <a:gd name="T10" fmla="*/ 17159 w 68"/>
                <a:gd name="T11" fmla="*/ 0 h 55"/>
                <a:gd name="T12" fmla="*/ 216204 w 68"/>
                <a:gd name="T13" fmla="*/ 0 h 55"/>
                <a:gd name="T14" fmla="*/ 233363 w 68"/>
                <a:gd name="T15" fmla="*/ 17174 h 55"/>
                <a:gd name="T16" fmla="*/ 233363 w 68"/>
                <a:gd name="T17" fmla="*/ 168303 h 55"/>
                <a:gd name="T18" fmla="*/ 17159 w 68"/>
                <a:gd name="T19" fmla="*/ 13739 h 55"/>
                <a:gd name="T20" fmla="*/ 13727 w 68"/>
                <a:gd name="T21" fmla="*/ 17174 h 55"/>
                <a:gd name="T22" fmla="*/ 13727 w 68"/>
                <a:gd name="T23" fmla="*/ 168303 h 55"/>
                <a:gd name="T24" fmla="*/ 17159 w 68"/>
                <a:gd name="T25" fmla="*/ 171738 h 55"/>
                <a:gd name="T26" fmla="*/ 216204 w 68"/>
                <a:gd name="T27" fmla="*/ 171738 h 55"/>
                <a:gd name="T28" fmla="*/ 219636 w 68"/>
                <a:gd name="T29" fmla="*/ 168303 h 55"/>
                <a:gd name="T30" fmla="*/ 219636 w 68"/>
                <a:gd name="T31" fmla="*/ 17174 h 55"/>
                <a:gd name="T32" fmla="*/ 216204 w 68"/>
                <a:gd name="T33" fmla="*/ 13739 h 55"/>
                <a:gd name="T34" fmla="*/ 17159 w 68"/>
                <a:gd name="T35" fmla="*/ 13739 h 55"/>
                <a:gd name="T36" fmla="*/ 54909 w 68"/>
                <a:gd name="T37" fmla="*/ 79000 h 55"/>
                <a:gd name="T38" fmla="*/ 30886 w 68"/>
                <a:gd name="T39" fmla="*/ 54956 h 55"/>
                <a:gd name="T40" fmla="*/ 54909 w 68"/>
                <a:gd name="T41" fmla="*/ 30913 h 55"/>
                <a:gd name="T42" fmla="*/ 78932 w 68"/>
                <a:gd name="T43" fmla="*/ 54956 h 55"/>
                <a:gd name="T44" fmla="*/ 54909 w 68"/>
                <a:gd name="T45" fmla="*/ 79000 h 55"/>
                <a:gd name="T46" fmla="*/ 202477 w 68"/>
                <a:gd name="T47" fmla="*/ 154564 h 55"/>
                <a:gd name="T48" fmla="*/ 30886 w 68"/>
                <a:gd name="T49" fmla="*/ 154564 h 55"/>
                <a:gd name="T50" fmla="*/ 30886 w 68"/>
                <a:gd name="T51" fmla="*/ 133956 h 55"/>
                <a:gd name="T52" fmla="*/ 68636 w 68"/>
                <a:gd name="T53" fmla="*/ 92739 h 55"/>
                <a:gd name="T54" fmla="*/ 89227 w 68"/>
                <a:gd name="T55" fmla="*/ 113347 h 55"/>
                <a:gd name="T56" fmla="*/ 151000 w 68"/>
                <a:gd name="T57" fmla="*/ 51521 h 55"/>
                <a:gd name="T58" fmla="*/ 202477 w 68"/>
                <a:gd name="T59" fmla="*/ 99608 h 55"/>
                <a:gd name="T60" fmla="*/ 202477 w 68"/>
                <a:gd name="T61" fmla="*/ 154564 h 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8" h="55">
                  <a:moveTo>
                    <a:pt x="68" y="49"/>
                  </a:moveTo>
                  <a:cubicBezTo>
                    <a:pt x="68" y="52"/>
                    <a:pt x="66" y="55"/>
                    <a:pt x="63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2"/>
                    <a:pt x="0" y="4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8" y="2"/>
                    <a:pt x="68" y="5"/>
                  </a:cubicBezTo>
                  <a:lnTo>
                    <a:pt x="68" y="49"/>
                  </a:lnTo>
                  <a:close/>
                  <a:moveTo>
                    <a:pt x="5" y="4"/>
                  </a:moveTo>
                  <a:cubicBezTo>
                    <a:pt x="5" y="4"/>
                    <a:pt x="4" y="5"/>
                    <a:pt x="4" y="5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9"/>
                    <a:pt x="5" y="50"/>
                    <a:pt x="5" y="50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3" y="50"/>
                    <a:pt x="64" y="49"/>
                    <a:pt x="64" y="49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3" y="4"/>
                    <a:pt x="63" y="4"/>
                  </a:cubicBezTo>
                  <a:lnTo>
                    <a:pt x="5" y="4"/>
                  </a:lnTo>
                  <a:close/>
                  <a:moveTo>
                    <a:pt x="16" y="23"/>
                  </a:moveTo>
                  <a:cubicBezTo>
                    <a:pt x="12" y="23"/>
                    <a:pt x="9" y="20"/>
                    <a:pt x="9" y="16"/>
                  </a:cubicBezTo>
                  <a:cubicBezTo>
                    <a:pt x="9" y="12"/>
                    <a:pt x="12" y="9"/>
                    <a:pt x="16" y="9"/>
                  </a:cubicBezTo>
                  <a:cubicBezTo>
                    <a:pt x="20" y="9"/>
                    <a:pt x="23" y="12"/>
                    <a:pt x="23" y="16"/>
                  </a:cubicBezTo>
                  <a:cubicBezTo>
                    <a:pt x="23" y="20"/>
                    <a:pt x="20" y="23"/>
                    <a:pt x="16" y="23"/>
                  </a:cubicBezTo>
                  <a:close/>
                  <a:moveTo>
                    <a:pt x="59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59" y="29"/>
                    <a:pt x="59" y="29"/>
                    <a:pt x="59" y="29"/>
                  </a:cubicBezTo>
                  <a:lnTo>
                    <a:pt x="59" y="45"/>
                  </a:ln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144"/>
            <p:cNvSpPr>
              <a:spLocks noEditPoints="1"/>
            </p:cNvSpPr>
            <p:nvPr/>
          </p:nvSpPr>
          <p:spPr bwMode="auto">
            <a:xfrm>
              <a:off x="4724698" y="5799484"/>
              <a:ext cx="291847" cy="253085"/>
            </a:xfrm>
            <a:custGeom>
              <a:avLst/>
              <a:gdLst>
                <a:gd name="T0" fmla="*/ 203200 w 59"/>
                <a:gd name="T1" fmla="*/ 89834 h 51"/>
                <a:gd name="T2" fmla="*/ 196312 w 59"/>
                <a:gd name="T3" fmla="*/ 96744 h 51"/>
                <a:gd name="T4" fmla="*/ 68881 w 59"/>
                <a:gd name="T5" fmla="*/ 110564 h 51"/>
                <a:gd name="T6" fmla="*/ 68881 w 59"/>
                <a:gd name="T7" fmla="*/ 120930 h 51"/>
                <a:gd name="T8" fmla="*/ 65437 w 59"/>
                <a:gd name="T9" fmla="*/ 127840 h 51"/>
                <a:gd name="T10" fmla="*/ 179092 w 59"/>
                <a:gd name="T11" fmla="*/ 127840 h 51"/>
                <a:gd name="T12" fmla="*/ 189424 w 59"/>
                <a:gd name="T13" fmla="*/ 134750 h 51"/>
                <a:gd name="T14" fmla="*/ 179092 w 59"/>
                <a:gd name="T15" fmla="*/ 145116 h 51"/>
                <a:gd name="T16" fmla="*/ 55105 w 59"/>
                <a:gd name="T17" fmla="*/ 145116 h 51"/>
                <a:gd name="T18" fmla="*/ 44773 w 59"/>
                <a:gd name="T19" fmla="*/ 134750 h 51"/>
                <a:gd name="T20" fmla="*/ 55105 w 59"/>
                <a:gd name="T21" fmla="*/ 117475 h 51"/>
                <a:gd name="T22" fmla="*/ 30997 w 59"/>
                <a:gd name="T23" fmla="*/ 17276 h 51"/>
                <a:gd name="T24" fmla="*/ 6888 w 59"/>
                <a:gd name="T25" fmla="*/ 17276 h 51"/>
                <a:gd name="T26" fmla="*/ 0 w 59"/>
                <a:gd name="T27" fmla="*/ 10365 h 51"/>
                <a:gd name="T28" fmla="*/ 6888 w 59"/>
                <a:gd name="T29" fmla="*/ 0 h 51"/>
                <a:gd name="T30" fmla="*/ 37885 w 59"/>
                <a:gd name="T31" fmla="*/ 0 h 51"/>
                <a:gd name="T32" fmla="*/ 48217 w 59"/>
                <a:gd name="T33" fmla="*/ 17276 h 51"/>
                <a:gd name="T34" fmla="*/ 196312 w 59"/>
                <a:gd name="T35" fmla="*/ 17276 h 51"/>
                <a:gd name="T36" fmla="*/ 203200 w 59"/>
                <a:gd name="T37" fmla="*/ 24186 h 51"/>
                <a:gd name="T38" fmla="*/ 203200 w 59"/>
                <a:gd name="T39" fmla="*/ 89834 h 51"/>
                <a:gd name="T40" fmla="*/ 61993 w 59"/>
                <a:gd name="T41" fmla="*/ 176212 h 51"/>
                <a:gd name="T42" fmla="*/ 44773 w 59"/>
                <a:gd name="T43" fmla="*/ 158936 h 51"/>
                <a:gd name="T44" fmla="*/ 61993 w 59"/>
                <a:gd name="T45" fmla="*/ 145116 h 51"/>
                <a:gd name="T46" fmla="*/ 79214 w 59"/>
                <a:gd name="T47" fmla="*/ 158936 h 51"/>
                <a:gd name="T48" fmla="*/ 61993 w 59"/>
                <a:gd name="T49" fmla="*/ 176212 h 51"/>
                <a:gd name="T50" fmla="*/ 172203 w 59"/>
                <a:gd name="T51" fmla="*/ 176212 h 51"/>
                <a:gd name="T52" fmla="*/ 154983 w 59"/>
                <a:gd name="T53" fmla="*/ 158936 h 51"/>
                <a:gd name="T54" fmla="*/ 172203 w 59"/>
                <a:gd name="T55" fmla="*/ 145116 h 51"/>
                <a:gd name="T56" fmla="*/ 189424 w 59"/>
                <a:gd name="T57" fmla="*/ 158936 h 51"/>
                <a:gd name="T58" fmla="*/ 172203 w 59"/>
                <a:gd name="T59" fmla="*/ 176212 h 5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rgbClr val="79C6C3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531886" y="331371"/>
            <a:ext cx="5128226" cy="469359"/>
            <a:chOff x="3531886" y="331371"/>
            <a:chExt cx="5128226" cy="469359"/>
          </a:xfrm>
        </p:grpSpPr>
        <p:sp>
          <p:nvSpPr>
            <p:cNvPr id="46" name="文本框 6"/>
            <p:cNvSpPr txBox="1">
              <a:spLocks noChangeArrowheads="1"/>
            </p:cNvSpPr>
            <p:nvPr/>
          </p:nvSpPr>
          <p:spPr bwMode="auto">
            <a:xfrm>
              <a:off x="5182929" y="331371"/>
              <a:ext cx="18261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 Light" panose="020F0302020204030204" pitchFamily="34" charset="0"/>
                  <a:ea typeface="方正宋刻本秀楷简体" panose="02000000000000000000" pitchFamily="2" charset="-122"/>
                </a:defRPr>
              </a:lvl9pPr>
            </a:lstStyle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600" dirty="0">
                  <a:solidFill>
                    <a:srgbClr val="76C3C0"/>
                  </a:solidFill>
                  <a:latin typeface="张海山草泥马体" panose="02000000000000000000" pitchFamily="2" charset="-122"/>
                  <a:ea typeface="张海山草泥马体" panose="02000000000000000000" pitchFamily="2" charset="-122"/>
                </a:rPr>
                <a:t>来年资金投入计划</a:t>
              </a:r>
              <a:endParaRPr lang="zh-CN" altLang="en-US" sz="1600" dirty="0">
                <a:solidFill>
                  <a:srgbClr val="76C3C0"/>
                </a:solidFill>
                <a:latin typeface="张海山草泥马体" panose="02000000000000000000" pitchFamily="2" charset="-122"/>
                <a:ea typeface="张海山草泥马体" panose="02000000000000000000" pitchFamily="2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3531886" y="539120"/>
              <a:ext cx="5128226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rgbClr val="CBDB83"/>
                  </a:solidFill>
                  <a:latin typeface="Agency FB" panose="020B0503020202020204" pitchFamily="34" charset="0"/>
                  <a:cs typeface="+mn-ea"/>
                  <a:sym typeface="+mn-lt"/>
                </a:rPr>
                <a:t>when he was a little boy ask the indulgence of the children who may read this book for</a:t>
              </a:r>
              <a:endParaRPr lang="zh-CN" altLang="en-US" sz="1050" dirty="0">
                <a:solidFill>
                  <a:srgbClr val="CBDB83"/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8000">
        <p15:prstTrans prst="drape"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/>
      <p:bldP spid="212" grpId="0"/>
      <p:bldP spid="214" grpId="0"/>
      <p:bldP spid="215" grpId="0"/>
      <p:bldP spid="217" grpId="0"/>
      <p:bldP spid="218" grpId="0"/>
      <p:bldP spid="220" grpId="0"/>
      <p:bldP spid="221" grpId="0"/>
      <p:bldP spid="223" grpId="0"/>
      <p:bldP spid="22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形 3"/>
          <p:cNvPicPr>
            <a:picLocks noChangeAspect="1"/>
          </p:cNvPicPr>
          <p:nvPr/>
        </p:nvPicPr>
        <p:blipFill rotWithShape="1">
          <a:blip r:embed="rId1"/>
          <a:srcRect t="17889" b="17410"/>
          <a:stretch>
            <a:fillRect/>
          </a:stretch>
        </p:blipFill>
        <p:spPr>
          <a:xfrm>
            <a:off x="4941440" y="-1"/>
            <a:ext cx="8634860" cy="6858001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342572" y="2536447"/>
            <a:ext cx="4630057" cy="1785104"/>
            <a:chOff x="1480457" y="2336799"/>
            <a:chExt cx="4630057" cy="1785104"/>
          </a:xfrm>
        </p:grpSpPr>
        <p:sp>
          <p:nvSpPr>
            <p:cNvPr id="13" name="文本框 12"/>
            <p:cNvSpPr txBox="1"/>
            <p:nvPr/>
          </p:nvSpPr>
          <p:spPr>
            <a:xfrm>
              <a:off x="1480457" y="2336799"/>
              <a:ext cx="463005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谢谢观看</a:t>
              </a:r>
              <a:endParaRPr lang="zh-CN" altLang="en-US" sz="80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32857" y="3660238"/>
              <a:ext cx="43252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gency FB" panose="020B0503020202020204" pitchFamily="34" charset="0"/>
                </a:rPr>
                <a:t>THANKS FOR WATCH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2000"/>
    </mc:Choice>
    <mc:Fallback>
      <p:transition spd="slow"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9189</Words>
  <Application>WPS 演示</Application>
  <PresentationFormat>宽屏</PresentationFormat>
  <Paragraphs>519</Paragraphs>
  <Slides>25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Agency FB</vt:lpstr>
      <vt:lpstr>张海山草泥马体</vt:lpstr>
      <vt:lpstr>Calibri Light</vt:lpstr>
      <vt:lpstr>方正宋刻本秀楷简体</vt:lpstr>
      <vt:lpstr>Source Sans Pro ExtraLight</vt:lpstr>
      <vt:lpstr>等线</vt:lpstr>
      <vt:lpstr>Segoe Print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邱航</dc:creator>
  <cp:lastModifiedBy>拉普耶鲁</cp:lastModifiedBy>
  <cp:revision>30</cp:revision>
  <dcterms:created xsi:type="dcterms:W3CDTF">2017-10-01T02:46:00Z</dcterms:created>
  <dcterms:modified xsi:type="dcterms:W3CDTF">2018-03-17T01:34:57Z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  <property fmtid="{D5CDD505-2E9C-101B-9397-08002B2CF9AE}" pid="3" name="KSORubyTemplateID">
    <vt:lpwstr>2</vt:lpwstr>
  </property>
</Properties>
</file>