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307" r:id="rId3"/>
    <p:sldId id="315" r:id="rId4"/>
    <p:sldId id="263" r:id="rId5"/>
    <p:sldId id="322" r:id="rId6"/>
    <p:sldId id="321" r:id="rId7"/>
    <p:sldId id="308" r:id="rId8"/>
    <p:sldId id="317" r:id="rId9"/>
    <p:sldId id="318" r:id="rId10"/>
    <p:sldId id="319" r:id="rId11"/>
    <p:sldId id="320" r:id="rId12"/>
    <p:sldId id="327" r:id="rId13"/>
    <p:sldId id="323" r:id="rId14"/>
    <p:sldId id="316" r:id="rId15"/>
    <p:sldId id="328" r:id="rId16"/>
    <p:sldId id="324" r:id="rId17"/>
    <p:sldId id="325" r:id="rId18"/>
    <p:sldId id="309" r:id="rId19"/>
    <p:sldId id="329" r:id="rId20"/>
    <p:sldId id="310" r:id="rId21"/>
    <p:sldId id="311" r:id="rId22"/>
    <p:sldId id="312" r:id="rId23"/>
    <p:sldId id="313" r:id="rId24"/>
    <p:sldId id="326" r:id="rId25"/>
    <p:sldId id="314" r:id="rId26"/>
    <p:sldId id="330" r:id="rId27"/>
    <p:sldId id="331" r:id="rId28"/>
    <p:sldId id="283" r:id="rId29"/>
  </p:sldIdLst>
  <p:sldSz cx="12192000" cy="6858000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微软雅黑" panose="020B0503020204020204" pitchFamily="34" charset="-122"/>
      <p:regular r:id="rId36"/>
      <p:bold r:id="rId37"/>
    </p:embeddedFont>
  </p:embeddedFontLst>
  <p:custDataLst>
    <p:tags r:id="rId3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8007"/>
    <a:srgbClr val="2F4365"/>
    <a:srgbClr val="A08C8B"/>
    <a:srgbClr val="1F6B96"/>
    <a:srgbClr val="192F58"/>
    <a:srgbClr val="317A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195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4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8F3E3C-FBCD-46C1-BA32-1D7590B6F119}" type="datetimeFigureOut">
              <a:rPr lang="zh-CN" altLang="en-US" smtClean="0"/>
              <a:t>2018/12/4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4E4A17-252F-4AA7-BDE4-ECC957CC3C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75389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900691-BC26-4A87-A8FA-24BEF44534A5}" type="datetimeFigureOut">
              <a:rPr lang="zh-CN" altLang="en-US" smtClean="0"/>
              <a:t>2018/12/4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7384D0-E8C0-4FB2-93D8-B1A58490B2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7947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93554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4990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830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8108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56309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61192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83194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77073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58927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06480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13814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46714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65965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07885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44204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64988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09276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85077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35765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63233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69923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93166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76645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22235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16292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41883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34657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7384D0-E8C0-4FB2-93D8-B1A58490B2C5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5332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47D22-9896-4CDC-AC41-67924EE0DE7C}" type="datetimeFigureOut">
              <a:rPr lang="zh-CN" altLang="en-US" smtClean="0"/>
              <a:t>2018/12/4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4B3FB-6FDD-43B6-ACB1-4F3BF8EFAC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0660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8808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矩形 13"/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占位符 14"/>
          <p:cNvSpPr>
            <a:spLocks noGrp="1"/>
          </p:cNvSpPr>
          <p:nvPr>
            <p:ph type="body" sz="quarter" idx="13" hasCustomPrompt="1"/>
          </p:nvPr>
        </p:nvSpPr>
        <p:spPr>
          <a:xfrm>
            <a:off x="2505701" y="1164094"/>
            <a:ext cx="1415772" cy="461665"/>
          </a:xfrm>
        </p:spPr>
        <p:txBody>
          <a:bodyPr wrap="none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 smtClean="0"/>
              <a:t>文本样式</a:t>
            </a:r>
            <a:endParaRPr lang="zh-CN" altLang="en-US" dirty="0"/>
          </a:p>
        </p:txBody>
      </p:sp>
      <p:sp>
        <p:nvSpPr>
          <p:cNvPr id="9" name="文本占位符 20"/>
          <p:cNvSpPr>
            <a:spLocks noGrp="1"/>
          </p:cNvSpPr>
          <p:nvPr>
            <p:ph type="body" sz="quarter" idx="15" hasCustomPrompt="1"/>
          </p:nvPr>
        </p:nvSpPr>
        <p:spPr>
          <a:xfrm>
            <a:off x="4487188" y="1164094"/>
            <a:ext cx="1415772" cy="461665"/>
          </a:xfrm>
        </p:spPr>
        <p:txBody>
          <a:bodyPr vert="horz" wrap="none" lIns="91440" tIns="45720" rIns="91440" bIns="45720" rtlCol="0" anchor="ctr" anchorCtr="0">
            <a:noAutofit/>
          </a:bodyPr>
          <a:lstStyle>
            <a:lvl1pPr>
              <a:defRPr lang="zh-CN" altLang="en-US" sz="2400" dirty="0" smtClean="0">
                <a:solidFill>
                  <a:schemeClr val="bg1"/>
                </a:solidFill>
              </a:defRPr>
            </a:lvl1pPr>
            <a:lvl2pPr>
              <a:defRPr lang="zh-CN" altLang="en-US" dirty="0" smtClean="0"/>
            </a:lvl2pPr>
            <a:lvl3pPr>
              <a:defRPr lang="zh-CN" altLang="en-US" dirty="0" smtClean="0"/>
            </a:lvl3pPr>
            <a:lvl4pPr>
              <a:defRPr lang="zh-CN" altLang="en-US" dirty="0" smtClean="0"/>
            </a:lvl4pPr>
            <a:lvl5pPr>
              <a:defRPr lang="zh-CN" altLang="en-US" dirty="0"/>
            </a:lvl5pPr>
          </a:lstStyle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dirty="0" smtClean="0"/>
              <a:t>文本样式</a:t>
            </a:r>
            <a:endParaRPr lang="zh-CN" altLang="en-US" dirty="0"/>
          </a:p>
        </p:txBody>
      </p:sp>
      <p:sp>
        <p:nvSpPr>
          <p:cNvPr id="11" name="文本占位符 25"/>
          <p:cNvSpPr>
            <a:spLocks noGrp="1"/>
          </p:cNvSpPr>
          <p:nvPr>
            <p:ph type="body" sz="quarter" idx="17" hasCustomPrompt="1"/>
          </p:nvPr>
        </p:nvSpPr>
        <p:spPr>
          <a:xfrm>
            <a:off x="6468675" y="1164094"/>
            <a:ext cx="1415772" cy="461665"/>
          </a:xfrm>
        </p:spPr>
        <p:txBody>
          <a:bodyPr vert="horz" wrap="none" lIns="91440" tIns="45720" rIns="91440" bIns="45720" rtlCol="0" anchor="ctr" anchorCtr="0">
            <a:noAutofit/>
          </a:bodyPr>
          <a:lstStyle>
            <a:lvl1pPr>
              <a:defRPr lang="zh-CN" altLang="en-US" sz="2400" smtClean="0">
                <a:solidFill>
                  <a:schemeClr val="bg1"/>
                </a:solidFill>
              </a:defRPr>
            </a:lvl1pPr>
            <a:lvl2pPr>
              <a:defRPr lang="zh-CN" altLang="en-US" smtClean="0"/>
            </a:lvl2pPr>
            <a:lvl3pPr>
              <a:defRPr lang="zh-CN" altLang="en-US" smtClean="0"/>
            </a:lvl3pPr>
            <a:lvl4pPr>
              <a:defRPr lang="zh-CN" altLang="en-US" smtClean="0"/>
            </a:lvl4pPr>
            <a:lvl5pPr>
              <a:defRPr lang="zh-CN" altLang="en-US"/>
            </a:lvl5pPr>
          </a:lstStyle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dirty="0" smtClean="0"/>
              <a:t>文本样式</a:t>
            </a:r>
            <a:endParaRPr lang="zh-CN" altLang="en-US" dirty="0"/>
          </a:p>
        </p:txBody>
      </p:sp>
      <p:sp>
        <p:nvSpPr>
          <p:cNvPr id="13" name="文本占位符 29"/>
          <p:cNvSpPr>
            <a:spLocks noGrp="1"/>
          </p:cNvSpPr>
          <p:nvPr>
            <p:ph type="body" sz="quarter" idx="19" hasCustomPrompt="1"/>
          </p:nvPr>
        </p:nvSpPr>
        <p:spPr>
          <a:xfrm>
            <a:off x="8450161" y="1164094"/>
            <a:ext cx="1415772" cy="461665"/>
          </a:xfrm>
        </p:spPr>
        <p:txBody>
          <a:bodyPr vert="horz" wrap="none" lIns="91440" tIns="45720" rIns="91440" bIns="45720" rtlCol="0" anchor="ctr" anchorCtr="0">
            <a:noAutofit/>
          </a:bodyPr>
          <a:lstStyle>
            <a:lvl1pPr>
              <a:defRPr lang="zh-CN" altLang="en-US" sz="2400" smtClean="0">
                <a:solidFill>
                  <a:schemeClr val="bg1"/>
                </a:solidFill>
              </a:defRPr>
            </a:lvl1pPr>
            <a:lvl2pPr>
              <a:defRPr lang="zh-CN" altLang="en-US" smtClean="0"/>
            </a:lvl2pPr>
            <a:lvl3pPr>
              <a:defRPr lang="zh-CN" altLang="en-US" smtClean="0"/>
            </a:lvl3pPr>
            <a:lvl4pPr>
              <a:defRPr lang="zh-CN" altLang="en-US" smtClean="0"/>
            </a:lvl4pPr>
            <a:lvl5pPr>
              <a:defRPr lang="zh-CN" altLang="en-US"/>
            </a:lvl5pPr>
          </a:lstStyle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dirty="0" smtClean="0"/>
              <a:t>文本样式</a:t>
            </a:r>
            <a:endParaRPr lang="zh-CN" altLang="en-US" dirty="0"/>
          </a:p>
        </p:txBody>
      </p:sp>
      <p:sp>
        <p:nvSpPr>
          <p:cNvPr id="17" name="文本占位符 14"/>
          <p:cNvSpPr>
            <a:spLocks noGrp="1"/>
          </p:cNvSpPr>
          <p:nvPr>
            <p:ph type="body" sz="quarter" idx="20" hasCustomPrompt="1"/>
          </p:nvPr>
        </p:nvSpPr>
        <p:spPr>
          <a:xfrm>
            <a:off x="4926997" y="3785601"/>
            <a:ext cx="2310428" cy="584775"/>
          </a:xfrm>
        </p:spPr>
        <p:txBody>
          <a:bodyPr wrap="none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 smtClean="0"/>
              <a:t>文本样式</a:t>
            </a:r>
            <a:endParaRPr lang="zh-CN" altLang="en-US" dirty="0"/>
          </a:p>
        </p:txBody>
      </p:sp>
      <p:sp>
        <p:nvSpPr>
          <p:cNvPr id="18" name="文本占位符 16"/>
          <p:cNvSpPr>
            <a:spLocks noGrp="1"/>
          </p:cNvSpPr>
          <p:nvPr>
            <p:ph type="body" sz="quarter" idx="14" hasCustomPrompt="1"/>
          </p:nvPr>
        </p:nvSpPr>
        <p:spPr>
          <a:xfrm>
            <a:off x="4926998" y="4316642"/>
            <a:ext cx="2310427" cy="381516"/>
          </a:xfrm>
        </p:spPr>
        <p:txBody>
          <a:bodyPr wrap="none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 smtClean="0"/>
              <a:t>WENBENYANGSHI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3149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1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1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28457" y="400198"/>
            <a:ext cx="3135086" cy="480131"/>
          </a:xfrm>
        </p:spPr>
        <p:txBody>
          <a:bodyPr wrap="none">
            <a:noAutofit/>
          </a:bodyPr>
          <a:lstStyle>
            <a:lvl1pPr algn="ctr"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 smtClean="0"/>
              <a:t>输入标题</a:t>
            </a:r>
            <a:endParaRPr lang="zh-CN" altLang="en-US" dirty="0"/>
          </a:p>
        </p:txBody>
      </p:sp>
      <p:sp>
        <p:nvSpPr>
          <p:cNvPr id="5" name="任意多边形 4"/>
          <p:cNvSpPr/>
          <p:nvPr userDrawn="1"/>
        </p:nvSpPr>
        <p:spPr>
          <a:xfrm>
            <a:off x="5781529" y="0"/>
            <a:ext cx="628942" cy="314471"/>
          </a:xfrm>
          <a:custGeom>
            <a:avLst/>
            <a:gdLst>
              <a:gd name="connsiteX0" fmla="*/ 0 w 628942"/>
              <a:gd name="connsiteY0" fmla="*/ 0 h 314471"/>
              <a:gd name="connsiteX1" fmla="*/ 628942 w 628942"/>
              <a:gd name="connsiteY1" fmla="*/ 0 h 314471"/>
              <a:gd name="connsiteX2" fmla="*/ 314471 w 628942"/>
              <a:gd name="connsiteY2" fmla="*/ 314471 h 314471"/>
              <a:gd name="connsiteX3" fmla="*/ 0 w 628942"/>
              <a:gd name="connsiteY3" fmla="*/ 0 h 314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8942" h="314471">
                <a:moveTo>
                  <a:pt x="0" y="0"/>
                </a:moveTo>
                <a:lnTo>
                  <a:pt x="628942" y="0"/>
                </a:lnTo>
                <a:cubicBezTo>
                  <a:pt x="628942" y="173678"/>
                  <a:pt x="488149" y="314471"/>
                  <a:pt x="314471" y="314471"/>
                </a:cubicBezTo>
                <a:cubicBezTo>
                  <a:pt x="140793" y="314471"/>
                  <a:pt x="0" y="173678"/>
                  <a:pt x="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6" name="任意多边形 5"/>
          <p:cNvSpPr/>
          <p:nvPr userDrawn="1"/>
        </p:nvSpPr>
        <p:spPr>
          <a:xfrm rot="10800000">
            <a:off x="5781529" y="6543529"/>
            <a:ext cx="628942" cy="314471"/>
          </a:xfrm>
          <a:custGeom>
            <a:avLst/>
            <a:gdLst>
              <a:gd name="connsiteX0" fmla="*/ 0 w 628942"/>
              <a:gd name="connsiteY0" fmla="*/ 0 h 314471"/>
              <a:gd name="connsiteX1" fmla="*/ 628942 w 628942"/>
              <a:gd name="connsiteY1" fmla="*/ 0 h 314471"/>
              <a:gd name="connsiteX2" fmla="*/ 314471 w 628942"/>
              <a:gd name="connsiteY2" fmla="*/ 314471 h 314471"/>
              <a:gd name="connsiteX3" fmla="*/ 0 w 628942"/>
              <a:gd name="connsiteY3" fmla="*/ 0 h 314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8942" h="314471">
                <a:moveTo>
                  <a:pt x="0" y="0"/>
                </a:moveTo>
                <a:lnTo>
                  <a:pt x="628942" y="0"/>
                </a:lnTo>
                <a:cubicBezTo>
                  <a:pt x="628942" y="173678"/>
                  <a:pt x="488149" y="314471"/>
                  <a:pt x="314471" y="314471"/>
                </a:cubicBezTo>
                <a:cubicBezTo>
                  <a:pt x="140793" y="314471"/>
                  <a:pt x="0" y="173678"/>
                  <a:pt x="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29816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47D22-9896-4CDC-AC41-67924EE0DE7C}" type="datetimeFigureOut">
              <a:rPr lang="zh-CN" altLang="en-US" smtClean="0"/>
              <a:t>2018/12/4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4B3FB-6FDD-43B6-ACB1-4F3BF8EFAC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81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47D22-9896-4CDC-AC41-67924EE0DE7C}" type="datetimeFigureOut">
              <a:rPr lang="zh-CN" altLang="en-US" smtClean="0"/>
              <a:t>2018/12/4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4B3FB-6FDD-43B6-ACB1-4F3BF8EFAC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1041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47D22-9896-4CDC-AC41-67924EE0DE7C}" type="datetimeFigureOut">
              <a:rPr lang="zh-CN" altLang="en-US" smtClean="0"/>
              <a:t>2018/12/4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4B3FB-6FDD-43B6-ACB1-4F3BF8EFAC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228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47D22-9896-4CDC-AC41-67924EE0DE7C}" type="datetimeFigureOut">
              <a:rPr lang="zh-CN" altLang="en-US" smtClean="0"/>
              <a:t>2018/12/4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4B3FB-6FDD-43B6-ACB1-4F3BF8EFAC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9103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47D22-9896-4CDC-AC41-67924EE0DE7C}" type="datetimeFigureOut">
              <a:rPr lang="zh-CN" altLang="en-US" smtClean="0"/>
              <a:t>2018/12/4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4B3FB-6FDD-43B6-ACB1-4F3BF8EFAC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736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47D22-9896-4CDC-AC41-67924EE0DE7C}" type="datetimeFigureOut">
              <a:rPr lang="zh-CN" altLang="en-US" smtClean="0"/>
              <a:t>2018/12/4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4B3FB-6FDD-43B6-ACB1-4F3BF8EFAC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6644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47D22-9896-4CDC-AC41-67924EE0DE7C}" type="datetimeFigureOut">
              <a:rPr lang="zh-CN" altLang="en-US" smtClean="0"/>
              <a:t>2018/12/4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4B3FB-6FDD-43B6-ACB1-4F3BF8EFAC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369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A47D22-9896-4CDC-AC41-67924EE0DE7C}" type="datetimeFigureOut">
              <a:rPr lang="zh-CN" altLang="en-US" smtClean="0"/>
              <a:t>2018/12/4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4B3FB-6FDD-43B6-ACB1-4F3BF8EFAC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781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microsoft.com/office/2007/relationships/hdphoto" Target="../media/hdphoto4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microsoft.com/office/2007/relationships/hdphoto" Target="../media/hdphoto5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100000">
              <a:srgbClr val="192F58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088571" y="2036604"/>
            <a:ext cx="100148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chemeClr val="bg1"/>
                </a:solidFill>
              </a:rPr>
              <a:t>调查问卷报告分析</a:t>
            </a:r>
            <a:r>
              <a:rPr lang="en-US" altLang="zh-CN" sz="6000" dirty="0" err="1">
                <a:solidFill>
                  <a:schemeClr val="bg1"/>
                </a:solidFill>
              </a:rPr>
              <a:t>ppt</a:t>
            </a:r>
            <a:r>
              <a:rPr lang="zh-CN" altLang="en-US" sz="6000" dirty="0">
                <a:solidFill>
                  <a:schemeClr val="bg1"/>
                </a:solidFill>
              </a:rPr>
              <a:t>模板</a:t>
            </a:r>
            <a:endParaRPr lang="zh-CN" altLang="en-US" sz="6000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692071" y="3296475"/>
            <a:ext cx="4807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</a:rPr>
              <a:t>DATA ANALYSIS REPORT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12" name="商务背景07 简约现代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96000" y="7131888"/>
            <a:ext cx="609600" cy="609600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 flipH="1">
            <a:off x="8084457" y="3498181"/>
            <a:ext cx="1836000" cy="0"/>
          </a:xfrm>
          <a:prstGeom prst="line">
            <a:avLst/>
          </a:prstGeom>
          <a:ln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284185" y="3498181"/>
            <a:ext cx="1836000" cy="0"/>
          </a:xfrm>
          <a:prstGeom prst="line">
            <a:avLst/>
          </a:prstGeom>
          <a:ln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4876802" y="4886503"/>
            <a:ext cx="2438398" cy="404734"/>
          </a:xfrm>
          <a:prstGeom prst="rect">
            <a:avLst/>
          </a:prstGeom>
          <a:solidFill>
            <a:srgbClr val="F980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20XX</a:t>
            </a:r>
            <a:r>
              <a:rPr lang="zh-CN" altLang="en-US" dirty="0" smtClean="0"/>
              <a:t>年</a:t>
            </a:r>
            <a:r>
              <a:rPr lang="en-US" altLang="zh-CN" dirty="0" smtClean="0"/>
              <a:t>XX</a:t>
            </a:r>
            <a:r>
              <a:rPr lang="zh-CN" altLang="en-US" dirty="0" smtClean="0"/>
              <a:t>月</a:t>
            </a:r>
            <a:r>
              <a:rPr lang="en-US" altLang="zh-CN" dirty="0" smtClean="0"/>
              <a:t>XX</a:t>
            </a:r>
            <a:r>
              <a:rPr lang="zh-CN" altLang="en-US" dirty="0" smtClean="0"/>
              <a:t>日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5408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7" grpId="0" animBg="1"/>
      <p:bldP spid="6" grpId="0"/>
      <p:bldP spid="10" grpId="0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4646951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0" y="1"/>
            <a:ext cx="12192000" cy="460102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702628" y="1466770"/>
            <a:ext cx="27867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 smtClean="0">
                <a:solidFill>
                  <a:schemeClr val="bg1"/>
                </a:solidFill>
              </a:rPr>
              <a:t>目  录</a:t>
            </a:r>
            <a:endParaRPr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702628" y="2152196"/>
            <a:ext cx="27867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</a:rPr>
              <a:t>CONTENTS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69099" y="5426174"/>
            <a:ext cx="1698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/>
              <a:t>项目背景</a:t>
            </a:r>
            <a:endParaRPr lang="zh-CN" altLang="en-US" sz="2800" dirty="0"/>
          </a:p>
        </p:txBody>
      </p:sp>
      <p:sp>
        <p:nvSpPr>
          <p:cNvPr id="9" name="文本框 8"/>
          <p:cNvSpPr txBox="1"/>
          <p:nvPr/>
        </p:nvSpPr>
        <p:spPr>
          <a:xfrm>
            <a:off x="3098274" y="5417724"/>
            <a:ext cx="1698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/>
              <a:t>调研方案</a:t>
            </a:r>
            <a:endParaRPr lang="zh-CN" altLang="en-US" sz="2800" dirty="0"/>
          </a:p>
        </p:txBody>
      </p:sp>
      <p:sp>
        <p:nvSpPr>
          <p:cNvPr id="10" name="文本框 9"/>
          <p:cNvSpPr txBox="1"/>
          <p:nvPr/>
        </p:nvSpPr>
        <p:spPr>
          <a:xfrm>
            <a:off x="5227449" y="5382000"/>
            <a:ext cx="1698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/>
              <a:t>数据统计</a:t>
            </a:r>
            <a:endParaRPr lang="zh-CN" altLang="en-US" sz="2800" dirty="0"/>
          </a:p>
        </p:txBody>
      </p:sp>
      <p:sp>
        <p:nvSpPr>
          <p:cNvPr id="11" name="文本框 10"/>
          <p:cNvSpPr txBox="1"/>
          <p:nvPr/>
        </p:nvSpPr>
        <p:spPr>
          <a:xfrm>
            <a:off x="7356623" y="5426174"/>
            <a:ext cx="1698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/>
              <a:t>分析研究</a:t>
            </a:r>
            <a:endParaRPr lang="zh-CN" altLang="en-US" sz="2800" dirty="0"/>
          </a:p>
        </p:txBody>
      </p:sp>
      <p:sp>
        <p:nvSpPr>
          <p:cNvPr id="12" name="文本框 11"/>
          <p:cNvSpPr txBox="1"/>
          <p:nvPr/>
        </p:nvSpPr>
        <p:spPr>
          <a:xfrm>
            <a:off x="969099" y="5892988"/>
            <a:ext cx="16981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BACKGROUND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098274" y="5884538"/>
            <a:ext cx="16981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PROGRAM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227449" y="5848814"/>
            <a:ext cx="16981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STATISTICS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356623" y="5892988"/>
            <a:ext cx="16981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ANALYSIS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4601029"/>
            <a:ext cx="12192000" cy="1306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 flipH="1">
            <a:off x="7074405" y="1894233"/>
            <a:ext cx="1836000" cy="0"/>
          </a:xfrm>
          <a:prstGeom prst="line">
            <a:avLst/>
          </a:prstGeom>
          <a:ln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3303516" y="1894233"/>
            <a:ext cx="1836000" cy="0"/>
          </a:xfrm>
          <a:prstGeom prst="line">
            <a:avLst/>
          </a:prstGeom>
          <a:ln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9485797" y="5426174"/>
            <a:ext cx="16981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/>
              <a:t>成果结论</a:t>
            </a:r>
            <a:endParaRPr lang="zh-CN" altLang="en-US" sz="2800" dirty="0"/>
          </a:p>
        </p:txBody>
      </p:sp>
      <p:sp>
        <p:nvSpPr>
          <p:cNvPr id="21" name="文本框 20"/>
          <p:cNvSpPr txBox="1"/>
          <p:nvPr/>
        </p:nvSpPr>
        <p:spPr>
          <a:xfrm>
            <a:off x="9485797" y="5892988"/>
            <a:ext cx="16981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CONCLUSION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弦形 2"/>
          <p:cNvSpPr/>
          <p:nvPr/>
        </p:nvSpPr>
        <p:spPr>
          <a:xfrm rot="10800000">
            <a:off x="-315532" y="5509599"/>
            <a:ext cx="631063" cy="631063"/>
          </a:xfrm>
          <a:prstGeom prst="chord">
            <a:avLst>
              <a:gd name="adj1" fmla="val 5389141"/>
              <a:gd name="adj2" fmla="val 1620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弦形 21"/>
          <p:cNvSpPr/>
          <p:nvPr/>
        </p:nvSpPr>
        <p:spPr>
          <a:xfrm rot="10800000" flipH="1">
            <a:off x="11876468" y="5509599"/>
            <a:ext cx="631063" cy="631063"/>
          </a:xfrm>
          <a:prstGeom prst="chord">
            <a:avLst>
              <a:gd name="adj1" fmla="val 5389141"/>
              <a:gd name="adj2" fmla="val 1620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2422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5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7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20" grpId="0"/>
      <p:bldP spid="21" grpId="0"/>
      <p:bldP spid="3" grpId="0" animBg="1"/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2062264"/>
            <a:ext cx="12192000" cy="2733472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4084813" y="2585264"/>
            <a:ext cx="40223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spc="600" dirty="0" smtClean="0">
                <a:solidFill>
                  <a:schemeClr val="accent1"/>
                </a:solidFill>
              </a:rPr>
              <a:t>项目背景</a:t>
            </a:r>
            <a:endParaRPr lang="zh-CN" altLang="en-US" sz="4800" spc="600" dirty="0">
              <a:solidFill>
                <a:schemeClr val="accent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084813" y="3434266"/>
            <a:ext cx="4022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</a:rPr>
              <a:t>BACKGROUND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cxnSp>
        <p:nvCxnSpPr>
          <p:cNvPr id="17" name="直接连接符 16"/>
          <p:cNvCxnSpPr/>
          <p:nvPr/>
        </p:nvCxnSpPr>
        <p:spPr>
          <a:xfrm flipH="1">
            <a:off x="7399464" y="3664672"/>
            <a:ext cx="1836000" cy="0"/>
          </a:xfrm>
          <a:prstGeom prst="line">
            <a:avLst/>
          </a:prstGeom>
          <a:ln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2992231" y="3664672"/>
            <a:ext cx="1836000" cy="0"/>
          </a:xfrm>
          <a:prstGeom prst="line">
            <a:avLst/>
          </a:prstGeom>
          <a:ln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7788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背景介绍</a:t>
            </a:r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65" y="1737818"/>
            <a:ext cx="6558817" cy="3689334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7143753" y="3949825"/>
            <a:ext cx="45291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点击此处输入与此小标题或图形相关的文字描述内容或数据分析。</a:t>
            </a:r>
          </a:p>
          <a:p>
            <a:r>
              <a:rPr lang="zh-CN" altLang="en-US" dirty="0"/>
              <a:t>点击此处输入与此小标题或者与此图形相关的内容介绍、数据统计、事件分析、总结概述等文字描述内容。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143753" y="2349625"/>
            <a:ext cx="45291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点击此处输入与此小标题或图形相关的文字描述内容或数据分析。</a:t>
            </a:r>
          </a:p>
          <a:p>
            <a:r>
              <a:rPr lang="zh-CN" altLang="en-US" dirty="0"/>
              <a:t>点击此处输入与此小标题或者与此图形相关的内容介绍、数据统计、事件分析、总结概述等文字描述内容。</a:t>
            </a:r>
          </a:p>
        </p:txBody>
      </p:sp>
      <p:sp>
        <p:nvSpPr>
          <p:cNvPr id="13" name="矩形 12"/>
          <p:cNvSpPr/>
          <p:nvPr/>
        </p:nvSpPr>
        <p:spPr>
          <a:xfrm>
            <a:off x="7143753" y="1734191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</a:rPr>
              <a:t>在此输入小标题</a:t>
            </a:r>
          </a:p>
        </p:txBody>
      </p:sp>
      <p:sp>
        <p:nvSpPr>
          <p:cNvPr id="19" name="矩形 18"/>
          <p:cNvSpPr/>
          <p:nvPr/>
        </p:nvSpPr>
        <p:spPr>
          <a:xfrm>
            <a:off x="461965" y="5541455"/>
            <a:ext cx="455476" cy="857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010227" y="5541455"/>
            <a:ext cx="455476" cy="857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1558489" y="5541455"/>
            <a:ext cx="455476" cy="857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2106751" y="5541455"/>
            <a:ext cx="455476" cy="857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149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1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6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225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9" grpId="0" animBg="1"/>
      <p:bldP spid="21" grpId="0" animBg="1"/>
      <p:bldP spid="22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调查意义</a:t>
            </a:r>
            <a:endParaRPr lang="zh-CN" altLang="en-US" dirty="0"/>
          </a:p>
        </p:txBody>
      </p:sp>
      <p:sp>
        <p:nvSpPr>
          <p:cNvPr id="14" name="TextBox 129"/>
          <p:cNvSpPr txBox="1"/>
          <p:nvPr/>
        </p:nvSpPr>
        <p:spPr>
          <a:xfrm>
            <a:off x="823634" y="4502255"/>
            <a:ext cx="2207126" cy="1077355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pPr algn="ctr" defTabSz="914400">
              <a:defRPr/>
            </a:pPr>
            <a:r>
              <a:rPr lang="zh-CN" altLang="en-US" sz="1600" kern="0" dirty="0">
                <a:cs typeface="+mn-ea"/>
                <a:sym typeface="+mn-lt"/>
              </a:rPr>
              <a:t>点击此处输入与此小标题或图形相关的文字描述内容或数据分析。</a:t>
            </a:r>
            <a:endParaRPr lang="en-US" sz="1600" kern="0" dirty="0">
              <a:cs typeface="+mn-ea"/>
              <a:sym typeface="+mn-lt"/>
            </a:endParaRPr>
          </a:p>
        </p:txBody>
      </p:sp>
      <p:cxnSp>
        <p:nvCxnSpPr>
          <p:cNvPr id="15" name="Straight Connector 67"/>
          <p:cNvCxnSpPr/>
          <p:nvPr/>
        </p:nvCxnSpPr>
        <p:spPr>
          <a:xfrm>
            <a:off x="1150072" y="4479518"/>
            <a:ext cx="1554249" cy="0"/>
          </a:xfrm>
          <a:prstGeom prst="line">
            <a:avLst/>
          </a:prstGeom>
          <a:noFill/>
          <a:ln w="19050" cap="flat" cmpd="sng" algn="ctr">
            <a:solidFill>
              <a:schemeClr val="bg2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</p:cxnSp>
      <p:sp>
        <p:nvSpPr>
          <p:cNvPr id="16" name="Oval 93"/>
          <p:cNvSpPr/>
          <p:nvPr/>
        </p:nvSpPr>
        <p:spPr>
          <a:xfrm>
            <a:off x="9420593" y="2007900"/>
            <a:ext cx="1675216" cy="1664236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algn="ctr" defTabSz="914400">
              <a:defRPr/>
            </a:pPr>
            <a:endParaRPr lang="id-ID" sz="1800" kern="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7" name="Oval 50"/>
          <p:cNvSpPr/>
          <p:nvPr/>
        </p:nvSpPr>
        <p:spPr>
          <a:xfrm>
            <a:off x="1089590" y="2007900"/>
            <a:ext cx="1675216" cy="1664236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algn="ctr" defTabSz="914400">
              <a:defRPr/>
            </a:pPr>
            <a:endParaRPr lang="id-ID" sz="1800" kern="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8" name="Freeform 16"/>
          <p:cNvSpPr>
            <a:spLocks noEditPoints="1"/>
          </p:cNvSpPr>
          <p:nvPr/>
        </p:nvSpPr>
        <p:spPr bwMode="auto">
          <a:xfrm>
            <a:off x="1560678" y="2429088"/>
            <a:ext cx="733036" cy="821860"/>
          </a:xfrm>
          <a:custGeom>
            <a:avLst/>
            <a:gdLst>
              <a:gd name="T0" fmla="*/ 48 w 56"/>
              <a:gd name="T1" fmla="*/ 60 h 64"/>
              <a:gd name="T2" fmla="*/ 45 w 56"/>
              <a:gd name="T3" fmla="*/ 60 h 64"/>
              <a:gd name="T4" fmla="*/ 56 w 56"/>
              <a:gd name="T5" fmla="*/ 40 h 64"/>
              <a:gd name="T6" fmla="*/ 38 w 56"/>
              <a:gd name="T7" fmla="*/ 17 h 64"/>
              <a:gd name="T8" fmla="*/ 42 w 56"/>
              <a:gd name="T9" fmla="*/ 8 h 64"/>
              <a:gd name="T10" fmla="*/ 42 w 56"/>
              <a:gd name="T11" fmla="*/ 5 h 64"/>
              <a:gd name="T12" fmla="*/ 31 w 56"/>
              <a:gd name="T13" fmla="*/ 0 h 64"/>
              <a:gd name="T14" fmla="*/ 29 w 56"/>
              <a:gd name="T15" fmla="*/ 0 h 64"/>
              <a:gd name="T16" fmla="*/ 28 w 56"/>
              <a:gd name="T17" fmla="*/ 1 h 64"/>
              <a:gd name="T18" fmla="*/ 15 w 56"/>
              <a:gd name="T19" fmla="*/ 25 h 64"/>
              <a:gd name="T20" fmla="*/ 17 w 56"/>
              <a:gd name="T21" fmla="*/ 31 h 64"/>
              <a:gd name="T22" fmla="*/ 15 w 56"/>
              <a:gd name="T23" fmla="*/ 35 h 64"/>
              <a:gd name="T24" fmla="*/ 22 w 56"/>
              <a:gd name="T25" fmla="*/ 38 h 64"/>
              <a:gd name="T26" fmla="*/ 24 w 56"/>
              <a:gd name="T27" fmla="*/ 35 h 64"/>
              <a:gd name="T28" fmla="*/ 24 w 56"/>
              <a:gd name="T29" fmla="*/ 35 h 64"/>
              <a:gd name="T30" fmla="*/ 30 w 56"/>
              <a:gd name="T31" fmla="*/ 32 h 64"/>
              <a:gd name="T32" fmla="*/ 34 w 56"/>
              <a:gd name="T33" fmla="*/ 24 h 64"/>
              <a:gd name="T34" fmla="*/ 48 w 56"/>
              <a:gd name="T35" fmla="*/ 40 h 64"/>
              <a:gd name="T36" fmla="*/ 32 w 56"/>
              <a:gd name="T37" fmla="*/ 56 h 64"/>
              <a:gd name="T38" fmla="*/ 20 w 56"/>
              <a:gd name="T39" fmla="*/ 52 h 64"/>
              <a:gd name="T40" fmla="*/ 20 w 56"/>
              <a:gd name="T41" fmla="*/ 50 h 64"/>
              <a:gd name="T42" fmla="*/ 22 w 56"/>
              <a:gd name="T43" fmla="*/ 48 h 64"/>
              <a:gd name="T44" fmla="*/ 32 w 56"/>
              <a:gd name="T45" fmla="*/ 48 h 64"/>
              <a:gd name="T46" fmla="*/ 32 w 56"/>
              <a:gd name="T47" fmla="*/ 44 h 64"/>
              <a:gd name="T48" fmla="*/ 17 w 56"/>
              <a:gd name="T49" fmla="*/ 44 h 64"/>
              <a:gd name="T50" fmla="*/ 8 w 56"/>
              <a:gd name="T51" fmla="*/ 44 h 64"/>
              <a:gd name="T52" fmla="*/ 0 w 56"/>
              <a:gd name="T53" fmla="*/ 44 h 64"/>
              <a:gd name="T54" fmla="*/ 0 w 56"/>
              <a:gd name="T55" fmla="*/ 48 h 64"/>
              <a:gd name="T56" fmla="*/ 9 w 56"/>
              <a:gd name="T57" fmla="*/ 48 h 64"/>
              <a:gd name="T58" fmla="*/ 10 w 56"/>
              <a:gd name="T59" fmla="*/ 48 h 64"/>
              <a:gd name="T60" fmla="*/ 12 w 56"/>
              <a:gd name="T61" fmla="*/ 50 h 64"/>
              <a:gd name="T62" fmla="*/ 12 w 56"/>
              <a:gd name="T63" fmla="*/ 52 h 64"/>
              <a:gd name="T64" fmla="*/ 12 w 56"/>
              <a:gd name="T65" fmla="*/ 60 h 64"/>
              <a:gd name="T66" fmla="*/ 4 w 56"/>
              <a:gd name="T67" fmla="*/ 64 h 64"/>
              <a:gd name="T68" fmla="*/ 56 w 56"/>
              <a:gd name="T69" fmla="*/ 64 h 64"/>
              <a:gd name="T70" fmla="*/ 48 w 56"/>
              <a:gd name="T71" fmla="*/ 60 h 64"/>
              <a:gd name="T72" fmla="*/ 34 w 56"/>
              <a:gd name="T73" fmla="*/ 5 h 64"/>
              <a:gd name="T74" fmla="*/ 33 w 56"/>
              <a:gd name="T75" fmla="*/ 7 h 64"/>
              <a:gd name="T76" fmla="*/ 24 w 56"/>
              <a:gd name="T77" fmla="*/ 24 h 64"/>
              <a:gd name="T78" fmla="*/ 20 w 56"/>
              <a:gd name="T79" fmla="*/ 22 h 64"/>
              <a:gd name="T80" fmla="*/ 20 w 56"/>
              <a:gd name="T81" fmla="*/ 22 h 64"/>
              <a:gd name="T82" fmla="*/ 29 w 56"/>
              <a:gd name="T83" fmla="*/ 5 h 64"/>
              <a:gd name="T84" fmla="*/ 30 w 56"/>
              <a:gd name="T85" fmla="*/ 4 h 64"/>
              <a:gd name="T86" fmla="*/ 32 w 56"/>
              <a:gd name="T87" fmla="*/ 4 h 64"/>
              <a:gd name="T88" fmla="*/ 34 w 56"/>
              <a:gd name="T89" fmla="*/ 5 h 64"/>
              <a:gd name="T90" fmla="*/ 34 w 56"/>
              <a:gd name="T91" fmla="*/ 5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6" h="64">
                <a:moveTo>
                  <a:pt x="48" y="60"/>
                </a:moveTo>
                <a:cubicBezTo>
                  <a:pt x="45" y="60"/>
                  <a:pt x="45" y="60"/>
                  <a:pt x="45" y="60"/>
                </a:cubicBezTo>
                <a:cubicBezTo>
                  <a:pt x="52" y="56"/>
                  <a:pt x="56" y="48"/>
                  <a:pt x="56" y="40"/>
                </a:cubicBezTo>
                <a:cubicBezTo>
                  <a:pt x="56" y="29"/>
                  <a:pt x="48" y="19"/>
                  <a:pt x="38" y="17"/>
                </a:cubicBezTo>
                <a:cubicBezTo>
                  <a:pt x="42" y="8"/>
                  <a:pt x="42" y="8"/>
                  <a:pt x="42" y="8"/>
                </a:cubicBezTo>
                <a:cubicBezTo>
                  <a:pt x="43" y="7"/>
                  <a:pt x="43" y="6"/>
                  <a:pt x="42" y="5"/>
                </a:cubicBezTo>
                <a:cubicBezTo>
                  <a:pt x="31" y="0"/>
                  <a:pt x="31" y="0"/>
                  <a:pt x="31" y="0"/>
                </a:cubicBezTo>
                <a:cubicBezTo>
                  <a:pt x="30" y="0"/>
                  <a:pt x="30" y="0"/>
                  <a:pt x="29" y="0"/>
                </a:cubicBezTo>
                <a:cubicBezTo>
                  <a:pt x="29" y="0"/>
                  <a:pt x="28" y="1"/>
                  <a:pt x="28" y="1"/>
                </a:cubicBezTo>
                <a:cubicBezTo>
                  <a:pt x="15" y="25"/>
                  <a:pt x="15" y="25"/>
                  <a:pt x="15" y="25"/>
                </a:cubicBezTo>
                <a:cubicBezTo>
                  <a:pt x="14" y="28"/>
                  <a:pt x="15" y="30"/>
                  <a:pt x="17" y="31"/>
                </a:cubicBezTo>
                <a:cubicBezTo>
                  <a:pt x="15" y="35"/>
                  <a:pt x="15" y="35"/>
                  <a:pt x="15" y="35"/>
                </a:cubicBezTo>
                <a:cubicBezTo>
                  <a:pt x="22" y="38"/>
                  <a:pt x="22" y="38"/>
                  <a:pt x="22" y="38"/>
                </a:cubicBezTo>
                <a:cubicBezTo>
                  <a:pt x="24" y="35"/>
                  <a:pt x="24" y="35"/>
                  <a:pt x="24" y="35"/>
                </a:cubicBezTo>
                <a:cubicBezTo>
                  <a:pt x="24" y="35"/>
                  <a:pt x="24" y="35"/>
                  <a:pt x="24" y="35"/>
                </a:cubicBezTo>
                <a:cubicBezTo>
                  <a:pt x="26" y="35"/>
                  <a:pt x="29" y="35"/>
                  <a:pt x="30" y="32"/>
                </a:cubicBezTo>
                <a:cubicBezTo>
                  <a:pt x="34" y="24"/>
                  <a:pt x="34" y="24"/>
                  <a:pt x="34" y="24"/>
                </a:cubicBezTo>
                <a:cubicBezTo>
                  <a:pt x="42" y="25"/>
                  <a:pt x="48" y="32"/>
                  <a:pt x="48" y="40"/>
                </a:cubicBezTo>
                <a:cubicBezTo>
                  <a:pt x="48" y="49"/>
                  <a:pt x="41" y="56"/>
                  <a:pt x="32" y="56"/>
                </a:cubicBezTo>
                <a:cubicBezTo>
                  <a:pt x="28" y="56"/>
                  <a:pt x="23" y="54"/>
                  <a:pt x="20" y="52"/>
                </a:cubicBezTo>
                <a:cubicBezTo>
                  <a:pt x="20" y="50"/>
                  <a:pt x="20" y="50"/>
                  <a:pt x="20" y="50"/>
                </a:cubicBezTo>
                <a:cubicBezTo>
                  <a:pt x="20" y="49"/>
                  <a:pt x="21" y="48"/>
                  <a:pt x="2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4"/>
                  <a:pt x="32" y="44"/>
                  <a:pt x="32" y="44"/>
                </a:cubicBezTo>
                <a:cubicBezTo>
                  <a:pt x="17" y="44"/>
                  <a:pt x="17" y="44"/>
                  <a:pt x="17" y="44"/>
                </a:cubicBezTo>
                <a:cubicBezTo>
                  <a:pt x="8" y="44"/>
                  <a:pt x="8" y="44"/>
                  <a:pt x="8" y="44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8"/>
                  <a:pt x="0" y="48"/>
                  <a:pt x="0" y="48"/>
                </a:cubicBezTo>
                <a:cubicBezTo>
                  <a:pt x="9" y="48"/>
                  <a:pt x="9" y="48"/>
                  <a:pt x="9" y="48"/>
                </a:cubicBezTo>
                <a:cubicBezTo>
                  <a:pt x="10" y="48"/>
                  <a:pt x="10" y="48"/>
                  <a:pt x="10" y="48"/>
                </a:cubicBezTo>
                <a:cubicBezTo>
                  <a:pt x="11" y="48"/>
                  <a:pt x="12" y="49"/>
                  <a:pt x="12" y="50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60"/>
                  <a:pt x="12" y="60"/>
                  <a:pt x="12" y="60"/>
                </a:cubicBezTo>
                <a:cubicBezTo>
                  <a:pt x="8" y="60"/>
                  <a:pt x="4" y="60"/>
                  <a:pt x="4" y="64"/>
                </a:cubicBezTo>
                <a:cubicBezTo>
                  <a:pt x="56" y="64"/>
                  <a:pt x="56" y="64"/>
                  <a:pt x="56" y="64"/>
                </a:cubicBezTo>
                <a:cubicBezTo>
                  <a:pt x="56" y="60"/>
                  <a:pt x="52" y="60"/>
                  <a:pt x="48" y="60"/>
                </a:cubicBezTo>
                <a:close/>
                <a:moveTo>
                  <a:pt x="34" y="5"/>
                </a:moveTo>
                <a:cubicBezTo>
                  <a:pt x="33" y="6"/>
                  <a:pt x="33" y="6"/>
                  <a:pt x="33" y="7"/>
                </a:cubicBezTo>
                <a:cubicBezTo>
                  <a:pt x="24" y="24"/>
                  <a:pt x="24" y="24"/>
                  <a:pt x="24" y="24"/>
                </a:cubicBezTo>
                <a:cubicBezTo>
                  <a:pt x="20" y="22"/>
                  <a:pt x="20" y="22"/>
                  <a:pt x="20" y="22"/>
                </a:cubicBezTo>
                <a:cubicBezTo>
                  <a:pt x="20" y="22"/>
                  <a:pt x="20" y="22"/>
                  <a:pt x="20" y="22"/>
                </a:cubicBezTo>
                <a:cubicBezTo>
                  <a:pt x="29" y="5"/>
                  <a:pt x="29" y="5"/>
                  <a:pt x="29" y="5"/>
                </a:cubicBezTo>
                <a:cubicBezTo>
                  <a:pt x="29" y="5"/>
                  <a:pt x="30" y="4"/>
                  <a:pt x="30" y="4"/>
                </a:cubicBezTo>
                <a:cubicBezTo>
                  <a:pt x="31" y="4"/>
                  <a:pt x="31" y="4"/>
                  <a:pt x="32" y="4"/>
                </a:cubicBezTo>
                <a:cubicBezTo>
                  <a:pt x="34" y="5"/>
                  <a:pt x="34" y="5"/>
                  <a:pt x="34" y="5"/>
                </a:cubicBezTo>
                <a:cubicBezTo>
                  <a:pt x="34" y="5"/>
                  <a:pt x="34" y="5"/>
                  <a:pt x="34" y="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577" tIns="45788" rIns="91577" bIns="45788" numCol="1" anchor="t" anchorCtr="0" compatLnSpc="1">
            <a:prstTxWarp prst="textNoShape">
              <a:avLst/>
            </a:prstTxWarp>
          </a:bodyPr>
          <a:lstStyle/>
          <a:p>
            <a:pPr defTabSz="914400">
              <a:defRPr/>
            </a:pPr>
            <a:endParaRPr lang="id-ID" sz="1800" kern="0" dirty="0">
              <a:solidFill>
                <a:sysClr val="windowText" lastClr="000000"/>
              </a:solidFill>
              <a:cs typeface="+mn-ea"/>
              <a:sym typeface="+mn-lt"/>
            </a:endParaRPr>
          </a:p>
        </p:txBody>
      </p:sp>
      <p:grpSp>
        <p:nvGrpSpPr>
          <p:cNvPr id="20" name="Group 6"/>
          <p:cNvGrpSpPr/>
          <p:nvPr/>
        </p:nvGrpSpPr>
        <p:grpSpPr>
          <a:xfrm>
            <a:off x="3094447" y="2410815"/>
            <a:ext cx="446846" cy="858405"/>
            <a:chOff x="3141344" y="2597982"/>
            <a:chExt cx="1228775" cy="1228775"/>
          </a:xfrm>
        </p:grpSpPr>
        <p:sp>
          <p:nvSpPr>
            <p:cNvPr id="24" name="Oval 51"/>
            <p:cNvSpPr/>
            <p:nvPr/>
          </p:nvSpPr>
          <p:spPr>
            <a:xfrm>
              <a:off x="3141344" y="2597982"/>
              <a:ext cx="1228775" cy="1228775"/>
            </a:xfrm>
            <a:prstGeom prst="rightArrow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id-ID" sz="1800" kern="0" dirty="0">
                <a:solidFill>
                  <a:schemeClr val="bg2"/>
                </a:solidFill>
                <a:cs typeface="+mn-ea"/>
                <a:sym typeface="+mn-lt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>
              <a:off x="3497422" y="3033725"/>
              <a:ext cx="516619" cy="357288"/>
            </a:xfrm>
            <a:prstGeom prst="rightArrow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id-ID" sz="1800" kern="0" dirty="0">
                <a:solidFill>
                  <a:schemeClr val="bg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6" name="Oval 80"/>
          <p:cNvSpPr/>
          <p:nvPr/>
        </p:nvSpPr>
        <p:spPr>
          <a:xfrm>
            <a:off x="3869394" y="2007900"/>
            <a:ext cx="1675216" cy="1664236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algn="ctr" defTabSz="914400">
              <a:defRPr/>
            </a:pPr>
            <a:endParaRPr lang="id-ID" sz="1800" kern="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27" name="Group 83"/>
          <p:cNvGrpSpPr/>
          <p:nvPr/>
        </p:nvGrpSpPr>
        <p:grpSpPr>
          <a:xfrm>
            <a:off x="5872706" y="2410815"/>
            <a:ext cx="446846" cy="858405"/>
            <a:chOff x="3141344" y="2597982"/>
            <a:chExt cx="1228775" cy="1228775"/>
          </a:xfrm>
        </p:grpSpPr>
        <p:sp>
          <p:nvSpPr>
            <p:cNvPr id="28" name="Oval 86"/>
            <p:cNvSpPr/>
            <p:nvPr/>
          </p:nvSpPr>
          <p:spPr>
            <a:xfrm>
              <a:off x="3141344" y="2597982"/>
              <a:ext cx="1228775" cy="1228775"/>
            </a:xfrm>
            <a:prstGeom prst="rightArrow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id-ID" sz="1800" kern="0" dirty="0">
                <a:solidFill>
                  <a:schemeClr val="bg2"/>
                </a:solidFill>
                <a:cs typeface="+mn-ea"/>
                <a:sym typeface="+mn-lt"/>
              </a:endParaRPr>
            </a:p>
          </p:txBody>
        </p:sp>
        <p:sp>
          <p:nvSpPr>
            <p:cNvPr id="29" name="Freeform 87"/>
            <p:cNvSpPr>
              <a:spLocks/>
            </p:cNvSpPr>
            <p:nvPr/>
          </p:nvSpPr>
          <p:spPr bwMode="auto">
            <a:xfrm>
              <a:off x="3497422" y="3033725"/>
              <a:ext cx="516619" cy="357288"/>
            </a:xfrm>
            <a:prstGeom prst="rightArrow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id-ID" sz="1800" kern="0" dirty="0">
                <a:solidFill>
                  <a:schemeClr val="bg2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0" name="Oval 88"/>
          <p:cNvSpPr/>
          <p:nvPr/>
        </p:nvSpPr>
        <p:spPr>
          <a:xfrm>
            <a:off x="6596616" y="2007900"/>
            <a:ext cx="1675216" cy="1664236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577" tIns="45788" rIns="91577" bIns="45788" rtlCol="0" anchor="ctr"/>
          <a:lstStyle/>
          <a:p>
            <a:pPr algn="ctr" defTabSz="914400">
              <a:defRPr/>
            </a:pPr>
            <a:endParaRPr lang="id-ID" sz="1800" kern="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grpSp>
        <p:nvGrpSpPr>
          <p:cNvPr id="31" name="Group 90"/>
          <p:cNvGrpSpPr/>
          <p:nvPr/>
        </p:nvGrpSpPr>
        <p:grpSpPr>
          <a:xfrm>
            <a:off x="8645649" y="2410815"/>
            <a:ext cx="446846" cy="858405"/>
            <a:chOff x="3141344" y="2597982"/>
            <a:chExt cx="1228775" cy="1228775"/>
          </a:xfrm>
        </p:grpSpPr>
        <p:sp>
          <p:nvSpPr>
            <p:cNvPr id="32" name="Oval 91"/>
            <p:cNvSpPr/>
            <p:nvPr/>
          </p:nvSpPr>
          <p:spPr>
            <a:xfrm>
              <a:off x="3141344" y="2597982"/>
              <a:ext cx="1228775" cy="1228775"/>
            </a:xfrm>
            <a:prstGeom prst="rightArrow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id-ID" sz="1800" kern="0" dirty="0">
                <a:solidFill>
                  <a:schemeClr val="bg2"/>
                </a:solidFill>
                <a:cs typeface="+mn-ea"/>
                <a:sym typeface="+mn-lt"/>
              </a:endParaRPr>
            </a:p>
          </p:txBody>
        </p:sp>
        <p:sp>
          <p:nvSpPr>
            <p:cNvPr id="33" name="Freeform 92"/>
            <p:cNvSpPr>
              <a:spLocks/>
            </p:cNvSpPr>
            <p:nvPr/>
          </p:nvSpPr>
          <p:spPr bwMode="auto">
            <a:xfrm>
              <a:off x="3497422" y="3033725"/>
              <a:ext cx="516619" cy="357288"/>
            </a:xfrm>
            <a:prstGeom prst="rightArrow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id-ID" sz="1800" kern="0" dirty="0">
                <a:solidFill>
                  <a:schemeClr val="bg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4" name="Group 98"/>
          <p:cNvGrpSpPr/>
          <p:nvPr/>
        </p:nvGrpSpPr>
        <p:grpSpPr>
          <a:xfrm>
            <a:off x="9987747" y="2428091"/>
            <a:ext cx="540908" cy="823850"/>
            <a:chOff x="5438775" y="339726"/>
            <a:chExt cx="550863" cy="844549"/>
          </a:xfrm>
          <a:solidFill>
            <a:srgbClr val="FFFFFF"/>
          </a:solidFill>
        </p:grpSpPr>
        <p:sp>
          <p:nvSpPr>
            <p:cNvPr id="35" name="Freeform 5"/>
            <p:cNvSpPr>
              <a:spLocks/>
            </p:cNvSpPr>
            <p:nvPr/>
          </p:nvSpPr>
          <p:spPr bwMode="auto">
            <a:xfrm>
              <a:off x="5438775" y="339726"/>
              <a:ext cx="550863" cy="623887"/>
            </a:xfrm>
            <a:custGeom>
              <a:avLst/>
              <a:gdLst>
                <a:gd name="T0" fmla="*/ 72 w 144"/>
                <a:gd name="T1" fmla="*/ 0 h 164"/>
                <a:gd name="T2" fmla="*/ 0 w 144"/>
                <a:gd name="T3" fmla="*/ 71 h 164"/>
                <a:gd name="T4" fmla="*/ 13 w 144"/>
                <a:gd name="T5" fmla="*/ 112 h 164"/>
                <a:gd name="T6" fmla="*/ 19 w 144"/>
                <a:gd name="T7" fmla="*/ 125 h 164"/>
                <a:gd name="T8" fmla="*/ 25 w 144"/>
                <a:gd name="T9" fmla="*/ 137 h 164"/>
                <a:gd name="T10" fmla="*/ 33 w 144"/>
                <a:gd name="T11" fmla="*/ 163 h 164"/>
                <a:gd name="T12" fmla="*/ 33 w 144"/>
                <a:gd name="T13" fmla="*/ 164 h 164"/>
                <a:gd name="T14" fmla="*/ 47 w 144"/>
                <a:gd name="T15" fmla="*/ 164 h 164"/>
                <a:gd name="T16" fmla="*/ 46 w 144"/>
                <a:gd name="T17" fmla="*/ 159 h 164"/>
                <a:gd name="T18" fmla="*/ 37 w 144"/>
                <a:gd name="T19" fmla="*/ 133 h 164"/>
                <a:gd name="T20" fmla="*/ 31 w 144"/>
                <a:gd name="T21" fmla="*/ 119 h 164"/>
                <a:gd name="T22" fmla="*/ 25 w 144"/>
                <a:gd name="T23" fmla="*/ 106 h 164"/>
                <a:gd name="T24" fmla="*/ 25 w 144"/>
                <a:gd name="T25" fmla="*/ 106 h 164"/>
                <a:gd name="T26" fmla="*/ 14 w 144"/>
                <a:gd name="T27" fmla="*/ 71 h 164"/>
                <a:gd name="T28" fmla="*/ 72 w 144"/>
                <a:gd name="T29" fmla="*/ 13 h 164"/>
                <a:gd name="T30" fmla="*/ 131 w 144"/>
                <a:gd name="T31" fmla="*/ 71 h 164"/>
                <a:gd name="T32" fmla="*/ 120 w 144"/>
                <a:gd name="T33" fmla="*/ 107 h 164"/>
                <a:gd name="T34" fmla="*/ 113 w 144"/>
                <a:gd name="T35" fmla="*/ 119 h 164"/>
                <a:gd name="T36" fmla="*/ 107 w 144"/>
                <a:gd name="T37" fmla="*/ 133 h 164"/>
                <a:gd name="T38" fmla="*/ 99 w 144"/>
                <a:gd name="T39" fmla="*/ 159 h 164"/>
                <a:gd name="T40" fmla="*/ 97 w 144"/>
                <a:gd name="T41" fmla="*/ 164 h 164"/>
                <a:gd name="T42" fmla="*/ 111 w 144"/>
                <a:gd name="T43" fmla="*/ 164 h 164"/>
                <a:gd name="T44" fmla="*/ 112 w 144"/>
                <a:gd name="T45" fmla="*/ 163 h 164"/>
                <a:gd name="T46" fmla="*/ 120 w 144"/>
                <a:gd name="T47" fmla="*/ 137 h 164"/>
                <a:gd name="T48" fmla="*/ 125 w 144"/>
                <a:gd name="T49" fmla="*/ 125 h 164"/>
                <a:gd name="T50" fmla="*/ 131 w 144"/>
                <a:gd name="T51" fmla="*/ 113 h 164"/>
                <a:gd name="T52" fmla="*/ 144 w 144"/>
                <a:gd name="T53" fmla="*/ 71 h 164"/>
                <a:gd name="T54" fmla="*/ 72 w 144"/>
                <a:gd name="T5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44" h="164">
                  <a:moveTo>
                    <a:pt x="72" y="0"/>
                  </a:moveTo>
                  <a:cubicBezTo>
                    <a:pt x="33" y="0"/>
                    <a:pt x="0" y="32"/>
                    <a:pt x="0" y="71"/>
                  </a:cubicBezTo>
                  <a:cubicBezTo>
                    <a:pt x="0" y="87"/>
                    <a:pt x="7" y="101"/>
                    <a:pt x="13" y="112"/>
                  </a:cubicBezTo>
                  <a:cubicBezTo>
                    <a:pt x="13" y="113"/>
                    <a:pt x="17" y="121"/>
                    <a:pt x="19" y="125"/>
                  </a:cubicBezTo>
                  <a:cubicBezTo>
                    <a:pt x="21" y="129"/>
                    <a:pt x="23" y="133"/>
                    <a:pt x="25" y="137"/>
                  </a:cubicBezTo>
                  <a:cubicBezTo>
                    <a:pt x="28" y="145"/>
                    <a:pt x="30" y="154"/>
                    <a:pt x="33" y="163"/>
                  </a:cubicBezTo>
                  <a:cubicBezTo>
                    <a:pt x="33" y="163"/>
                    <a:pt x="33" y="164"/>
                    <a:pt x="33" y="164"/>
                  </a:cubicBezTo>
                  <a:cubicBezTo>
                    <a:pt x="47" y="164"/>
                    <a:pt x="47" y="164"/>
                    <a:pt x="47" y="164"/>
                  </a:cubicBezTo>
                  <a:cubicBezTo>
                    <a:pt x="47" y="163"/>
                    <a:pt x="46" y="161"/>
                    <a:pt x="46" y="159"/>
                  </a:cubicBezTo>
                  <a:cubicBezTo>
                    <a:pt x="43" y="150"/>
                    <a:pt x="40" y="141"/>
                    <a:pt x="37" y="133"/>
                  </a:cubicBezTo>
                  <a:cubicBezTo>
                    <a:pt x="35" y="128"/>
                    <a:pt x="33" y="123"/>
                    <a:pt x="31" y="119"/>
                  </a:cubicBezTo>
                  <a:cubicBezTo>
                    <a:pt x="29" y="115"/>
                    <a:pt x="25" y="106"/>
                    <a:pt x="25" y="106"/>
                  </a:cubicBezTo>
                  <a:cubicBezTo>
                    <a:pt x="25" y="106"/>
                    <a:pt x="25" y="106"/>
                    <a:pt x="25" y="106"/>
                  </a:cubicBezTo>
                  <a:cubicBezTo>
                    <a:pt x="18" y="93"/>
                    <a:pt x="14" y="83"/>
                    <a:pt x="14" y="71"/>
                  </a:cubicBezTo>
                  <a:cubicBezTo>
                    <a:pt x="14" y="39"/>
                    <a:pt x="40" y="13"/>
                    <a:pt x="72" y="13"/>
                  </a:cubicBezTo>
                  <a:cubicBezTo>
                    <a:pt x="104" y="13"/>
                    <a:pt x="131" y="39"/>
                    <a:pt x="131" y="71"/>
                  </a:cubicBezTo>
                  <a:cubicBezTo>
                    <a:pt x="131" y="84"/>
                    <a:pt x="126" y="94"/>
                    <a:pt x="120" y="107"/>
                  </a:cubicBezTo>
                  <a:cubicBezTo>
                    <a:pt x="119" y="107"/>
                    <a:pt x="115" y="115"/>
                    <a:pt x="113" y="119"/>
                  </a:cubicBezTo>
                  <a:cubicBezTo>
                    <a:pt x="111" y="123"/>
                    <a:pt x="109" y="127"/>
                    <a:pt x="107" y="133"/>
                  </a:cubicBezTo>
                  <a:cubicBezTo>
                    <a:pt x="104" y="141"/>
                    <a:pt x="101" y="150"/>
                    <a:pt x="99" y="159"/>
                  </a:cubicBezTo>
                  <a:cubicBezTo>
                    <a:pt x="98" y="161"/>
                    <a:pt x="98" y="163"/>
                    <a:pt x="97" y="164"/>
                  </a:cubicBezTo>
                  <a:cubicBezTo>
                    <a:pt x="111" y="164"/>
                    <a:pt x="111" y="164"/>
                    <a:pt x="111" y="164"/>
                  </a:cubicBezTo>
                  <a:cubicBezTo>
                    <a:pt x="111" y="164"/>
                    <a:pt x="111" y="163"/>
                    <a:pt x="112" y="163"/>
                  </a:cubicBezTo>
                  <a:cubicBezTo>
                    <a:pt x="114" y="154"/>
                    <a:pt x="117" y="146"/>
                    <a:pt x="120" y="137"/>
                  </a:cubicBezTo>
                  <a:cubicBezTo>
                    <a:pt x="122" y="133"/>
                    <a:pt x="123" y="129"/>
                    <a:pt x="125" y="125"/>
                  </a:cubicBezTo>
                  <a:cubicBezTo>
                    <a:pt x="127" y="121"/>
                    <a:pt x="131" y="113"/>
                    <a:pt x="131" y="113"/>
                  </a:cubicBezTo>
                  <a:cubicBezTo>
                    <a:pt x="139" y="99"/>
                    <a:pt x="144" y="86"/>
                    <a:pt x="144" y="71"/>
                  </a:cubicBezTo>
                  <a:cubicBezTo>
                    <a:pt x="144" y="32"/>
                    <a:pt x="112" y="0"/>
                    <a:pt x="7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id-ID" sz="1800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36" name="Freeform 6"/>
            <p:cNvSpPr>
              <a:spLocks/>
            </p:cNvSpPr>
            <p:nvPr/>
          </p:nvSpPr>
          <p:spPr bwMode="auto">
            <a:xfrm>
              <a:off x="5564188" y="1050925"/>
              <a:ext cx="298450" cy="133350"/>
            </a:xfrm>
            <a:custGeom>
              <a:avLst/>
              <a:gdLst>
                <a:gd name="T0" fmla="*/ 0 w 78"/>
                <a:gd name="T1" fmla="*/ 6 h 35"/>
                <a:gd name="T2" fmla="*/ 15 w 78"/>
                <a:gd name="T3" fmla="*/ 20 h 35"/>
                <a:gd name="T4" fmla="*/ 19 w 78"/>
                <a:gd name="T5" fmla="*/ 20 h 35"/>
                <a:gd name="T6" fmla="*/ 19 w 78"/>
                <a:gd name="T7" fmla="*/ 21 h 35"/>
                <a:gd name="T8" fmla="*/ 33 w 78"/>
                <a:gd name="T9" fmla="*/ 35 h 35"/>
                <a:gd name="T10" fmla="*/ 46 w 78"/>
                <a:gd name="T11" fmla="*/ 35 h 35"/>
                <a:gd name="T12" fmla="*/ 60 w 78"/>
                <a:gd name="T13" fmla="*/ 21 h 35"/>
                <a:gd name="T14" fmla="*/ 60 w 78"/>
                <a:gd name="T15" fmla="*/ 20 h 35"/>
                <a:gd name="T16" fmla="*/ 64 w 78"/>
                <a:gd name="T17" fmla="*/ 20 h 35"/>
                <a:gd name="T18" fmla="*/ 78 w 78"/>
                <a:gd name="T19" fmla="*/ 6 h 35"/>
                <a:gd name="T20" fmla="*/ 78 w 78"/>
                <a:gd name="T21" fmla="*/ 0 h 35"/>
                <a:gd name="T22" fmla="*/ 0 w 78"/>
                <a:gd name="T23" fmla="*/ 0 h 35"/>
                <a:gd name="T24" fmla="*/ 0 w 78"/>
                <a:gd name="T25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35">
                  <a:moveTo>
                    <a:pt x="0" y="6"/>
                  </a:moveTo>
                  <a:cubicBezTo>
                    <a:pt x="0" y="14"/>
                    <a:pt x="7" y="20"/>
                    <a:pt x="15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9"/>
                    <a:pt x="25" y="35"/>
                    <a:pt x="33" y="3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53" y="35"/>
                    <a:pt x="60" y="29"/>
                    <a:pt x="60" y="21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72" y="20"/>
                    <a:pt x="78" y="14"/>
                    <a:pt x="78" y="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id-ID" sz="1800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37" name="Rectangle 7"/>
            <p:cNvSpPr>
              <a:spLocks noChangeArrowheads="1"/>
            </p:cNvSpPr>
            <p:nvPr/>
          </p:nvSpPr>
          <p:spPr bwMode="auto">
            <a:xfrm>
              <a:off x="5564188" y="993775"/>
              <a:ext cx="298450" cy="301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id-ID" sz="1800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38" name="Freeform 8"/>
            <p:cNvSpPr>
              <a:spLocks/>
            </p:cNvSpPr>
            <p:nvPr/>
          </p:nvSpPr>
          <p:spPr bwMode="auto">
            <a:xfrm>
              <a:off x="5553075" y="658813"/>
              <a:ext cx="325438" cy="304800"/>
            </a:xfrm>
            <a:custGeom>
              <a:avLst/>
              <a:gdLst>
                <a:gd name="T0" fmla="*/ 57 w 85"/>
                <a:gd name="T1" fmla="*/ 80 h 80"/>
                <a:gd name="T2" fmla="*/ 83 w 85"/>
                <a:gd name="T3" fmla="*/ 9 h 80"/>
                <a:gd name="T4" fmla="*/ 85 w 85"/>
                <a:gd name="T5" fmla="*/ 3 h 80"/>
                <a:gd name="T6" fmla="*/ 80 w 85"/>
                <a:gd name="T7" fmla="*/ 0 h 80"/>
                <a:gd name="T8" fmla="*/ 80 w 85"/>
                <a:gd name="T9" fmla="*/ 0 h 80"/>
                <a:gd name="T10" fmla="*/ 71 w 85"/>
                <a:gd name="T11" fmla="*/ 8 h 80"/>
                <a:gd name="T12" fmla="*/ 67 w 85"/>
                <a:gd name="T13" fmla="*/ 12 h 80"/>
                <a:gd name="T14" fmla="*/ 64 w 85"/>
                <a:gd name="T15" fmla="*/ 8 h 80"/>
                <a:gd name="T16" fmla="*/ 55 w 85"/>
                <a:gd name="T17" fmla="*/ 0 h 80"/>
                <a:gd name="T18" fmla="*/ 46 w 85"/>
                <a:gd name="T19" fmla="*/ 8 h 80"/>
                <a:gd name="T20" fmla="*/ 42 w 85"/>
                <a:gd name="T21" fmla="*/ 12 h 80"/>
                <a:gd name="T22" fmla="*/ 39 w 85"/>
                <a:gd name="T23" fmla="*/ 8 h 80"/>
                <a:gd name="T24" fmla="*/ 30 w 85"/>
                <a:gd name="T25" fmla="*/ 0 h 80"/>
                <a:gd name="T26" fmla="*/ 21 w 85"/>
                <a:gd name="T27" fmla="*/ 8 h 80"/>
                <a:gd name="T28" fmla="*/ 17 w 85"/>
                <a:gd name="T29" fmla="*/ 12 h 80"/>
                <a:gd name="T30" fmla="*/ 14 w 85"/>
                <a:gd name="T31" fmla="*/ 8 h 80"/>
                <a:gd name="T32" fmla="*/ 5 w 85"/>
                <a:gd name="T33" fmla="*/ 0 h 80"/>
                <a:gd name="T34" fmla="*/ 4 w 85"/>
                <a:gd name="T35" fmla="*/ 0 h 80"/>
                <a:gd name="T36" fmla="*/ 0 w 85"/>
                <a:gd name="T37" fmla="*/ 3 h 80"/>
                <a:gd name="T38" fmla="*/ 2 w 85"/>
                <a:gd name="T39" fmla="*/ 10 h 80"/>
                <a:gd name="T40" fmla="*/ 29 w 85"/>
                <a:gd name="T41" fmla="*/ 80 h 80"/>
                <a:gd name="T42" fmla="*/ 35 w 85"/>
                <a:gd name="T43" fmla="*/ 80 h 80"/>
                <a:gd name="T44" fmla="*/ 10 w 85"/>
                <a:gd name="T45" fmla="*/ 13 h 80"/>
                <a:gd name="T46" fmla="*/ 17 w 85"/>
                <a:gd name="T47" fmla="*/ 18 h 80"/>
                <a:gd name="T48" fmla="*/ 26 w 85"/>
                <a:gd name="T49" fmla="*/ 11 h 80"/>
                <a:gd name="T50" fmla="*/ 30 w 85"/>
                <a:gd name="T51" fmla="*/ 6 h 80"/>
                <a:gd name="T52" fmla="*/ 33 w 85"/>
                <a:gd name="T53" fmla="*/ 11 h 80"/>
                <a:gd name="T54" fmla="*/ 42 w 85"/>
                <a:gd name="T55" fmla="*/ 18 h 80"/>
                <a:gd name="T56" fmla="*/ 51 w 85"/>
                <a:gd name="T57" fmla="*/ 11 h 80"/>
                <a:gd name="T58" fmla="*/ 55 w 85"/>
                <a:gd name="T59" fmla="*/ 6 h 80"/>
                <a:gd name="T60" fmla="*/ 58 w 85"/>
                <a:gd name="T61" fmla="*/ 11 h 80"/>
                <a:gd name="T62" fmla="*/ 67 w 85"/>
                <a:gd name="T63" fmla="*/ 18 h 80"/>
                <a:gd name="T64" fmla="*/ 75 w 85"/>
                <a:gd name="T65" fmla="*/ 13 h 80"/>
                <a:gd name="T66" fmla="*/ 50 w 85"/>
                <a:gd name="T67" fmla="*/ 80 h 80"/>
                <a:gd name="T68" fmla="*/ 57 w 85"/>
                <a:gd name="T69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5" h="80">
                  <a:moveTo>
                    <a:pt x="57" y="80"/>
                  </a:moveTo>
                  <a:cubicBezTo>
                    <a:pt x="83" y="9"/>
                    <a:pt x="83" y="9"/>
                    <a:pt x="83" y="9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4" y="1"/>
                    <a:pt x="82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5" y="0"/>
                    <a:pt x="72" y="5"/>
                    <a:pt x="71" y="8"/>
                  </a:cubicBezTo>
                  <a:cubicBezTo>
                    <a:pt x="69" y="11"/>
                    <a:pt x="68" y="12"/>
                    <a:pt x="67" y="12"/>
                  </a:cubicBezTo>
                  <a:cubicBezTo>
                    <a:pt x="66" y="12"/>
                    <a:pt x="65" y="11"/>
                    <a:pt x="64" y="8"/>
                  </a:cubicBezTo>
                  <a:cubicBezTo>
                    <a:pt x="62" y="5"/>
                    <a:pt x="60" y="0"/>
                    <a:pt x="55" y="0"/>
                  </a:cubicBezTo>
                  <a:cubicBezTo>
                    <a:pt x="50" y="0"/>
                    <a:pt x="47" y="5"/>
                    <a:pt x="46" y="8"/>
                  </a:cubicBezTo>
                  <a:cubicBezTo>
                    <a:pt x="44" y="11"/>
                    <a:pt x="43" y="12"/>
                    <a:pt x="42" y="12"/>
                  </a:cubicBezTo>
                  <a:cubicBezTo>
                    <a:pt x="41" y="12"/>
                    <a:pt x="40" y="11"/>
                    <a:pt x="39" y="8"/>
                  </a:cubicBezTo>
                  <a:cubicBezTo>
                    <a:pt x="37" y="5"/>
                    <a:pt x="35" y="0"/>
                    <a:pt x="30" y="0"/>
                  </a:cubicBezTo>
                  <a:cubicBezTo>
                    <a:pt x="25" y="0"/>
                    <a:pt x="22" y="5"/>
                    <a:pt x="21" y="8"/>
                  </a:cubicBezTo>
                  <a:cubicBezTo>
                    <a:pt x="19" y="11"/>
                    <a:pt x="18" y="12"/>
                    <a:pt x="17" y="12"/>
                  </a:cubicBezTo>
                  <a:cubicBezTo>
                    <a:pt x="16" y="12"/>
                    <a:pt x="15" y="11"/>
                    <a:pt x="14" y="8"/>
                  </a:cubicBezTo>
                  <a:cubicBezTo>
                    <a:pt x="12" y="5"/>
                    <a:pt x="10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35" y="80"/>
                    <a:pt x="35" y="80"/>
                    <a:pt x="35" y="80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6"/>
                    <a:pt x="14" y="18"/>
                    <a:pt x="17" y="18"/>
                  </a:cubicBezTo>
                  <a:cubicBezTo>
                    <a:pt x="22" y="18"/>
                    <a:pt x="25" y="14"/>
                    <a:pt x="26" y="11"/>
                  </a:cubicBezTo>
                  <a:cubicBezTo>
                    <a:pt x="28" y="8"/>
                    <a:pt x="29" y="6"/>
                    <a:pt x="30" y="6"/>
                  </a:cubicBezTo>
                  <a:cubicBezTo>
                    <a:pt x="31" y="6"/>
                    <a:pt x="32" y="8"/>
                    <a:pt x="33" y="11"/>
                  </a:cubicBezTo>
                  <a:cubicBezTo>
                    <a:pt x="35" y="14"/>
                    <a:pt x="37" y="18"/>
                    <a:pt x="42" y="18"/>
                  </a:cubicBezTo>
                  <a:cubicBezTo>
                    <a:pt x="47" y="18"/>
                    <a:pt x="49" y="14"/>
                    <a:pt x="51" y="11"/>
                  </a:cubicBezTo>
                  <a:cubicBezTo>
                    <a:pt x="53" y="8"/>
                    <a:pt x="53" y="6"/>
                    <a:pt x="55" y="6"/>
                  </a:cubicBezTo>
                  <a:cubicBezTo>
                    <a:pt x="56" y="6"/>
                    <a:pt x="57" y="8"/>
                    <a:pt x="58" y="11"/>
                  </a:cubicBezTo>
                  <a:cubicBezTo>
                    <a:pt x="60" y="14"/>
                    <a:pt x="62" y="18"/>
                    <a:pt x="67" y="18"/>
                  </a:cubicBezTo>
                  <a:cubicBezTo>
                    <a:pt x="71" y="18"/>
                    <a:pt x="73" y="15"/>
                    <a:pt x="75" y="13"/>
                  </a:cubicBezTo>
                  <a:cubicBezTo>
                    <a:pt x="50" y="80"/>
                    <a:pt x="50" y="80"/>
                    <a:pt x="50" y="80"/>
                  </a:cubicBezTo>
                  <a:lnTo>
                    <a:pt x="57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id-ID" sz="1800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9" name="Group 103"/>
          <p:cNvGrpSpPr/>
          <p:nvPr/>
        </p:nvGrpSpPr>
        <p:grpSpPr>
          <a:xfrm>
            <a:off x="4355203" y="2441792"/>
            <a:ext cx="703596" cy="796450"/>
            <a:chOff x="8196263" y="4981575"/>
            <a:chExt cx="796925" cy="908050"/>
          </a:xfrm>
          <a:solidFill>
            <a:srgbClr val="FFFFFF"/>
          </a:solidFill>
        </p:grpSpPr>
        <p:sp>
          <p:nvSpPr>
            <p:cNvPr id="40" name="Freeform 5"/>
            <p:cNvSpPr>
              <a:spLocks noEditPoints="1"/>
            </p:cNvSpPr>
            <p:nvPr/>
          </p:nvSpPr>
          <p:spPr bwMode="auto">
            <a:xfrm>
              <a:off x="8196263" y="4981575"/>
              <a:ext cx="796925" cy="908050"/>
            </a:xfrm>
            <a:custGeom>
              <a:avLst/>
              <a:gdLst>
                <a:gd name="T0" fmla="*/ 666 w 907"/>
                <a:gd name="T1" fmla="*/ 33 h 1034"/>
                <a:gd name="T2" fmla="*/ 236 w 907"/>
                <a:gd name="T3" fmla="*/ 68 h 1034"/>
                <a:gd name="T4" fmla="*/ 77 w 907"/>
                <a:gd name="T5" fmla="*/ 272 h 1034"/>
                <a:gd name="T6" fmla="*/ 78 w 907"/>
                <a:gd name="T7" fmla="*/ 399 h 1034"/>
                <a:gd name="T8" fmla="*/ 81 w 907"/>
                <a:gd name="T9" fmla="*/ 411 h 1034"/>
                <a:gd name="T10" fmla="*/ 44 w 907"/>
                <a:gd name="T11" fmla="*/ 468 h 1034"/>
                <a:gd name="T12" fmla="*/ 16 w 907"/>
                <a:gd name="T13" fmla="*/ 509 h 1034"/>
                <a:gd name="T14" fmla="*/ 16 w 907"/>
                <a:gd name="T15" fmla="*/ 510 h 1034"/>
                <a:gd name="T16" fmla="*/ 42 w 907"/>
                <a:gd name="T17" fmla="*/ 624 h 1034"/>
                <a:gd name="T18" fmla="*/ 57 w 907"/>
                <a:gd name="T19" fmla="*/ 677 h 1034"/>
                <a:gd name="T20" fmla="*/ 86 w 907"/>
                <a:gd name="T21" fmla="*/ 749 h 1034"/>
                <a:gd name="T22" fmla="*/ 85 w 907"/>
                <a:gd name="T23" fmla="*/ 800 h 1034"/>
                <a:gd name="T24" fmla="*/ 195 w 907"/>
                <a:gd name="T25" fmla="*/ 892 h 1034"/>
                <a:gd name="T26" fmla="*/ 281 w 907"/>
                <a:gd name="T27" fmla="*/ 958 h 1034"/>
                <a:gd name="T28" fmla="*/ 713 w 907"/>
                <a:gd name="T29" fmla="*/ 1034 h 1034"/>
                <a:gd name="T30" fmla="*/ 791 w 907"/>
                <a:gd name="T31" fmla="*/ 940 h 1034"/>
                <a:gd name="T32" fmla="*/ 766 w 907"/>
                <a:gd name="T33" fmla="*/ 735 h 1034"/>
                <a:gd name="T34" fmla="*/ 896 w 907"/>
                <a:gd name="T35" fmla="*/ 481 h 1034"/>
                <a:gd name="T36" fmla="*/ 814 w 907"/>
                <a:gd name="T37" fmla="*/ 136 h 1034"/>
                <a:gd name="T38" fmla="*/ 723 w 907"/>
                <a:gd name="T39" fmla="*/ 699 h 1034"/>
                <a:gd name="T40" fmla="*/ 736 w 907"/>
                <a:gd name="T41" fmla="*/ 949 h 1034"/>
                <a:gd name="T42" fmla="*/ 713 w 907"/>
                <a:gd name="T43" fmla="*/ 978 h 1034"/>
                <a:gd name="T44" fmla="*/ 337 w 907"/>
                <a:gd name="T45" fmla="*/ 955 h 1034"/>
                <a:gd name="T46" fmla="*/ 300 w 907"/>
                <a:gd name="T47" fmla="*/ 814 h 1034"/>
                <a:gd name="T48" fmla="*/ 195 w 907"/>
                <a:gd name="T49" fmla="*/ 837 h 1034"/>
                <a:gd name="T50" fmla="*/ 116 w 907"/>
                <a:gd name="T51" fmla="*/ 697 h 1034"/>
                <a:gd name="T52" fmla="*/ 126 w 907"/>
                <a:gd name="T53" fmla="*/ 655 h 1034"/>
                <a:gd name="T54" fmla="*/ 99 w 907"/>
                <a:gd name="T55" fmla="*/ 640 h 1034"/>
                <a:gd name="T56" fmla="*/ 108 w 907"/>
                <a:gd name="T57" fmla="*/ 598 h 1034"/>
                <a:gd name="T58" fmla="*/ 75 w 907"/>
                <a:gd name="T59" fmla="*/ 579 h 1034"/>
                <a:gd name="T60" fmla="*/ 63 w 907"/>
                <a:gd name="T61" fmla="*/ 539 h 1034"/>
                <a:gd name="T62" fmla="*/ 128 w 907"/>
                <a:gd name="T63" fmla="*/ 440 h 1034"/>
                <a:gd name="T64" fmla="*/ 132 w 907"/>
                <a:gd name="T65" fmla="*/ 387 h 1034"/>
                <a:gd name="T66" fmla="*/ 131 w 907"/>
                <a:gd name="T67" fmla="*/ 286 h 1034"/>
                <a:gd name="T68" fmla="*/ 841 w 907"/>
                <a:gd name="T69" fmla="*/ 473 h 1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07" h="1034">
                  <a:moveTo>
                    <a:pt x="814" y="136"/>
                  </a:moveTo>
                  <a:cubicBezTo>
                    <a:pt x="775" y="91"/>
                    <a:pt x="726" y="56"/>
                    <a:pt x="666" y="33"/>
                  </a:cubicBezTo>
                  <a:cubicBezTo>
                    <a:pt x="613" y="11"/>
                    <a:pt x="552" y="0"/>
                    <a:pt x="490" y="0"/>
                  </a:cubicBezTo>
                  <a:cubicBezTo>
                    <a:pt x="399" y="0"/>
                    <a:pt x="308" y="24"/>
                    <a:pt x="236" y="68"/>
                  </a:cubicBezTo>
                  <a:cubicBezTo>
                    <a:pt x="196" y="92"/>
                    <a:pt x="163" y="120"/>
                    <a:pt x="137" y="153"/>
                  </a:cubicBezTo>
                  <a:cubicBezTo>
                    <a:pt x="108" y="189"/>
                    <a:pt x="88" y="229"/>
                    <a:pt x="77" y="272"/>
                  </a:cubicBezTo>
                  <a:cubicBezTo>
                    <a:pt x="68" y="310"/>
                    <a:pt x="67" y="352"/>
                    <a:pt x="75" y="387"/>
                  </a:cubicBezTo>
                  <a:cubicBezTo>
                    <a:pt x="78" y="399"/>
                    <a:pt x="78" y="399"/>
                    <a:pt x="78" y="399"/>
                  </a:cubicBezTo>
                  <a:cubicBezTo>
                    <a:pt x="78" y="403"/>
                    <a:pt x="79" y="406"/>
                    <a:pt x="80" y="409"/>
                  </a:cubicBezTo>
                  <a:cubicBezTo>
                    <a:pt x="80" y="410"/>
                    <a:pt x="80" y="410"/>
                    <a:pt x="81" y="411"/>
                  </a:cubicBezTo>
                  <a:cubicBezTo>
                    <a:pt x="78" y="416"/>
                    <a:pt x="78" y="416"/>
                    <a:pt x="78" y="416"/>
                  </a:cubicBezTo>
                  <a:cubicBezTo>
                    <a:pt x="70" y="433"/>
                    <a:pt x="58" y="450"/>
                    <a:pt x="44" y="468"/>
                  </a:cubicBezTo>
                  <a:cubicBezTo>
                    <a:pt x="35" y="481"/>
                    <a:pt x="25" y="494"/>
                    <a:pt x="16" y="509"/>
                  </a:cubicBezTo>
                  <a:cubicBezTo>
                    <a:pt x="16" y="509"/>
                    <a:pt x="16" y="509"/>
                    <a:pt x="16" y="509"/>
                  </a:cubicBezTo>
                  <a:cubicBezTo>
                    <a:pt x="16" y="509"/>
                    <a:pt x="16" y="509"/>
                    <a:pt x="16" y="509"/>
                  </a:cubicBezTo>
                  <a:cubicBezTo>
                    <a:pt x="16" y="510"/>
                    <a:pt x="16" y="510"/>
                    <a:pt x="16" y="510"/>
                  </a:cubicBezTo>
                  <a:cubicBezTo>
                    <a:pt x="3" y="530"/>
                    <a:pt x="0" y="555"/>
                    <a:pt x="7" y="578"/>
                  </a:cubicBezTo>
                  <a:cubicBezTo>
                    <a:pt x="12" y="597"/>
                    <a:pt x="25" y="613"/>
                    <a:pt x="42" y="624"/>
                  </a:cubicBezTo>
                  <a:cubicBezTo>
                    <a:pt x="40" y="638"/>
                    <a:pt x="43" y="652"/>
                    <a:pt x="49" y="665"/>
                  </a:cubicBezTo>
                  <a:cubicBezTo>
                    <a:pt x="51" y="669"/>
                    <a:pt x="54" y="674"/>
                    <a:pt x="57" y="677"/>
                  </a:cubicBezTo>
                  <a:cubicBezTo>
                    <a:pt x="55" y="696"/>
                    <a:pt x="60" y="714"/>
                    <a:pt x="71" y="730"/>
                  </a:cubicBezTo>
                  <a:cubicBezTo>
                    <a:pt x="86" y="749"/>
                    <a:pt x="86" y="749"/>
                    <a:pt x="86" y="749"/>
                  </a:cubicBezTo>
                  <a:cubicBezTo>
                    <a:pt x="86" y="752"/>
                    <a:pt x="86" y="755"/>
                    <a:pt x="85" y="758"/>
                  </a:cubicBezTo>
                  <a:cubicBezTo>
                    <a:pt x="85" y="770"/>
                    <a:pt x="84" y="785"/>
                    <a:pt x="85" y="800"/>
                  </a:cubicBezTo>
                  <a:cubicBezTo>
                    <a:pt x="88" y="825"/>
                    <a:pt x="97" y="845"/>
                    <a:pt x="112" y="860"/>
                  </a:cubicBezTo>
                  <a:cubicBezTo>
                    <a:pt x="132" y="881"/>
                    <a:pt x="160" y="892"/>
                    <a:pt x="195" y="892"/>
                  </a:cubicBezTo>
                  <a:cubicBezTo>
                    <a:pt x="218" y="892"/>
                    <a:pt x="244" y="888"/>
                    <a:pt x="276" y="879"/>
                  </a:cubicBezTo>
                  <a:cubicBezTo>
                    <a:pt x="278" y="899"/>
                    <a:pt x="280" y="925"/>
                    <a:pt x="281" y="958"/>
                  </a:cubicBezTo>
                  <a:cubicBezTo>
                    <a:pt x="283" y="1000"/>
                    <a:pt x="318" y="1034"/>
                    <a:pt x="361" y="1034"/>
                  </a:cubicBezTo>
                  <a:cubicBezTo>
                    <a:pt x="713" y="1034"/>
                    <a:pt x="713" y="1034"/>
                    <a:pt x="713" y="1034"/>
                  </a:cubicBezTo>
                  <a:cubicBezTo>
                    <a:pt x="736" y="1034"/>
                    <a:pt x="759" y="1023"/>
                    <a:pt x="774" y="1005"/>
                  </a:cubicBezTo>
                  <a:cubicBezTo>
                    <a:pt x="789" y="987"/>
                    <a:pt x="795" y="963"/>
                    <a:pt x="791" y="940"/>
                  </a:cubicBezTo>
                  <a:cubicBezTo>
                    <a:pt x="759" y="759"/>
                    <a:pt x="759" y="759"/>
                    <a:pt x="759" y="759"/>
                  </a:cubicBezTo>
                  <a:cubicBezTo>
                    <a:pt x="758" y="751"/>
                    <a:pt x="760" y="742"/>
                    <a:pt x="766" y="735"/>
                  </a:cubicBezTo>
                  <a:cubicBezTo>
                    <a:pt x="792" y="704"/>
                    <a:pt x="821" y="668"/>
                    <a:pt x="845" y="625"/>
                  </a:cubicBezTo>
                  <a:cubicBezTo>
                    <a:pt x="872" y="578"/>
                    <a:pt x="888" y="531"/>
                    <a:pt x="896" y="481"/>
                  </a:cubicBezTo>
                  <a:cubicBezTo>
                    <a:pt x="907" y="410"/>
                    <a:pt x="905" y="344"/>
                    <a:pt x="890" y="285"/>
                  </a:cubicBezTo>
                  <a:cubicBezTo>
                    <a:pt x="876" y="228"/>
                    <a:pt x="850" y="178"/>
                    <a:pt x="814" y="136"/>
                  </a:cubicBezTo>
                  <a:close/>
                  <a:moveTo>
                    <a:pt x="841" y="473"/>
                  </a:moveTo>
                  <a:cubicBezTo>
                    <a:pt x="826" y="567"/>
                    <a:pt x="777" y="635"/>
                    <a:pt x="723" y="699"/>
                  </a:cubicBezTo>
                  <a:cubicBezTo>
                    <a:pt x="707" y="718"/>
                    <a:pt x="700" y="744"/>
                    <a:pt x="704" y="769"/>
                  </a:cubicBezTo>
                  <a:cubicBezTo>
                    <a:pt x="736" y="949"/>
                    <a:pt x="736" y="949"/>
                    <a:pt x="736" y="949"/>
                  </a:cubicBezTo>
                  <a:cubicBezTo>
                    <a:pt x="738" y="956"/>
                    <a:pt x="736" y="964"/>
                    <a:pt x="731" y="969"/>
                  </a:cubicBezTo>
                  <a:cubicBezTo>
                    <a:pt x="727" y="975"/>
                    <a:pt x="720" y="978"/>
                    <a:pt x="713" y="978"/>
                  </a:cubicBezTo>
                  <a:cubicBezTo>
                    <a:pt x="361" y="978"/>
                    <a:pt x="361" y="978"/>
                    <a:pt x="361" y="978"/>
                  </a:cubicBezTo>
                  <a:cubicBezTo>
                    <a:pt x="348" y="978"/>
                    <a:pt x="337" y="968"/>
                    <a:pt x="337" y="955"/>
                  </a:cubicBezTo>
                  <a:cubicBezTo>
                    <a:pt x="334" y="894"/>
                    <a:pt x="330" y="856"/>
                    <a:pt x="328" y="835"/>
                  </a:cubicBezTo>
                  <a:cubicBezTo>
                    <a:pt x="327" y="825"/>
                    <a:pt x="314" y="814"/>
                    <a:pt x="300" y="814"/>
                  </a:cubicBezTo>
                  <a:cubicBezTo>
                    <a:pt x="297" y="814"/>
                    <a:pt x="295" y="815"/>
                    <a:pt x="292" y="816"/>
                  </a:cubicBezTo>
                  <a:cubicBezTo>
                    <a:pt x="249" y="830"/>
                    <a:pt x="217" y="837"/>
                    <a:pt x="195" y="837"/>
                  </a:cubicBezTo>
                  <a:cubicBezTo>
                    <a:pt x="109" y="837"/>
                    <a:pt x="154" y="748"/>
                    <a:pt x="137" y="725"/>
                  </a:cubicBezTo>
                  <a:cubicBezTo>
                    <a:pt x="116" y="697"/>
                    <a:pt x="116" y="697"/>
                    <a:pt x="116" y="697"/>
                  </a:cubicBezTo>
                  <a:cubicBezTo>
                    <a:pt x="111" y="689"/>
                    <a:pt x="111" y="680"/>
                    <a:pt x="115" y="672"/>
                  </a:cubicBezTo>
                  <a:cubicBezTo>
                    <a:pt x="126" y="655"/>
                    <a:pt x="126" y="655"/>
                    <a:pt x="126" y="655"/>
                  </a:cubicBezTo>
                  <a:cubicBezTo>
                    <a:pt x="112" y="652"/>
                    <a:pt x="112" y="652"/>
                    <a:pt x="112" y="652"/>
                  </a:cubicBezTo>
                  <a:cubicBezTo>
                    <a:pt x="107" y="650"/>
                    <a:pt x="102" y="646"/>
                    <a:pt x="99" y="640"/>
                  </a:cubicBezTo>
                  <a:cubicBezTo>
                    <a:pt x="96" y="635"/>
                    <a:pt x="96" y="629"/>
                    <a:pt x="98" y="623"/>
                  </a:cubicBezTo>
                  <a:cubicBezTo>
                    <a:pt x="108" y="598"/>
                    <a:pt x="108" y="598"/>
                    <a:pt x="108" y="598"/>
                  </a:cubicBezTo>
                  <a:cubicBezTo>
                    <a:pt x="109" y="596"/>
                    <a:pt x="108" y="593"/>
                    <a:pt x="106" y="592"/>
                  </a:cubicBezTo>
                  <a:cubicBezTo>
                    <a:pt x="75" y="579"/>
                    <a:pt x="75" y="579"/>
                    <a:pt x="75" y="579"/>
                  </a:cubicBezTo>
                  <a:cubicBezTo>
                    <a:pt x="68" y="575"/>
                    <a:pt x="62" y="569"/>
                    <a:pt x="60" y="562"/>
                  </a:cubicBezTo>
                  <a:cubicBezTo>
                    <a:pt x="58" y="554"/>
                    <a:pt x="59" y="546"/>
                    <a:pt x="63" y="539"/>
                  </a:cubicBezTo>
                  <a:cubicBezTo>
                    <a:pt x="63" y="538"/>
                    <a:pt x="63" y="538"/>
                    <a:pt x="63" y="538"/>
                  </a:cubicBezTo>
                  <a:cubicBezTo>
                    <a:pt x="84" y="505"/>
                    <a:pt x="111" y="475"/>
                    <a:pt x="128" y="440"/>
                  </a:cubicBezTo>
                  <a:cubicBezTo>
                    <a:pt x="136" y="425"/>
                    <a:pt x="136" y="425"/>
                    <a:pt x="136" y="425"/>
                  </a:cubicBezTo>
                  <a:cubicBezTo>
                    <a:pt x="141" y="415"/>
                    <a:pt x="134" y="398"/>
                    <a:pt x="132" y="387"/>
                  </a:cubicBezTo>
                  <a:cubicBezTo>
                    <a:pt x="129" y="375"/>
                    <a:pt x="129" y="375"/>
                    <a:pt x="129" y="375"/>
                  </a:cubicBezTo>
                  <a:cubicBezTo>
                    <a:pt x="123" y="347"/>
                    <a:pt x="124" y="313"/>
                    <a:pt x="131" y="286"/>
                  </a:cubicBezTo>
                  <a:cubicBezTo>
                    <a:pt x="168" y="139"/>
                    <a:pt x="330" y="56"/>
                    <a:pt x="490" y="56"/>
                  </a:cubicBezTo>
                  <a:cubicBezTo>
                    <a:pt x="689" y="56"/>
                    <a:pt x="885" y="183"/>
                    <a:pt x="841" y="4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id-ID" sz="1800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41" name="Freeform 6"/>
            <p:cNvSpPr>
              <a:spLocks noEditPoints="1"/>
            </p:cNvSpPr>
            <p:nvPr/>
          </p:nvSpPr>
          <p:spPr bwMode="auto">
            <a:xfrm>
              <a:off x="8596313" y="5100638"/>
              <a:ext cx="296863" cy="295275"/>
            </a:xfrm>
            <a:custGeom>
              <a:avLst/>
              <a:gdLst>
                <a:gd name="T0" fmla="*/ 192 w 337"/>
                <a:gd name="T1" fmla="*/ 36 h 336"/>
                <a:gd name="T2" fmla="*/ 234 w 337"/>
                <a:gd name="T3" fmla="*/ 68 h 336"/>
                <a:gd name="T4" fmla="*/ 253 w 337"/>
                <a:gd name="T5" fmla="*/ 54 h 336"/>
                <a:gd name="T6" fmla="*/ 279 w 337"/>
                <a:gd name="T7" fmla="*/ 74 h 336"/>
                <a:gd name="T8" fmla="*/ 268 w 337"/>
                <a:gd name="T9" fmla="*/ 102 h 336"/>
                <a:gd name="T10" fmla="*/ 301 w 337"/>
                <a:gd name="T11" fmla="*/ 144 h 336"/>
                <a:gd name="T12" fmla="*/ 313 w 337"/>
                <a:gd name="T13" fmla="*/ 180 h 336"/>
                <a:gd name="T14" fmla="*/ 286 w 337"/>
                <a:gd name="T15" fmla="*/ 192 h 336"/>
                <a:gd name="T16" fmla="*/ 279 w 337"/>
                <a:gd name="T17" fmla="*/ 244 h 336"/>
                <a:gd name="T18" fmla="*/ 262 w 337"/>
                <a:gd name="T19" fmla="*/ 278 h 336"/>
                <a:gd name="T20" fmla="*/ 245 w 337"/>
                <a:gd name="T21" fmla="*/ 278 h 336"/>
                <a:gd name="T22" fmla="*/ 192 w 337"/>
                <a:gd name="T23" fmla="*/ 286 h 336"/>
                <a:gd name="T24" fmla="*/ 180 w 337"/>
                <a:gd name="T25" fmla="*/ 312 h 336"/>
                <a:gd name="T26" fmla="*/ 144 w 337"/>
                <a:gd name="T27" fmla="*/ 300 h 336"/>
                <a:gd name="T28" fmla="*/ 102 w 337"/>
                <a:gd name="T29" fmla="*/ 268 h 336"/>
                <a:gd name="T30" fmla="*/ 84 w 337"/>
                <a:gd name="T31" fmla="*/ 282 h 336"/>
                <a:gd name="T32" fmla="*/ 58 w 337"/>
                <a:gd name="T33" fmla="*/ 261 h 336"/>
                <a:gd name="T34" fmla="*/ 69 w 337"/>
                <a:gd name="T35" fmla="*/ 234 h 336"/>
                <a:gd name="T36" fmla="*/ 36 w 337"/>
                <a:gd name="T37" fmla="*/ 192 h 336"/>
                <a:gd name="T38" fmla="*/ 24 w 337"/>
                <a:gd name="T39" fmla="*/ 156 h 336"/>
                <a:gd name="T40" fmla="*/ 51 w 337"/>
                <a:gd name="T41" fmla="*/ 144 h 336"/>
                <a:gd name="T42" fmla="*/ 58 w 337"/>
                <a:gd name="T43" fmla="*/ 91 h 336"/>
                <a:gd name="T44" fmla="*/ 75 w 337"/>
                <a:gd name="T45" fmla="*/ 57 h 336"/>
                <a:gd name="T46" fmla="*/ 92 w 337"/>
                <a:gd name="T47" fmla="*/ 57 h 336"/>
                <a:gd name="T48" fmla="*/ 144 w 337"/>
                <a:gd name="T49" fmla="*/ 50 h 336"/>
                <a:gd name="T50" fmla="*/ 156 w 337"/>
                <a:gd name="T51" fmla="*/ 24 h 336"/>
                <a:gd name="T52" fmla="*/ 180 w 337"/>
                <a:gd name="T53" fmla="*/ 0 h 336"/>
                <a:gd name="T54" fmla="*/ 121 w 337"/>
                <a:gd name="T55" fmla="*/ 32 h 336"/>
                <a:gd name="T56" fmla="*/ 84 w 337"/>
                <a:gd name="T57" fmla="*/ 30 h 336"/>
                <a:gd name="T58" fmla="*/ 41 w 337"/>
                <a:gd name="T59" fmla="*/ 57 h 336"/>
                <a:gd name="T60" fmla="*/ 39 w 337"/>
                <a:gd name="T61" fmla="*/ 106 h 336"/>
                <a:gd name="T62" fmla="*/ 0 w 337"/>
                <a:gd name="T63" fmla="*/ 156 h 336"/>
                <a:gd name="T64" fmla="*/ 33 w 337"/>
                <a:gd name="T65" fmla="*/ 216 h 336"/>
                <a:gd name="T66" fmla="*/ 31 w 337"/>
                <a:gd name="T67" fmla="*/ 253 h 336"/>
                <a:gd name="T68" fmla="*/ 58 w 337"/>
                <a:gd name="T69" fmla="*/ 295 h 336"/>
                <a:gd name="T70" fmla="*/ 106 w 337"/>
                <a:gd name="T71" fmla="*/ 298 h 336"/>
                <a:gd name="T72" fmla="*/ 156 w 337"/>
                <a:gd name="T73" fmla="*/ 336 h 336"/>
                <a:gd name="T74" fmla="*/ 216 w 337"/>
                <a:gd name="T75" fmla="*/ 304 h 336"/>
                <a:gd name="T76" fmla="*/ 253 w 337"/>
                <a:gd name="T77" fmla="*/ 306 h 336"/>
                <a:gd name="T78" fmla="*/ 296 w 337"/>
                <a:gd name="T79" fmla="*/ 278 h 336"/>
                <a:gd name="T80" fmla="*/ 298 w 337"/>
                <a:gd name="T81" fmla="*/ 230 h 336"/>
                <a:gd name="T82" fmla="*/ 337 w 337"/>
                <a:gd name="T83" fmla="*/ 180 h 336"/>
                <a:gd name="T84" fmla="*/ 304 w 337"/>
                <a:gd name="T85" fmla="*/ 120 h 336"/>
                <a:gd name="T86" fmla="*/ 306 w 337"/>
                <a:gd name="T87" fmla="*/ 83 h 336"/>
                <a:gd name="T88" fmla="*/ 279 w 337"/>
                <a:gd name="T89" fmla="*/ 40 h 336"/>
                <a:gd name="T90" fmla="*/ 231 w 337"/>
                <a:gd name="T91" fmla="*/ 38 h 336"/>
                <a:gd name="T92" fmla="*/ 180 w 337"/>
                <a:gd name="T9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37" h="336">
                  <a:moveTo>
                    <a:pt x="180" y="24"/>
                  </a:moveTo>
                  <a:cubicBezTo>
                    <a:pt x="187" y="24"/>
                    <a:pt x="192" y="29"/>
                    <a:pt x="192" y="36"/>
                  </a:cubicBezTo>
                  <a:cubicBezTo>
                    <a:pt x="192" y="50"/>
                    <a:pt x="192" y="50"/>
                    <a:pt x="192" y="50"/>
                  </a:cubicBezTo>
                  <a:cubicBezTo>
                    <a:pt x="208" y="53"/>
                    <a:pt x="222" y="60"/>
                    <a:pt x="234" y="68"/>
                  </a:cubicBezTo>
                  <a:cubicBezTo>
                    <a:pt x="245" y="57"/>
                    <a:pt x="245" y="57"/>
                    <a:pt x="245" y="57"/>
                  </a:cubicBezTo>
                  <a:cubicBezTo>
                    <a:pt x="247" y="55"/>
                    <a:pt x="250" y="54"/>
                    <a:pt x="253" y="54"/>
                  </a:cubicBezTo>
                  <a:cubicBezTo>
                    <a:pt x="256" y="54"/>
                    <a:pt x="260" y="55"/>
                    <a:pt x="262" y="57"/>
                  </a:cubicBezTo>
                  <a:cubicBezTo>
                    <a:pt x="279" y="74"/>
                    <a:pt x="279" y="74"/>
                    <a:pt x="279" y="74"/>
                  </a:cubicBezTo>
                  <a:cubicBezTo>
                    <a:pt x="284" y="79"/>
                    <a:pt x="284" y="87"/>
                    <a:pt x="279" y="91"/>
                  </a:cubicBezTo>
                  <a:cubicBezTo>
                    <a:pt x="268" y="102"/>
                    <a:pt x="268" y="102"/>
                    <a:pt x="268" y="102"/>
                  </a:cubicBezTo>
                  <a:cubicBezTo>
                    <a:pt x="277" y="114"/>
                    <a:pt x="283" y="129"/>
                    <a:pt x="286" y="144"/>
                  </a:cubicBezTo>
                  <a:cubicBezTo>
                    <a:pt x="301" y="144"/>
                    <a:pt x="301" y="144"/>
                    <a:pt x="301" y="144"/>
                  </a:cubicBezTo>
                  <a:cubicBezTo>
                    <a:pt x="307" y="144"/>
                    <a:pt x="313" y="149"/>
                    <a:pt x="313" y="156"/>
                  </a:cubicBezTo>
                  <a:cubicBezTo>
                    <a:pt x="313" y="180"/>
                    <a:pt x="313" y="180"/>
                    <a:pt x="313" y="180"/>
                  </a:cubicBezTo>
                  <a:cubicBezTo>
                    <a:pt x="313" y="187"/>
                    <a:pt x="307" y="192"/>
                    <a:pt x="301" y="192"/>
                  </a:cubicBezTo>
                  <a:cubicBezTo>
                    <a:pt x="286" y="192"/>
                    <a:pt x="286" y="192"/>
                    <a:pt x="286" y="192"/>
                  </a:cubicBezTo>
                  <a:cubicBezTo>
                    <a:pt x="283" y="207"/>
                    <a:pt x="277" y="221"/>
                    <a:pt x="268" y="234"/>
                  </a:cubicBezTo>
                  <a:cubicBezTo>
                    <a:pt x="279" y="244"/>
                    <a:pt x="279" y="244"/>
                    <a:pt x="279" y="244"/>
                  </a:cubicBezTo>
                  <a:cubicBezTo>
                    <a:pt x="284" y="249"/>
                    <a:pt x="284" y="257"/>
                    <a:pt x="279" y="261"/>
                  </a:cubicBezTo>
                  <a:cubicBezTo>
                    <a:pt x="262" y="278"/>
                    <a:pt x="262" y="278"/>
                    <a:pt x="262" y="278"/>
                  </a:cubicBezTo>
                  <a:cubicBezTo>
                    <a:pt x="260" y="281"/>
                    <a:pt x="256" y="282"/>
                    <a:pt x="253" y="282"/>
                  </a:cubicBezTo>
                  <a:cubicBezTo>
                    <a:pt x="250" y="282"/>
                    <a:pt x="247" y="281"/>
                    <a:pt x="245" y="278"/>
                  </a:cubicBezTo>
                  <a:cubicBezTo>
                    <a:pt x="234" y="268"/>
                    <a:pt x="234" y="268"/>
                    <a:pt x="234" y="268"/>
                  </a:cubicBezTo>
                  <a:cubicBezTo>
                    <a:pt x="222" y="276"/>
                    <a:pt x="208" y="282"/>
                    <a:pt x="192" y="286"/>
                  </a:cubicBezTo>
                  <a:cubicBezTo>
                    <a:pt x="192" y="300"/>
                    <a:pt x="192" y="300"/>
                    <a:pt x="192" y="300"/>
                  </a:cubicBezTo>
                  <a:cubicBezTo>
                    <a:pt x="192" y="307"/>
                    <a:pt x="187" y="312"/>
                    <a:pt x="180" y="312"/>
                  </a:cubicBezTo>
                  <a:cubicBezTo>
                    <a:pt x="156" y="312"/>
                    <a:pt x="156" y="312"/>
                    <a:pt x="156" y="312"/>
                  </a:cubicBezTo>
                  <a:cubicBezTo>
                    <a:pt x="150" y="312"/>
                    <a:pt x="144" y="307"/>
                    <a:pt x="144" y="300"/>
                  </a:cubicBezTo>
                  <a:cubicBezTo>
                    <a:pt x="144" y="286"/>
                    <a:pt x="144" y="286"/>
                    <a:pt x="144" y="286"/>
                  </a:cubicBezTo>
                  <a:cubicBezTo>
                    <a:pt x="129" y="282"/>
                    <a:pt x="115" y="276"/>
                    <a:pt x="102" y="268"/>
                  </a:cubicBezTo>
                  <a:cubicBezTo>
                    <a:pt x="92" y="278"/>
                    <a:pt x="92" y="278"/>
                    <a:pt x="92" y="278"/>
                  </a:cubicBezTo>
                  <a:cubicBezTo>
                    <a:pt x="90" y="281"/>
                    <a:pt x="87" y="282"/>
                    <a:pt x="84" y="282"/>
                  </a:cubicBezTo>
                  <a:cubicBezTo>
                    <a:pt x="80" y="282"/>
                    <a:pt x="77" y="281"/>
                    <a:pt x="75" y="278"/>
                  </a:cubicBezTo>
                  <a:cubicBezTo>
                    <a:pt x="58" y="261"/>
                    <a:pt x="58" y="261"/>
                    <a:pt x="58" y="261"/>
                  </a:cubicBezTo>
                  <a:cubicBezTo>
                    <a:pt x="53" y="257"/>
                    <a:pt x="53" y="249"/>
                    <a:pt x="58" y="244"/>
                  </a:cubicBezTo>
                  <a:cubicBezTo>
                    <a:pt x="69" y="234"/>
                    <a:pt x="69" y="234"/>
                    <a:pt x="69" y="234"/>
                  </a:cubicBezTo>
                  <a:cubicBezTo>
                    <a:pt x="60" y="221"/>
                    <a:pt x="54" y="207"/>
                    <a:pt x="51" y="192"/>
                  </a:cubicBezTo>
                  <a:cubicBezTo>
                    <a:pt x="36" y="192"/>
                    <a:pt x="36" y="192"/>
                    <a:pt x="36" y="192"/>
                  </a:cubicBezTo>
                  <a:cubicBezTo>
                    <a:pt x="30" y="192"/>
                    <a:pt x="24" y="187"/>
                    <a:pt x="24" y="180"/>
                  </a:cubicBezTo>
                  <a:cubicBezTo>
                    <a:pt x="24" y="156"/>
                    <a:pt x="24" y="156"/>
                    <a:pt x="24" y="156"/>
                  </a:cubicBezTo>
                  <a:cubicBezTo>
                    <a:pt x="24" y="149"/>
                    <a:pt x="30" y="144"/>
                    <a:pt x="36" y="144"/>
                  </a:cubicBezTo>
                  <a:cubicBezTo>
                    <a:pt x="51" y="144"/>
                    <a:pt x="51" y="144"/>
                    <a:pt x="51" y="144"/>
                  </a:cubicBezTo>
                  <a:cubicBezTo>
                    <a:pt x="54" y="129"/>
                    <a:pt x="60" y="114"/>
                    <a:pt x="69" y="102"/>
                  </a:cubicBezTo>
                  <a:cubicBezTo>
                    <a:pt x="58" y="91"/>
                    <a:pt x="58" y="91"/>
                    <a:pt x="58" y="91"/>
                  </a:cubicBezTo>
                  <a:cubicBezTo>
                    <a:pt x="53" y="87"/>
                    <a:pt x="53" y="79"/>
                    <a:pt x="58" y="74"/>
                  </a:cubicBezTo>
                  <a:cubicBezTo>
                    <a:pt x="75" y="57"/>
                    <a:pt x="75" y="57"/>
                    <a:pt x="75" y="57"/>
                  </a:cubicBezTo>
                  <a:cubicBezTo>
                    <a:pt x="77" y="55"/>
                    <a:pt x="80" y="54"/>
                    <a:pt x="84" y="54"/>
                  </a:cubicBezTo>
                  <a:cubicBezTo>
                    <a:pt x="87" y="54"/>
                    <a:pt x="90" y="55"/>
                    <a:pt x="92" y="57"/>
                  </a:cubicBezTo>
                  <a:cubicBezTo>
                    <a:pt x="102" y="68"/>
                    <a:pt x="102" y="68"/>
                    <a:pt x="102" y="68"/>
                  </a:cubicBezTo>
                  <a:cubicBezTo>
                    <a:pt x="115" y="60"/>
                    <a:pt x="129" y="53"/>
                    <a:pt x="144" y="50"/>
                  </a:cubicBezTo>
                  <a:cubicBezTo>
                    <a:pt x="144" y="36"/>
                    <a:pt x="144" y="36"/>
                    <a:pt x="144" y="36"/>
                  </a:cubicBezTo>
                  <a:cubicBezTo>
                    <a:pt x="144" y="29"/>
                    <a:pt x="150" y="24"/>
                    <a:pt x="156" y="24"/>
                  </a:cubicBezTo>
                  <a:cubicBezTo>
                    <a:pt x="180" y="24"/>
                    <a:pt x="180" y="24"/>
                    <a:pt x="180" y="24"/>
                  </a:cubicBezTo>
                  <a:moveTo>
                    <a:pt x="180" y="0"/>
                  </a:moveTo>
                  <a:cubicBezTo>
                    <a:pt x="156" y="0"/>
                    <a:pt x="156" y="0"/>
                    <a:pt x="156" y="0"/>
                  </a:cubicBezTo>
                  <a:cubicBezTo>
                    <a:pt x="138" y="0"/>
                    <a:pt x="123" y="14"/>
                    <a:pt x="121" y="32"/>
                  </a:cubicBezTo>
                  <a:cubicBezTo>
                    <a:pt x="116" y="34"/>
                    <a:pt x="111" y="36"/>
                    <a:pt x="106" y="38"/>
                  </a:cubicBezTo>
                  <a:cubicBezTo>
                    <a:pt x="100" y="33"/>
                    <a:pt x="92" y="30"/>
                    <a:pt x="84" y="30"/>
                  </a:cubicBezTo>
                  <a:cubicBezTo>
                    <a:pt x="74" y="30"/>
                    <a:pt x="65" y="34"/>
                    <a:pt x="58" y="40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34" y="64"/>
                    <a:pt x="31" y="73"/>
                    <a:pt x="31" y="83"/>
                  </a:cubicBezTo>
                  <a:cubicBezTo>
                    <a:pt x="31" y="91"/>
                    <a:pt x="33" y="99"/>
                    <a:pt x="39" y="106"/>
                  </a:cubicBezTo>
                  <a:cubicBezTo>
                    <a:pt x="36" y="110"/>
                    <a:pt x="34" y="115"/>
                    <a:pt x="33" y="120"/>
                  </a:cubicBezTo>
                  <a:cubicBezTo>
                    <a:pt x="15" y="122"/>
                    <a:pt x="0" y="137"/>
                    <a:pt x="0" y="156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99"/>
                    <a:pt x="15" y="214"/>
                    <a:pt x="33" y="216"/>
                  </a:cubicBezTo>
                  <a:cubicBezTo>
                    <a:pt x="34" y="221"/>
                    <a:pt x="36" y="225"/>
                    <a:pt x="39" y="230"/>
                  </a:cubicBezTo>
                  <a:cubicBezTo>
                    <a:pt x="33" y="236"/>
                    <a:pt x="31" y="244"/>
                    <a:pt x="31" y="253"/>
                  </a:cubicBezTo>
                  <a:cubicBezTo>
                    <a:pt x="31" y="262"/>
                    <a:pt x="34" y="271"/>
                    <a:pt x="41" y="278"/>
                  </a:cubicBezTo>
                  <a:cubicBezTo>
                    <a:pt x="58" y="295"/>
                    <a:pt x="58" y="295"/>
                    <a:pt x="58" y="295"/>
                  </a:cubicBezTo>
                  <a:cubicBezTo>
                    <a:pt x="65" y="302"/>
                    <a:pt x="74" y="306"/>
                    <a:pt x="84" y="306"/>
                  </a:cubicBezTo>
                  <a:cubicBezTo>
                    <a:pt x="92" y="306"/>
                    <a:pt x="100" y="303"/>
                    <a:pt x="106" y="298"/>
                  </a:cubicBezTo>
                  <a:cubicBezTo>
                    <a:pt x="111" y="300"/>
                    <a:pt x="116" y="302"/>
                    <a:pt x="121" y="304"/>
                  </a:cubicBezTo>
                  <a:cubicBezTo>
                    <a:pt x="123" y="322"/>
                    <a:pt x="138" y="336"/>
                    <a:pt x="156" y="336"/>
                  </a:cubicBezTo>
                  <a:cubicBezTo>
                    <a:pt x="180" y="336"/>
                    <a:pt x="180" y="336"/>
                    <a:pt x="180" y="336"/>
                  </a:cubicBezTo>
                  <a:cubicBezTo>
                    <a:pt x="199" y="336"/>
                    <a:pt x="214" y="322"/>
                    <a:pt x="216" y="304"/>
                  </a:cubicBezTo>
                  <a:cubicBezTo>
                    <a:pt x="221" y="302"/>
                    <a:pt x="226" y="300"/>
                    <a:pt x="231" y="298"/>
                  </a:cubicBezTo>
                  <a:cubicBezTo>
                    <a:pt x="237" y="303"/>
                    <a:pt x="245" y="306"/>
                    <a:pt x="253" y="306"/>
                  </a:cubicBezTo>
                  <a:cubicBezTo>
                    <a:pt x="263" y="306"/>
                    <a:pt x="272" y="302"/>
                    <a:pt x="279" y="295"/>
                  </a:cubicBezTo>
                  <a:cubicBezTo>
                    <a:pt x="296" y="278"/>
                    <a:pt x="296" y="278"/>
                    <a:pt x="296" y="278"/>
                  </a:cubicBezTo>
                  <a:cubicBezTo>
                    <a:pt x="303" y="271"/>
                    <a:pt x="306" y="262"/>
                    <a:pt x="306" y="253"/>
                  </a:cubicBezTo>
                  <a:cubicBezTo>
                    <a:pt x="306" y="244"/>
                    <a:pt x="304" y="236"/>
                    <a:pt x="298" y="230"/>
                  </a:cubicBezTo>
                  <a:cubicBezTo>
                    <a:pt x="301" y="225"/>
                    <a:pt x="303" y="221"/>
                    <a:pt x="304" y="216"/>
                  </a:cubicBezTo>
                  <a:cubicBezTo>
                    <a:pt x="322" y="214"/>
                    <a:pt x="337" y="199"/>
                    <a:pt x="337" y="180"/>
                  </a:cubicBezTo>
                  <a:cubicBezTo>
                    <a:pt x="337" y="156"/>
                    <a:pt x="337" y="156"/>
                    <a:pt x="337" y="156"/>
                  </a:cubicBezTo>
                  <a:cubicBezTo>
                    <a:pt x="337" y="137"/>
                    <a:pt x="322" y="122"/>
                    <a:pt x="304" y="120"/>
                  </a:cubicBezTo>
                  <a:cubicBezTo>
                    <a:pt x="303" y="115"/>
                    <a:pt x="301" y="110"/>
                    <a:pt x="298" y="106"/>
                  </a:cubicBezTo>
                  <a:cubicBezTo>
                    <a:pt x="304" y="99"/>
                    <a:pt x="306" y="91"/>
                    <a:pt x="306" y="83"/>
                  </a:cubicBezTo>
                  <a:cubicBezTo>
                    <a:pt x="306" y="73"/>
                    <a:pt x="303" y="64"/>
                    <a:pt x="296" y="57"/>
                  </a:cubicBezTo>
                  <a:cubicBezTo>
                    <a:pt x="279" y="40"/>
                    <a:pt x="279" y="40"/>
                    <a:pt x="279" y="40"/>
                  </a:cubicBezTo>
                  <a:cubicBezTo>
                    <a:pt x="272" y="34"/>
                    <a:pt x="263" y="30"/>
                    <a:pt x="253" y="30"/>
                  </a:cubicBezTo>
                  <a:cubicBezTo>
                    <a:pt x="245" y="30"/>
                    <a:pt x="237" y="33"/>
                    <a:pt x="231" y="38"/>
                  </a:cubicBezTo>
                  <a:cubicBezTo>
                    <a:pt x="226" y="36"/>
                    <a:pt x="221" y="34"/>
                    <a:pt x="216" y="32"/>
                  </a:cubicBezTo>
                  <a:cubicBezTo>
                    <a:pt x="214" y="14"/>
                    <a:pt x="199" y="0"/>
                    <a:pt x="18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id-ID" sz="1800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42" name="Freeform 7"/>
            <p:cNvSpPr>
              <a:spLocks noEditPoints="1"/>
            </p:cNvSpPr>
            <p:nvPr/>
          </p:nvSpPr>
          <p:spPr bwMode="auto">
            <a:xfrm>
              <a:off x="8675688" y="5180013"/>
              <a:ext cx="138113" cy="136525"/>
            </a:xfrm>
            <a:custGeom>
              <a:avLst/>
              <a:gdLst>
                <a:gd name="T0" fmla="*/ 78 w 157"/>
                <a:gd name="T1" fmla="*/ 156 h 156"/>
                <a:gd name="T2" fmla="*/ 0 w 157"/>
                <a:gd name="T3" fmla="*/ 78 h 156"/>
                <a:gd name="T4" fmla="*/ 78 w 157"/>
                <a:gd name="T5" fmla="*/ 0 h 156"/>
                <a:gd name="T6" fmla="*/ 157 w 157"/>
                <a:gd name="T7" fmla="*/ 78 h 156"/>
                <a:gd name="T8" fmla="*/ 78 w 157"/>
                <a:gd name="T9" fmla="*/ 156 h 156"/>
                <a:gd name="T10" fmla="*/ 78 w 157"/>
                <a:gd name="T11" fmla="*/ 12 h 156"/>
                <a:gd name="T12" fmla="*/ 12 w 157"/>
                <a:gd name="T13" fmla="*/ 78 h 156"/>
                <a:gd name="T14" fmla="*/ 78 w 157"/>
                <a:gd name="T15" fmla="*/ 144 h 156"/>
                <a:gd name="T16" fmla="*/ 145 w 157"/>
                <a:gd name="T17" fmla="*/ 78 h 156"/>
                <a:gd name="T18" fmla="*/ 78 w 157"/>
                <a:gd name="T19" fmla="*/ 1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7" h="156">
                  <a:moveTo>
                    <a:pt x="78" y="156"/>
                  </a:moveTo>
                  <a:cubicBezTo>
                    <a:pt x="35" y="156"/>
                    <a:pt x="0" y="121"/>
                    <a:pt x="0" y="78"/>
                  </a:cubicBezTo>
                  <a:cubicBezTo>
                    <a:pt x="0" y="35"/>
                    <a:pt x="35" y="0"/>
                    <a:pt x="78" y="0"/>
                  </a:cubicBezTo>
                  <a:cubicBezTo>
                    <a:pt x="122" y="0"/>
                    <a:pt x="157" y="35"/>
                    <a:pt x="157" y="78"/>
                  </a:cubicBezTo>
                  <a:cubicBezTo>
                    <a:pt x="157" y="121"/>
                    <a:pt x="122" y="156"/>
                    <a:pt x="78" y="156"/>
                  </a:cubicBezTo>
                  <a:close/>
                  <a:moveTo>
                    <a:pt x="78" y="12"/>
                  </a:moveTo>
                  <a:cubicBezTo>
                    <a:pt x="42" y="12"/>
                    <a:pt x="12" y="41"/>
                    <a:pt x="12" y="78"/>
                  </a:cubicBezTo>
                  <a:cubicBezTo>
                    <a:pt x="12" y="114"/>
                    <a:pt x="42" y="144"/>
                    <a:pt x="78" y="144"/>
                  </a:cubicBezTo>
                  <a:cubicBezTo>
                    <a:pt x="115" y="144"/>
                    <a:pt x="145" y="114"/>
                    <a:pt x="145" y="78"/>
                  </a:cubicBezTo>
                  <a:cubicBezTo>
                    <a:pt x="145" y="41"/>
                    <a:pt x="115" y="12"/>
                    <a:pt x="7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id-ID" sz="1800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43" name="Freeform 8"/>
            <p:cNvSpPr>
              <a:spLocks noEditPoints="1"/>
            </p:cNvSpPr>
            <p:nvPr/>
          </p:nvSpPr>
          <p:spPr bwMode="auto">
            <a:xfrm>
              <a:off x="8707438" y="5211763"/>
              <a:ext cx="74613" cy="73025"/>
            </a:xfrm>
            <a:custGeom>
              <a:avLst/>
              <a:gdLst>
                <a:gd name="T0" fmla="*/ 42 w 85"/>
                <a:gd name="T1" fmla="*/ 84 h 84"/>
                <a:gd name="T2" fmla="*/ 0 w 85"/>
                <a:gd name="T3" fmla="*/ 42 h 84"/>
                <a:gd name="T4" fmla="*/ 42 w 85"/>
                <a:gd name="T5" fmla="*/ 0 h 84"/>
                <a:gd name="T6" fmla="*/ 85 w 85"/>
                <a:gd name="T7" fmla="*/ 42 h 84"/>
                <a:gd name="T8" fmla="*/ 42 w 85"/>
                <a:gd name="T9" fmla="*/ 84 h 84"/>
                <a:gd name="T10" fmla="*/ 42 w 85"/>
                <a:gd name="T11" fmla="*/ 12 h 84"/>
                <a:gd name="T12" fmla="*/ 12 w 85"/>
                <a:gd name="T13" fmla="*/ 42 h 84"/>
                <a:gd name="T14" fmla="*/ 42 w 85"/>
                <a:gd name="T15" fmla="*/ 72 h 84"/>
                <a:gd name="T16" fmla="*/ 73 w 85"/>
                <a:gd name="T17" fmla="*/ 42 h 84"/>
                <a:gd name="T18" fmla="*/ 42 w 85"/>
                <a:gd name="T19" fmla="*/ 1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5" h="84">
                  <a:moveTo>
                    <a:pt x="42" y="84"/>
                  </a:moveTo>
                  <a:cubicBezTo>
                    <a:pt x="19" y="84"/>
                    <a:pt x="0" y="65"/>
                    <a:pt x="0" y="42"/>
                  </a:cubicBezTo>
                  <a:cubicBezTo>
                    <a:pt x="0" y="19"/>
                    <a:pt x="19" y="0"/>
                    <a:pt x="42" y="0"/>
                  </a:cubicBezTo>
                  <a:cubicBezTo>
                    <a:pt x="66" y="0"/>
                    <a:pt x="85" y="19"/>
                    <a:pt x="85" y="42"/>
                  </a:cubicBezTo>
                  <a:cubicBezTo>
                    <a:pt x="85" y="65"/>
                    <a:pt x="66" y="84"/>
                    <a:pt x="42" y="84"/>
                  </a:cubicBezTo>
                  <a:close/>
                  <a:moveTo>
                    <a:pt x="42" y="12"/>
                  </a:moveTo>
                  <a:cubicBezTo>
                    <a:pt x="26" y="12"/>
                    <a:pt x="12" y="25"/>
                    <a:pt x="12" y="42"/>
                  </a:cubicBezTo>
                  <a:cubicBezTo>
                    <a:pt x="12" y="58"/>
                    <a:pt x="26" y="72"/>
                    <a:pt x="42" y="72"/>
                  </a:cubicBezTo>
                  <a:cubicBezTo>
                    <a:pt x="59" y="72"/>
                    <a:pt x="73" y="58"/>
                    <a:pt x="73" y="42"/>
                  </a:cubicBezTo>
                  <a:cubicBezTo>
                    <a:pt x="73" y="25"/>
                    <a:pt x="59" y="12"/>
                    <a:pt x="4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id-ID" sz="1800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44" name="Freeform 9"/>
            <p:cNvSpPr>
              <a:spLocks noEditPoints="1"/>
            </p:cNvSpPr>
            <p:nvPr/>
          </p:nvSpPr>
          <p:spPr bwMode="auto">
            <a:xfrm>
              <a:off x="8416926" y="5081588"/>
              <a:ext cx="187325" cy="187325"/>
            </a:xfrm>
            <a:custGeom>
              <a:avLst/>
              <a:gdLst>
                <a:gd name="T0" fmla="*/ 121 w 213"/>
                <a:gd name="T1" fmla="*/ 23 h 213"/>
                <a:gd name="T2" fmla="*/ 148 w 213"/>
                <a:gd name="T3" fmla="*/ 44 h 213"/>
                <a:gd name="T4" fmla="*/ 160 w 213"/>
                <a:gd name="T5" fmla="*/ 35 h 213"/>
                <a:gd name="T6" fmla="*/ 176 w 213"/>
                <a:gd name="T7" fmla="*/ 48 h 213"/>
                <a:gd name="T8" fmla="*/ 170 w 213"/>
                <a:gd name="T9" fmla="*/ 65 h 213"/>
                <a:gd name="T10" fmla="*/ 190 w 213"/>
                <a:gd name="T11" fmla="*/ 92 h 213"/>
                <a:gd name="T12" fmla="*/ 198 w 213"/>
                <a:gd name="T13" fmla="*/ 115 h 213"/>
                <a:gd name="T14" fmla="*/ 181 w 213"/>
                <a:gd name="T15" fmla="*/ 122 h 213"/>
                <a:gd name="T16" fmla="*/ 176 w 213"/>
                <a:gd name="T17" fmla="*/ 155 h 213"/>
                <a:gd name="T18" fmla="*/ 165 w 213"/>
                <a:gd name="T19" fmla="*/ 177 h 213"/>
                <a:gd name="T20" fmla="*/ 155 w 213"/>
                <a:gd name="T21" fmla="*/ 177 h 213"/>
                <a:gd name="T22" fmla="*/ 121 w 213"/>
                <a:gd name="T23" fmla="*/ 182 h 213"/>
                <a:gd name="T24" fmla="*/ 114 w 213"/>
                <a:gd name="T25" fmla="*/ 198 h 213"/>
                <a:gd name="T26" fmla="*/ 91 w 213"/>
                <a:gd name="T27" fmla="*/ 191 h 213"/>
                <a:gd name="T28" fmla="*/ 64 w 213"/>
                <a:gd name="T29" fmla="*/ 170 h 213"/>
                <a:gd name="T30" fmla="*/ 52 w 213"/>
                <a:gd name="T31" fmla="*/ 179 h 213"/>
                <a:gd name="T32" fmla="*/ 36 w 213"/>
                <a:gd name="T33" fmla="*/ 166 h 213"/>
                <a:gd name="T34" fmla="*/ 43 w 213"/>
                <a:gd name="T35" fmla="*/ 149 h 213"/>
                <a:gd name="T36" fmla="*/ 22 w 213"/>
                <a:gd name="T37" fmla="*/ 122 h 213"/>
                <a:gd name="T38" fmla="*/ 15 w 213"/>
                <a:gd name="T39" fmla="*/ 99 h 213"/>
                <a:gd name="T40" fmla="*/ 32 w 213"/>
                <a:gd name="T41" fmla="*/ 92 h 213"/>
                <a:gd name="T42" fmla="*/ 36 w 213"/>
                <a:gd name="T43" fmla="*/ 59 h 213"/>
                <a:gd name="T44" fmla="*/ 47 w 213"/>
                <a:gd name="T45" fmla="*/ 37 h 213"/>
                <a:gd name="T46" fmla="*/ 58 w 213"/>
                <a:gd name="T47" fmla="*/ 37 h 213"/>
                <a:gd name="T48" fmla="*/ 91 w 213"/>
                <a:gd name="T49" fmla="*/ 32 h 213"/>
                <a:gd name="T50" fmla="*/ 99 w 213"/>
                <a:gd name="T51" fmla="*/ 16 h 213"/>
                <a:gd name="T52" fmla="*/ 114 w 213"/>
                <a:gd name="T53" fmla="*/ 0 h 213"/>
                <a:gd name="T54" fmla="*/ 76 w 213"/>
                <a:gd name="T55" fmla="*/ 21 h 213"/>
                <a:gd name="T56" fmla="*/ 52 w 213"/>
                <a:gd name="T57" fmla="*/ 20 h 213"/>
                <a:gd name="T58" fmla="*/ 25 w 213"/>
                <a:gd name="T59" fmla="*/ 37 h 213"/>
                <a:gd name="T60" fmla="*/ 24 w 213"/>
                <a:gd name="T61" fmla="*/ 68 h 213"/>
                <a:gd name="T62" fmla="*/ 0 w 213"/>
                <a:gd name="T63" fmla="*/ 99 h 213"/>
                <a:gd name="T64" fmla="*/ 20 w 213"/>
                <a:gd name="T65" fmla="*/ 137 h 213"/>
                <a:gd name="T66" fmla="*/ 19 w 213"/>
                <a:gd name="T67" fmla="*/ 161 h 213"/>
                <a:gd name="T68" fmla="*/ 36 w 213"/>
                <a:gd name="T69" fmla="*/ 188 h 213"/>
                <a:gd name="T70" fmla="*/ 67 w 213"/>
                <a:gd name="T71" fmla="*/ 189 h 213"/>
                <a:gd name="T72" fmla="*/ 99 w 213"/>
                <a:gd name="T73" fmla="*/ 213 h 213"/>
                <a:gd name="T74" fmla="*/ 137 w 213"/>
                <a:gd name="T75" fmla="*/ 193 h 213"/>
                <a:gd name="T76" fmla="*/ 160 w 213"/>
                <a:gd name="T77" fmla="*/ 194 h 213"/>
                <a:gd name="T78" fmla="*/ 187 w 213"/>
                <a:gd name="T79" fmla="*/ 177 h 213"/>
                <a:gd name="T80" fmla="*/ 188 w 213"/>
                <a:gd name="T81" fmla="*/ 146 h 213"/>
                <a:gd name="T82" fmla="*/ 213 w 213"/>
                <a:gd name="T83" fmla="*/ 115 h 213"/>
                <a:gd name="T84" fmla="*/ 192 w 213"/>
                <a:gd name="T85" fmla="*/ 77 h 213"/>
                <a:gd name="T86" fmla="*/ 194 w 213"/>
                <a:gd name="T87" fmla="*/ 53 h 213"/>
                <a:gd name="T88" fmla="*/ 176 w 213"/>
                <a:gd name="T89" fmla="*/ 26 h 213"/>
                <a:gd name="T90" fmla="*/ 146 w 213"/>
                <a:gd name="T91" fmla="*/ 25 h 213"/>
                <a:gd name="T92" fmla="*/ 114 w 213"/>
                <a:gd name="T93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13" h="213">
                  <a:moveTo>
                    <a:pt x="114" y="16"/>
                  </a:moveTo>
                  <a:cubicBezTo>
                    <a:pt x="118" y="16"/>
                    <a:pt x="121" y="19"/>
                    <a:pt x="121" y="23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31" y="34"/>
                    <a:pt x="140" y="38"/>
                    <a:pt x="148" y="44"/>
                  </a:cubicBezTo>
                  <a:cubicBezTo>
                    <a:pt x="155" y="37"/>
                    <a:pt x="155" y="37"/>
                    <a:pt x="155" y="37"/>
                  </a:cubicBezTo>
                  <a:cubicBezTo>
                    <a:pt x="156" y="35"/>
                    <a:pt x="158" y="35"/>
                    <a:pt x="160" y="35"/>
                  </a:cubicBezTo>
                  <a:cubicBezTo>
                    <a:pt x="162" y="35"/>
                    <a:pt x="164" y="35"/>
                    <a:pt x="165" y="37"/>
                  </a:cubicBezTo>
                  <a:cubicBezTo>
                    <a:pt x="176" y="48"/>
                    <a:pt x="176" y="48"/>
                    <a:pt x="176" y="48"/>
                  </a:cubicBezTo>
                  <a:cubicBezTo>
                    <a:pt x="179" y="51"/>
                    <a:pt x="179" y="56"/>
                    <a:pt x="176" y="59"/>
                  </a:cubicBezTo>
                  <a:cubicBezTo>
                    <a:pt x="170" y="65"/>
                    <a:pt x="170" y="65"/>
                    <a:pt x="170" y="65"/>
                  </a:cubicBezTo>
                  <a:cubicBezTo>
                    <a:pt x="175" y="73"/>
                    <a:pt x="179" y="82"/>
                    <a:pt x="181" y="92"/>
                  </a:cubicBezTo>
                  <a:cubicBezTo>
                    <a:pt x="190" y="92"/>
                    <a:pt x="190" y="92"/>
                    <a:pt x="190" y="92"/>
                  </a:cubicBezTo>
                  <a:cubicBezTo>
                    <a:pt x="194" y="92"/>
                    <a:pt x="198" y="95"/>
                    <a:pt x="198" y="99"/>
                  </a:cubicBezTo>
                  <a:cubicBezTo>
                    <a:pt x="198" y="115"/>
                    <a:pt x="198" y="115"/>
                    <a:pt x="198" y="115"/>
                  </a:cubicBezTo>
                  <a:cubicBezTo>
                    <a:pt x="198" y="119"/>
                    <a:pt x="194" y="122"/>
                    <a:pt x="190" y="122"/>
                  </a:cubicBezTo>
                  <a:cubicBezTo>
                    <a:pt x="181" y="122"/>
                    <a:pt x="181" y="122"/>
                    <a:pt x="181" y="122"/>
                  </a:cubicBezTo>
                  <a:cubicBezTo>
                    <a:pt x="179" y="132"/>
                    <a:pt x="175" y="141"/>
                    <a:pt x="170" y="149"/>
                  </a:cubicBezTo>
                  <a:cubicBezTo>
                    <a:pt x="176" y="155"/>
                    <a:pt x="176" y="155"/>
                    <a:pt x="176" y="155"/>
                  </a:cubicBezTo>
                  <a:cubicBezTo>
                    <a:pt x="179" y="158"/>
                    <a:pt x="179" y="163"/>
                    <a:pt x="176" y="166"/>
                  </a:cubicBezTo>
                  <a:cubicBezTo>
                    <a:pt x="165" y="177"/>
                    <a:pt x="165" y="177"/>
                    <a:pt x="165" y="177"/>
                  </a:cubicBezTo>
                  <a:cubicBezTo>
                    <a:pt x="164" y="178"/>
                    <a:pt x="162" y="179"/>
                    <a:pt x="160" y="179"/>
                  </a:cubicBezTo>
                  <a:cubicBezTo>
                    <a:pt x="158" y="179"/>
                    <a:pt x="156" y="178"/>
                    <a:pt x="155" y="177"/>
                  </a:cubicBezTo>
                  <a:cubicBezTo>
                    <a:pt x="148" y="170"/>
                    <a:pt x="148" y="170"/>
                    <a:pt x="148" y="170"/>
                  </a:cubicBezTo>
                  <a:cubicBezTo>
                    <a:pt x="140" y="176"/>
                    <a:pt x="131" y="180"/>
                    <a:pt x="121" y="182"/>
                  </a:cubicBezTo>
                  <a:cubicBezTo>
                    <a:pt x="121" y="191"/>
                    <a:pt x="121" y="191"/>
                    <a:pt x="121" y="191"/>
                  </a:cubicBezTo>
                  <a:cubicBezTo>
                    <a:pt x="121" y="195"/>
                    <a:pt x="118" y="198"/>
                    <a:pt x="114" y="198"/>
                  </a:cubicBezTo>
                  <a:cubicBezTo>
                    <a:pt x="99" y="198"/>
                    <a:pt x="99" y="198"/>
                    <a:pt x="99" y="198"/>
                  </a:cubicBezTo>
                  <a:cubicBezTo>
                    <a:pt x="94" y="198"/>
                    <a:pt x="91" y="195"/>
                    <a:pt x="91" y="191"/>
                  </a:cubicBezTo>
                  <a:cubicBezTo>
                    <a:pt x="91" y="182"/>
                    <a:pt x="91" y="182"/>
                    <a:pt x="91" y="182"/>
                  </a:cubicBezTo>
                  <a:cubicBezTo>
                    <a:pt x="81" y="180"/>
                    <a:pt x="72" y="176"/>
                    <a:pt x="64" y="170"/>
                  </a:cubicBezTo>
                  <a:cubicBezTo>
                    <a:pt x="58" y="177"/>
                    <a:pt x="58" y="177"/>
                    <a:pt x="58" y="177"/>
                  </a:cubicBezTo>
                  <a:cubicBezTo>
                    <a:pt x="56" y="178"/>
                    <a:pt x="54" y="179"/>
                    <a:pt x="52" y="179"/>
                  </a:cubicBezTo>
                  <a:cubicBezTo>
                    <a:pt x="50" y="179"/>
                    <a:pt x="48" y="178"/>
                    <a:pt x="47" y="177"/>
                  </a:cubicBezTo>
                  <a:cubicBezTo>
                    <a:pt x="36" y="166"/>
                    <a:pt x="36" y="166"/>
                    <a:pt x="36" y="166"/>
                  </a:cubicBezTo>
                  <a:cubicBezTo>
                    <a:pt x="33" y="163"/>
                    <a:pt x="33" y="158"/>
                    <a:pt x="36" y="155"/>
                  </a:cubicBezTo>
                  <a:cubicBezTo>
                    <a:pt x="43" y="149"/>
                    <a:pt x="43" y="149"/>
                    <a:pt x="43" y="149"/>
                  </a:cubicBezTo>
                  <a:cubicBezTo>
                    <a:pt x="38" y="141"/>
                    <a:pt x="34" y="132"/>
                    <a:pt x="32" y="122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18" y="122"/>
                    <a:pt x="15" y="119"/>
                    <a:pt x="15" y="115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5" y="95"/>
                    <a:pt x="18" y="92"/>
                    <a:pt x="22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34" y="82"/>
                    <a:pt x="38" y="73"/>
                    <a:pt x="43" y="65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3" y="56"/>
                    <a:pt x="33" y="51"/>
                    <a:pt x="36" y="48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8" y="35"/>
                    <a:pt x="50" y="35"/>
                    <a:pt x="52" y="35"/>
                  </a:cubicBezTo>
                  <a:cubicBezTo>
                    <a:pt x="54" y="35"/>
                    <a:pt x="56" y="35"/>
                    <a:pt x="58" y="37"/>
                  </a:cubicBezTo>
                  <a:cubicBezTo>
                    <a:pt x="64" y="44"/>
                    <a:pt x="64" y="44"/>
                    <a:pt x="64" y="44"/>
                  </a:cubicBezTo>
                  <a:cubicBezTo>
                    <a:pt x="72" y="38"/>
                    <a:pt x="81" y="34"/>
                    <a:pt x="91" y="32"/>
                  </a:cubicBezTo>
                  <a:cubicBezTo>
                    <a:pt x="91" y="23"/>
                    <a:pt x="91" y="23"/>
                    <a:pt x="91" y="23"/>
                  </a:cubicBezTo>
                  <a:cubicBezTo>
                    <a:pt x="91" y="19"/>
                    <a:pt x="94" y="16"/>
                    <a:pt x="99" y="16"/>
                  </a:cubicBezTo>
                  <a:cubicBezTo>
                    <a:pt x="114" y="16"/>
                    <a:pt x="114" y="16"/>
                    <a:pt x="114" y="16"/>
                  </a:cubicBezTo>
                  <a:moveTo>
                    <a:pt x="114" y="0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87" y="0"/>
                    <a:pt x="77" y="9"/>
                    <a:pt x="76" y="21"/>
                  </a:cubicBezTo>
                  <a:cubicBezTo>
                    <a:pt x="73" y="22"/>
                    <a:pt x="70" y="23"/>
                    <a:pt x="67" y="25"/>
                  </a:cubicBezTo>
                  <a:cubicBezTo>
                    <a:pt x="63" y="21"/>
                    <a:pt x="58" y="20"/>
                    <a:pt x="52" y="20"/>
                  </a:cubicBezTo>
                  <a:cubicBezTo>
                    <a:pt x="46" y="20"/>
                    <a:pt x="41" y="22"/>
                    <a:pt x="36" y="26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1" y="41"/>
                    <a:pt x="19" y="47"/>
                    <a:pt x="19" y="53"/>
                  </a:cubicBezTo>
                  <a:cubicBezTo>
                    <a:pt x="19" y="58"/>
                    <a:pt x="21" y="64"/>
                    <a:pt x="24" y="68"/>
                  </a:cubicBezTo>
                  <a:cubicBezTo>
                    <a:pt x="23" y="71"/>
                    <a:pt x="21" y="74"/>
                    <a:pt x="20" y="77"/>
                  </a:cubicBezTo>
                  <a:cubicBezTo>
                    <a:pt x="9" y="78"/>
                    <a:pt x="0" y="88"/>
                    <a:pt x="0" y="99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26"/>
                    <a:pt x="9" y="136"/>
                    <a:pt x="20" y="137"/>
                  </a:cubicBezTo>
                  <a:cubicBezTo>
                    <a:pt x="21" y="140"/>
                    <a:pt x="23" y="143"/>
                    <a:pt x="24" y="146"/>
                  </a:cubicBezTo>
                  <a:cubicBezTo>
                    <a:pt x="21" y="150"/>
                    <a:pt x="19" y="155"/>
                    <a:pt x="19" y="161"/>
                  </a:cubicBezTo>
                  <a:cubicBezTo>
                    <a:pt x="19" y="167"/>
                    <a:pt x="21" y="173"/>
                    <a:pt x="25" y="177"/>
                  </a:cubicBezTo>
                  <a:cubicBezTo>
                    <a:pt x="36" y="188"/>
                    <a:pt x="36" y="188"/>
                    <a:pt x="36" y="188"/>
                  </a:cubicBezTo>
                  <a:cubicBezTo>
                    <a:pt x="41" y="192"/>
                    <a:pt x="46" y="194"/>
                    <a:pt x="52" y="194"/>
                  </a:cubicBezTo>
                  <a:cubicBezTo>
                    <a:pt x="58" y="194"/>
                    <a:pt x="63" y="193"/>
                    <a:pt x="67" y="189"/>
                  </a:cubicBezTo>
                  <a:cubicBezTo>
                    <a:pt x="70" y="191"/>
                    <a:pt x="73" y="192"/>
                    <a:pt x="76" y="193"/>
                  </a:cubicBezTo>
                  <a:cubicBezTo>
                    <a:pt x="77" y="205"/>
                    <a:pt x="87" y="213"/>
                    <a:pt x="99" y="213"/>
                  </a:cubicBezTo>
                  <a:cubicBezTo>
                    <a:pt x="114" y="213"/>
                    <a:pt x="114" y="213"/>
                    <a:pt x="114" y="213"/>
                  </a:cubicBezTo>
                  <a:cubicBezTo>
                    <a:pt x="126" y="213"/>
                    <a:pt x="135" y="205"/>
                    <a:pt x="137" y="193"/>
                  </a:cubicBezTo>
                  <a:cubicBezTo>
                    <a:pt x="140" y="192"/>
                    <a:pt x="143" y="191"/>
                    <a:pt x="146" y="189"/>
                  </a:cubicBezTo>
                  <a:cubicBezTo>
                    <a:pt x="150" y="193"/>
                    <a:pt x="155" y="194"/>
                    <a:pt x="160" y="194"/>
                  </a:cubicBezTo>
                  <a:cubicBezTo>
                    <a:pt x="166" y="194"/>
                    <a:pt x="172" y="192"/>
                    <a:pt x="176" y="188"/>
                  </a:cubicBezTo>
                  <a:cubicBezTo>
                    <a:pt x="187" y="177"/>
                    <a:pt x="187" y="177"/>
                    <a:pt x="187" y="177"/>
                  </a:cubicBezTo>
                  <a:cubicBezTo>
                    <a:pt x="191" y="173"/>
                    <a:pt x="194" y="167"/>
                    <a:pt x="194" y="161"/>
                  </a:cubicBezTo>
                  <a:cubicBezTo>
                    <a:pt x="194" y="155"/>
                    <a:pt x="192" y="150"/>
                    <a:pt x="188" y="146"/>
                  </a:cubicBezTo>
                  <a:cubicBezTo>
                    <a:pt x="190" y="143"/>
                    <a:pt x="191" y="140"/>
                    <a:pt x="192" y="137"/>
                  </a:cubicBezTo>
                  <a:cubicBezTo>
                    <a:pt x="204" y="136"/>
                    <a:pt x="213" y="126"/>
                    <a:pt x="213" y="115"/>
                  </a:cubicBezTo>
                  <a:cubicBezTo>
                    <a:pt x="213" y="99"/>
                    <a:pt x="213" y="99"/>
                    <a:pt x="213" y="99"/>
                  </a:cubicBezTo>
                  <a:cubicBezTo>
                    <a:pt x="213" y="88"/>
                    <a:pt x="204" y="78"/>
                    <a:pt x="192" y="77"/>
                  </a:cubicBezTo>
                  <a:cubicBezTo>
                    <a:pt x="191" y="74"/>
                    <a:pt x="190" y="71"/>
                    <a:pt x="188" y="68"/>
                  </a:cubicBezTo>
                  <a:cubicBezTo>
                    <a:pt x="192" y="64"/>
                    <a:pt x="194" y="58"/>
                    <a:pt x="194" y="53"/>
                  </a:cubicBezTo>
                  <a:cubicBezTo>
                    <a:pt x="194" y="47"/>
                    <a:pt x="191" y="41"/>
                    <a:pt x="187" y="37"/>
                  </a:cubicBezTo>
                  <a:cubicBezTo>
                    <a:pt x="176" y="26"/>
                    <a:pt x="176" y="26"/>
                    <a:pt x="176" y="26"/>
                  </a:cubicBezTo>
                  <a:cubicBezTo>
                    <a:pt x="172" y="22"/>
                    <a:pt x="166" y="20"/>
                    <a:pt x="160" y="20"/>
                  </a:cubicBezTo>
                  <a:cubicBezTo>
                    <a:pt x="155" y="20"/>
                    <a:pt x="150" y="21"/>
                    <a:pt x="146" y="25"/>
                  </a:cubicBezTo>
                  <a:cubicBezTo>
                    <a:pt x="143" y="23"/>
                    <a:pt x="140" y="22"/>
                    <a:pt x="137" y="21"/>
                  </a:cubicBezTo>
                  <a:cubicBezTo>
                    <a:pt x="135" y="9"/>
                    <a:pt x="126" y="0"/>
                    <a:pt x="1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id-ID" sz="1800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45" name="Freeform 10"/>
            <p:cNvSpPr>
              <a:spLocks noEditPoints="1"/>
            </p:cNvSpPr>
            <p:nvPr/>
          </p:nvSpPr>
          <p:spPr bwMode="auto">
            <a:xfrm>
              <a:off x="8467726" y="5132388"/>
              <a:ext cx="87313" cy="85725"/>
            </a:xfrm>
            <a:custGeom>
              <a:avLst/>
              <a:gdLst>
                <a:gd name="T0" fmla="*/ 49 w 99"/>
                <a:gd name="T1" fmla="*/ 99 h 99"/>
                <a:gd name="T2" fmla="*/ 0 w 99"/>
                <a:gd name="T3" fmla="*/ 50 h 99"/>
                <a:gd name="T4" fmla="*/ 49 w 99"/>
                <a:gd name="T5" fmla="*/ 0 h 99"/>
                <a:gd name="T6" fmla="*/ 99 w 99"/>
                <a:gd name="T7" fmla="*/ 50 h 99"/>
                <a:gd name="T8" fmla="*/ 49 w 99"/>
                <a:gd name="T9" fmla="*/ 99 h 99"/>
                <a:gd name="T10" fmla="*/ 49 w 99"/>
                <a:gd name="T11" fmla="*/ 8 h 99"/>
                <a:gd name="T12" fmla="*/ 7 w 99"/>
                <a:gd name="T13" fmla="*/ 50 h 99"/>
                <a:gd name="T14" fmla="*/ 49 w 99"/>
                <a:gd name="T15" fmla="*/ 92 h 99"/>
                <a:gd name="T16" fmla="*/ 91 w 99"/>
                <a:gd name="T17" fmla="*/ 50 h 99"/>
                <a:gd name="T18" fmla="*/ 49 w 99"/>
                <a:gd name="T19" fmla="*/ 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99">
                  <a:moveTo>
                    <a:pt x="49" y="99"/>
                  </a:moveTo>
                  <a:cubicBezTo>
                    <a:pt x="22" y="99"/>
                    <a:pt x="0" y="77"/>
                    <a:pt x="0" y="50"/>
                  </a:cubicBezTo>
                  <a:cubicBezTo>
                    <a:pt x="0" y="23"/>
                    <a:pt x="22" y="0"/>
                    <a:pt x="49" y="0"/>
                  </a:cubicBezTo>
                  <a:cubicBezTo>
                    <a:pt x="76" y="0"/>
                    <a:pt x="99" y="23"/>
                    <a:pt x="99" y="50"/>
                  </a:cubicBezTo>
                  <a:cubicBezTo>
                    <a:pt x="99" y="77"/>
                    <a:pt x="76" y="99"/>
                    <a:pt x="49" y="99"/>
                  </a:cubicBezTo>
                  <a:close/>
                  <a:moveTo>
                    <a:pt x="49" y="8"/>
                  </a:moveTo>
                  <a:cubicBezTo>
                    <a:pt x="26" y="8"/>
                    <a:pt x="7" y="27"/>
                    <a:pt x="7" y="50"/>
                  </a:cubicBezTo>
                  <a:cubicBezTo>
                    <a:pt x="7" y="73"/>
                    <a:pt x="26" y="92"/>
                    <a:pt x="49" y="92"/>
                  </a:cubicBezTo>
                  <a:cubicBezTo>
                    <a:pt x="72" y="92"/>
                    <a:pt x="91" y="73"/>
                    <a:pt x="91" y="50"/>
                  </a:cubicBezTo>
                  <a:cubicBezTo>
                    <a:pt x="91" y="27"/>
                    <a:pt x="72" y="8"/>
                    <a:pt x="4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id-ID" sz="1800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46" name="Freeform 11"/>
            <p:cNvSpPr>
              <a:spLocks noEditPoints="1"/>
            </p:cNvSpPr>
            <p:nvPr/>
          </p:nvSpPr>
          <p:spPr bwMode="auto">
            <a:xfrm>
              <a:off x="8488363" y="5151438"/>
              <a:ext cx="46038" cy="47625"/>
            </a:xfrm>
            <a:custGeom>
              <a:avLst/>
              <a:gdLst>
                <a:gd name="T0" fmla="*/ 26 w 53"/>
                <a:gd name="T1" fmla="*/ 54 h 54"/>
                <a:gd name="T2" fmla="*/ 0 w 53"/>
                <a:gd name="T3" fmla="*/ 27 h 54"/>
                <a:gd name="T4" fmla="*/ 26 w 53"/>
                <a:gd name="T5" fmla="*/ 0 h 54"/>
                <a:gd name="T6" fmla="*/ 53 w 53"/>
                <a:gd name="T7" fmla="*/ 27 h 54"/>
                <a:gd name="T8" fmla="*/ 26 w 53"/>
                <a:gd name="T9" fmla="*/ 54 h 54"/>
                <a:gd name="T10" fmla="*/ 26 w 53"/>
                <a:gd name="T11" fmla="*/ 8 h 54"/>
                <a:gd name="T12" fmla="*/ 7 w 53"/>
                <a:gd name="T13" fmla="*/ 27 h 54"/>
                <a:gd name="T14" fmla="*/ 26 w 53"/>
                <a:gd name="T15" fmla="*/ 46 h 54"/>
                <a:gd name="T16" fmla="*/ 45 w 53"/>
                <a:gd name="T17" fmla="*/ 27 h 54"/>
                <a:gd name="T18" fmla="*/ 26 w 53"/>
                <a:gd name="T19" fmla="*/ 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54">
                  <a:moveTo>
                    <a:pt x="26" y="54"/>
                  </a:moveTo>
                  <a:cubicBezTo>
                    <a:pt x="12" y="54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41" y="0"/>
                    <a:pt x="53" y="12"/>
                    <a:pt x="53" y="27"/>
                  </a:cubicBezTo>
                  <a:cubicBezTo>
                    <a:pt x="53" y="42"/>
                    <a:pt x="41" y="54"/>
                    <a:pt x="26" y="54"/>
                  </a:cubicBezTo>
                  <a:close/>
                  <a:moveTo>
                    <a:pt x="26" y="8"/>
                  </a:moveTo>
                  <a:cubicBezTo>
                    <a:pt x="16" y="8"/>
                    <a:pt x="7" y="16"/>
                    <a:pt x="7" y="27"/>
                  </a:cubicBezTo>
                  <a:cubicBezTo>
                    <a:pt x="7" y="37"/>
                    <a:pt x="16" y="46"/>
                    <a:pt x="26" y="46"/>
                  </a:cubicBezTo>
                  <a:cubicBezTo>
                    <a:pt x="37" y="46"/>
                    <a:pt x="45" y="37"/>
                    <a:pt x="45" y="27"/>
                  </a:cubicBezTo>
                  <a:cubicBezTo>
                    <a:pt x="45" y="16"/>
                    <a:pt x="37" y="8"/>
                    <a:pt x="2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id-ID" sz="1800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7" name="Group 111"/>
          <p:cNvGrpSpPr/>
          <p:nvPr/>
        </p:nvGrpSpPr>
        <p:grpSpPr>
          <a:xfrm>
            <a:off x="7146184" y="2507912"/>
            <a:ext cx="576082" cy="664208"/>
            <a:chOff x="6940550" y="4567238"/>
            <a:chExt cx="217488" cy="252413"/>
          </a:xfrm>
          <a:solidFill>
            <a:srgbClr val="FFFFFF"/>
          </a:solidFill>
        </p:grpSpPr>
        <p:sp>
          <p:nvSpPr>
            <p:cNvPr id="48" name="Freeform 20"/>
            <p:cNvSpPr>
              <a:spLocks/>
            </p:cNvSpPr>
            <p:nvPr/>
          </p:nvSpPr>
          <p:spPr bwMode="auto">
            <a:xfrm>
              <a:off x="6948488" y="4567238"/>
              <a:ext cx="209550" cy="196850"/>
            </a:xfrm>
            <a:custGeom>
              <a:avLst/>
              <a:gdLst>
                <a:gd name="T0" fmla="*/ 49 w 53"/>
                <a:gd name="T1" fmla="*/ 8 h 50"/>
                <a:gd name="T2" fmla="*/ 53 w 53"/>
                <a:gd name="T3" fmla="*/ 4 h 50"/>
                <a:gd name="T4" fmla="*/ 49 w 53"/>
                <a:gd name="T5" fmla="*/ 0 h 50"/>
                <a:gd name="T6" fmla="*/ 45 w 53"/>
                <a:gd name="T7" fmla="*/ 4 h 50"/>
                <a:gd name="T8" fmla="*/ 45 w 53"/>
                <a:gd name="T9" fmla="*/ 6 h 50"/>
                <a:gd name="T10" fmla="*/ 25 w 53"/>
                <a:gd name="T11" fmla="*/ 20 h 50"/>
                <a:gd name="T12" fmla="*/ 7 w 53"/>
                <a:gd name="T13" fmla="*/ 2 h 50"/>
                <a:gd name="T14" fmla="*/ 3 w 53"/>
                <a:gd name="T15" fmla="*/ 1 h 50"/>
                <a:gd name="T16" fmla="*/ 0 w 53"/>
                <a:gd name="T17" fmla="*/ 4 h 50"/>
                <a:gd name="T18" fmla="*/ 14 w 53"/>
                <a:gd name="T19" fmla="*/ 37 h 50"/>
                <a:gd name="T20" fmla="*/ 46 w 53"/>
                <a:gd name="T21" fmla="*/ 50 h 50"/>
                <a:gd name="T22" fmla="*/ 50 w 53"/>
                <a:gd name="T23" fmla="*/ 48 h 50"/>
                <a:gd name="T24" fmla="*/ 49 w 53"/>
                <a:gd name="T25" fmla="*/ 43 h 50"/>
                <a:gd name="T26" fmla="*/ 33 w 53"/>
                <a:gd name="T27" fmla="*/ 27 h 50"/>
                <a:gd name="T28" fmla="*/ 46 w 53"/>
                <a:gd name="T29" fmla="*/ 7 h 50"/>
                <a:gd name="T30" fmla="*/ 49 w 53"/>
                <a:gd name="T31" fmla="*/ 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3" h="50">
                  <a:moveTo>
                    <a:pt x="49" y="8"/>
                  </a:moveTo>
                  <a:cubicBezTo>
                    <a:pt x="51" y="8"/>
                    <a:pt x="53" y="6"/>
                    <a:pt x="53" y="4"/>
                  </a:cubicBezTo>
                  <a:cubicBezTo>
                    <a:pt x="53" y="2"/>
                    <a:pt x="51" y="0"/>
                    <a:pt x="49" y="0"/>
                  </a:cubicBezTo>
                  <a:cubicBezTo>
                    <a:pt x="46" y="0"/>
                    <a:pt x="45" y="2"/>
                    <a:pt x="45" y="4"/>
                  </a:cubicBezTo>
                  <a:cubicBezTo>
                    <a:pt x="45" y="5"/>
                    <a:pt x="45" y="6"/>
                    <a:pt x="45" y="6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0"/>
                    <a:pt x="4" y="0"/>
                    <a:pt x="3" y="1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16"/>
                    <a:pt x="5" y="28"/>
                    <a:pt x="14" y="37"/>
                  </a:cubicBezTo>
                  <a:cubicBezTo>
                    <a:pt x="22" y="46"/>
                    <a:pt x="34" y="50"/>
                    <a:pt x="46" y="50"/>
                  </a:cubicBezTo>
                  <a:cubicBezTo>
                    <a:pt x="48" y="50"/>
                    <a:pt x="49" y="49"/>
                    <a:pt x="50" y="48"/>
                  </a:cubicBezTo>
                  <a:cubicBezTo>
                    <a:pt x="51" y="46"/>
                    <a:pt x="50" y="44"/>
                    <a:pt x="49" y="43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7" y="8"/>
                    <a:pt x="48" y="8"/>
                    <a:pt x="4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id-ID" sz="1800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49" name="Freeform 21"/>
            <p:cNvSpPr>
              <a:spLocks/>
            </p:cNvSpPr>
            <p:nvPr/>
          </p:nvSpPr>
          <p:spPr bwMode="auto">
            <a:xfrm>
              <a:off x="6940550" y="4729163"/>
              <a:ext cx="103188" cy="90488"/>
            </a:xfrm>
            <a:custGeom>
              <a:avLst/>
              <a:gdLst>
                <a:gd name="T0" fmla="*/ 23 w 26"/>
                <a:gd name="T1" fmla="*/ 9 h 23"/>
                <a:gd name="T2" fmla="*/ 22 w 26"/>
                <a:gd name="T3" fmla="*/ 8 h 23"/>
                <a:gd name="T4" fmla="*/ 12 w 26"/>
                <a:gd name="T5" fmla="*/ 0 h 23"/>
                <a:gd name="T6" fmla="*/ 11 w 26"/>
                <a:gd name="T7" fmla="*/ 0 h 23"/>
                <a:gd name="T8" fmla="*/ 11 w 26"/>
                <a:gd name="T9" fmla="*/ 0 h 23"/>
                <a:gd name="T10" fmla="*/ 0 w 26"/>
                <a:gd name="T11" fmla="*/ 20 h 23"/>
                <a:gd name="T12" fmla="*/ 0 w 26"/>
                <a:gd name="T13" fmla="*/ 22 h 23"/>
                <a:gd name="T14" fmla="*/ 2 w 26"/>
                <a:gd name="T15" fmla="*/ 23 h 23"/>
                <a:gd name="T16" fmla="*/ 24 w 26"/>
                <a:gd name="T17" fmla="*/ 23 h 23"/>
                <a:gd name="T18" fmla="*/ 26 w 26"/>
                <a:gd name="T19" fmla="*/ 22 h 23"/>
                <a:gd name="T20" fmla="*/ 26 w 26"/>
                <a:gd name="T21" fmla="*/ 20 h 23"/>
                <a:gd name="T22" fmla="*/ 23 w 26"/>
                <a:gd name="T23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" h="23">
                  <a:moveTo>
                    <a:pt x="23" y="9"/>
                  </a:moveTo>
                  <a:cubicBezTo>
                    <a:pt x="22" y="8"/>
                    <a:pt x="22" y="8"/>
                    <a:pt x="22" y="8"/>
                  </a:cubicBezTo>
                  <a:cubicBezTo>
                    <a:pt x="18" y="6"/>
                    <a:pt x="15" y="3"/>
                    <a:pt x="1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1"/>
                    <a:pt x="0" y="21"/>
                    <a:pt x="0" y="22"/>
                  </a:cubicBezTo>
                  <a:cubicBezTo>
                    <a:pt x="1" y="23"/>
                    <a:pt x="1" y="23"/>
                    <a:pt x="2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5" y="23"/>
                    <a:pt x="25" y="23"/>
                    <a:pt x="26" y="22"/>
                  </a:cubicBezTo>
                  <a:cubicBezTo>
                    <a:pt x="26" y="22"/>
                    <a:pt x="26" y="21"/>
                    <a:pt x="26" y="20"/>
                  </a:cubicBezTo>
                  <a:lnTo>
                    <a:pt x="23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id-ID" sz="1800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0" name="TextBox 162"/>
          <p:cNvSpPr txBox="1"/>
          <p:nvPr/>
        </p:nvSpPr>
        <p:spPr>
          <a:xfrm>
            <a:off x="3537591" y="4502255"/>
            <a:ext cx="2207126" cy="1077355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pPr algn="ctr" defTabSz="914400">
              <a:defRPr/>
            </a:pPr>
            <a:r>
              <a:rPr lang="zh-CN" altLang="en-US" sz="1600" kern="0" dirty="0">
                <a:cs typeface="+mn-ea"/>
                <a:sym typeface="+mn-lt"/>
              </a:rPr>
              <a:t>点击此处输入与此小标题或图形相关的文字描述内容或数据分析。</a:t>
            </a:r>
            <a:endParaRPr lang="en-US" altLang="zh-CN" sz="1600" kern="0" dirty="0">
              <a:cs typeface="+mn-ea"/>
              <a:sym typeface="+mn-lt"/>
            </a:endParaRPr>
          </a:p>
        </p:txBody>
      </p:sp>
      <p:cxnSp>
        <p:nvCxnSpPr>
          <p:cNvPr id="51" name="Straight Connector 119"/>
          <p:cNvCxnSpPr/>
          <p:nvPr/>
        </p:nvCxnSpPr>
        <p:spPr>
          <a:xfrm>
            <a:off x="3864030" y="4479518"/>
            <a:ext cx="1554249" cy="0"/>
          </a:xfrm>
          <a:prstGeom prst="line">
            <a:avLst/>
          </a:prstGeom>
          <a:noFill/>
          <a:ln w="19050" cap="flat" cmpd="sng" algn="ctr">
            <a:solidFill>
              <a:schemeClr val="bg2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</p:cxnSp>
      <p:sp>
        <p:nvSpPr>
          <p:cNvPr id="52" name="TextBox 165"/>
          <p:cNvSpPr txBox="1"/>
          <p:nvPr/>
        </p:nvSpPr>
        <p:spPr>
          <a:xfrm>
            <a:off x="6366614" y="4502255"/>
            <a:ext cx="2207126" cy="1077355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pPr algn="ctr" defTabSz="914400">
              <a:defRPr/>
            </a:pPr>
            <a:r>
              <a:rPr lang="zh-CN" altLang="en-US" sz="1600" kern="0" dirty="0">
                <a:cs typeface="+mn-ea"/>
                <a:sym typeface="+mn-lt"/>
              </a:rPr>
              <a:t>点击此处输入与此小标题或图形相关的文字描述内容或数据分析。</a:t>
            </a:r>
            <a:endParaRPr lang="en-US" altLang="zh-CN" sz="1600" kern="0" dirty="0">
              <a:cs typeface="+mn-ea"/>
              <a:sym typeface="+mn-lt"/>
            </a:endParaRPr>
          </a:p>
        </p:txBody>
      </p:sp>
      <p:cxnSp>
        <p:nvCxnSpPr>
          <p:cNvPr id="53" name="Straight Connector 123"/>
          <p:cNvCxnSpPr/>
          <p:nvPr/>
        </p:nvCxnSpPr>
        <p:spPr>
          <a:xfrm>
            <a:off x="6693054" y="4479518"/>
            <a:ext cx="1554249" cy="0"/>
          </a:xfrm>
          <a:prstGeom prst="line">
            <a:avLst/>
          </a:prstGeom>
          <a:noFill/>
          <a:ln w="19050" cap="flat" cmpd="sng" algn="ctr">
            <a:solidFill>
              <a:schemeClr val="bg2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</p:cxnSp>
      <p:sp>
        <p:nvSpPr>
          <p:cNvPr id="54" name="TextBox 168"/>
          <p:cNvSpPr txBox="1"/>
          <p:nvPr/>
        </p:nvSpPr>
        <p:spPr>
          <a:xfrm>
            <a:off x="9092495" y="4502255"/>
            <a:ext cx="2207126" cy="1077355"/>
          </a:xfrm>
          <a:prstGeom prst="rect">
            <a:avLst/>
          </a:prstGeom>
          <a:noFill/>
        </p:spPr>
        <p:txBody>
          <a:bodyPr wrap="square" lIns="91577" tIns="45788" rIns="91577" bIns="45788" rtlCol="0">
            <a:spAutoFit/>
          </a:bodyPr>
          <a:lstStyle/>
          <a:p>
            <a:pPr algn="ctr" defTabSz="914400">
              <a:defRPr/>
            </a:pPr>
            <a:r>
              <a:rPr lang="zh-CN" altLang="en-US" sz="1600" kern="0" dirty="0">
                <a:cs typeface="+mn-ea"/>
                <a:sym typeface="+mn-lt"/>
              </a:rPr>
              <a:t>点击此处输入与此小标题或图形相关的文字描述内容或数据分析。</a:t>
            </a:r>
            <a:endParaRPr lang="en-US" altLang="zh-CN" sz="1600" kern="0" dirty="0">
              <a:cs typeface="+mn-ea"/>
              <a:sym typeface="+mn-lt"/>
            </a:endParaRPr>
          </a:p>
        </p:txBody>
      </p:sp>
      <p:cxnSp>
        <p:nvCxnSpPr>
          <p:cNvPr id="55" name="Straight Connector 127"/>
          <p:cNvCxnSpPr/>
          <p:nvPr/>
        </p:nvCxnSpPr>
        <p:spPr>
          <a:xfrm>
            <a:off x="9418935" y="4479518"/>
            <a:ext cx="1554249" cy="0"/>
          </a:xfrm>
          <a:prstGeom prst="line">
            <a:avLst/>
          </a:prstGeom>
          <a:noFill/>
          <a:ln w="19050" cap="flat" cmpd="sng" algn="ctr">
            <a:solidFill>
              <a:schemeClr val="bg2">
                <a:lumMod val="20000"/>
                <a:lumOff val="80000"/>
              </a:schemeClr>
            </a:solidFill>
            <a:prstDash val="solid"/>
            <a:miter lim="800000"/>
          </a:ln>
          <a:effectLst/>
        </p:spPr>
      </p:cxnSp>
      <p:sp>
        <p:nvSpPr>
          <p:cNvPr id="56" name="TextBox 56"/>
          <p:cNvSpPr txBox="1"/>
          <p:nvPr/>
        </p:nvSpPr>
        <p:spPr>
          <a:xfrm>
            <a:off x="1056025" y="4013790"/>
            <a:ext cx="1781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zh-CN" altLang="en-US" sz="2400" kern="0" dirty="0">
                <a:cs typeface="+mn-ea"/>
                <a:sym typeface="+mn-lt"/>
              </a:rPr>
              <a:t>添加标题</a:t>
            </a:r>
            <a:endParaRPr lang="id-ID" sz="2400" kern="0" dirty="0">
              <a:cs typeface="+mn-ea"/>
              <a:sym typeface="+mn-lt"/>
            </a:endParaRPr>
          </a:p>
        </p:txBody>
      </p:sp>
      <p:sp>
        <p:nvSpPr>
          <p:cNvPr id="57" name="TextBox 57"/>
          <p:cNvSpPr txBox="1"/>
          <p:nvPr/>
        </p:nvSpPr>
        <p:spPr>
          <a:xfrm>
            <a:off x="3749906" y="4013790"/>
            <a:ext cx="1781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zh-CN" altLang="en-US" sz="2400" kern="0" dirty="0">
                <a:cs typeface="+mn-ea"/>
                <a:sym typeface="+mn-lt"/>
              </a:rPr>
              <a:t>添加标题</a:t>
            </a:r>
            <a:endParaRPr lang="id-ID" sz="2400" kern="0" dirty="0">
              <a:cs typeface="+mn-ea"/>
              <a:sym typeface="+mn-lt"/>
            </a:endParaRPr>
          </a:p>
        </p:txBody>
      </p:sp>
      <p:sp>
        <p:nvSpPr>
          <p:cNvPr id="58" name="TextBox 58"/>
          <p:cNvSpPr txBox="1"/>
          <p:nvPr/>
        </p:nvSpPr>
        <p:spPr>
          <a:xfrm>
            <a:off x="6543670" y="4013790"/>
            <a:ext cx="1781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zh-CN" altLang="en-US" sz="2400" kern="0" dirty="0">
                <a:cs typeface="+mn-ea"/>
                <a:sym typeface="+mn-lt"/>
              </a:rPr>
              <a:t>添加标题</a:t>
            </a:r>
            <a:endParaRPr lang="id-ID" sz="2400" kern="0" dirty="0">
              <a:cs typeface="+mn-ea"/>
              <a:sym typeface="+mn-lt"/>
            </a:endParaRPr>
          </a:p>
        </p:txBody>
      </p:sp>
      <p:sp>
        <p:nvSpPr>
          <p:cNvPr id="59" name="TextBox 59"/>
          <p:cNvSpPr txBox="1"/>
          <p:nvPr/>
        </p:nvSpPr>
        <p:spPr>
          <a:xfrm>
            <a:off x="9228965" y="4013790"/>
            <a:ext cx="1781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zh-CN" altLang="en-US" sz="2400" kern="0" dirty="0">
                <a:cs typeface="+mn-ea"/>
                <a:sym typeface="+mn-lt"/>
              </a:rPr>
              <a:t>添加标题</a:t>
            </a:r>
            <a:endParaRPr lang="id-ID" sz="2400" kern="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2282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 animBg="1"/>
      <p:bldP spid="17" grpId="0" animBg="1"/>
      <p:bldP spid="18" grpId="0" animBg="1"/>
      <p:bldP spid="26" grpId="0" animBg="1"/>
      <p:bldP spid="30" grpId="0" animBg="1"/>
      <p:bldP spid="50" grpId="0"/>
      <p:bldP spid="52" grpId="0"/>
      <p:bldP spid="54" grpId="0"/>
      <p:bldP spid="56" grpId="0"/>
      <p:bldP spid="57" grpId="0"/>
      <p:bldP spid="58" grpId="0"/>
      <p:bldP spid="5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2062264"/>
            <a:ext cx="12192000" cy="2733472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4084813" y="2585264"/>
            <a:ext cx="40223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spc="600" dirty="0" smtClean="0">
                <a:solidFill>
                  <a:schemeClr val="accent1"/>
                </a:solidFill>
              </a:rPr>
              <a:t>调研方案</a:t>
            </a:r>
            <a:endParaRPr lang="zh-CN" altLang="en-US" sz="4800" spc="600" dirty="0">
              <a:solidFill>
                <a:schemeClr val="accent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084813" y="3434266"/>
            <a:ext cx="4022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</a:rPr>
              <a:t>PROGRAM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cxnSp>
        <p:nvCxnSpPr>
          <p:cNvPr id="17" name="直接连接符 16"/>
          <p:cNvCxnSpPr/>
          <p:nvPr/>
        </p:nvCxnSpPr>
        <p:spPr>
          <a:xfrm flipH="1">
            <a:off x="7074405" y="3664672"/>
            <a:ext cx="1836000" cy="0"/>
          </a:xfrm>
          <a:prstGeom prst="line">
            <a:avLst/>
          </a:prstGeom>
          <a:ln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3303516" y="3664672"/>
            <a:ext cx="1836000" cy="0"/>
          </a:xfrm>
          <a:prstGeom prst="line">
            <a:avLst/>
          </a:prstGeom>
          <a:ln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4719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3942945" y="400198"/>
            <a:ext cx="4306110" cy="480131"/>
          </a:xfrm>
        </p:spPr>
        <p:txBody>
          <a:bodyPr/>
          <a:lstStyle/>
          <a:p>
            <a:r>
              <a:rPr lang="zh-CN" altLang="en-US" dirty="0" smtClean="0"/>
              <a:t>现状分析</a:t>
            </a:r>
            <a:endParaRPr lang="zh-CN" altLang="en-US" dirty="0"/>
          </a:p>
        </p:txBody>
      </p:sp>
      <p:cxnSp>
        <p:nvCxnSpPr>
          <p:cNvPr id="3" name="直接连接符 2"/>
          <p:cNvCxnSpPr/>
          <p:nvPr/>
        </p:nvCxnSpPr>
        <p:spPr>
          <a:xfrm>
            <a:off x="545909" y="4804012"/>
            <a:ext cx="438804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545909" y="5390865"/>
            <a:ext cx="438804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545909" y="4852887"/>
            <a:ext cx="4388040" cy="52322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accent1"/>
                </a:solidFill>
                <a:cs typeface="+mn-ea"/>
                <a:sym typeface="+mn-lt"/>
              </a:rPr>
              <a:t>在此输入标题</a:t>
            </a:r>
            <a:endParaRPr lang="zh-CN" altLang="en-US" sz="28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45909" y="5457570"/>
            <a:ext cx="4388040" cy="338554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algn="ctr"/>
            <a:r>
              <a:rPr lang="zh-CN" altLang="en-US" sz="1600" dirty="0" smtClean="0">
                <a:cs typeface="+mn-ea"/>
                <a:sym typeface="+mn-lt"/>
              </a:rPr>
              <a:t>在此输入标题相关的描述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507724" y="1832670"/>
            <a:ext cx="580797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2000" b="1" dirty="0" smtClean="0">
                <a:cs typeface="+mn-ea"/>
                <a:sym typeface="+mn-lt"/>
              </a:rPr>
              <a:t>在此输入小标题</a:t>
            </a:r>
            <a:endParaRPr lang="en-US" altLang="zh-CN" sz="2000" b="1" dirty="0">
              <a:cs typeface="+mn-ea"/>
              <a:sym typeface="+mn-lt"/>
            </a:endParaRPr>
          </a:p>
          <a:p>
            <a:r>
              <a:rPr lang="zh-CN" altLang="en-US" dirty="0" smtClean="0">
                <a:cs typeface="+mn-ea"/>
                <a:sym typeface="+mn-lt"/>
              </a:rPr>
              <a:t>点击</a:t>
            </a:r>
            <a:r>
              <a:rPr lang="zh-CN" altLang="en-US" dirty="0">
                <a:cs typeface="+mn-ea"/>
                <a:sym typeface="+mn-lt"/>
              </a:rPr>
              <a:t>此处输入关于此</a:t>
            </a:r>
            <a:r>
              <a:rPr lang="zh-CN" altLang="en-US" dirty="0" smtClean="0">
                <a:cs typeface="+mn-ea"/>
                <a:sym typeface="+mn-lt"/>
              </a:rPr>
              <a:t>小标题的</a:t>
            </a:r>
            <a:r>
              <a:rPr lang="zh-CN" altLang="en-US" dirty="0">
                <a:cs typeface="+mn-ea"/>
                <a:sym typeface="+mn-lt"/>
              </a:rPr>
              <a:t>文字描述</a:t>
            </a:r>
            <a:r>
              <a:rPr lang="zh-CN" altLang="en-US" dirty="0" smtClean="0">
                <a:cs typeface="+mn-ea"/>
                <a:sym typeface="+mn-lt"/>
              </a:rPr>
              <a:t>内容和数据分析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507724" y="2883547"/>
            <a:ext cx="580797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2000" b="1" dirty="0">
                <a:cs typeface="+mn-ea"/>
                <a:sym typeface="+mn-lt"/>
              </a:rPr>
              <a:t>在此输入小标题</a:t>
            </a:r>
            <a:endParaRPr lang="en-US" altLang="zh-CN" sz="2000" b="1" dirty="0">
              <a:cs typeface="+mn-ea"/>
              <a:sym typeface="+mn-lt"/>
            </a:endParaRPr>
          </a:p>
          <a:p>
            <a:r>
              <a:rPr lang="zh-CN" altLang="en-US" dirty="0">
                <a:cs typeface="+mn-ea"/>
                <a:sym typeface="+mn-lt"/>
              </a:rPr>
              <a:t>点击此处输入关于此小标题的文字描述内容和数据分析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507724" y="3934424"/>
            <a:ext cx="580797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2000" b="1" dirty="0">
                <a:cs typeface="+mn-ea"/>
                <a:sym typeface="+mn-lt"/>
              </a:rPr>
              <a:t>在此输入小标题</a:t>
            </a:r>
            <a:endParaRPr lang="en-US" altLang="zh-CN" sz="2000" b="1" dirty="0">
              <a:cs typeface="+mn-ea"/>
              <a:sym typeface="+mn-lt"/>
            </a:endParaRPr>
          </a:p>
          <a:p>
            <a:r>
              <a:rPr lang="zh-CN" altLang="en-US" dirty="0">
                <a:cs typeface="+mn-ea"/>
                <a:sym typeface="+mn-lt"/>
              </a:rPr>
              <a:t>点击此处输入关于此小标题的文字描述内容和数据分析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507724" y="4973617"/>
            <a:ext cx="580797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2000" b="1" dirty="0">
                <a:cs typeface="+mn-ea"/>
                <a:sym typeface="+mn-lt"/>
              </a:rPr>
              <a:t>在此输入小标题</a:t>
            </a:r>
            <a:endParaRPr lang="en-US" altLang="zh-CN" sz="2000" b="1" dirty="0">
              <a:cs typeface="+mn-ea"/>
              <a:sym typeface="+mn-lt"/>
            </a:endParaRPr>
          </a:p>
          <a:p>
            <a:r>
              <a:rPr lang="zh-CN" altLang="en-US" dirty="0">
                <a:cs typeface="+mn-ea"/>
                <a:sym typeface="+mn-lt"/>
              </a:rPr>
              <a:t>点击此处输入关于此小标题的文字描述内容和数据分析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5909" y="1918377"/>
            <a:ext cx="4388040" cy="2686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154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3942945" y="400198"/>
            <a:ext cx="4306110" cy="480131"/>
          </a:xfrm>
        </p:spPr>
        <p:txBody>
          <a:bodyPr/>
          <a:lstStyle/>
          <a:p>
            <a:r>
              <a:rPr lang="zh-CN" altLang="en-US" dirty="0" smtClean="0"/>
              <a:t>调研目的</a:t>
            </a:r>
            <a:endParaRPr lang="zh-CN" altLang="en-US" dirty="0"/>
          </a:p>
        </p:txBody>
      </p:sp>
      <p:sp>
        <p:nvSpPr>
          <p:cNvPr id="3" name="圆角矩形 2"/>
          <p:cNvSpPr/>
          <p:nvPr/>
        </p:nvSpPr>
        <p:spPr>
          <a:xfrm>
            <a:off x="608823" y="2836937"/>
            <a:ext cx="10625234" cy="120015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751697" y="2944094"/>
            <a:ext cx="985836" cy="98583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任意多边形 4"/>
          <p:cNvSpPr>
            <a:spLocks noChangeAspect="1"/>
          </p:cNvSpPr>
          <p:nvPr/>
        </p:nvSpPr>
        <p:spPr>
          <a:xfrm>
            <a:off x="1070229" y="3257012"/>
            <a:ext cx="348771" cy="360000"/>
          </a:xfrm>
          <a:custGeom>
            <a:avLst/>
            <a:gdLst>
              <a:gd name="connsiteX0" fmla="*/ 4122295 w 5404520"/>
              <a:gd name="connsiteY0" fmla="*/ 771209 h 5578522"/>
              <a:gd name="connsiteX1" fmla="*/ 1625087 w 5404520"/>
              <a:gd name="connsiteY1" fmla="*/ 3268417 h 5578522"/>
              <a:gd name="connsiteX2" fmla="*/ 2136098 w 5404520"/>
              <a:gd name="connsiteY2" fmla="*/ 3779441 h 5578522"/>
              <a:gd name="connsiteX3" fmla="*/ 4633306 w 5404520"/>
              <a:gd name="connsiteY3" fmla="*/ 1282234 h 5578522"/>
              <a:gd name="connsiteX4" fmla="*/ 572320 w 5404520"/>
              <a:gd name="connsiteY4" fmla="*/ 713095 h 5578522"/>
              <a:gd name="connsiteX5" fmla="*/ 2852382 w 5404520"/>
              <a:gd name="connsiteY5" fmla="*/ 713095 h 5578522"/>
              <a:gd name="connsiteX6" fmla="*/ 2852382 w 5404520"/>
              <a:gd name="connsiteY6" fmla="*/ 1038678 h 5578522"/>
              <a:gd name="connsiteX7" fmla="*/ 820286 w 5404520"/>
              <a:gd name="connsiteY7" fmla="*/ 1038678 h 5578522"/>
              <a:gd name="connsiteX8" fmla="*/ 324248 w 5404520"/>
              <a:gd name="connsiteY8" fmla="*/ 1534716 h 5578522"/>
              <a:gd name="connsiteX9" fmla="*/ 324248 w 5404520"/>
              <a:gd name="connsiteY9" fmla="*/ 4759572 h 5578522"/>
              <a:gd name="connsiteX10" fmla="*/ 820286 w 5404520"/>
              <a:gd name="connsiteY10" fmla="*/ 5255611 h 5578522"/>
              <a:gd name="connsiteX11" fmla="*/ 4045143 w 5404520"/>
              <a:gd name="connsiteY11" fmla="*/ 5255611 h 5578522"/>
              <a:gd name="connsiteX12" fmla="*/ 4541180 w 5404520"/>
              <a:gd name="connsiteY12" fmla="*/ 4759572 h 5578522"/>
              <a:gd name="connsiteX13" fmla="*/ 4541180 w 5404520"/>
              <a:gd name="connsiteY13" fmla="*/ 2466832 h 5578522"/>
              <a:gd name="connsiteX14" fmla="*/ 4865427 w 5404520"/>
              <a:gd name="connsiteY14" fmla="*/ 2466832 h 5578522"/>
              <a:gd name="connsiteX15" fmla="*/ 4865427 w 5404520"/>
              <a:gd name="connsiteY15" fmla="*/ 5006202 h 5578522"/>
              <a:gd name="connsiteX16" fmla="*/ 4293107 w 5404520"/>
              <a:gd name="connsiteY16" fmla="*/ 5578522 h 5578522"/>
              <a:gd name="connsiteX17" fmla="*/ 572320 w 5404520"/>
              <a:gd name="connsiteY17" fmla="*/ 5578522 h 5578522"/>
              <a:gd name="connsiteX18" fmla="*/ 0 w 5404520"/>
              <a:gd name="connsiteY18" fmla="*/ 5006202 h 5578522"/>
              <a:gd name="connsiteX19" fmla="*/ 0 w 5404520"/>
              <a:gd name="connsiteY19" fmla="*/ 1285415 h 5578522"/>
              <a:gd name="connsiteX20" fmla="*/ 572320 w 5404520"/>
              <a:gd name="connsiteY20" fmla="*/ 713095 h 5578522"/>
              <a:gd name="connsiteX21" fmla="*/ 4202052 w 5404520"/>
              <a:gd name="connsiteY21" fmla="*/ 423450 h 5578522"/>
              <a:gd name="connsiteX22" fmla="*/ 4981079 w 5404520"/>
              <a:gd name="connsiteY22" fmla="*/ 1202477 h 5578522"/>
              <a:gd name="connsiteX23" fmla="*/ 2043885 w 5404520"/>
              <a:gd name="connsiteY23" fmla="*/ 4139670 h 5578522"/>
              <a:gd name="connsiteX24" fmla="*/ 939051 w 5404520"/>
              <a:gd name="connsiteY24" fmla="*/ 4465464 h 5578522"/>
              <a:gd name="connsiteX25" fmla="*/ 1264859 w 5404520"/>
              <a:gd name="connsiteY25" fmla="*/ 3360643 h 5578522"/>
              <a:gd name="connsiteX26" fmla="*/ 4732763 w 5404520"/>
              <a:gd name="connsiteY26" fmla="*/ 860 h 5578522"/>
              <a:gd name="connsiteX27" fmla="*/ 4926479 w 5404520"/>
              <a:gd name="connsiteY27" fmla="*/ 68188 h 5578522"/>
              <a:gd name="connsiteX28" fmla="*/ 5336328 w 5404520"/>
              <a:gd name="connsiteY28" fmla="*/ 478036 h 5578522"/>
              <a:gd name="connsiteX29" fmla="*/ 5305154 w 5404520"/>
              <a:gd name="connsiteY29" fmla="*/ 878402 h 5578522"/>
              <a:gd name="connsiteX30" fmla="*/ 5089376 w 5404520"/>
              <a:gd name="connsiteY30" fmla="*/ 1094166 h 5578522"/>
              <a:gd name="connsiteX31" fmla="*/ 4310350 w 5404520"/>
              <a:gd name="connsiteY31" fmla="*/ 315139 h 5578522"/>
              <a:gd name="connsiteX32" fmla="*/ 4526127 w 5404520"/>
              <a:gd name="connsiteY32" fmla="*/ 99375 h 5578522"/>
              <a:gd name="connsiteX33" fmla="*/ 4732763 w 5404520"/>
              <a:gd name="connsiteY33" fmla="*/ 860 h 5578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404520" h="5578522">
                <a:moveTo>
                  <a:pt x="4122295" y="771209"/>
                </a:moveTo>
                <a:lnTo>
                  <a:pt x="1625087" y="3268417"/>
                </a:lnTo>
                <a:lnTo>
                  <a:pt x="2136098" y="3779441"/>
                </a:lnTo>
                <a:lnTo>
                  <a:pt x="4633306" y="1282234"/>
                </a:lnTo>
                <a:close/>
                <a:moveTo>
                  <a:pt x="572320" y="713095"/>
                </a:moveTo>
                <a:lnTo>
                  <a:pt x="2852382" y="713095"/>
                </a:lnTo>
                <a:lnTo>
                  <a:pt x="2852382" y="1038678"/>
                </a:lnTo>
                <a:lnTo>
                  <a:pt x="820286" y="1038678"/>
                </a:lnTo>
                <a:cubicBezTo>
                  <a:pt x="546332" y="1038678"/>
                  <a:pt x="324248" y="1260762"/>
                  <a:pt x="324248" y="1534716"/>
                </a:cubicBezTo>
                <a:lnTo>
                  <a:pt x="324248" y="4759572"/>
                </a:lnTo>
                <a:cubicBezTo>
                  <a:pt x="324248" y="5033527"/>
                  <a:pt x="546332" y="5255611"/>
                  <a:pt x="820286" y="5255611"/>
                </a:cubicBezTo>
                <a:lnTo>
                  <a:pt x="4045143" y="5255611"/>
                </a:lnTo>
                <a:cubicBezTo>
                  <a:pt x="4319097" y="5255611"/>
                  <a:pt x="4541180" y="5033527"/>
                  <a:pt x="4541180" y="4759572"/>
                </a:cubicBezTo>
                <a:lnTo>
                  <a:pt x="4541180" y="2466832"/>
                </a:lnTo>
                <a:lnTo>
                  <a:pt x="4865427" y="2466832"/>
                </a:lnTo>
                <a:lnTo>
                  <a:pt x="4865427" y="5006202"/>
                </a:lnTo>
                <a:cubicBezTo>
                  <a:pt x="4865427" y="5322286"/>
                  <a:pt x="4609191" y="5578522"/>
                  <a:pt x="4293107" y="5578522"/>
                </a:cubicBezTo>
                <a:lnTo>
                  <a:pt x="572320" y="5578522"/>
                </a:lnTo>
                <a:cubicBezTo>
                  <a:pt x="256236" y="5578522"/>
                  <a:pt x="0" y="5322286"/>
                  <a:pt x="0" y="5006202"/>
                </a:cubicBezTo>
                <a:lnTo>
                  <a:pt x="0" y="1285415"/>
                </a:lnTo>
                <a:cubicBezTo>
                  <a:pt x="0" y="969331"/>
                  <a:pt x="256236" y="713095"/>
                  <a:pt x="572320" y="713095"/>
                </a:cubicBezTo>
                <a:close/>
                <a:moveTo>
                  <a:pt x="4202052" y="423450"/>
                </a:moveTo>
                <a:lnTo>
                  <a:pt x="4981079" y="1202477"/>
                </a:lnTo>
                <a:lnTo>
                  <a:pt x="2043885" y="4139670"/>
                </a:lnTo>
                <a:lnTo>
                  <a:pt x="939051" y="4465464"/>
                </a:lnTo>
                <a:lnTo>
                  <a:pt x="1264859" y="3360643"/>
                </a:lnTo>
                <a:close/>
                <a:moveTo>
                  <a:pt x="4732763" y="860"/>
                </a:moveTo>
                <a:cubicBezTo>
                  <a:pt x="4805207" y="-4775"/>
                  <a:pt x="4875509" y="17218"/>
                  <a:pt x="4926479" y="68188"/>
                </a:cubicBezTo>
                <a:lnTo>
                  <a:pt x="5336328" y="478036"/>
                </a:lnTo>
                <a:cubicBezTo>
                  <a:pt x="5438282" y="579990"/>
                  <a:pt x="5424311" y="759231"/>
                  <a:pt x="5305154" y="878402"/>
                </a:cubicBezTo>
                <a:cubicBezTo>
                  <a:pt x="5233228" y="950328"/>
                  <a:pt x="5161302" y="1022240"/>
                  <a:pt x="5089376" y="1094166"/>
                </a:cubicBezTo>
                <a:lnTo>
                  <a:pt x="4310350" y="315139"/>
                </a:lnTo>
                <a:lnTo>
                  <a:pt x="4526127" y="99375"/>
                </a:lnTo>
                <a:cubicBezTo>
                  <a:pt x="4585706" y="39797"/>
                  <a:pt x="4660305" y="6508"/>
                  <a:pt x="4732763" y="8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37531" y="2942352"/>
            <a:ext cx="22645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600" dirty="0">
                <a:cs typeface="+mn-ea"/>
                <a:sym typeface="+mn-lt"/>
              </a:rPr>
              <a:t>点击此处输入与此小标题或图形相关的文字描述内容或数据分析。</a:t>
            </a:r>
            <a:endParaRPr lang="zh-CN" altLang="en-US" sz="1600" dirty="0" smtClean="0">
              <a:cs typeface="+mn-ea"/>
              <a:sym typeface="+mn-lt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3986648" y="2944094"/>
            <a:ext cx="985836" cy="98583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972482" y="2942352"/>
            <a:ext cx="22645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600" dirty="0"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sp>
        <p:nvSpPr>
          <p:cNvPr id="10" name="椭圆 9"/>
          <p:cNvSpPr/>
          <p:nvPr/>
        </p:nvSpPr>
        <p:spPr>
          <a:xfrm>
            <a:off x="7291923" y="2944094"/>
            <a:ext cx="985836" cy="98583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277757" y="2942352"/>
            <a:ext cx="22645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600" dirty="0"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sp>
        <p:nvSpPr>
          <p:cNvPr id="12" name="任意多边形 11"/>
          <p:cNvSpPr>
            <a:spLocks noChangeAspect="1"/>
          </p:cNvSpPr>
          <p:nvPr/>
        </p:nvSpPr>
        <p:spPr>
          <a:xfrm>
            <a:off x="4304964" y="3256141"/>
            <a:ext cx="360000" cy="360000"/>
          </a:xfrm>
          <a:custGeom>
            <a:avLst/>
            <a:gdLst>
              <a:gd name="connsiteX0" fmla="*/ 2285999 w 4872252"/>
              <a:gd name="connsiteY0" fmla="*/ 4135272 h 4872252"/>
              <a:gd name="connsiteX1" fmla="*/ 2586250 w 4872252"/>
              <a:gd name="connsiteY1" fmla="*/ 4135272 h 4872252"/>
              <a:gd name="connsiteX2" fmla="*/ 2586250 w 4872252"/>
              <a:gd name="connsiteY2" fmla="*/ 4435523 h 4872252"/>
              <a:gd name="connsiteX3" fmla="*/ 2285999 w 4872252"/>
              <a:gd name="connsiteY3" fmla="*/ 4435523 h 4872252"/>
              <a:gd name="connsiteX4" fmla="*/ 4169390 w 4872252"/>
              <a:gd name="connsiteY4" fmla="*/ 2285999 h 4872252"/>
              <a:gd name="connsiteX5" fmla="*/ 4469641 w 4872252"/>
              <a:gd name="connsiteY5" fmla="*/ 2285999 h 4872252"/>
              <a:gd name="connsiteX6" fmla="*/ 4469641 w 4872252"/>
              <a:gd name="connsiteY6" fmla="*/ 2586250 h 4872252"/>
              <a:gd name="connsiteX7" fmla="*/ 4169390 w 4872252"/>
              <a:gd name="connsiteY7" fmla="*/ 2586250 h 4872252"/>
              <a:gd name="connsiteX8" fmla="*/ 416256 w 4872252"/>
              <a:gd name="connsiteY8" fmla="*/ 2285999 h 4872252"/>
              <a:gd name="connsiteX9" fmla="*/ 716507 w 4872252"/>
              <a:gd name="connsiteY9" fmla="*/ 2285999 h 4872252"/>
              <a:gd name="connsiteX10" fmla="*/ 716507 w 4872252"/>
              <a:gd name="connsiteY10" fmla="*/ 2586250 h 4872252"/>
              <a:gd name="connsiteX11" fmla="*/ 416256 w 4872252"/>
              <a:gd name="connsiteY11" fmla="*/ 2586250 h 4872252"/>
              <a:gd name="connsiteX12" fmla="*/ 2285999 w 4872252"/>
              <a:gd name="connsiteY12" fmla="*/ 1146413 h 4872252"/>
              <a:gd name="connsiteX13" fmla="*/ 2586250 w 4872252"/>
              <a:gd name="connsiteY13" fmla="*/ 1146413 h 4872252"/>
              <a:gd name="connsiteX14" fmla="*/ 2586250 w 4872252"/>
              <a:gd name="connsiteY14" fmla="*/ 2285999 h 4872252"/>
              <a:gd name="connsiteX15" fmla="*/ 2586250 w 4872252"/>
              <a:gd name="connsiteY15" fmla="*/ 2442949 h 4872252"/>
              <a:gd name="connsiteX16" fmla="*/ 2586250 w 4872252"/>
              <a:gd name="connsiteY16" fmla="*/ 2586250 h 4872252"/>
              <a:gd name="connsiteX17" fmla="*/ 1549020 w 4872252"/>
              <a:gd name="connsiteY17" fmla="*/ 2586250 h 4872252"/>
              <a:gd name="connsiteX18" fmla="*/ 1549020 w 4872252"/>
              <a:gd name="connsiteY18" fmla="*/ 2285999 h 4872252"/>
              <a:gd name="connsiteX19" fmla="*/ 2285999 w 4872252"/>
              <a:gd name="connsiteY19" fmla="*/ 2285999 h 4872252"/>
              <a:gd name="connsiteX20" fmla="*/ 2285999 w 4872252"/>
              <a:gd name="connsiteY20" fmla="*/ 423081 h 4872252"/>
              <a:gd name="connsiteX21" fmla="*/ 2586250 w 4872252"/>
              <a:gd name="connsiteY21" fmla="*/ 423081 h 4872252"/>
              <a:gd name="connsiteX22" fmla="*/ 2586250 w 4872252"/>
              <a:gd name="connsiteY22" fmla="*/ 723332 h 4872252"/>
              <a:gd name="connsiteX23" fmla="*/ 2285999 w 4872252"/>
              <a:gd name="connsiteY23" fmla="*/ 723332 h 4872252"/>
              <a:gd name="connsiteX24" fmla="*/ 2436125 w 4872252"/>
              <a:gd name="connsiteY24" fmla="*/ 288925 h 4872252"/>
              <a:gd name="connsiteX25" fmla="*/ 288924 w 4872252"/>
              <a:gd name="connsiteY25" fmla="*/ 2436126 h 4872252"/>
              <a:gd name="connsiteX26" fmla="*/ 2436125 w 4872252"/>
              <a:gd name="connsiteY26" fmla="*/ 4583327 h 4872252"/>
              <a:gd name="connsiteX27" fmla="*/ 4583326 w 4872252"/>
              <a:gd name="connsiteY27" fmla="*/ 2436126 h 4872252"/>
              <a:gd name="connsiteX28" fmla="*/ 2436125 w 4872252"/>
              <a:gd name="connsiteY28" fmla="*/ 288925 h 4872252"/>
              <a:gd name="connsiteX29" fmla="*/ 2436126 w 4872252"/>
              <a:gd name="connsiteY29" fmla="*/ 0 h 4872252"/>
              <a:gd name="connsiteX30" fmla="*/ 4872252 w 4872252"/>
              <a:gd name="connsiteY30" fmla="*/ 2436126 h 4872252"/>
              <a:gd name="connsiteX31" fmla="*/ 2436126 w 4872252"/>
              <a:gd name="connsiteY31" fmla="*/ 4872252 h 4872252"/>
              <a:gd name="connsiteX32" fmla="*/ 0 w 4872252"/>
              <a:gd name="connsiteY32" fmla="*/ 2436126 h 4872252"/>
              <a:gd name="connsiteX33" fmla="*/ 2436126 w 4872252"/>
              <a:gd name="connsiteY33" fmla="*/ 0 h 4872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872252" h="4872252">
                <a:moveTo>
                  <a:pt x="2285999" y="4135272"/>
                </a:moveTo>
                <a:lnTo>
                  <a:pt x="2586250" y="4135272"/>
                </a:lnTo>
                <a:lnTo>
                  <a:pt x="2586250" y="4435523"/>
                </a:lnTo>
                <a:lnTo>
                  <a:pt x="2285999" y="4435523"/>
                </a:lnTo>
                <a:close/>
                <a:moveTo>
                  <a:pt x="4169390" y="2285999"/>
                </a:moveTo>
                <a:lnTo>
                  <a:pt x="4469641" y="2285999"/>
                </a:lnTo>
                <a:lnTo>
                  <a:pt x="4469641" y="2586250"/>
                </a:lnTo>
                <a:lnTo>
                  <a:pt x="4169390" y="2586250"/>
                </a:lnTo>
                <a:close/>
                <a:moveTo>
                  <a:pt x="416256" y="2285999"/>
                </a:moveTo>
                <a:lnTo>
                  <a:pt x="716507" y="2285999"/>
                </a:lnTo>
                <a:lnTo>
                  <a:pt x="716507" y="2586250"/>
                </a:lnTo>
                <a:lnTo>
                  <a:pt x="416256" y="2586250"/>
                </a:lnTo>
                <a:close/>
                <a:moveTo>
                  <a:pt x="2285999" y="1146413"/>
                </a:moveTo>
                <a:lnTo>
                  <a:pt x="2586250" y="1146413"/>
                </a:lnTo>
                <a:lnTo>
                  <a:pt x="2586250" y="2285999"/>
                </a:lnTo>
                <a:lnTo>
                  <a:pt x="2586250" y="2442949"/>
                </a:lnTo>
                <a:lnTo>
                  <a:pt x="2586250" y="2586250"/>
                </a:lnTo>
                <a:lnTo>
                  <a:pt x="1549020" y="2586250"/>
                </a:lnTo>
                <a:lnTo>
                  <a:pt x="1549020" y="2285999"/>
                </a:lnTo>
                <a:lnTo>
                  <a:pt x="2285999" y="2285999"/>
                </a:lnTo>
                <a:close/>
                <a:moveTo>
                  <a:pt x="2285999" y="423081"/>
                </a:moveTo>
                <a:lnTo>
                  <a:pt x="2586250" y="423081"/>
                </a:lnTo>
                <a:lnTo>
                  <a:pt x="2586250" y="723332"/>
                </a:lnTo>
                <a:lnTo>
                  <a:pt x="2285999" y="723332"/>
                </a:lnTo>
                <a:close/>
                <a:moveTo>
                  <a:pt x="2436125" y="288925"/>
                </a:moveTo>
                <a:cubicBezTo>
                  <a:pt x="1250259" y="288925"/>
                  <a:pt x="288924" y="1250260"/>
                  <a:pt x="288924" y="2436126"/>
                </a:cubicBezTo>
                <a:cubicBezTo>
                  <a:pt x="288924" y="3621992"/>
                  <a:pt x="1250259" y="4583327"/>
                  <a:pt x="2436125" y="4583327"/>
                </a:cubicBezTo>
                <a:cubicBezTo>
                  <a:pt x="3621991" y="4583327"/>
                  <a:pt x="4583326" y="3621992"/>
                  <a:pt x="4583326" y="2436126"/>
                </a:cubicBezTo>
                <a:cubicBezTo>
                  <a:pt x="4583326" y="1250260"/>
                  <a:pt x="3621991" y="288925"/>
                  <a:pt x="2436125" y="288925"/>
                </a:cubicBezTo>
                <a:close/>
                <a:moveTo>
                  <a:pt x="2436126" y="0"/>
                </a:moveTo>
                <a:cubicBezTo>
                  <a:pt x="3781561" y="0"/>
                  <a:pt x="4872252" y="1090691"/>
                  <a:pt x="4872252" y="2436126"/>
                </a:cubicBezTo>
                <a:cubicBezTo>
                  <a:pt x="4872252" y="3781561"/>
                  <a:pt x="3781561" y="4872252"/>
                  <a:pt x="2436126" y="4872252"/>
                </a:cubicBezTo>
                <a:cubicBezTo>
                  <a:pt x="1090691" y="4872252"/>
                  <a:pt x="0" y="3781561"/>
                  <a:pt x="0" y="2436126"/>
                </a:cubicBezTo>
                <a:cubicBezTo>
                  <a:pt x="0" y="1090691"/>
                  <a:pt x="1090691" y="0"/>
                  <a:pt x="243612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3" name="任意多边形 12"/>
          <p:cNvSpPr>
            <a:spLocks noChangeAspect="1"/>
          </p:cNvSpPr>
          <p:nvPr/>
        </p:nvSpPr>
        <p:spPr>
          <a:xfrm>
            <a:off x="7603648" y="3257012"/>
            <a:ext cx="362385" cy="360000"/>
          </a:xfrm>
          <a:custGeom>
            <a:avLst/>
            <a:gdLst>
              <a:gd name="connsiteX0" fmla="*/ 4107977 w 4995080"/>
              <a:gd name="connsiteY0" fmla="*/ 2332823 h 4962212"/>
              <a:gd name="connsiteX1" fmla="*/ 4107977 w 4995080"/>
              <a:gd name="connsiteY1" fmla="*/ 2333943 h 4962212"/>
              <a:gd name="connsiteX2" fmla="*/ 3712191 w 4995080"/>
              <a:gd name="connsiteY2" fmla="*/ 2333943 h 4962212"/>
              <a:gd name="connsiteX3" fmla="*/ 3712191 w 4995080"/>
              <a:gd name="connsiteY3" fmla="*/ 3537096 h 4962212"/>
              <a:gd name="connsiteX4" fmla="*/ 4107977 w 4995080"/>
              <a:gd name="connsiteY4" fmla="*/ 3537096 h 4962212"/>
              <a:gd name="connsiteX5" fmla="*/ 4107977 w 4995080"/>
              <a:gd name="connsiteY5" fmla="*/ 3537922 h 4962212"/>
              <a:gd name="connsiteX6" fmla="*/ 4154562 w 4995080"/>
              <a:gd name="connsiteY6" fmla="*/ 3535862 h 4962212"/>
              <a:gd name="connsiteX7" fmla="*/ 4606031 w 4995080"/>
              <a:gd name="connsiteY7" fmla="*/ 3245397 h 4962212"/>
              <a:gd name="connsiteX8" fmla="*/ 4612900 w 4995080"/>
              <a:gd name="connsiteY8" fmla="*/ 2637435 h 4962212"/>
              <a:gd name="connsiteX9" fmla="*/ 4168107 w 4995080"/>
              <a:gd name="connsiteY9" fmla="*/ 2336845 h 4962212"/>
              <a:gd name="connsiteX10" fmla="*/ 300250 w 4995080"/>
              <a:gd name="connsiteY10" fmla="*/ 1692720 h 4962212"/>
              <a:gd name="connsiteX11" fmla="*/ 300250 w 4995080"/>
              <a:gd name="connsiteY11" fmla="*/ 3825622 h 4962212"/>
              <a:gd name="connsiteX12" fmla="*/ 1144266 w 4995080"/>
              <a:gd name="connsiteY12" fmla="*/ 4669638 h 4962212"/>
              <a:gd name="connsiteX13" fmla="*/ 2558617 w 4995080"/>
              <a:gd name="connsiteY13" fmla="*/ 4669638 h 4962212"/>
              <a:gd name="connsiteX14" fmla="*/ 3398276 w 4995080"/>
              <a:gd name="connsiteY14" fmla="*/ 3911918 h 4962212"/>
              <a:gd name="connsiteX15" fmla="*/ 3401751 w 4995080"/>
              <a:gd name="connsiteY15" fmla="*/ 3843096 h 4962212"/>
              <a:gd name="connsiteX16" fmla="*/ 3398294 w 4995080"/>
              <a:gd name="connsiteY16" fmla="*/ 3843096 h 4962212"/>
              <a:gd name="connsiteX17" fmla="*/ 3398294 w 4995080"/>
              <a:gd name="connsiteY17" fmla="*/ 3537096 h 4962212"/>
              <a:gd name="connsiteX18" fmla="*/ 3402633 w 4995080"/>
              <a:gd name="connsiteY18" fmla="*/ 3537096 h 4962212"/>
              <a:gd name="connsiteX19" fmla="*/ 3402633 w 4995080"/>
              <a:gd name="connsiteY19" fmla="*/ 2333943 h 4962212"/>
              <a:gd name="connsiteX20" fmla="*/ 3398294 w 4995080"/>
              <a:gd name="connsiteY20" fmla="*/ 2333943 h 4962212"/>
              <a:gd name="connsiteX21" fmla="*/ 3398294 w 4995080"/>
              <a:gd name="connsiteY21" fmla="*/ 2027943 h 4962212"/>
              <a:gd name="connsiteX22" fmla="*/ 3402633 w 4995080"/>
              <a:gd name="connsiteY22" fmla="*/ 2027943 h 4962212"/>
              <a:gd name="connsiteX23" fmla="*/ 3402633 w 4995080"/>
              <a:gd name="connsiteY23" fmla="*/ 1692720 h 4962212"/>
              <a:gd name="connsiteX24" fmla="*/ 0 w 4995080"/>
              <a:gd name="connsiteY24" fmla="*/ 1400147 h 4962212"/>
              <a:gd name="connsiteX25" fmla="*/ 3712191 w 4995080"/>
              <a:gd name="connsiteY25" fmla="*/ 1400147 h 4962212"/>
              <a:gd name="connsiteX26" fmla="*/ 3712191 w 4995080"/>
              <a:gd name="connsiteY26" fmla="*/ 2027943 h 4962212"/>
              <a:gd name="connsiteX27" fmla="*/ 4087504 w 4995080"/>
              <a:gd name="connsiteY27" fmla="*/ 2027943 h 4962212"/>
              <a:gd name="connsiteX28" fmla="*/ 4107977 w 4995080"/>
              <a:gd name="connsiteY28" fmla="*/ 2027943 h 4962212"/>
              <a:gd name="connsiteX29" fmla="*/ 4107977 w 4995080"/>
              <a:gd name="connsiteY29" fmla="*/ 2029312 h 4962212"/>
              <a:gd name="connsiteX30" fmla="*/ 4208606 w 4995080"/>
              <a:gd name="connsiteY30" fmla="*/ 2036043 h 4962212"/>
              <a:gd name="connsiteX31" fmla="*/ 4876884 w 4995080"/>
              <a:gd name="connsiteY31" fmla="*/ 2487664 h 4962212"/>
              <a:gd name="connsiteX32" fmla="*/ 4866564 w 4995080"/>
              <a:gd name="connsiteY32" fmla="*/ 3401096 h 4962212"/>
              <a:gd name="connsiteX33" fmla="*/ 4188253 w 4995080"/>
              <a:gd name="connsiteY33" fmla="*/ 3837504 h 4962212"/>
              <a:gd name="connsiteX34" fmla="*/ 4107977 w 4995080"/>
              <a:gd name="connsiteY34" fmla="*/ 3841053 h 4962212"/>
              <a:gd name="connsiteX35" fmla="*/ 4107977 w 4995080"/>
              <a:gd name="connsiteY35" fmla="*/ 3843096 h 4962212"/>
              <a:gd name="connsiteX36" fmla="*/ 3712191 w 4995080"/>
              <a:gd name="connsiteY36" fmla="*/ 3843096 h 4962212"/>
              <a:gd name="connsiteX37" fmla="*/ 3712191 w 4995080"/>
              <a:gd name="connsiteY37" fmla="*/ 3952295 h 4962212"/>
              <a:gd name="connsiteX38" fmla="*/ 2702274 w 4995080"/>
              <a:gd name="connsiteY38" fmla="*/ 4962212 h 4962212"/>
              <a:gd name="connsiteX39" fmla="*/ 1009917 w 4995080"/>
              <a:gd name="connsiteY39" fmla="*/ 4962212 h 4962212"/>
              <a:gd name="connsiteX40" fmla="*/ 0 w 4995080"/>
              <a:gd name="connsiteY40" fmla="*/ 3952295 h 4962212"/>
              <a:gd name="connsiteX41" fmla="*/ 2497537 w 4995080"/>
              <a:gd name="connsiteY41" fmla="*/ 1 h 4962212"/>
              <a:gd name="connsiteX42" fmla="*/ 2893322 w 4995080"/>
              <a:gd name="connsiteY42" fmla="*/ 1 h 4962212"/>
              <a:gd name="connsiteX43" fmla="*/ 2893322 w 4995080"/>
              <a:gd name="connsiteY43" fmla="*/ 1086248 h 4962212"/>
              <a:gd name="connsiteX44" fmla="*/ 2497537 w 4995080"/>
              <a:gd name="connsiteY44" fmla="*/ 1086248 h 4962212"/>
              <a:gd name="connsiteX45" fmla="*/ 818867 w 4995080"/>
              <a:gd name="connsiteY45" fmla="*/ 0 h 4962212"/>
              <a:gd name="connsiteX46" fmla="*/ 1214652 w 4995080"/>
              <a:gd name="connsiteY46" fmla="*/ 0 h 4962212"/>
              <a:gd name="connsiteX47" fmla="*/ 1214652 w 4995080"/>
              <a:gd name="connsiteY47" fmla="*/ 1086248 h 4962212"/>
              <a:gd name="connsiteX48" fmla="*/ 818867 w 4995080"/>
              <a:gd name="connsiteY48" fmla="*/ 1086248 h 4962212"/>
              <a:gd name="connsiteX49" fmla="*/ 1658202 w 4995080"/>
              <a:gd name="connsiteY49" fmla="*/ 0 h 4962212"/>
              <a:gd name="connsiteX50" fmla="*/ 2053987 w 4995080"/>
              <a:gd name="connsiteY50" fmla="*/ 0 h 4962212"/>
              <a:gd name="connsiteX51" fmla="*/ 2053987 w 4995080"/>
              <a:gd name="connsiteY51" fmla="*/ 1086248 h 4962212"/>
              <a:gd name="connsiteX52" fmla="*/ 1658202 w 4995080"/>
              <a:gd name="connsiteY52" fmla="*/ 1086248 h 4962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4995080" h="4962212">
                <a:moveTo>
                  <a:pt x="4107977" y="2332823"/>
                </a:moveTo>
                <a:lnTo>
                  <a:pt x="4107977" y="2333943"/>
                </a:lnTo>
                <a:lnTo>
                  <a:pt x="3712191" y="2333943"/>
                </a:lnTo>
                <a:lnTo>
                  <a:pt x="3712191" y="3537096"/>
                </a:lnTo>
                <a:lnTo>
                  <a:pt x="4107977" y="3537096"/>
                </a:lnTo>
                <a:lnTo>
                  <a:pt x="4107977" y="3537922"/>
                </a:lnTo>
                <a:lnTo>
                  <a:pt x="4154562" y="3535862"/>
                </a:lnTo>
                <a:cubicBezTo>
                  <a:pt x="4340619" y="3515106"/>
                  <a:pt x="4508431" y="3408714"/>
                  <a:pt x="4606031" y="3245397"/>
                </a:cubicBezTo>
                <a:cubicBezTo>
                  <a:pt x="4717574" y="3058749"/>
                  <a:pt x="4720197" y="2826555"/>
                  <a:pt x="4612900" y="2637435"/>
                </a:cubicBezTo>
                <a:cubicBezTo>
                  <a:pt x="4519015" y="2471955"/>
                  <a:pt x="4353648" y="2361798"/>
                  <a:pt x="4168107" y="2336845"/>
                </a:cubicBezTo>
                <a:close/>
                <a:moveTo>
                  <a:pt x="300250" y="1692720"/>
                </a:moveTo>
                <a:lnTo>
                  <a:pt x="300250" y="3825622"/>
                </a:lnTo>
                <a:cubicBezTo>
                  <a:pt x="300250" y="4291759"/>
                  <a:pt x="678129" y="4669638"/>
                  <a:pt x="1144266" y="4669638"/>
                </a:cubicBezTo>
                <a:lnTo>
                  <a:pt x="2558617" y="4669638"/>
                </a:lnTo>
                <a:cubicBezTo>
                  <a:pt x="2995621" y="4669638"/>
                  <a:pt x="3355054" y="4337518"/>
                  <a:pt x="3398276" y="3911918"/>
                </a:cubicBezTo>
                <a:lnTo>
                  <a:pt x="3401751" y="3843096"/>
                </a:lnTo>
                <a:lnTo>
                  <a:pt x="3398294" y="3843096"/>
                </a:lnTo>
                <a:lnTo>
                  <a:pt x="3398294" y="3537096"/>
                </a:lnTo>
                <a:lnTo>
                  <a:pt x="3402633" y="3537096"/>
                </a:lnTo>
                <a:lnTo>
                  <a:pt x="3402633" y="2333943"/>
                </a:lnTo>
                <a:lnTo>
                  <a:pt x="3398294" y="2333943"/>
                </a:lnTo>
                <a:lnTo>
                  <a:pt x="3398294" y="2027943"/>
                </a:lnTo>
                <a:lnTo>
                  <a:pt x="3402633" y="2027943"/>
                </a:lnTo>
                <a:lnTo>
                  <a:pt x="3402633" y="1692720"/>
                </a:lnTo>
                <a:close/>
                <a:moveTo>
                  <a:pt x="0" y="1400147"/>
                </a:moveTo>
                <a:lnTo>
                  <a:pt x="3712191" y="1400147"/>
                </a:lnTo>
                <a:lnTo>
                  <a:pt x="3712191" y="2027943"/>
                </a:lnTo>
                <a:lnTo>
                  <a:pt x="4087504" y="2027943"/>
                </a:lnTo>
                <a:lnTo>
                  <a:pt x="4107977" y="2027943"/>
                </a:lnTo>
                <a:lnTo>
                  <a:pt x="4107977" y="2029312"/>
                </a:lnTo>
                <a:lnTo>
                  <a:pt x="4208606" y="2036043"/>
                </a:lnTo>
                <a:cubicBezTo>
                  <a:pt x="4487372" y="2073534"/>
                  <a:pt x="4735826" y="2239038"/>
                  <a:pt x="4876884" y="2487664"/>
                </a:cubicBezTo>
                <a:cubicBezTo>
                  <a:pt x="5038093" y="2771807"/>
                  <a:pt x="5034152" y="3120667"/>
                  <a:pt x="4866564" y="3401096"/>
                </a:cubicBezTo>
                <a:cubicBezTo>
                  <a:pt x="4719925" y="3646472"/>
                  <a:pt x="4467795" y="3806321"/>
                  <a:pt x="4188253" y="3837504"/>
                </a:cubicBezTo>
                <a:lnTo>
                  <a:pt x="4107977" y="3841053"/>
                </a:lnTo>
                <a:lnTo>
                  <a:pt x="4107977" y="3843096"/>
                </a:lnTo>
                <a:lnTo>
                  <a:pt x="3712191" y="3843096"/>
                </a:lnTo>
                <a:lnTo>
                  <a:pt x="3712191" y="3952295"/>
                </a:lnTo>
                <a:cubicBezTo>
                  <a:pt x="3712191" y="4510057"/>
                  <a:pt x="3260036" y="4962212"/>
                  <a:pt x="2702274" y="4962212"/>
                </a:cubicBezTo>
                <a:lnTo>
                  <a:pt x="1009917" y="4962212"/>
                </a:lnTo>
                <a:cubicBezTo>
                  <a:pt x="452155" y="4962212"/>
                  <a:pt x="0" y="4510057"/>
                  <a:pt x="0" y="3952295"/>
                </a:cubicBezTo>
                <a:close/>
                <a:moveTo>
                  <a:pt x="2497537" y="1"/>
                </a:moveTo>
                <a:lnTo>
                  <a:pt x="2893322" y="1"/>
                </a:lnTo>
                <a:lnTo>
                  <a:pt x="2893322" y="1086248"/>
                </a:lnTo>
                <a:lnTo>
                  <a:pt x="2497537" y="1086248"/>
                </a:lnTo>
                <a:close/>
                <a:moveTo>
                  <a:pt x="818867" y="0"/>
                </a:moveTo>
                <a:lnTo>
                  <a:pt x="1214652" y="0"/>
                </a:lnTo>
                <a:lnTo>
                  <a:pt x="1214652" y="1086248"/>
                </a:lnTo>
                <a:lnTo>
                  <a:pt x="818867" y="1086248"/>
                </a:lnTo>
                <a:close/>
                <a:moveTo>
                  <a:pt x="1658202" y="0"/>
                </a:moveTo>
                <a:lnTo>
                  <a:pt x="2053987" y="0"/>
                </a:lnTo>
                <a:lnTo>
                  <a:pt x="2053987" y="1086248"/>
                </a:lnTo>
                <a:lnTo>
                  <a:pt x="1658202" y="108624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51697" y="2078793"/>
            <a:ext cx="3443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accent1"/>
                </a:solidFill>
                <a:cs typeface="+mn-ea"/>
                <a:sym typeface="+mn-lt"/>
              </a:rPr>
              <a:t>在此输入标题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66734" y="4840874"/>
            <a:ext cx="11357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dirty="0">
                <a:cs typeface="+mn-ea"/>
                <a:sym typeface="+mn-lt"/>
              </a:rPr>
              <a:t>点击此处输入与此小标题或者与此图形相关的内容介绍、数据统计、事件分析、总结概述等文字描述内容。</a:t>
            </a:r>
          </a:p>
        </p:txBody>
      </p:sp>
      <p:sp>
        <p:nvSpPr>
          <p:cNvPr id="16" name="矩形 15"/>
          <p:cNvSpPr/>
          <p:nvPr/>
        </p:nvSpPr>
        <p:spPr>
          <a:xfrm>
            <a:off x="466723" y="4908025"/>
            <a:ext cx="128588" cy="2076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00" dirty="0" smtClean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64564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0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500"/>
                            </p:stCondLst>
                            <p:childTnLst>
                              <p:par>
                                <p:cTn id="53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  <p:bldP spid="7" grpId="0" animBg="1"/>
      <p:bldP spid="9" grpId="0"/>
      <p:bldP spid="10" grpId="0" animBg="1"/>
      <p:bldP spid="11" grpId="0"/>
      <p:bldP spid="12" grpId="0" animBg="1"/>
      <p:bldP spid="13" grpId="0" animBg="1"/>
      <p:bldP spid="14" grpId="0"/>
      <p:bldP spid="15" grpId="0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3942945" y="400198"/>
            <a:ext cx="4306110" cy="480131"/>
          </a:xfrm>
        </p:spPr>
        <p:txBody>
          <a:bodyPr/>
          <a:lstStyle/>
          <a:p>
            <a:r>
              <a:rPr lang="zh-CN" altLang="en-US" dirty="0" smtClean="0"/>
              <a:t>调研对象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2917171" y="3007202"/>
            <a:ext cx="1438836" cy="1438836"/>
            <a:chOff x="1196788" y="2501153"/>
            <a:chExt cx="1438836" cy="1438836"/>
          </a:xfrm>
        </p:grpSpPr>
        <p:sp>
          <p:nvSpPr>
            <p:cNvPr id="4" name="椭圆 3"/>
            <p:cNvSpPr/>
            <p:nvPr/>
          </p:nvSpPr>
          <p:spPr>
            <a:xfrm>
              <a:off x="1196788" y="2501153"/>
              <a:ext cx="1438836" cy="1438836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" name="任意多边形 4"/>
            <p:cNvSpPr>
              <a:spLocks noChangeAspect="1"/>
            </p:cNvSpPr>
            <p:nvPr/>
          </p:nvSpPr>
          <p:spPr>
            <a:xfrm>
              <a:off x="1747236" y="2781080"/>
              <a:ext cx="337940" cy="360000"/>
            </a:xfrm>
            <a:custGeom>
              <a:avLst/>
              <a:gdLst>
                <a:gd name="connsiteX0" fmla="*/ 135791 w 272724"/>
                <a:gd name="connsiteY0" fmla="*/ 153023 h 290527"/>
                <a:gd name="connsiteX1" fmla="*/ 204213 w 272724"/>
                <a:gd name="connsiteY1" fmla="*/ 171101 h 290527"/>
                <a:gd name="connsiteX2" fmla="*/ 272724 w 272724"/>
                <a:gd name="connsiteY2" fmla="*/ 289384 h 290527"/>
                <a:gd name="connsiteX3" fmla="*/ 136361 w 272724"/>
                <a:gd name="connsiteY3" fmla="*/ 289384 h 290527"/>
                <a:gd name="connsiteX4" fmla="*/ 4 w 272724"/>
                <a:gd name="connsiteY4" fmla="*/ 290527 h 290527"/>
                <a:gd name="connsiteX5" fmla="*/ 67522 w 272724"/>
                <a:gd name="connsiteY5" fmla="*/ 171674 h 290527"/>
                <a:gd name="connsiteX6" fmla="*/ 135791 w 272724"/>
                <a:gd name="connsiteY6" fmla="*/ 153023 h 290527"/>
                <a:gd name="connsiteX7" fmla="*/ 136361 w 272724"/>
                <a:gd name="connsiteY7" fmla="*/ 0 h 290527"/>
                <a:gd name="connsiteX8" fmla="*/ 210263 w 272724"/>
                <a:gd name="connsiteY8" fmla="*/ 73902 h 290527"/>
                <a:gd name="connsiteX9" fmla="*/ 136361 w 272724"/>
                <a:gd name="connsiteY9" fmla="*/ 147804 h 290527"/>
                <a:gd name="connsiteX10" fmla="*/ 62459 w 272724"/>
                <a:gd name="connsiteY10" fmla="*/ 73902 h 290527"/>
                <a:gd name="connsiteX11" fmla="*/ 136361 w 272724"/>
                <a:gd name="connsiteY11" fmla="*/ 0 h 290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2724" h="290527">
                  <a:moveTo>
                    <a:pt x="135791" y="153023"/>
                  </a:moveTo>
                  <a:cubicBezTo>
                    <a:pt x="159395" y="152925"/>
                    <a:pt x="183025" y="158947"/>
                    <a:pt x="204213" y="171101"/>
                  </a:cubicBezTo>
                  <a:cubicBezTo>
                    <a:pt x="246589" y="195410"/>
                    <a:pt x="272724" y="240530"/>
                    <a:pt x="272724" y="289384"/>
                  </a:cubicBezTo>
                  <a:lnTo>
                    <a:pt x="136361" y="289384"/>
                  </a:lnTo>
                  <a:lnTo>
                    <a:pt x="4" y="290527"/>
                  </a:lnTo>
                  <a:cubicBezTo>
                    <a:pt x="-405" y="241675"/>
                    <a:pt x="25350" y="196337"/>
                    <a:pt x="67522" y="171674"/>
                  </a:cubicBezTo>
                  <a:cubicBezTo>
                    <a:pt x="88608" y="159343"/>
                    <a:pt x="112186" y="153122"/>
                    <a:pt x="135791" y="153023"/>
                  </a:cubicBezTo>
                  <a:close/>
                  <a:moveTo>
                    <a:pt x="136361" y="0"/>
                  </a:moveTo>
                  <a:cubicBezTo>
                    <a:pt x="177176" y="0"/>
                    <a:pt x="210263" y="33087"/>
                    <a:pt x="210263" y="73902"/>
                  </a:cubicBezTo>
                  <a:cubicBezTo>
                    <a:pt x="210263" y="114717"/>
                    <a:pt x="177176" y="147804"/>
                    <a:pt x="136361" y="147804"/>
                  </a:cubicBezTo>
                  <a:cubicBezTo>
                    <a:pt x="95546" y="147804"/>
                    <a:pt x="62459" y="114717"/>
                    <a:pt x="62459" y="73902"/>
                  </a:cubicBezTo>
                  <a:cubicBezTo>
                    <a:pt x="62459" y="33087"/>
                    <a:pt x="95546" y="0"/>
                    <a:pt x="13636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2400" dirty="0" smtClea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344706" y="3220571"/>
              <a:ext cx="1143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chemeClr val="bg1"/>
                  </a:solidFill>
                  <a:cs typeface="+mn-ea"/>
                  <a:sym typeface="+mn-lt"/>
                </a:rPr>
                <a:t>内容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021256" y="3007202"/>
            <a:ext cx="1438836" cy="1438836"/>
            <a:chOff x="2300873" y="2501153"/>
            <a:chExt cx="1438836" cy="1438836"/>
          </a:xfrm>
        </p:grpSpPr>
        <p:sp>
          <p:nvSpPr>
            <p:cNvPr id="9" name="椭圆 8"/>
            <p:cNvSpPr/>
            <p:nvPr/>
          </p:nvSpPr>
          <p:spPr>
            <a:xfrm>
              <a:off x="2300873" y="2501153"/>
              <a:ext cx="1438836" cy="1438836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0" name="任意多边形 9"/>
            <p:cNvSpPr>
              <a:spLocks noChangeAspect="1"/>
            </p:cNvSpPr>
            <p:nvPr/>
          </p:nvSpPr>
          <p:spPr>
            <a:xfrm>
              <a:off x="2872787" y="3340364"/>
              <a:ext cx="314879" cy="360000"/>
            </a:xfrm>
            <a:custGeom>
              <a:avLst/>
              <a:gdLst>
                <a:gd name="connsiteX0" fmla="*/ 1172403 w 2296818"/>
                <a:gd name="connsiteY0" fmla="*/ 355552 h 2625941"/>
                <a:gd name="connsiteX1" fmla="*/ 452677 w 2296818"/>
                <a:gd name="connsiteY1" fmla="*/ 767603 h 2625941"/>
                <a:gd name="connsiteX2" fmla="*/ 702612 w 2296818"/>
                <a:gd name="connsiteY2" fmla="*/ 1804414 h 2625941"/>
                <a:gd name="connsiteX3" fmla="*/ 711032 w 2296818"/>
                <a:gd name="connsiteY3" fmla="*/ 2168962 h 2625941"/>
                <a:gd name="connsiteX4" fmla="*/ 980806 w 2296818"/>
                <a:gd name="connsiteY4" fmla="*/ 1923629 h 2625941"/>
                <a:gd name="connsiteX5" fmla="*/ 1903936 w 2296818"/>
                <a:gd name="connsiteY5" fmla="*/ 1389516 h 2625941"/>
                <a:gd name="connsiteX6" fmla="*/ 1460760 w 2296818"/>
                <a:gd name="connsiteY6" fmla="*/ 419444 h 2625941"/>
                <a:gd name="connsiteX7" fmla="*/ 1172403 w 2296818"/>
                <a:gd name="connsiteY7" fmla="*/ 355552 h 2625941"/>
                <a:gd name="connsiteX8" fmla="*/ 1183166 w 2296818"/>
                <a:gd name="connsiteY8" fmla="*/ 513 h 2625941"/>
                <a:gd name="connsiteX9" fmla="*/ 1600644 w 2296818"/>
                <a:gd name="connsiteY9" fmla="*/ 93015 h 2625941"/>
                <a:gd name="connsiteX10" fmla="*/ 2242268 w 2296818"/>
                <a:gd name="connsiteY10" fmla="*/ 1497471 h 2625941"/>
                <a:gd name="connsiteX11" fmla="*/ 905775 w 2296818"/>
                <a:gd name="connsiteY11" fmla="*/ 2270752 h 2625941"/>
                <a:gd name="connsiteX12" fmla="*/ 515201 w 2296818"/>
                <a:gd name="connsiteY12" fmla="*/ 2625941 h 2625941"/>
                <a:gd name="connsiteX13" fmla="*/ 503010 w 2296818"/>
                <a:gd name="connsiteY13" fmla="*/ 2098154 h 2625941"/>
                <a:gd name="connsiteX14" fmla="*/ 141157 w 2296818"/>
                <a:gd name="connsiteY14" fmla="*/ 597074 h 2625941"/>
                <a:gd name="connsiteX15" fmla="*/ 1183166 w 2296818"/>
                <a:gd name="connsiteY15" fmla="*/ 513 h 2625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96818" h="2625941">
                  <a:moveTo>
                    <a:pt x="1172403" y="355552"/>
                  </a:moveTo>
                  <a:cubicBezTo>
                    <a:pt x="882050" y="346842"/>
                    <a:pt x="599817" y="498811"/>
                    <a:pt x="452677" y="767603"/>
                  </a:cubicBezTo>
                  <a:cubicBezTo>
                    <a:pt x="256490" y="1125993"/>
                    <a:pt x="364676" y="1574781"/>
                    <a:pt x="702612" y="1804414"/>
                  </a:cubicBezTo>
                  <a:lnTo>
                    <a:pt x="711032" y="2168962"/>
                  </a:lnTo>
                  <a:lnTo>
                    <a:pt x="980806" y="1923629"/>
                  </a:lnTo>
                  <a:cubicBezTo>
                    <a:pt x="1380158" y="2009949"/>
                    <a:pt x="1779738" y="1778755"/>
                    <a:pt x="1903936" y="1389516"/>
                  </a:cubicBezTo>
                  <a:cubicBezTo>
                    <a:pt x="2028134" y="1000277"/>
                    <a:pt x="1836304" y="580377"/>
                    <a:pt x="1460760" y="419444"/>
                  </a:cubicBezTo>
                  <a:cubicBezTo>
                    <a:pt x="1366874" y="379211"/>
                    <a:pt x="1269188" y="358455"/>
                    <a:pt x="1172403" y="355552"/>
                  </a:cubicBezTo>
                  <a:close/>
                  <a:moveTo>
                    <a:pt x="1183166" y="513"/>
                  </a:moveTo>
                  <a:cubicBezTo>
                    <a:pt x="1323289" y="4716"/>
                    <a:pt x="1464718" y="34766"/>
                    <a:pt x="1600644" y="93015"/>
                  </a:cubicBezTo>
                  <a:cubicBezTo>
                    <a:pt x="2144350" y="326011"/>
                    <a:pt x="2422080" y="933936"/>
                    <a:pt x="2242268" y="1497471"/>
                  </a:cubicBezTo>
                  <a:cubicBezTo>
                    <a:pt x="2062456" y="2061006"/>
                    <a:pt x="1483950" y="2395724"/>
                    <a:pt x="905775" y="2270752"/>
                  </a:cubicBezTo>
                  <a:lnTo>
                    <a:pt x="515201" y="2625941"/>
                  </a:lnTo>
                  <a:lnTo>
                    <a:pt x="503010" y="2098154"/>
                  </a:lnTo>
                  <a:cubicBezTo>
                    <a:pt x="13751" y="1765694"/>
                    <a:pt x="-142878" y="1115946"/>
                    <a:pt x="141157" y="597074"/>
                  </a:cubicBezTo>
                  <a:cubicBezTo>
                    <a:pt x="354184" y="207921"/>
                    <a:pt x="762797" y="-12096"/>
                    <a:pt x="1183166" y="5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448791" y="2744680"/>
              <a:ext cx="1143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cs typeface="+mn-ea"/>
                  <a:sym typeface="+mn-lt"/>
                </a:rPr>
                <a:t>内容</a:t>
              </a:r>
            </a:p>
          </p:txBody>
        </p:sp>
      </p:grpSp>
      <p:sp>
        <p:nvSpPr>
          <p:cNvPr id="12" name="椭圆 11"/>
          <p:cNvSpPr/>
          <p:nvPr/>
        </p:nvSpPr>
        <p:spPr>
          <a:xfrm>
            <a:off x="3539917" y="2178489"/>
            <a:ext cx="193344" cy="193344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644002" y="5096501"/>
            <a:ext cx="193344" cy="193344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V="1">
            <a:off x="3636589" y="2371833"/>
            <a:ext cx="0" cy="6353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4740674" y="4461132"/>
            <a:ext cx="0" cy="6353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3829933" y="1867942"/>
            <a:ext cx="4365453" cy="120032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cs typeface="+mn-ea"/>
                <a:sym typeface="+mn-lt"/>
              </a:rPr>
              <a:t>点击此处输入与此小标题或者与此图形相关的内容介绍、数据统计、事件分析、总结概述等文字描述内容。</a:t>
            </a:r>
            <a:endParaRPr lang="zh-CN" altLang="en-US" sz="1600" dirty="0" smtClean="0"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00341" y="4823841"/>
            <a:ext cx="3895325" cy="120032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dirty="0">
                <a:cs typeface="+mn-ea"/>
                <a:sym typeface="+mn-lt"/>
              </a:rPr>
              <a:t>点击此处输入与此小标题或者与此图形相关的内容介绍、数据统计、事件分析、总结概述等文字描述内容。</a:t>
            </a:r>
          </a:p>
        </p:txBody>
      </p:sp>
      <p:sp>
        <p:nvSpPr>
          <p:cNvPr id="18" name="燕尾形 17"/>
          <p:cNvSpPr/>
          <p:nvPr/>
        </p:nvSpPr>
        <p:spPr>
          <a:xfrm>
            <a:off x="7457188" y="3366911"/>
            <a:ext cx="457200" cy="719418"/>
          </a:xfrm>
          <a:prstGeom prst="chevron">
            <a:avLst>
              <a:gd name="adj" fmla="val 100000"/>
            </a:avLst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8684336" y="2576896"/>
            <a:ext cx="2299447" cy="229944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zh-CN" altLang="en-US" sz="2000" b="1" dirty="0" smtClean="0">
                <a:cs typeface="+mn-ea"/>
                <a:sym typeface="+mn-lt"/>
              </a:rPr>
              <a:t>输入小标题</a:t>
            </a:r>
            <a:endParaRPr lang="en-US" altLang="zh-CN" sz="2000" b="1" dirty="0" smtClean="0">
              <a:cs typeface="+mn-ea"/>
              <a:sym typeface="+mn-lt"/>
            </a:endParaRPr>
          </a:p>
          <a:p>
            <a:pPr algn="ctr">
              <a:spcBef>
                <a:spcPts val="600"/>
              </a:spcBef>
            </a:pPr>
            <a:r>
              <a:rPr lang="zh-CN" altLang="en-US" sz="1600" dirty="0">
                <a:cs typeface="+mn-ea"/>
                <a:sym typeface="+mn-lt"/>
              </a:rPr>
              <a:t>点击此处输入与此小标题或图形相关的文字描述内容或</a:t>
            </a:r>
            <a:r>
              <a:rPr lang="zh-CN" altLang="en-US" sz="1600" dirty="0" smtClean="0">
                <a:cs typeface="+mn-ea"/>
                <a:sym typeface="+mn-lt"/>
              </a:rPr>
              <a:t>数据分析</a:t>
            </a:r>
            <a:endParaRPr lang="zh-CN" altLang="en-US" sz="1600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7505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450"/>
                            </p:stCondLst>
                            <p:childTnLst>
                              <p:par>
                                <p:cTn id="2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45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9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7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900"/>
                            </p:stCondLst>
                            <p:childTnLst>
                              <p:par>
                                <p:cTn id="3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340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6" grpId="0"/>
      <p:bldP spid="17" grpId="0"/>
      <p:bldP spid="18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3942945" y="400198"/>
            <a:ext cx="4306110" cy="480131"/>
          </a:xfrm>
        </p:spPr>
        <p:txBody>
          <a:bodyPr/>
          <a:lstStyle/>
          <a:p>
            <a:r>
              <a:rPr lang="zh-CN" altLang="en-US" dirty="0" smtClean="0"/>
              <a:t>调研方法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476374"/>
            <a:ext cx="5905500" cy="442912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048250" y="1934513"/>
            <a:ext cx="6667500" cy="1600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rIns="216000" rtlCol="0" anchor="ctr"/>
          <a:lstStyle/>
          <a:p>
            <a:r>
              <a:rPr lang="zh-CN" altLang="en-US" dirty="0"/>
              <a:t>点击此处输入与此小标题或者与此图形相关的内容介绍、数据统计、事件分析、总结概述等文字描述内容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zh-CN" altLang="en-US" dirty="0"/>
              <a:t>点击此处输入与此小标题或图形相关的文字描述内容或数据分析。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497833" y="3698008"/>
            <a:ext cx="4108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>
            <a:spLocks noChangeAspect="1"/>
          </p:cNvSpPr>
          <p:nvPr/>
        </p:nvSpPr>
        <p:spPr>
          <a:xfrm>
            <a:off x="7002577" y="3784335"/>
            <a:ext cx="430162" cy="419355"/>
          </a:xfrm>
          <a:custGeom>
            <a:avLst/>
            <a:gdLst>
              <a:gd name="connsiteX0" fmla="*/ 371036 w 3082990"/>
              <a:gd name="connsiteY0" fmla="*/ 371036 h 3005540"/>
              <a:gd name="connsiteX1" fmla="*/ 371036 w 3082990"/>
              <a:gd name="connsiteY1" fmla="*/ 1921998 h 3005540"/>
              <a:gd name="connsiteX2" fmla="*/ 2711954 w 3082990"/>
              <a:gd name="connsiteY2" fmla="*/ 1921998 h 3005540"/>
              <a:gd name="connsiteX3" fmla="*/ 2711954 w 3082990"/>
              <a:gd name="connsiteY3" fmla="*/ 371036 h 3005540"/>
              <a:gd name="connsiteX4" fmla="*/ 0 w 3082990"/>
              <a:gd name="connsiteY4" fmla="*/ 0 h 3005540"/>
              <a:gd name="connsiteX5" fmla="*/ 3082990 w 3082990"/>
              <a:gd name="connsiteY5" fmla="*/ 0 h 3005540"/>
              <a:gd name="connsiteX6" fmla="*/ 3082990 w 3082990"/>
              <a:gd name="connsiteY6" fmla="*/ 2293034 h 3005540"/>
              <a:gd name="connsiteX7" fmla="*/ 1825302 w 3082990"/>
              <a:gd name="connsiteY7" fmla="*/ 2293034 h 3005540"/>
              <a:gd name="connsiteX8" fmla="*/ 1825302 w 3082990"/>
              <a:gd name="connsiteY8" fmla="*/ 2639780 h 3005540"/>
              <a:gd name="connsiteX9" fmla="*/ 2423592 w 3082990"/>
              <a:gd name="connsiteY9" fmla="*/ 2639780 h 3005540"/>
              <a:gd name="connsiteX10" fmla="*/ 2423592 w 3082990"/>
              <a:gd name="connsiteY10" fmla="*/ 3005540 h 3005540"/>
              <a:gd name="connsiteX11" fmla="*/ 659398 w 3082990"/>
              <a:gd name="connsiteY11" fmla="*/ 3005540 h 3005540"/>
              <a:gd name="connsiteX12" fmla="*/ 659398 w 3082990"/>
              <a:gd name="connsiteY12" fmla="*/ 2639780 h 3005540"/>
              <a:gd name="connsiteX13" fmla="*/ 1257688 w 3082990"/>
              <a:gd name="connsiteY13" fmla="*/ 2639780 h 3005540"/>
              <a:gd name="connsiteX14" fmla="*/ 1257688 w 3082990"/>
              <a:gd name="connsiteY14" fmla="*/ 2293034 h 3005540"/>
              <a:gd name="connsiteX15" fmla="*/ 0 w 3082990"/>
              <a:gd name="connsiteY15" fmla="*/ 2293034 h 3005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82990" h="3005540">
                <a:moveTo>
                  <a:pt x="371036" y="371036"/>
                </a:moveTo>
                <a:lnTo>
                  <a:pt x="371036" y="1921998"/>
                </a:lnTo>
                <a:lnTo>
                  <a:pt x="2711954" y="1921998"/>
                </a:lnTo>
                <a:lnTo>
                  <a:pt x="2711954" y="371036"/>
                </a:lnTo>
                <a:close/>
                <a:moveTo>
                  <a:pt x="0" y="0"/>
                </a:moveTo>
                <a:lnTo>
                  <a:pt x="3082990" y="0"/>
                </a:lnTo>
                <a:lnTo>
                  <a:pt x="3082990" y="2293034"/>
                </a:lnTo>
                <a:lnTo>
                  <a:pt x="1825302" y="2293034"/>
                </a:lnTo>
                <a:lnTo>
                  <a:pt x="1825302" y="2639780"/>
                </a:lnTo>
                <a:lnTo>
                  <a:pt x="2423592" y="2639780"/>
                </a:lnTo>
                <a:lnTo>
                  <a:pt x="2423592" y="3005540"/>
                </a:lnTo>
                <a:lnTo>
                  <a:pt x="659398" y="3005540"/>
                </a:lnTo>
                <a:lnTo>
                  <a:pt x="659398" y="2639780"/>
                </a:lnTo>
                <a:lnTo>
                  <a:pt x="1257688" y="2639780"/>
                </a:lnTo>
                <a:lnTo>
                  <a:pt x="1257688" y="2293034"/>
                </a:lnTo>
                <a:lnTo>
                  <a:pt x="0" y="229303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7497833" y="4564783"/>
            <a:ext cx="4108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497833" y="5316318"/>
            <a:ext cx="4170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任意多边形 9"/>
          <p:cNvSpPr>
            <a:spLocks noChangeAspect="1"/>
          </p:cNvSpPr>
          <p:nvPr/>
        </p:nvSpPr>
        <p:spPr>
          <a:xfrm>
            <a:off x="6976710" y="4651110"/>
            <a:ext cx="481897" cy="419355"/>
          </a:xfrm>
          <a:custGeom>
            <a:avLst/>
            <a:gdLst>
              <a:gd name="connsiteX0" fmla="*/ 2136838 w 4244134"/>
              <a:gd name="connsiteY0" fmla="*/ 2537631 h 3693319"/>
              <a:gd name="connsiteX1" fmla="*/ 2299844 w 4244134"/>
              <a:gd name="connsiteY1" fmla="*/ 2700637 h 3693319"/>
              <a:gd name="connsiteX2" fmla="*/ 2462850 w 4244134"/>
              <a:gd name="connsiteY2" fmla="*/ 2537631 h 3693319"/>
              <a:gd name="connsiteX3" fmla="*/ 616723 w 4244134"/>
              <a:gd name="connsiteY3" fmla="*/ 1748051 h 3693319"/>
              <a:gd name="connsiteX4" fmla="*/ 2488723 w 4244134"/>
              <a:gd name="connsiteY4" fmla="*/ 1748051 h 3693319"/>
              <a:gd name="connsiteX5" fmla="*/ 2488723 w 4244134"/>
              <a:gd name="connsiteY5" fmla="*/ 1884677 h 3693319"/>
              <a:gd name="connsiteX6" fmla="*/ 616723 w 4244134"/>
              <a:gd name="connsiteY6" fmla="*/ 1884677 h 3693319"/>
              <a:gd name="connsiteX7" fmla="*/ 616723 w 4244134"/>
              <a:gd name="connsiteY7" fmla="*/ 1421574 h 3693319"/>
              <a:gd name="connsiteX8" fmla="*/ 2488723 w 4244134"/>
              <a:gd name="connsiteY8" fmla="*/ 1421574 h 3693319"/>
              <a:gd name="connsiteX9" fmla="*/ 2488723 w 4244134"/>
              <a:gd name="connsiteY9" fmla="*/ 1558200 h 3693319"/>
              <a:gd name="connsiteX10" fmla="*/ 616723 w 4244134"/>
              <a:gd name="connsiteY10" fmla="*/ 1558200 h 3693319"/>
              <a:gd name="connsiteX11" fmla="*/ 616723 w 4244134"/>
              <a:gd name="connsiteY11" fmla="*/ 1095097 h 3693319"/>
              <a:gd name="connsiteX12" fmla="*/ 2488723 w 4244134"/>
              <a:gd name="connsiteY12" fmla="*/ 1095097 h 3693319"/>
              <a:gd name="connsiteX13" fmla="*/ 2488723 w 4244134"/>
              <a:gd name="connsiteY13" fmla="*/ 1231723 h 3693319"/>
              <a:gd name="connsiteX14" fmla="*/ 616723 w 4244134"/>
              <a:gd name="connsiteY14" fmla="*/ 1231723 h 3693319"/>
              <a:gd name="connsiteX15" fmla="*/ 204718 w 4244134"/>
              <a:gd name="connsiteY15" fmla="*/ 204718 h 3693319"/>
              <a:gd name="connsiteX16" fmla="*/ 204718 w 4244134"/>
              <a:gd name="connsiteY16" fmla="*/ 3488601 h 3693319"/>
              <a:gd name="connsiteX17" fmla="*/ 2907082 w 4244134"/>
              <a:gd name="connsiteY17" fmla="*/ 3488601 h 3693319"/>
              <a:gd name="connsiteX18" fmla="*/ 2907082 w 4244134"/>
              <a:gd name="connsiteY18" fmla="*/ 3096000 h 3693319"/>
              <a:gd name="connsiteX19" fmla="*/ 2907082 w 4244134"/>
              <a:gd name="connsiteY19" fmla="*/ 2973318 h 3693319"/>
              <a:gd name="connsiteX20" fmla="*/ 2907082 w 4244134"/>
              <a:gd name="connsiteY20" fmla="*/ 2619924 h 3693319"/>
              <a:gd name="connsiteX21" fmla="*/ 2302633 w 4244134"/>
              <a:gd name="connsiteY21" fmla="*/ 3224372 h 3693319"/>
              <a:gd name="connsiteX22" fmla="*/ 2288873 w 4244134"/>
              <a:gd name="connsiteY22" fmla="*/ 3210611 h 3693319"/>
              <a:gd name="connsiteX23" fmla="*/ 2286083 w 4244134"/>
              <a:gd name="connsiteY23" fmla="*/ 3213400 h 3693319"/>
              <a:gd name="connsiteX24" fmla="*/ 1610314 w 4244134"/>
              <a:gd name="connsiteY24" fmla="*/ 2537631 h 3693319"/>
              <a:gd name="connsiteX25" fmla="*/ 616723 w 4244134"/>
              <a:gd name="connsiteY25" fmla="*/ 2537631 h 3693319"/>
              <a:gd name="connsiteX26" fmla="*/ 616723 w 4244134"/>
              <a:gd name="connsiteY26" fmla="*/ 2401005 h 3693319"/>
              <a:gd name="connsiteX27" fmla="*/ 1473688 w 4244134"/>
              <a:gd name="connsiteY27" fmla="*/ 2401005 h 3693319"/>
              <a:gd name="connsiteX28" fmla="*/ 1340342 w 4244134"/>
              <a:gd name="connsiteY28" fmla="*/ 2267659 h 3693319"/>
              <a:gd name="connsiteX29" fmla="*/ 1396846 w 4244134"/>
              <a:gd name="connsiteY29" fmla="*/ 2211154 h 3693319"/>
              <a:gd name="connsiteX30" fmla="*/ 616723 w 4244134"/>
              <a:gd name="connsiteY30" fmla="*/ 2211154 h 3693319"/>
              <a:gd name="connsiteX31" fmla="*/ 616723 w 4244134"/>
              <a:gd name="connsiteY31" fmla="*/ 2074528 h 3693319"/>
              <a:gd name="connsiteX32" fmla="*/ 1533472 w 4244134"/>
              <a:gd name="connsiteY32" fmla="*/ 2074528 h 3693319"/>
              <a:gd name="connsiteX33" fmla="*/ 1603604 w 4244134"/>
              <a:gd name="connsiteY33" fmla="*/ 2004396 h 3693319"/>
              <a:gd name="connsiteX34" fmla="*/ 1673735 w 4244134"/>
              <a:gd name="connsiteY34" fmla="*/ 2074528 h 3693319"/>
              <a:gd name="connsiteX35" fmla="*/ 2488723 w 4244134"/>
              <a:gd name="connsiteY35" fmla="*/ 2074528 h 3693319"/>
              <a:gd name="connsiteX36" fmla="*/ 2488723 w 4244134"/>
              <a:gd name="connsiteY36" fmla="*/ 2211154 h 3693319"/>
              <a:gd name="connsiteX37" fmla="*/ 1810361 w 4244134"/>
              <a:gd name="connsiteY37" fmla="*/ 2211154 h 3693319"/>
              <a:gd name="connsiteX38" fmla="*/ 2000212 w 4244134"/>
              <a:gd name="connsiteY38" fmla="*/ 2401005 h 3693319"/>
              <a:gd name="connsiteX39" fmla="*/ 2488723 w 4244134"/>
              <a:gd name="connsiteY39" fmla="*/ 2401005 h 3693319"/>
              <a:gd name="connsiteX40" fmla="*/ 2488723 w 4244134"/>
              <a:gd name="connsiteY40" fmla="*/ 2511758 h 3693319"/>
              <a:gd name="connsiteX41" fmla="*/ 2907082 w 4244134"/>
              <a:gd name="connsiteY41" fmla="*/ 2093399 h 3693319"/>
              <a:gd name="connsiteX42" fmla="*/ 2907082 w 4244134"/>
              <a:gd name="connsiteY42" fmla="*/ 204718 h 3693319"/>
              <a:gd name="connsiteX43" fmla="*/ 0 w 4244134"/>
              <a:gd name="connsiteY43" fmla="*/ 0 h 3693319"/>
              <a:gd name="connsiteX44" fmla="*/ 204718 w 4244134"/>
              <a:gd name="connsiteY44" fmla="*/ 0 h 3693319"/>
              <a:gd name="connsiteX45" fmla="*/ 204718 w 4244134"/>
              <a:gd name="connsiteY45" fmla="*/ 1 h 3693319"/>
              <a:gd name="connsiteX46" fmla="*/ 2907082 w 4244134"/>
              <a:gd name="connsiteY46" fmla="*/ 1 h 3693319"/>
              <a:gd name="connsiteX47" fmla="*/ 2907082 w 4244134"/>
              <a:gd name="connsiteY47" fmla="*/ 0 h 3693319"/>
              <a:gd name="connsiteX48" fmla="*/ 3111799 w 4244134"/>
              <a:gd name="connsiteY48" fmla="*/ 0 h 3693319"/>
              <a:gd name="connsiteX49" fmla="*/ 3111799 w 4244134"/>
              <a:gd name="connsiteY49" fmla="*/ 1888682 h 3693319"/>
              <a:gd name="connsiteX50" fmla="*/ 3980872 w 4244134"/>
              <a:gd name="connsiteY50" fmla="*/ 1019609 h 3693319"/>
              <a:gd name="connsiteX51" fmla="*/ 4244134 w 4244134"/>
              <a:gd name="connsiteY51" fmla="*/ 1282871 h 3693319"/>
              <a:gd name="connsiteX52" fmla="*/ 3111799 w 4244134"/>
              <a:gd name="connsiteY52" fmla="*/ 2415207 h 3693319"/>
              <a:gd name="connsiteX53" fmla="*/ 3111799 w 4244134"/>
              <a:gd name="connsiteY53" fmla="*/ 2973318 h 3693319"/>
              <a:gd name="connsiteX54" fmla="*/ 3111799 w 4244134"/>
              <a:gd name="connsiteY54" fmla="*/ 3096000 h 3693319"/>
              <a:gd name="connsiteX55" fmla="*/ 3111799 w 4244134"/>
              <a:gd name="connsiteY55" fmla="*/ 3693319 h 3693319"/>
              <a:gd name="connsiteX56" fmla="*/ 2907082 w 4244134"/>
              <a:gd name="connsiteY56" fmla="*/ 3693319 h 3693319"/>
              <a:gd name="connsiteX57" fmla="*/ 2907082 w 4244134"/>
              <a:gd name="connsiteY57" fmla="*/ 3693318 h 3693319"/>
              <a:gd name="connsiteX58" fmla="*/ 1 w 4244134"/>
              <a:gd name="connsiteY58" fmla="*/ 3693318 h 3693319"/>
              <a:gd name="connsiteX59" fmla="*/ 1 w 4244134"/>
              <a:gd name="connsiteY59" fmla="*/ 3636000 h 3693319"/>
              <a:gd name="connsiteX60" fmla="*/ 0 w 4244134"/>
              <a:gd name="connsiteY60" fmla="*/ 3636000 h 3693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4244134" h="3693319">
                <a:moveTo>
                  <a:pt x="2136838" y="2537631"/>
                </a:moveTo>
                <a:lnTo>
                  <a:pt x="2299844" y="2700637"/>
                </a:lnTo>
                <a:lnTo>
                  <a:pt x="2462850" y="2537631"/>
                </a:lnTo>
                <a:close/>
                <a:moveTo>
                  <a:pt x="616723" y="1748051"/>
                </a:moveTo>
                <a:lnTo>
                  <a:pt x="2488723" y="1748051"/>
                </a:lnTo>
                <a:lnTo>
                  <a:pt x="2488723" y="1884677"/>
                </a:lnTo>
                <a:lnTo>
                  <a:pt x="616723" y="1884677"/>
                </a:lnTo>
                <a:close/>
                <a:moveTo>
                  <a:pt x="616723" y="1421574"/>
                </a:moveTo>
                <a:lnTo>
                  <a:pt x="2488723" y="1421574"/>
                </a:lnTo>
                <a:lnTo>
                  <a:pt x="2488723" y="1558200"/>
                </a:lnTo>
                <a:lnTo>
                  <a:pt x="616723" y="1558200"/>
                </a:lnTo>
                <a:close/>
                <a:moveTo>
                  <a:pt x="616723" y="1095097"/>
                </a:moveTo>
                <a:lnTo>
                  <a:pt x="2488723" y="1095097"/>
                </a:lnTo>
                <a:lnTo>
                  <a:pt x="2488723" y="1231723"/>
                </a:lnTo>
                <a:lnTo>
                  <a:pt x="616723" y="1231723"/>
                </a:lnTo>
                <a:close/>
                <a:moveTo>
                  <a:pt x="204718" y="204718"/>
                </a:moveTo>
                <a:lnTo>
                  <a:pt x="204718" y="3488601"/>
                </a:lnTo>
                <a:lnTo>
                  <a:pt x="2907082" y="3488601"/>
                </a:lnTo>
                <a:lnTo>
                  <a:pt x="2907082" y="3096000"/>
                </a:lnTo>
                <a:lnTo>
                  <a:pt x="2907082" y="2973318"/>
                </a:lnTo>
                <a:lnTo>
                  <a:pt x="2907082" y="2619924"/>
                </a:lnTo>
                <a:lnTo>
                  <a:pt x="2302633" y="3224372"/>
                </a:lnTo>
                <a:lnTo>
                  <a:pt x="2288873" y="3210611"/>
                </a:lnTo>
                <a:lnTo>
                  <a:pt x="2286083" y="3213400"/>
                </a:lnTo>
                <a:lnTo>
                  <a:pt x="1610314" y="2537631"/>
                </a:lnTo>
                <a:lnTo>
                  <a:pt x="616723" y="2537631"/>
                </a:lnTo>
                <a:lnTo>
                  <a:pt x="616723" y="2401005"/>
                </a:lnTo>
                <a:lnTo>
                  <a:pt x="1473688" y="2401005"/>
                </a:lnTo>
                <a:lnTo>
                  <a:pt x="1340342" y="2267659"/>
                </a:lnTo>
                <a:lnTo>
                  <a:pt x="1396846" y="2211154"/>
                </a:lnTo>
                <a:lnTo>
                  <a:pt x="616723" y="2211154"/>
                </a:lnTo>
                <a:lnTo>
                  <a:pt x="616723" y="2074528"/>
                </a:lnTo>
                <a:lnTo>
                  <a:pt x="1533472" y="2074528"/>
                </a:lnTo>
                <a:lnTo>
                  <a:pt x="1603604" y="2004396"/>
                </a:lnTo>
                <a:lnTo>
                  <a:pt x="1673735" y="2074528"/>
                </a:lnTo>
                <a:lnTo>
                  <a:pt x="2488723" y="2074528"/>
                </a:lnTo>
                <a:lnTo>
                  <a:pt x="2488723" y="2211154"/>
                </a:lnTo>
                <a:lnTo>
                  <a:pt x="1810361" y="2211154"/>
                </a:lnTo>
                <a:lnTo>
                  <a:pt x="2000212" y="2401005"/>
                </a:lnTo>
                <a:lnTo>
                  <a:pt x="2488723" y="2401005"/>
                </a:lnTo>
                <a:lnTo>
                  <a:pt x="2488723" y="2511758"/>
                </a:lnTo>
                <a:lnTo>
                  <a:pt x="2907082" y="2093399"/>
                </a:lnTo>
                <a:lnTo>
                  <a:pt x="2907082" y="204718"/>
                </a:lnTo>
                <a:close/>
                <a:moveTo>
                  <a:pt x="0" y="0"/>
                </a:moveTo>
                <a:lnTo>
                  <a:pt x="204718" y="0"/>
                </a:lnTo>
                <a:lnTo>
                  <a:pt x="204718" y="1"/>
                </a:lnTo>
                <a:lnTo>
                  <a:pt x="2907082" y="1"/>
                </a:lnTo>
                <a:lnTo>
                  <a:pt x="2907082" y="0"/>
                </a:lnTo>
                <a:lnTo>
                  <a:pt x="3111799" y="0"/>
                </a:lnTo>
                <a:lnTo>
                  <a:pt x="3111799" y="1888682"/>
                </a:lnTo>
                <a:lnTo>
                  <a:pt x="3980872" y="1019609"/>
                </a:lnTo>
                <a:lnTo>
                  <a:pt x="4244134" y="1282871"/>
                </a:lnTo>
                <a:lnTo>
                  <a:pt x="3111799" y="2415207"/>
                </a:lnTo>
                <a:lnTo>
                  <a:pt x="3111799" y="2973318"/>
                </a:lnTo>
                <a:lnTo>
                  <a:pt x="3111799" y="3096000"/>
                </a:lnTo>
                <a:lnTo>
                  <a:pt x="3111799" y="3693319"/>
                </a:lnTo>
                <a:lnTo>
                  <a:pt x="2907082" y="3693319"/>
                </a:lnTo>
                <a:lnTo>
                  <a:pt x="2907082" y="3693318"/>
                </a:lnTo>
                <a:lnTo>
                  <a:pt x="1" y="3693318"/>
                </a:lnTo>
                <a:lnTo>
                  <a:pt x="1" y="3636000"/>
                </a:lnTo>
                <a:lnTo>
                  <a:pt x="0" y="3636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7007981" y="5398464"/>
            <a:ext cx="419355" cy="419355"/>
          </a:xfrm>
          <a:custGeom>
            <a:avLst/>
            <a:gdLst>
              <a:gd name="connsiteX0" fmla="*/ 233325 w 327309"/>
              <a:gd name="connsiteY0" fmla="*/ 56528 h 327309"/>
              <a:gd name="connsiteX1" fmla="*/ 50285 w 327309"/>
              <a:gd name="connsiteY1" fmla="*/ 239568 h 327309"/>
              <a:gd name="connsiteX2" fmla="*/ 87741 w 327309"/>
              <a:gd name="connsiteY2" fmla="*/ 277025 h 327309"/>
              <a:gd name="connsiteX3" fmla="*/ 270781 w 327309"/>
              <a:gd name="connsiteY3" fmla="*/ 93985 h 327309"/>
              <a:gd name="connsiteX4" fmla="*/ 239171 w 327309"/>
              <a:gd name="connsiteY4" fmla="*/ 31038 h 327309"/>
              <a:gd name="connsiteX5" fmla="*/ 296272 w 327309"/>
              <a:gd name="connsiteY5" fmla="*/ 88139 h 327309"/>
              <a:gd name="connsiteX6" fmla="*/ 80982 w 327309"/>
              <a:gd name="connsiteY6" fmla="*/ 303429 h 327309"/>
              <a:gd name="connsiteX7" fmla="*/ 59606 w 327309"/>
              <a:gd name="connsiteY7" fmla="*/ 282053 h 327309"/>
              <a:gd name="connsiteX8" fmla="*/ 59606 w 327309"/>
              <a:gd name="connsiteY8" fmla="*/ 282053 h 327309"/>
              <a:gd name="connsiteX9" fmla="*/ 80982 w 327309"/>
              <a:gd name="connsiteY9" fmla="*/ 303429 h 327309"/>
              <a:gd name="connsiteX10" fmla="*/ 0 w 327309"/>
              <a:gd name="connsiteY10" fmla="*/ 327309 h 327309"/>
              <a:gd name="connsiteX11" fmla="*/ 23881 w 327309"/>
              <a:gd name="connsiteY11" fmla="*/ 246328 h 327309"/>
              <a:gd name="connsiteX12" fmla="*/ 38193 w 327309"/>
              <a:gd name="connsiteY12" fmla="*/ 260640 h 327309"/>
              <a:gd name="connsiteX13" fmla="*/ 38193 w 327309"/>
              <a:gd name="connsiteY13" fmla="*/ 260640 h 327309"/>
              <a:gd name="connsiteX14" fmla="*/ 23881 w 327309"/>
              <a:gd name="connsiteY14" fmla="*/ 246328 h 327309"/>
              <a:gd name="connsiteX15" fmla="*/ 278071 w 327309"/>
              <a:gd name="connsiteY15" fmla="*/ 63 h 327309"/>
              <a:gd name="connsiteX16" fmla="*/ 292270 w 327309"/>
              <a:gd name="connsiteY16" fmla="*/ 4998 h 327309"/>
              <a:gd name="connsiteX17" fmla="*/ 322311 w 327309"/>
              <a:gd name="connsiteY17" fmla="*/ 35039 h 327309"/>
              <a:gd name="connsiteX18" fmla="*/ 320026 w 327309"/>
              <a:gd name="connsiteY18" fmla="*/ 64385 h 327309"/>
              <a:gd name="connsiteX19" fmla="*/ 304210 w 327309"/>
              <a:gd name="connsiteY19" fmla="*/ 80200 h 327309"/>
              <a:gd name="connsiteX20" fmla="*/ 247109 w 327309"/>
              <a:gd name="connsiteY20" fmla="*/ 23099 h 327309"/>
              <a:gd name="connsiteX21" fmla="*/ 262925 w 327309"/>
              <a:gd name="connsiteY21" fmla="*/ 7284 h 327309"/>
              <a:gd name="connsiteX22" fmla="*/ 278071 w 327309"/>
              <a:gd name="connsiteY22" fmla="*/ 63 h 327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27309" h="327309">
                <a:moveTo>
                  <a:pt x="233325" y="56528"/>
                </a:moveTo>
                <a:lnTo>
                  <a:pt x="50285" y="239568"/>
                </a:lnTo>
                <a:lnTo>
                  <a:pt x="87741" y="277025"/>
                </a:lnTo>
                <a:lnTo>
                  <a:pt x="270781" y="93985"/>
                </a:lnTo>
                <a:close/>
                <a:moveTo>
                  <a:pt x="239171" y="31038"/>
                </a:moveTo>
                <a:lnTo>
                  <a:pt x="296272" y="88139"/>
                </a:lnTo>
                <a:lnTo>
                  <a:pt x="80982" y="303429"/>
                </a:lnTo>
                <a:lnTo>
                  <a:pt x="59606" y="282053"/>
                </a:lnTo>
                <a:lnTo>
                  <a:pt x="59606" y="282053"/>
                </a:lnTo>
                <a:lnTo>
                  <a:pt x="80982" y="303429"/>
                </a:lnTo>
                <a:lnTo>
                  <a:pt x="0" y="327309"/>
                </a:lnTo>
                <a:lnTo>
                  <a:pt x="23881" y="246328"/>
                </a:lnTo>
                <a:lnTo>
                  <a:pt x="38193" y="260640"/>
                </a:lnTo>
                <a:lnTo>
                  <a:pt x="38193" y="260640"/>
                </a:lnTo>
                <a:lnTo>
                  <a:pt x="23881" y="246328"/>
                </a:lnTo>
                <a:close/>
                <a:moveTo>
                  <a:pt x="278071" y="63"/>
                </a:moveTo>
                <a:cubicBezTo>
                  <a:pt x="283381" y="-350"/>
                  <a:pt x="288534" y="1262"/>
                  <a:pt x="292270" y="4998"/>
                </a:cubicBezTo>
                <a:lnTo>
                  <a:pt x="322311" y="35039"/>
                </a:lnTo>
                <a:cubicBezTo>
                  <a:pt x="329784" y="42512"/>
                  <a:pt x="328760" y="55650"/>
                  <a:pt x="320026" y="64385"/>
                </a:cubicBezTo>
                <a:cubicBezTo>
                  <a:pt x="314754" y="69657"/>
                  <a:pt x="309482" y="74928"/>
                  <a:pt x="304210" y="80200"/>
                </a:cubicBezTo>
                <a:lnTo>
                  <a:pt x="247109" y="23099"/>
                </a:lnTo>
                <a:lnTo>
                  <a:pt x="262925" y="7284"/>
                </a:lnTo>
                <a:cubicBezTo>
                  <a:pt x="267292" y="2917"/>
                  <a:pt x="272760" y="477"/>
                  <a:pt x="278071" y="6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1776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42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92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84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34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9" grpId="0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3942945" y="400198"/>
            <a:ext cx="4306110" cy="480131"/>
          </a:xfrm>
        </p:spPr>
        <p:txBody>
          <a:bodyPr/>
          <a:lstStyle/>
          <a:p>
            <a:r>
              <a:rPr lang="zh-CN" altLang="en-US" dirty="0" smtClean="0"/>
              <a:t>抽样方式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1344683" y="2039366"/>
            <a:ext cx="4182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344683" y="2448398"/>
            <a:ext cx="4182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任意多边形 4"/>
          <p:cNvSpPr>
            <a:spLocks noChangeAspect="1"/>
          </p:cNvSpPr>
          <p:nvPr/>
        </p:nvSpPr>
        <p:spPr>
          <a:xfrm>
            <a:off x="794411" y="2114884"/>
            <a:ext cx="430162" cy="419355"/>
          </a:xfrm>
          <a:custGeom>
            <a:avLst/>
            <a:gdLst>
              <a:gd name="connsiteX0" fmla="*/ 371036 w 3082990"/>
              <a:gd name="connsiteY0" fmla="*/ 371036 h 3005540"/>
              <a:gd name="connsiteX1" fmla="*/ 371036 w 3082990"/>
              <a:gd name="connsiteY1" fmla="*/ 1921998 h 3005540"/>
              <a:gd name="connsiteX2" fmla="*/ 2711954 w 3082990"/>
              <a:gd name="connsiteY2" fmla="*/ 1921998 h 3005540"/>
              <a:gd name="connsiteX3" fmla="*/ 2711954 w 3082990"/>
              <a:gd name="connsiteY3" fmla="*/ 371036 h 3005540"/>
              <a:gd name="connsiteX4" fmla="*/ 0 w 3082990"/>
              <a:gd name="connsiteY4" fmla="*/ 0 h 3005540"/>
              <a:gd name="connsiteX5" fmla="*/ 3082990 w 3082990"/>
              <a:gd name="connsiteY5" fmla="*/ 0 h 3005540"/>
              <a:gd name="connsiteX6" fmla="*/ 3082990 w 3082990"/>
              <a:gd name="connsiteY6" fmla="*/ 2293034 h 3005540"/>
              <a:gd name="connsiteX7" fmla="*/ 1825302 w 3082990"/>
              <a:gd name="connsiteY7" fmla="*/ 2293034 h 3005540"/>
              <a:gd name="connsiteX8" fmla="*/ 1825302 w 3082990"/>
              <a:gd name="connsiteY8" fmla="*/ 2639780 h 3005540"/>
              <a:gd name="connsiteX9" fmla="*/ 2423592 w 3082990"/>
              <a:gd name="connsiteY9" fmla="*/ 2639780 h 3005540"/>
              <a:gd name="connsiteX10" fmla="*/ 2423592 w 3082990"/>
              <a:gd name="connsiteY10" fmla="*/ 3005540 h 3005540"/>
              <a:gd name="connsiteX11" fmla="*/ 659398 w 3082990"/>
              <a:gd name="connsiteY11" fmla="*/ 3005540 h 3005540"/>
              <a:gd name="connsiteX12" fmla="*/ 659398 w 3082990"/>
              <a:gd name="connsiteY12" fmla="*/ 2639780 h 3005540"/>
              <a:gd name="connsiteX13" fmla="*/ 1257688 w 3082990"/>
              <a:gd name="connsiteY13" fmla="*/ 2639780 h 3005540"/>
              <a:gd name="connsiteX14" fmla="*/ 1257688 w 3082990"/>
              <a:gd name="connsiteY14" fmla="*/ 2293034 h 3005540"/>
              <a:gd name="connsiteX15" fmla="*/ 0 w 3082990"/>
              <a:gd name="connsiteY15" fmla="*/ 2293034 h 3005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82990" h="3005540">
                <a:moveTo>
                  <a:pt x="371036" y="371036"/>
                </a:moveTo>
                <a:lnTo>
                  <a:pt x="371036" y="1921998"/>
                </a:lnTo>
                <a:lnTo>
                  <a:pt x="2711954" y="1921998"/>
                </a:lnTo>
                <a:lnTo>
                  <a:pt x="2711954" y="371036"/>
                </a:lnTo>
                <a:close/>
                <a:moveTo>
                  <a:pt x="0" y="0"/>
                </a:moveTo>
                <a:lnTo>
                  <a:pt x="3082990" y="0"/>
                </a:lnTo>
                <a:lnTo>
                  <a:pt x="3082990" y="2293034"/>
                </a:lnTo>
                <a:lnTo>
                  <a:pt x="1825302" y="2293034"/>
                </a:lnTo>
                <a:lnTo>
                  <a:pt x="1825302" y="2639780"/>
                </a:lnTo>
                <a:lnTo>
                  <a:pt x="2423592" y="2639780"/>
                </a:lnTo>
                <a:lnTo>
                  <a:pt x="2423592" y="3005540"/>
                </a:lnTo>
                <a:lnTo>
                  <a:pt x="659398" y="3005540"/>
                </a:lnTo>
                <a:lnTo>
                  <a:pt x="659398" y="2639780"/>
                </a:lnTo>
                <a:lnTo>
                  <a:pt x="1257688" y="2639780"/>
                </a:lnTo>
                <a:lnTo>
                  <a:pt x="1257688" y="2293034"/>
                </a:lnTo>
                <a:lnTo>
                  <a:pt x="0" y="229303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6926617" y="2039366"/>
            <a:ext cx="4182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926617" y="2448398"/>
            <a:ext cx="4182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44683" y="3674345"/>
            <a:ext cx="4182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344683" y="4083377"/>
            <a:ext cx="4182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926617" y="3674345"/>
            <a:ext cx="41826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926617" y="4083377"/>
            <a:ext cx="4182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任意多边形 12"/>
          <p:cNvSpPr>
            <a:spLocks noChangeAspect="1"/>
          </p:cNvSpPr>
          <p:nvPr/>
        </p:nvSpPr>
        <p:spPr>
          <a:xfrm>
            <a:off x="6434643" y="2114884"/>
            <a:ext cx="481897" cy="419355"/>
          </a:xfrm>
          <a:custGeom>
            <a:avLst/>
            <a:gdLst>
              <a:gd name="connsiteX0" fmla="*/ 2136838 w 4244134"/>
              <a:gd name="connsiteY0" fmla="*/ 2537631 h 3693319"/>
              <a:gd name="connsiteX1" fmla="*/ 2299844 w 4244134"/>
              <a:gd name="connsiteY1" fmla="*/ 2700637 h 3693319"/>
              <a:gd name="connsiteX2" fmla="*/ 2462850 w 4244134"/>
              <a:gd name="connsiteY2" fmla="*/ 2537631 h 3693319"/>
              <a:gd name="connsiteX3" fmla="*/ 616723 w 4244134"/>
              <a:gd name="connsiteY3" fmla="*/ 1748051 h 3693319"/>
              <a:gd name="connsiteX4" fmla="*/ 2488723 w 4244134"/>
              <a:gd name="connsiteY4" fmla="*/ 1748051 h 3693319"/>
              <a:gd name="connsiteX5" fmla="*/ 2488723 w 4244134"/>
              <a:gd name="connsiteY5" fmla="*/ 1884677 h 3693319"/>
              <a:gd name="connsiteX6" fmla="*/ 616723 w 4244134"/>
              <a:gd name="connsiteY6" fmla="*/ 1884677 h 3693319"/>
              <a:gd name="connsiteX7" fmla="*/ 616723 w 4244134"/>
              <a:gd name="connsiteY7" fmla="*/ 1421574 h 3693319"/>
              <a:gd name="connsiteX8" fmla="*/ 2488723 w 4244134"/>
              <a:gd name="connsiteY8" fmla="*/ 1421574 h 3693319"/>
              <a:gd name="connsiteX9" fmla="*/ 2488723 w 4244134"/>
              <a:gd name="connsiteY9" fmla="*/ 1558200 h 3693319"/>
              <a:gd name="connsiteX10" fmla="*/ 616723 w 4244134"/>
              <a:gd name="connsiteY10" fmla="*/ 1558200 h 3693319"/>
              <a:gd name="connsiteX11" fmla="*/ 616723 w 4244134"/>
              <a:gd name="connsiteY11" fmla="*/ 1095097 h 3693319"/>
              <a:gd name="connsiteX12" fmla="*/ 2488723 w 4244134"/>
              <a:gd name="connsiteY12" fmla="*/ 1095097 h 3693319"/>
              <a:gd name="connsiteX13" fmla="*/ 2488723 w 4244134"/>
              <a:gd name="connsiteY13" fmla="*/ 1231723 h 3693319"/>
              <a:gd name="connsiteX14" fmla="*/ 616723 w 4244134"/>
              <a:gd name="connsiteY14" fmla="*/ 1231723 h 3693319"/>
              <a:gd name="connsiteX15" fmla="*/ 204718 w 4244134"/>
              <a:gd name="connsiteY15" fmla="*/ 204718 h 3693319"/>
              <a:gd name="connsiteX16" fmla="*/ 204718 w 4244134"/>
              <a:gd name="connsiteY16" fmla="*/ 3488601 h 3693319"/>
              <a:gd name="connsiteX17" fmla="*/ 2907082 w 4244134"/>
              <a:gd name="connsiteY17" fmla="*/ 3488601 h 3693319"/>
              <a:gd name="connsiteX18" fmla="*/ 2907082 w 4244134"/>
              <a:gd name="connsiteY18" fmla="*/ 3096000 h 3693319"/>
              <a:gd name="connsiteX19" fmla="*/ 2907082 w 4244134"/>
              <a:gd name="connsiteY19" fmla="*/ 2973318 h 3693319"/>
              <a:gd name="connsiteX20" fmla="*/ 2907082 w 4244134"/>
              <a:gd name="connsiteY20" fmla="*/ 2619924 h 3693319"/>
              <a:gd name="connsiteX21" fmla="*/ 2302633 w 4244134"/>
              <a:gd name="connsiteY21" fmla="*/ 3224372 h 3693319"/>
              <a:gd name="connsiteX22" fmla="*/ 2288873 w 4244134"/>
              <a:gd name="connsiteY22" fmla="*/ 3210611 h 3693319"/>
              <a:gd name="connsiteX23" fmla="*/ 2286083 w 4244134"/>
              <a:gd name="connsiteY23" fmla="*/ 3213400 h 3693319"/>
              <a:gd name="connsiteX24" fmla="*/ 1610314 w 4244134"/>
              <a:gd name="connsiteY24" fmla="*/ 2537631 h 3693319"/>
              <a:gd name="connsiteX25" fmla="*/ 616723 w 4244134"/>
              <a:gd name="connsiteY25" fmla="*/ 2537631 h 3693319"/>
              <a:gd name="connsiteX26" fmla="*/ 616723 w 4244134"/>
              <a:gd name="connsiteY26" fmla="*/ 2401005 h 3693319"/>
              <a:gd name="connsiteX27" fmla="*/ 1473688 w 4244134"/>
              <a:gd name="connsiteY27" fmla="*/ 2401005 h 3693319"/>
              <a:gd name="connsiteX28" fmla="*/ 1340342 w 4244134"/>
              <a:gd name="connsiteY28" fmla="*/ 2267659 h 3693319"/>
              <a:gd name="connsiteX29" fmla="*/ 1396846 w 4244134"/>
              <a:gd name="connsiteY29" fmla="*/ 2211154 h 3693319"/>
              <a:gd name="connsiteX30" fmla="*/ 616723 w 4244134"/>
              <a:gd name="connsiteY30" fmla="*/ 2211154 h 3693319"/>
              <a:gd name="connsiteX31" fmla="*/ 616723 w 4244134"/>
              <a:gd name="connsiteY31" fmla="*/ 2074528 h 3693319"/>
              <a:gd name="connsiteX32" fmla="*/ 1533472 w 4244134"/>
              <a:gd name="connsiteY32" fmla="*/ 2074528 h 3693319"/>
              <a:gd name="connsiteX33" fmla="*/ 1603604 w 4244134"/>
              <a:gd name="connsiteY33" fmla="*/ 2004396 h 3693319"/>
              <a:gd name="connsiteX34" fmla="*/ 1673735 w 4244134"/>
              <a:gd name="connsiteY34" fmla="*/ 2074528 h 3693319"/>
              <a:gd name="connsiteX35" fmla="*/ 2488723 w 4244134"/>
              <a:gd name="connsiteY35" fmla="*/ 2074528 h 3693319"/>
              <a:gd name="connsiteX36" fmla="*/ 2488723 w 4244134"/>
              <a:gd name="connsiteY36" fmla="*/ 2211154 h 3693319"/>
              <a:gd name="connsiteX37" fmla="*/ 1810361 w 4244134"/>
              <a:gd name="connsiteY37" fmla="*/ 2211154 h 3693319"/>
              <a:gd name="connsiteX38" fmla="*/ 2000212 w 4244134"/>
              <a:gd name="connsiteY38" fmla="*/ 2401005 h 3693319"/>
              <a:gd name="connsiteX39" fmla="*/ 2488723 w 4244134"/>
              <a:gd name="connsiteY39" fmla="*/ 2401005 h 3693319"/>
              <a:gd name="connsiteX40" fmla="*/ 2488723 w 4244134"/>
              <a:gd name="connsiteY40" fmla="*/ 2511758 h 3693319"/>
              <a:gd name="connsiteX41" fmla="*/ 2907082 w 4244134"/>
              <a:gd name="connsiteY41" fmla="*/ 2093399 h 3693319"/>
              <a:gd name="connsiteX42" fmla="*/ 2907082 w 4244134"/>
              <a:gd name="connsiteY42" fmla="*/ 204718 h 3693319"/>
              <a:gd name="connsiteX43" fmla="*/ 0 w 4244134"/>
              <a:gd name="connsiteY43" fmla="*/ 0 h 3693319"/>
              <a:gd name="connsiteX44" fmla="*/ 204718 w 4244134"/>
              <a:gd name="connsiteY44" fmla="*/ 0 h 3693319"/>
              <a:gd name="connsiteX45" fmla="*/ 204718 w 4244134"/>
              <a:gd name="connsiteY45" fmla="*/ 1 h 3693319"/>
              <a:gd name="connsiteX46" fmla="*/ 2907082 w 4244134"/>
              <a:gd name="connsiteY46" fmla="*/ 1 h 3693319"/>
              <a:gd name="connsiteX47" fmla="*/ 2907082 w 4244134"/>
              <a:gd name="connsiteY47" fmla="*/ 0 h 3693319"/>
              <a:gd name="connsiteX48" fmla="*/ 3111799 w 4244134"/>
              <a:gd name="connsiteY48" fmla="*/ 0 h 3693319"/>
              <a:gd name="connsiteX49" fmla="*/ 3111799 w 4244134"/>
              <a:gd name="connsiteY49" fmla="*/ 1888682 h 3693319"/>
              <a:gd name="connsiteX50" fmla="*/ 3980872 w 4244134"/>
              <a:gd name="connsiteY50" fmla="*/ 1019609 h 3693319"/>
              <a:gd name="connsiteX51" fmla="*/ 4244134 w 4244134"/>
              <a:gd name="connsiteY51" fmla="*/ 1282871 h 3693319"/>
              <a:gd name="connsiteX52" fmla="*/ 3111799 w 4244134"/>
              <a:gd name="connsiteY52" fmla="*/ 2415207 h 3693319"/>
              <a:gd name="connsiteX53" fmla="*/ 3111799 w 4244134"/>
              <a:gd name="connsiteY53" fmla="*/ 2973318 h 3693319"/>
              <a:gd name="connsiteX54" fmla="*/ 3111799 w 4244134"/>
              <a:gd name="connsiteY54" fmla="*/ 3096000 h 3693319"/>
              <a:gd name="connsiteX55" fmla="*/ 3111799 w 4244134"/>
              <a:gd name="connsiteY55" fmla="*/ 3693319 h 3693319"/>
              <a:gd name="connsiteX56" fmla="*/ 2907082 w 4244134"/>
              <a:gd name="connsiteY56" fmla="*/ 3693319 h 3693319"/>
              <a:gd name="connsiteX57" fmla="*/ 2907082 w 4244134"/>
              <a:gd name="connsiteY57" fmla="*/ 3693318 h 3693319"/>
              <a:gd name="connsiteX58" fmla="*/ 1 w 4244134"/>
              <a:gd name="connsiteY58" fmla="*/ 3693318 h 3693319"/>
              <a:gd name="connsiteX59" fmla="*/ 1 w 4244134"/>
              <a:gd name="connsiteY59" fmla="*/ 3636000 h 3693319"/>
              <a:gd name="connsiteX60" fmla="*/ 0 w 4244134"/>
              <a:gd name="connsiteY60" fmla="*/ 3636000 h 3693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4244134" h="3693319">
                <a:moveTo>
                  <a:pt x="2136838" y="2537631"/>
                </a:moveTo>
                <a:lnTo>
                  <a:pt x="2299844" y="2700637"/>
                </a:lnTo>
                <a:lnTo>
                  <a:pt x="2462850" y="2537631"/>
                </a:lnTo>
                <a:close/>
                <a:moveTo>
                  <a:pt x="616723" y="1748051"/>
                </a:moveTo>
                <a:lnTo>
                  <a:pt x="2488723" y="1748051"/>
                </a:lnTo>
                <a:lnTo>
                  <a:pt x="2488723" y="1884677"/>
                </a:lnTo>
                <a:lnTo>
                  <a:pt x="616723" y="1884677"/>
                </a:lnTo>
                <a:close/>
                <a:moveTo>
                  <a:pt x="616723" y="1421574"/>
                </a:moveTo>
                <a:lnTo>
                  <a:pt x="2488723" y="1421574"/>
                </a:lnTo>
                <a:lnTo>
                  <a:pt x="2488723" y="1558200"/>
                </a:lnTo>
                <a:lnTo>
                  <a:pt x="616723" y="1558200"/>
                </a:lnTo>
                <a:close/>
                <a:moveTo>
                  <a:pt x="616723" y="1095097"/>
                </a:moveTo>
                <a:lnTo>
                  <a:pt x="2488723" y="1095097"/>
                </a:lnTo>
                <a:lnTo>
                  <a:pt x="2488723" y="1231723"/>
                </a:lnTo>
                <a:lnTo>
                  <a:pt x="616723" y="1231723"/>
                </a:lnTo>
                <a:close/>
                <a:moveTo>
                  <a:pt x="204718" y="204718"/>
                </a:moveTo>
                <a:lnTo>
                  <a:pt x="204718" y="3488601"/>
                </a:lnTo>
                <a:lnTo>
                  <a:pt x="2907082" y="3488601"/>
                </a:lnTo>
                <a:lnTo>
                  <a:pt x="2907082" y="3096000"/>
                </a:lnTo>
                <a:lnTo>
                  <a:pt x="2907082" y="2973318"/>
                </a:lnTo>
                <a:lnTo>
                  <a:pt x="2907082" y="2619924"/>
                </a:lnTo>
                <a:lnTo>
                  <a:pt x="2302633" y="3224372"/>
                </a:lnTo>
                <a:lnTo>
                  <a:pt x="2288873" y="3210611"/>
                </a:lnTo>
                <a:lnTo>
                  <a:pt x="2286083" y="3213400"/>
                </a:lnTo>
                <a:lnTo>
                  <a:pt x="1610314" y="2537631"/>
                </a:lnTo>
                <a:lnTo>
                  <a:pt x="616723" y="2537631"/>
                </a:lnTo>
                <a:lnTo>
                  <a:pt x="616723" y="2401005"/>
                </a:lnTo>
                <a:lnTo>
                  <a:pt x="1473688" y="2401005"/>
                </a:lnTo>
                <a:lnTo>
                  <a:pt x="1340342" y="2267659"/>
                </a:lnTo>
                <a:lnTo>
                  <a:pt x="1396846" y="2211154"/>
                </a:lnTo>
                <a:lnTo>
                  <a:pt x="616723" y="2211154"/>
                </a:lnTo>
                <a:lnTo>
                  <a:pt x="616723" y="2074528"/>
                </a:lnTo>
                <a:lnTo>
                  <a:pt x="1533472" y="2074528"/>
                </a:lnTo>
                <a:lnTo>
                  <a:pt x="1603604" y="2004396"/>
                </a:lnTo>
                <a:lnTo>
                  <a:pt x="1673735" y="2074528"/>
                </a:lnTo>
                <a:lnTo>
                  <a:pt x="2488723" y="2074528"/>
                </a:lnTo>
                <a:lnTo>
                  <a:pt x="2488723" y="2211154"/>
                </a:lnTo>
                <a:lnTo>
                  <a:pt x="1810361" y="2211154"/>
                </a:lnTo>
                <a:lnTo>
                  <a:pt x="2000212" y="2401005"/>
                </a:lnTo>
                <a:lnTo>
                  <a:pt x="2488723" y="2401005"/>
                </a:lnTo>
                <a:lnTo>
                  <a:pt x="2488723" y="2511758"/>
                </a:lnTo>
                <a:lnTo>
                  <a:pt x="2907082" y="2093399"/>
                </a:lnTo>
                <a:lnTo>
                  <a:pt x="2907082" y="204718"/>
                </a:lnTo>
                <a:close/>
                <a:moveTo>
                  <a:pt x="0" y="0"/>
                </a:moveTo>
                <a:lnTo>
                  <a:pt x="204718" y="0"/>
                </a:lnTo>
                <a:lnTo>
                  <a:pt x="204718" y="1"/>
                </a:lnTo>
                <a:lnTo>
                  <a:pt x="2907082" y="1"/>
                </a:lnTo>
                <a:lnTo>
                  <a:pt x="2907082" y="0"/>
                </a:lnTo>
                <a:lnTo>
                  <a:pt x="3111799" y="0"/>
                </a:lnTo>
                <a:lnTo>
                  <a:pt x="3111799" y="1888682"/>
                </a:lnTo>
                <a:lnTo>
                  <a:pt x="3980872" y="1019609"/>
                </a:lnTo>
                <a:lnTo>
                  <a:pt x="4244134" y="1282871"/>
                </a:lnTo>
                <a:lnTo>
                  <a:pt x="3111799" y="2415207"/>
                </a:lnTo>
                <a:lnTo>
                  <a:pt x="3111799" y="2973318"/>
                </a:lnTo>
                <a:lnTo>
                  <a:pt x="3111799" y="3096000"/>
                </a:lnTo>
                <a:lnTo>
                  <a:pt x="3111799" y="3693319"/>
                </a:lnTo>
                <a:lnTo>
                  <a:pt x="2907082" y="3693319"/>
                </a:lnTo>
                <a:lnTo>
                  <a:pt x="2907082" y="3693318"/>
                </a:lnTo>
                <a:lnTo>
                  <a:pt x="1" y="3693318"/>
                </a:lnTo>
                <a:lnTo>
                  <a:pt x="1" y="3636000"/>
                </a:lnTo>
                <a:lnTo>
                  <a:pt x="0" y="3636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805217" y="3745682"/>
            <a:ext cx="419355" cy="419355"/>
          </a:xfrm>
          <a:custGeom>
            <a:avLst/>
            <a:gdLst>
              <a:gd name="connsiteX0" fmla="*/ 233325 w 327309"/>
              <a:gd name="connsiteY0" fmla="*/ 56528 h 327309"/>
              <a:gd name="connsiteX1" fmla="*/ 50285 w 327309"/>
              <a:gd name="connsiteY1" fmla="*/ 239568 h 327309"/>
              <a:gd name="connsiteX2" fmla="*/ 87741 w 327309"/>
              <a:gd name="connsiteY2" fmla="*/ 277025 h 327309"/>
              <a:gd name="connsiteX3" fmla="*/ 270781 w 327309"/>
              <a:gd name="connsiteY3" fmla="*/ 93985 h 327309"/>
              <a:gd name="connsiteX4" fmla="*/ 239171 w 327309"/>
              <a:gd name="connsiteY4" fmla="*/ 31038 h 327309"/>
              <a:gd name="connsiteX5" fmla="*/ 296272 w 327309"/>
              <a:gd name="connsiteY5" fmla="*/ 88139 h 327309"/>
              <a:gd name="connsiteX6" fmla="*/ 80982 w 327309"/>
              <a:gd name="connsiteY6" fmla="*/ 303429 h 327309"/>
              <a:gd name="connsiteX7" fmla="*/ 59606 w 327309"/>
              <a:gd name="connsiteY7" fmla="*/ 282053 h 327309"/>
              <a:gd name="connsiteX8" fmla="*/ 59606 w 327309"/>
              <a:gd name="connsiteY8" fmla="*/ 282053 h 327309"/>
              <a:gd name="connsiteX9" fmla="*/ 80982 w 327309"/>
              <a:gd name="connsiteY9" fmla="*/ 303429 h 327309"/>
              <a:gd name="connsiteX10" fmla="*/ 0 w 327309"/>
              <a:gd name="connsiteY10" fmla="*/ 327309 h 327309"/>
              <a:gd name="connsiteX11" fmla="*/ 23881 w 327309"/>
              <a:gd name="connsiteY11" fmla="*/ 246328 h 327309"/>
              <a:gd name="connsiteX12" fmla="*/ 38193 w 327309"/>
              <a:gd name="connsiteY12" fmla="*/ 260640 h 327309"/>
              <a:gd name="connsiteX13" fmla="*/ 38193 w 327309"/>
              <a:gd name="connsiteY13" fmla="*/ 260640 h 327309"/>
              <a:gd name="connsiteX14" fmla="*/ 23881 w 327309"/>
              <a:gd name="connsiteY14" fmla="*/ 246328 h 327309"/>
              <a:gd name="connsiteX15" fmla="*/ 278071 w 327309"/>
              <a:gd name="connsiteY15" fmla="*/ 63 h 327309"/>
              <a:gd name="connsiteX16" fmla="*/ 292270 w 327309"/>
              <a:gd name="connsiteY16" fmla="*/ 4998 h 327309"/>
              <a:gd name="connsiteX17" fmla="*/ 322311 w 327309"/>
              <a:gd name="connsiteY17" fmla="*/ 35039 h 327309"/>
              <a:gd name="connsiteX18" fmla="*/ 320026 w 327309"/>
              <a:gd name="connsiteY18" fmla="*/ 64385 h 327309"/>
              <a:gd name="connsiteX19" fmla="*/ 304210 w 327309"/>
              <a:gd name="connsiteY19" fmla="*/ 80200 h 327309"/>
              <a:gd name="connsiteX20" fmla="*/ 247109 w 327309"/>
              <a:gd name="connsiteY20" fmla="*/ 23099 h 327309"/>
              <a:gd name="connsiteX21" fmla="*/ 262925 w 327309"/>
              <a:gd name="connsiteY21" fmla="*/ 7284 h 327309"/>
              <a:gd name="connsiteX22" fmla="*/ 278071 w 327309"/>
              <a:gd name="connsiteY22" fmla="*/ 63 h 327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27309" h="327309">
                <a:moveTo>
                  <a:pt x="233325" y="56528"/>
                </a:moveTo>
                <a:lnTo>
                  <a:pt x="50285" y="239568"/>
                </a:lnTo>
                <a:lnTo>
                  <a:pt x="87741" y="277025"/>
                </a:lnTo>
                <a:lnTo>
                  <a:pt x="270781" y="93985"/>
                </a:lnTo>
                <a:close/>
                <a:moveTo>
                  <a:pt x="239171" y="31038"/>
                </a:moveTo>
                <a:lnTo>
                  <a:pt x="296272" y="88139"/>
                </a:lnTo>
                <a:lnTo>
                  <a:pt x="80982" y="303429"/>
                </a:lnTo>
                <a:lnTo>
                  <a:pt x="59606" y="282053"/>
                </a:lnTo>
                <a:lnTo>
                  <a:pt x="59606" y="282053"/>
                </a:lnTo>
                <a:lnTo>
                  <a:pt x="80982" y="303429"/>
                </a:lnTo>
                <a:lnTo>
                  <a:pt x="0" y="327309"/>
                </a:lnTo>
                <a:lnTo>
                  <a:pt x="23881" y="246328"/>
                </a:lnTo>
                <a:lnTo>
                  <a:pt x="38193" y="260640"/>
                </a:lnTo>
                <a:lnTo>
                  <a:pt x="38193" y="260640"/>
                </a:lnTo>
                <a:lnTo>
                  <a:pt x="23881" y="246328"/>
                </a:lnTo>
                <a:close/>
                <a:moveTo>
                  <a:pt x="278071" y="63"/>
                </a:moveTo>
                <a:cubicBezTo>
                  <a:pt x="283381" y="-350"/>
                  <a:pt x="288534" y="1262"/>
                  <a:pt x="292270" y="4998"/>
                </a:cubicBezTo>
                <a:lnTo>
                  <a:pt x="322311" y="35039"/>
                </a:lnTo>
                <a:cubicBezTo>
                  <a:pt x="329784" y="42512"/>
                  <a:pt x="328760" y="55650"/>
                  <a:pt x="320026" y="64385"/>
                </a:cubicBezTo>
                <a:cubicBezTo>
                  <a:pt x="314754" y="69657"/>
                  <a:pt x="309482" y="74928"/>
                  <a:pt x="304210" y="80200"/>
                </a:cubicBezTo>
                <a:lnTo>
                  <a:pt x="247109" y="23099"/>
                </a:lnTo>
                <a:lnTo>
                  <a:pt x="262925" y="7284"/>
                </a:lnTo>
                <a:cubicBezTo>
                  <a:pt x="267292" y="2917"/>
                  <a:pt x="272760" y="477"/>
                  <a:pt x="278071" y="6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>
            <a:spLocks noChangeAspect="1"/>
          </p:cNvSpPr>
          <p:nvPr/>
        </p:nvSpPr>
        <p:spPr>
          <a:xfrm>
            <a:off x="6482542" y="3745682"/>
            <a:ext cx="347403" cy="419355"/>
          </a:xfrm>
          <a:custGeom>
            <a:avLst/>
            <a:gdLst>
              <a:gd name="connsiteX0" fmla="*/ 483834 w 967669"/>
              <a:gd name="connsiteY0" fmla="*/ 124292 h 1168081"/>
              <a:gd name="connsiteX1" fmla="*/ 124291 w 967669"/>
              <a:gd name="connsiteY1" fmla="*/ 483835 h 1168081"/>
              <a:gd name="connsiteX2" fmla="*/ 483834 w 967669"/>
              <a:gd name="connsiteY2" fmla="*/ 843378 h 1168081"/>
              <a:gd name="connsiteX3" fmla="*/ 843377 w 967669"/>
              <a:gd name="connsiteY3" fmla="*/ 483835 h 1168081"/>
              <a:gd name="connsiteX4" fmla="*/ 483834 w 967669"/>
              <a:gd name="connsiteY4" fmla="*/ 124292 h 1168081"/>
              <a:gd name="connsiteX5" fmla="*/ 483835 w 967669"/>
              <a:gd name="connsiteY5" fmla="*/ 0 h 1168081"/>
              <a:gd name="connsiteX6" fmla="*/ 825958 w 967669"/>
              <a:gd name="connsiteY6" fmla="*/ 141712 h 1168081"/>
              <a:gd name="connsiteX7" fmla="*/ 825957 w 967669"/>
              <a:gd name="connsiteY7" fmla="*/ 141713 h 1168081"/>
              <a:gd name="connsiteX8" fmla="*/ 825957 w 967669"/>
              <a:gd name="connsiteY8" fmla="*/ 825959 h 1168081"/>
              <a:gd name="connsiteX9" fmla="*/ 483835 w 967669"/>
              <a:gd name="connsiteY9" fmla="*/ 1168081 h 1168081"/>
              <a:gd name="connsiteX10" fmla="*/ 141712 w 967669"/>
              <a:gd name="connsiteY10" fmla="*/ 825958 h 1168081"/>
              <a:gd name="connsiteX11" fmla="*/ 141712 w 967669"/>
              <a:gd name="connsiteY11" fmla="*/ 141712 h 1168081"/>
              <a:gd name="connsiteX12" fmla="*/ 483835 w 967669"/>
              <a:gd name="connsiteY12" fmla="*/ 0 h 1168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67669" h="1168081">
                <a:moveTo>
                  <a:pt x="483834" y="124292"/>
                </a:moveTo>
                <a:cubicBezTo>
                  <a:pt x="285264" y="124292"/>
                  <a:pt x="124291" y="285265"/>
                  <a:pt x="124291" y="483835"/>
                </a:cubicBezTo>
                <a:cubicBezTo>
                  <a:pt x="124291" y="682405"/>
                  <a:pt x="285264" y="843378"/>
                  <a:pt x="483834" y="843378"/>
                </a:cubicBezTo>
                <a:cubicBezTo>
                  <a:pt x="682404" y="843378"/>
                  <a:pt x="843377" y="682405"/>
                  <a:pt x="843377" y="483835"/>
                </a:cubicBezTo>
                <a:cubicBezTo>
                  <a:pt x="843377" y="285265"/>
                  <a:pt x="682404" y="124292"/>
                  <a:pt x="483834" y="124292"/>
                </a:cubicBezTo>
                <a:close/>
                <a:moveTo>
                  <a:pt x="483835" y="0"/>
                </a:moveTo>
                <a:cubicBezTo>
                  <a:pt x="607659" y="0"/>
                  <a:pt x="731483" y="47237"/>
                  <a:pt x="825958" y="141712"/>
                </a:cubicBezTo>
                <a:lnTo>
                  <a:pt x="825957" y="141713"/>
                </a:lnTo>
                <a:cubicBezTo>
                  <a:pt x="1014907" y="330662"/>
                  <a:pt x="1014907" y="637009"/>
                  <a:pt x="825957" y="825959"/>
                </a:cubicBezTo>
                <a:lnTo>
                  <a:pt x="483835" y="1168081"/>
                </a:lnTo>
                <a:lnTo>
                  <a:pt x="141712" y="825958"/>
                </a:lnTo>
                <a:cubicBezTo>
                  <a:pt x="-47238" y="637008"/>
                  <a:pt x="-47238" y="330661"/>
                  <a:pt x="141712" y="141712"/>
                </a:cubicBezTo>
                <a:cubicBezTo>
                  <a:pt x="236187" y="47237"/>
                  <a:pt x="360011" y="0"/>
                  <a:pt x="48383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670066" y="5395190"/>
            <a:ext cx="11012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</a:p>
          <a:p>
            <a:r>
              <a:rPr lang="zh-CN" altLang="en-US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  <a:endParaRPr lang="zh-CN" altLang="en-US" dirty="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18860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2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42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2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84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34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84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76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26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76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68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/>
      <p:bldP spid="7" grpId="0"/>
      <p:bldP spid="9" grpId="0"/>
      <p:bldP spid="10" grpId="0"/>
      <p:bldP spid="11" grpId="0"/>
      <p:bldP spid="12" grpId="0"/>
      <p:bldP spid="13" grpId="0" animBg="1"/>
      <p:bldP spid="14" grpId="0" animBg="1"/>
      <p:bldP spid="15" grpId="0" animBg="1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3942945" y="400198"/>
            <a:ext cx="4306110" cy="480131"/>
          </a:xfrm>
        </p:spPr>
        <p:txBody>
          <a:bodyPr/>
          <a:lstStyle/>
          <a:p>
            <a:r>
              <a:rPr lang="zh-CN" altLang="en-US" dirty="0" smtClean="0"/>
              <a:t>问卷设计</a:t>
            </a:r>
            <a:endParaRPr lang="zh-CN" altLang="en-US" dirty="0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50" y="1941328"/>
            <a:ext cx="4132440" cy="3099330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4860362" y="1941327"/>
            <a:ext cx="6649468" cy="3099331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006370" y="2244497"/>
            <a:ext cx="5835802" cy="124649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chemeClr val="accent1"/>
                </a:solidFill>
                <a:cs typeface="+mn-ea"/>
                <a:sym typeface="+mn-lt"/>
              </a:rPr>
              <a:t>在此</a:t>
            </a:r>
            <a:r>
              <a:rPr lang="zh-CN" altLang="en-US" sz="2000" b="1" dirty="0" smtClean="0">
                <a:solidFill>
                  <a:schemeClr val="accent1"/>
                </a:solidFill>
                <a:cs typeface="+mn-ea"/>
                <a:sym typeface="+mn-lt"/>
              </a:rPr>
              <a:t>输入小标题</a:t>
            </a:r>
            <a:endParaRPr lang="en-US" altLang="zh-CN" sz="2000" b="1" dirty="0">
              <a:solidFill>
                <a:schemeClr val="accent1"/>
              </a:solidFill>
              <a:cs typeface="+mn-ea"/>
              <a:sym typeface="+mn-lt"/>
            </a:endParaRPr>
          </a:p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zh-CN" altLang="en-US" dirty="0">
                <a:cs typeface="+mn-ea"/>
                <a:sym typeface="+mn-lt"/>
              </a:rPr>
              <a:t>点击此处输入与此小标题或图形相关的文字描述内容或数据分析。</a:t>
            </a:r>
            <a:endParaRPr lang="en-US" altLang="zh-CN" dirty="0"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006370" y="3590588"/>
            <a:ext cx="5835802" cy="124649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sz="2000" b="1" dirty="0">
                <a:solidFill>
                  <a:schemeClr val="accent1"/>
                </a:solidFill>
                <a:cs typeface="+mn-ea"/>
                <a:sym typeface="+mn-lt"/>
              </a:rPr>
              <a:t>在此</a:t>
            </a:r>
            <a:r>
              <a:rPr lang="zh-CN" altLang="en-US" sz="2000" b="1" dirty="0" smtClean="0">
                <a:solidFill>
                  <a:schemeClr val="accent1"/>
                </a:solidFill>
                <a:cs typeface="+mn-ea"/>
                <a:sym typeface="+mn-lt"/>
              </a:rPr>
              <a:t>输入小标题</a:t>
            </a:r>
            <a:endParaRPr lang="en-US" altLang="zh-CN" sz="2000" b="1" dirty="0">
              <a:solidFill>
                <a:schemeClr val="accent1"/>
              </a:solidFill>
              <a:cs typeface="+mn-ea"/>
              <a:sym typeface="+mn-lt"/>
            </a:endParaRPr>
          </a:p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zh-CN" altLang="en-US" dirty="0">
                <a:cs typeface="+mn-ea"/>
                <a:sym typeface="+mn-lt"/>
              </a:rPr>
              <a:t>点击此处输入与此小标题或图形相关的文字描述内容或数据分析。</a:t>
            </a:r>
            <a:endParaRPr lang="en-US" altLang="zh-CN" dirty="0"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52850" y="5188038"/>
            <a:ext cx="350903" cy="1084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911686" y="5188038"/>
            <a:ext cx="350903" cy="1084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370522" y="5188038"/>
            <a:ext cx="350903" cy="10848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829358" y="5188038"/>
            <a:ext cx="350903" cy="1084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288194" y="5188038"/>
            <a:ext cx="350903" cy="1084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94989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25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5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0" grpId="0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2062264"/>
            <a:ext cx="12192000" cy="2733472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4084813" y="2585264"/>
            <a:ext cx="40223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spc="600" dirty="0" smtClean="0">
                <a:solidFill>
                  <a:schemeClr val="accent1"/>
                </a:solidFill>
              </a:rPr>
              <a:t>数据统计</a:t>
            </a:r>
            <a:endParaRPr lang="zh-CN" altLang="en-US" sz="4800" spc="600" dirty="0">
              <a:solidFill>
                <a:schemeClr val="accent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084813" y="3434266"/>
            <a:ext cx="4022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</a:rPr>
              <a:t>STATISTICS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cxnSp>
        <p:nvCxnSpPr>
          <p:cNvPr id="17" name="直接连接符 16"/>
          <p:cNvCxnSpPr/>
          <p:nvPr/>
        </p:nvCxnSpPr>
        <p:spPr>
          <a:xfrm flipH="1">
            <a:off x="7074405" y="3664672"/>
            <a:ext cx="1836000" cy="0"/>
          </a:xfrm>
          <a:prstGeom prst="line">
            <a:avLst/>
          </a:prstGeom>
          <a:ln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3303516" y="3664672"/>
            <a:ext cx="1836000" cy="0"/>
          </a:xfrm>
          <a:prstGeom prst="line">
            <a:avLst/>
          </a:prstGeom>
          <a:ln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2865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主要项目</a:t>
            </a:r>
            <a:endParaRPr lang="zh-CN" altLang="en-US" dirty="0"/>
          </a:p>
        </p:txBody>
      </p:sp>
      <p:sp>
        <p:nvSpPr>
          <p:cNvPr id="40" name="矩形 39"/>
          <p:cNvSpPr/>
          <p:nvPr/>
        </p:nvSpPr>
        <p:spPr>
          <a:xfrm>
            <a:off x="626059" y="3364922"/>
            <a:ext cx="2463029" cy="13854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zh-CN" altLang="en-US" dirty="0">
                <a:cs typeface="+mn-ea"/>
                <a:sym typeface="+mn-lt"/>
              </a:rPr>
              <a:t>点击此处输入与此小标题或图形相关的文字描述内容或数据分析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396968" y="3364922"/>
            <a:ext cx="2463029" cy="13854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zh-CN" altLang="en-US" dirty="0">
                <a:cs typeface="+mn-ea"/>
                <a:sym typeface="+mn-lt"/>
              </a:rPr>
              <a:t>点击此处输入与此小标题或图形相关的文字描述内容或数据分析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167877" y="3364922"/>
            <a:ext cx="2463029" cy="138545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zh-CN" altLang="en-US" dirty="0">
                <a:cs typeface="+mn-ea"/>
                <a:sym typeface="+mn-lt"/>
              </a:rPr>
              <a:t>点击此处输入与此小标题或图形相关的文字描述内容或数据分析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8938786" y="3364922"/>
            <a:ext cx="2463029" cy="13854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lang="zh-CN" altLang="en-US" dirty="0">
                <a:cs typeface="+mn-ea"/>
                <a:sym typeface="+mn-lt"/>
              </a:rPr>
              <a:t>点击此处输入与此小标题或图形相关的文字描述内容或数据分析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26059" y="5192692"/>
            <a:ext cx="126610" cy="68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952500" y="5143220"/>
            <a:ext cx="10449315" cy="826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点击此处输入与此小标题或者与此图形相关的内容介绍、数据统计、事件分析、总结概述等文字描述内容。</a:t>
            </a:r>
            <a:endParaRPr lang="en-US" altLang="zh-CN" sz="2000" dirty="0" smtClean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597" y="1685485"/>
            <a:ext cx="2462400" cy="1642402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67877" y="1685227"/>
            <a:ext cx="2462400" cy="1642660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6688" y="1685485"/>
            <a:ext cx="2462400" cy="1642402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39415" y="1685227"/>
            <a:ext cx="2462400" cy="1642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732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50"/>
                            </p:stCondLst>
                            <p:childTnLst>
                              <p:par>
                                <p:cTn id="3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4" grpId="0" animBg="1"/>
      <p:bldP spid="4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统计情况</a:t>
            </a:r>
            <a:endParaRPr lang="zh-CN" altLang="en-US" dirty="0"/>
          </a:p>
        </p:txBody>
      </p:sp>
      <p:sp>
        <p:nvSpPr>
          <p:cNvPr id="30" name="任意多边形 29"/>
          <p:cNvSpPr>
            <a:spLocks noChangeAspect="1"/>
          </p:cNvSpPr>
          <p:nvPr/>
        </p:nvSpPr>
        <p:spPr>
          <a:xfrm>
            <a:off x="8006794" y="2728461"/>
            <a:ext cx="1146906" cy="1357651"/>
          </a:xfrm>
          <a:custGeom>
            <a:avLst/>
            <a:gdLst>
              <a:gd name="connsiteX0" fmla="*/ 602096 w 4421472"/>
              <a:gd name="connsiteY0" fmla="*/ 1451834 h 5233916"/>
              <a:gd name="connsiteX1" fmla="*/ 612151 w 4421472"/>
              <a:gd name="connsiteY1" fmla="*/ 1451834 h 5233916"/>
              <a:gd name="connsiteX2" fmla="*/ 1166931 w 4421472"/>
              <a:gd name="connsiteY2" fmla="*/ 1819567 h 5233916"/>
              <a:gd name="connsiteX3" fmla="*/ 1189863 w 4421472"/>
              <a:gd name="connsiteY3" fmla="*/ 1893440 h 5233916"/>
              <a:gd name="connsiteX4" fmla="*/ 1303596 w 4421472"/>
              <a:gd name="connsiteY4" fmla="*/ 1799601 h 5233916"/>
              <a:gd name="connsiteX5" fmla="*/ 1754391 w 4421472"/>
              <a:gd name="connsiteY5" fmla="*/ 1661902 h 5233916"/>
              <a:gd name="connsiteX6" fmla="*/ 1767855 w 4421472"/>
              <a:gd name="connsiteY6" fmla="*/ 1661902 h 5233916"/>
              <a:gd name="connsiteX7" fmla="*/ 2510769 w 4421472"/>
              <a:gd name="connsiteY7" fmla="*/ 2154338 h 5233916"/>
              <a:gd name="connsiteX8" fmla="*/ 2523776 w 4421472"/>
              <a:gd name="connsiteY8" fmla="*/ 2189877 h 5233916"/>
              <a:gd name="connsiteX9" fmla="*/ 2543303 w 4421472"/>
              <a:gd name="connsiteY9" fmla="*/ 2168392 h 5233916"/>
              <a:gd name="connsiteX10" fmla="*/ 3313730 w 4421472"/>
              <a:gd name="connsiteY10" fmla="*/ 1849271 h 5233916"/>
              <a:gd name="connsiteX11" fmla="*/ 3331924 w 4421472"/>
              <a:gd name="connsiteY11" fmla="*/ 1849271 h 5233916"/>
              <a:gd name="connsiteX12" fmla="*/ 4421472 w 4421472"/>
              <a:gd name="connsiteY12" fmla="*/ 2938819 h 5233916"/>
              <a:gd name="connsiteX13" fmla="*/ 4421472 w 4421472"/>
              <a:gd name="connsiteY13" fmla="*/ 5233916 h 5233916"/>
              <a:gd name="connsiteX14" fmla="*/ 2224182 w 4421472"/>
              <a:gd name="connsiteY14" fmla="*/ 5233916 h 5233916"/>
              <a:gd name="connsiteX15" fmla="*/ 2224182 w 4421472"/>
              <a:gd name="connsiteY15" fmla="*/ 4166568 h 5233916"/>
              <a:gd name="connsiteX16" fmla="*/ 948117 w 4421472"/>
              <a:gd name="connsiteY16" fmla="*/ 4166568 h 5233916"/>
              <a:gd name="connsiteX17" fmla="*/ 948117 w 4421472"/>
              <a:gd name="connsiteY17" fmla="*/ 3322227 h 5233916"/>
              <a:gd name="connsiteX18" fmla="*/ 0 w 4421472"/>
              <a:gd name="connsiteY18" fmla="*/ 3322227 h 5233916"/>
              <a:gd name="connsiteX19" fmla="*/ 0 w 4421472"/>
              <a:gd name="connsiteY19" fmla="*/ 2053930 h 5233916"/>
              <a:gd name="connsiteX20" fmla="*/ 602096 w 4421472"/>
              <a:gd name="connsiteY20" fmla="*/ 1451834 h 5233916"/>
              <a:gd name="connsiteX21" fmla="*/ 607124 w 4421472"/>
              <a:gd name="connsiteY21" fmla="*/ 429905 h 5233916"/>
              <a:gd name="connsiteX22" fmla="*/ 1067180 w 4421472"/>
              <a:gd name="connsiteY22" fmla="*/ 889962 h 5233916"/>
              <a:gd name="connsiteX23" fmla="*/ 607124 w 4421472"/>
              <a:gd name="connsiteY23" fmla="*/ 1350019 h 5233916"/>
              <a:gd name="connsiteX24" fmla="*/ 147067 w 4421472"/>
              <a:gd name="connsiteY24" fmla="*/ 889962 h 5233916"/>
              <a:gd name="connsiteX25" fmla="*/ 607124 w 4421472"/>
              <a:gd name="connsiteY25" fmla="*/ 429905 h 5233916"/>
              <a:gd name="connsiteX26" fmla="*/ 1761123 w 4421472"/>
              <a:gd name="connsiteY26" fmla="*/ 293426 h 5233916"/>
              <a:gd name="connsiteX27" fmla="*/ 2377191 w 4421472"/>
              <a:gd name="connsiteY27" fmla="*/ 909494 h 5233916"/>
              <a:gd name="connsiteX28" fmla="*/ 1761123 w 4421472"/>
              <a:gd name="connsiteY28" fmla="*/ 1525561 h 5233916"/>
              <a:gd name="connsiteX29" fmla="*/ 1145056 w 4421472"/>
              <a:gd name="connsiteY29" fmla="*/ 909494 h 5233916"/>
              <a:gd name="connsiteX30" fmla="*/ 1761123 w 4421472"/>
              <a:gd name="connsiteY30" fmla="*/ 293426 h 5233916"/>
              <a:gd name="connsiteX31" fmla="*/ 3322827 w 4421472"/>
              <a:gd name="connsiteY31" fmla="*/ 0 h 5233916"/>
              <a:gd name="connsiteX32" fmla="*/ 4155341 w 4421472"/>
              <a:gd name="connsiteY32" fmla="*/ 832514 h 5233916"/>
              <a:gd name="connsiteX33" fmla="*/ 3322827 w 4421472"/>
              <a:gd name="connsiteY33" fmla="*/ 1665028 h 5233916"/>
              <a:gd name="connsiteX34" fmla="*/ 2490313 w 4421472"/>
              <a:gd name="connsiteY34" fmla="*/ 832514 h 5233916"/>
              <a:gd name="connsiteX35" fmla="*/ 3322827 w 4421472"/>
              <a:gd name="connsiteY35" fmla="*/ 0 h 523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421472" h="5233916">
                <a:moveTo>
                  <a:pt x="602096" y="1451834"/>
                </a:moveTo>
                <a:lnTo>
                  <a:pt x="612151" y="1451834"/>
                </a:lnTo>
                <a:cubicBezTo>
                  <a:pt x="861547" y="1451834"/>
                  <a:pt x="1075528" y="1603465"/>
                  <a:pt x="1166931" y="1819567"/>
                </a:cubicBezTo>
                <a:lnTo>
                  <a:pt x="1189863" y="1893440"/>
                </a:lnTo>
                <a:lnTo>
                  <a:pt x="1303596" y="1799601"/>
                </a:lnTo>
                <a:cubicBezTo>
                  <a:pt x="1432278" y="1712665"/>
                  <a:pt x="1587406" y="1661902"/>
                  <a:pt x="1754391" y="1661902"/>
                </a:cubicBezTo>
                <a:lnTo>
                  <a:pt x="1767855" y="1661902"/>
                </a:lnTo>
                <a:cubicBezTo>
                  <a:pt x="2101825" y="1661902"/>
                  <a:pt x="2388370" y="1864954"/>
                  <a:pt x="2510769" y="2154338"/>
                </a:cubicBezTo>
                <a:lnTo>
                  <a:pt x="2523776" y="2189877"/>
                </a:lnTo>
                <a:lnTo>
                  <a:pt x="2543303" y="2168392"/>
                </a:lnTo>
                <a:cubicBezTo>
                  <a:pt x="2740473" y="1971223"/>
                  <a:pt x="3012860" y="1849271"/>
                  <a:pt x="3313730" y="1849271"/>
                </a:cubicBezTo>
                <a:lnTo>
                  <a:pt x="3331924" y="1849271"/>
                </a:lnTo>
                <a:cubicBezTo>
                  <a:pt x="3933665" y="1849271"/>
                  <a:pt x="4421472" y="2337078"/>
                  <a:pt x="4421472" y="2938819"/>
                </a:cubicBezTo>
                <a:lnTo>
                  <a:pt x="4421472" y="5233916"/>
                </a:lnTo>
                <a:lnTo>
                  <a:pt x="2224182" y="5233916"/>
                </a:lnTo>
                <a:lnTo>
                  <a:pt x="2224182" y="4166568"/>
                </a:lnTo>
                <a:lnTo>
                  <a:pt x="948117" y="4166568"/>
                </a:lnTo>
                <a:lnTo>
                  <a:pt x="948117" y="3322227"/>
                </a:lnTo>
                <a:lnTo>
                  <a:pt x="0" y="3322227"/>
                </a:lnTo>
                <a:lnTo>
                  <a:pt x="0" y="2053930"/>
                </a:lnTo>
                <a:cubicBezTo>
                  <a:pt x="0" y="1721401"/>
                  <a:pt x="269568" y="1451834"/>
                  <a:pt x="602096" y="1451834"/>
                </a:cubicBezTo>
                <a:close/>
                <a:moveTo>
                  <a:pt x="607124" y="429905"/>
                </a:moveTo>
                <a:cubicBezTo>
                  <a:pt x="861206" y="429905"/>
                  <a:pt x="1067180" y="635879"/>
                  <a:pt x="1067180" y="889962"/>
                </a:cubicBezTo>
                <a:cubicBezTo>
                  <a:pt x="1067180" y="1144044"/>
                  <a:pt x="861206" y="1350019"/>
                  <a:pt x="607124" y="1350019"/>
                </a:cubicBezTo>
                <a:cubicBezTo>
                  <a:pt x="353041" y="1350019"/>
                  <a:pt x="147067" y="1144044"/>
                  <a:pt x="147067" y="889962"/>
                </a:cubicBezTo>
                <a:cubicBezTo>
                  <a:pt x="147067" y="635879"/>
                  <a:pt x="353041" y="429905"/>
                  <a:pt x="607124" y="429905"/>
                </a:cubicBezTo>
                <a:close/>
                <a:moveTo>
                  <a:pt x="1761123" y="293426"/>
                </a:moveTo>
                <a:cubicBezTo>
                  <a:pt x="2101368" y="293426"/>
                  <a:pt x="2377191" y="569249"/>
                  <a:pt x="2377191" y="909494"/>
                </a:cubicBezTo>
                <a:cubicBezTo>
                  <a:pt x="2377191" y="1249739"/>
                  <a:pt x="2101368" y="1525561"/>
                  <a:pt x="1761123" y="1525561"/>
                </a:cubicBezTo>
                <a:cubicBezTo>
                  <a:pt x="1420879" y="1525561"/>
                  <a:pt x="1145056" y="1249739"/>
                  <a:pt x="1145056" y="909494"/>
                </a:cubicBezTo>
                <a:cubicBezTo>
                  <a:pt x="1145056" y="569249"/>
                  <a:pt x="1420879" y="293426"/>
                  <a:pt x="1761123" y="293426"/>
                </a:cubicBezTo>
                <a:close/>
                <a:moveTo>
                  <a:pt x="3322827" y="0"/>
                </a:moveTo>
                <a:cubicBezTo>
                  <a:pt x="3782612" y="0"/>
                  <a:pt x="4155341" y="372729"/>
                  <a:pt x="4155341" y="832514"/>
                </a:cubicBezTo>
                <a:cubicBezTo>
                  <a:pt x="4155341" y="1292299"/>
                  <a:pt x="3782612" y="1665028"/>
                  <a:pt x="3322827" y="1665028"/>
                </a:cubicBezTo>
                <a:cubicBezTo>
                  <a:pt x="2863042" y="1665028"/>
                  <a:pt x="2490313" y="1292299"/>
                  <a:pt x="2490313" y="832514"/>
                </a:cubicBezTo>
                <a:cubicBezTo>
                  <a:pt x="2490313" y="372729"/>
                  <a:pt x="2863042" y="0"/>
                  <a:pt x="332282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640089" y="4297714"/>
            <a:ext cx="1880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弧形 31"/>
          <p:cNvSpPr/>
          <p:nvPr/>
        </p:nvSpPr>
        <p:spPr>
          <a:xfrm>
            <a:off x="6907625" y="2031032"/>
            <a:ext cx="3345242" cy="3345242"/>
          </a:xfrm>
          <a:prstGeom prst="arc">
            <a:avLst>
              <a:gd name="adj1" fmla="val 16200000"/>
              <a:gd name="adj2" fmla="val 10915389"/>
            </a:avLst>
          </a:prstGeom>
          <a:ln w="2286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弧形 32"/>
          <p:cNvSpPr/>
          <p:nvPr/>
        </p:nvSpPr>
        <p:spPr>
          <a:xfrm>
            <a:off x="6776007" y="1855624"/>
            <a:ext cx="3345242" cy="3345242"/>
          </a:xfrm>
          <a:prstGeom prst="arc">
            <a:avLst>
              <a:gd name="adj1" fmla="val 10817707"/>
              <a:gd name="adj2" fmla="val 16141955"/>
            </a:avLst>
          </a:prstGeom>
          <a:ln w="228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1477854" y="2063529"/>
            <a:ext cx="2698198" cy="510258"/>
          </a:xfrm>
          <a:custGeom>
            <a:avLst/>
            <a:gdLst>
              <a:gd name="connsiteX0" fmla="*/ 0 w 2019154"/>
              <a:gd name="connsiteY0" fmla="*/ 0 h 510258"/>
              <a:gd name="connsiteX1" fmla="*/ 1584102 w 2019154"/>
              <a:gd name="connsiteY1" fmla="*/ 0 h 510258"/>
              <a:gd name="connsiteX2" fmla="*/ 2019154 w 2019154"/>
              <a:gd name="connsiteY2" fmla="*/ 255129 h 510258"/>
              <a:gd name="connsiteX3" fmla="*/ 1584102 w 2019154"/>
              <a:gd name="connsiteY3" fmla="*/ 510258 h 510258"/>
              <a:gd name="connsiteX4" fmla="*/ 0 w 2019154"/>
              <a:gd name="connsiteY4" fmla="*/ 510258 h 510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9154" h="510258">
                <a:moveTo>
                  <a:pt x="0" y="0"/>
                </a:moveTo>
                <a:lnTo>
                  <a:pt x="1584102" y="0"/>
                </a:lnTo>
                <a:lnTo>
                  <a:pt x="2019154" y="255129"/>
                </a:lnTo>
                <a:lnTo>
                  <a:pt x="1584102" y="510258"/>
                </a:lnTo>
                <a:lnTo>
                  <a:pt x="0" y="51025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FINISHED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458731" y="2573787"/>
            <a:ext cx="2717321" cy="110799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zh-CN" sz="66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75%</a:t>
            </a:r>
            <a:endParaRPr lang="zh-CN" altLang="en-US" sz="6600" b="1" dirty="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458731" y="3681783"/>
            <a:ext cx="4716431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458731" y="4369869"/>
            <a:ext cx="4716431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67829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92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/>
      <p:bldP spid="32" grpId="0" animBg="1"/>
      <p:bldP spid="33" grpId="0" animBg="1"/>
      <p:bldP spid="34" grpId="0" animBg="1"/>
      <p:bldP spid="37" grpId="0"/>
      <p:bldP spid="38" grpId="0"/>
      <p:bldP spid="3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具体数据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681112" y="5207415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kern="100" dirty="0" smtClean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输入项目内容</a:t>
            </a:r>
            <a:endParaRPr lang="zh-CN" altLang="zh-CN" sz="20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981626" y="5207415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kern="1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输入项目</a:t>
            </a:r>
            <a:r>
              <a:rPr lang="zh-CN" altLang="en-US" kern="100" dirty="0" smtClean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内容</a:t>
            </a:r>
            <a:endParaRPr lang="zh-CN" altLang="zh-CN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282140" y="5207415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kern="1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输入项目</a:t>
            </a:r>
            <a:r>
              <a:rPr lang="zh-CN" altLang="en-US" kern="100" dirty="0" smtClean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内容</a:t>
            </a:r>
            <a:endParaRPr lang="zh-CN" altLang="zh-CN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582654" y="5207415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kern="1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输入项目内容</a:t>
            </a:r>
            <a:endParaRPr lang="zh-CN" altLang="zh-CN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883170" y="5207415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kern="100" dirty="0">
                <a:solidFill>
                  <a:srgbClr val="000000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输入项目内容</a:t>
            </a:r>
            <a:endParaRPr lang="zh-CN" altLang="zh-CN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921089" y="3820627"/>
            <a:ext cx="1048548" cy="1048548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solidFill>
                  <a:schemeClr val="accent2"/>
                </a:solidFill>
              </a:rPr>
              <a:t>38%</a:t>
            </a:r>
            <a:endParaRPr lang="zh-CN" altLang="en-US" sz="2000" dirty="0">
              <a:solidFill>
                <a:schemeClr val="accent2"/>
              </a:solidFill>
            </a:endParaRPr>
          </a:p>
        </p:txBody>
      </p:sp>
      <p:sp>
        <p:nvSpPr>
          <p:cNvPr id="21" name="弧形 20"/>
          <p:cNvSpPr/>
          <p:nvPr/>
        </p:nvSpPr>
        <p:spPr>
          <a:xfrm>
            <a:off x="751969" y="3651507"/>
            <a:ext cx="1386788" cy="1386788"/>
          </a:xfrm>
          <a:prstGeom prst="arc">
            <a:avLst>
              <a:gd name="adj1" fmla="val 16200000"/>
              <a:gd name="adj2" fmla="val 3104689"/>
            </a:avLst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3226748" y="3820627"/>
            <a:ext cx="1048548" cy="1048548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solidFill>
                  <a:schemeClr val="accent2"/>
                </a:solidFill>
              </a:rPr>
              <a:t>20%</a:t>
            </a:r>
            <a:endParaRPr lang="zh-CN" altLang="en-US" sz="2000" dirty="0">
              <a:solidFill>
                <a:schemeClr val="accent2"/>
              </a:solidFill>
            </a:endParaRPr>
          </a:p>
        </p:txBody>
      </p:sp>
      <p:sp>
        <p:nvSpPr>
          <p:cNvPr id="23" name="弧形 22"/>
          <p:cNvSpPr/>
          <p:nvPr/>
        </p:nvSpPr>
        <p:spPr>
          <a:xfrm>
            <a:off x="3057628" y="3651507"/>
            <a:ext cx="1386788" cy="1386788"/>
          </a:xfrm>
          <a:prstGeom prst="arc">
            <a:avLst>
              <a:gd name="adj1" fmla="val 16200000"/>
              <a:gd name="adj2" fmla="val 20653850"/>
            </a:avLst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5532407" y="3820627"/>
            <a:ext cx="1048548" cy="1048548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solidFill>
                  <a:schemeClr val="accent2"/>
                </a:solidFill>
              </a:rPr>
              <a:t>67%</a:t>
            </a:r>
            <a:endParaRPr lang="zh-CN" altLang="en-US" sz="2000" dirty="0">
              <a:solidFill>
                <a:schemeClr val="accent2"/>
              </a:solidFill>
            </a:endParaRPr>
          </a:p>
        </p:txBody>
      </p:sp>
      <p:sp>
        <p:nvSpPr>
          <p:cNvPr id="25" name="弧形 24"/>
          <p:cNvSpPr/>
          <p:nvPr/>
        </p:nvSpPr>
        <p:spPr>
          <a:xfrm>
            <a:off x="5363287" y="3651507"/>
            <a:ext cx="1386788" cy="1386788"/>
          </a:xfrm>
          <a:prstGeom prst="arc">
            <a:avLst>
              <a:gd name="adj1" fmla="val 16200000"/>
              <a:gd name="adj2" fmla="val 8840577"/>
            </a:avLst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7838066" y="3820627"/>
            <a:ext cx="1048548" cy="1048548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solidFill>
                  <a:schemeClr val="accent2"/>
                </a:solidFill>
              </a:rPr>
              <a:t>11%</a:t>
            </a:r>
            <a:endParaRPr lang="zh-CN" altLang="en-US" sz="2000" dirty="0">
              <a:solidFill>
                <a:schemeClr val="accent2"/>
              </a:solidFill>
            </a:endParaRPr>
          </a:p>
        </p:txBody>
      </p:sp>
      <p:sp>
        <p:nvSpPr>
          <p:cNvPr id="27" name="弧形 26"/>
          <p:cNvSpPr/>
          <p:nvPr/>
        </p:nvSpPr>
        <p:spPr>
          <a:xfrm>
            <a:off x="7668946" y="3651507"/>
            <a:ext cx="1386788" cy="1386788"/>
          </a:xfrm>
          <a:prstGeom prst="arc">
            <a:avLst>
              <a:gd name="adj1" fmla="val 16200000"/>
              <a:gd name="adj2" fmla="val 19036946"/>
            </a:avLst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10143725" y="3820627"/>
            <a:ext cx="1048548" cy="1048548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solidFill>
                  <a:schemeClr val="accent2"/>
                </a:solidFill>
              </a:rPr>
              <a:t>58%</a:t>
            </a:r>
            <a:endParaRPr lang="zh-CN" altLang="en-US" sz="2000" dirty="0">
              <a:solidFill>
                <a:schemeClr val="accent2"/>
              </a:solidFill>
            </a:endParaRPr>
          </a:p>
        </p:txBody>
      </p:sp>
      <p:sp>
        <p:nvSpPr>
          <p:cNvPr id="29" name="弧形 28"/>
          <p:cNvSpPr/>
          <p:nvPr/>
        </p:nvSpPr>
        <p:spPr>
          <a:xfrm>
            <a:off x="9974605" y="3651507"/>
            <a:ext cx="1386788" cy="1386788"/>
          </a:xfrm>
          <a:prstGeom prst="arc">
            <a:avLst>
              <a:gd name="adj1" fmla="val 16200000"/>
              <a:gd name="adj2" fmla="val 6851111"/>
            </a:avLst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657760" y="2084057"/>
            <a:ext cx="11025903" cy="7289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/>
              <a:t>点击此处输入与此小标题或图形相关的文字描述内容或数据分析。</a:t>
            </a:r>
          </a:p>
          <a:p>
            <a:pPr>
              <a:lnSpc>
                <a:spcPct val="120000"/>
              </a:lnSpc>
            </a:pPr>
            <a:r>
              <a:rPr lang="zh-CN" altLang="en-US" dirty="0"/>
              <a:t>点击此处输入与此小标题或者与此图形相关的内容介绍、数据统计、事件分析、总结概述等文字描述内容。</a:t>
            </a:r>
          </a:p>
        </p:txBody>
      </p:sp>
      <p:sp>
        <p:nvSpPr>
          <p:cNvPr id="36" name="矩形 35"/>
          <p:cNvSpPr/>
          <p:nvPr/>
        </p:nvSpPr>
        <p:spPr>
          <a:xfrm>
            <a:off x="657760" y="1622392"/>
            <a:ext cx="34841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</a:rPr>
              <a:t>在此输入小标题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590392" y="3080784"/>
            <a:ext cx="1101121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223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125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625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375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875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625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125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875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375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125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625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375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5" grpId="0"/>
      <p:bldP spid="3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2062264"/>
            <a:ext cx="12192000" cy="2733472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4084813" y="2585264"/>
            <a:ext cx="40223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spc="600" dirty="0" smtClean="0">
                <a:solidFill>
                  <a:schemeClr val="accent1"/>
                </a:solidFill>
              </a:rPr>
              <a:t>分析研究</a:t>
            </a:r>
            <a:endParaRPr lang="zh-CN" altLang="en-US" sz="4800" spc="600" dirty="0">
              <a:solidFill>
                <a:schemeClr val="accent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084813" y="3434266"/>
            <a:ext cx="4022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</a:rPr>
              <a:t>ANALYSIS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cxnSp>
        <p:nvCxnSpPr>
          <p:cNvPr id="17" name="直接连接符 16"/>
          <p:cNvCxnSpPr/>
          <p:nvPr/>
        </p:nvCxnSpPr>
        <p:spPr>
          <a:xfrm flipH="1">
            <a:off x="7074405" y="3664672"/>
            <a:ext cx="1836000" cy="0"/>
          </a:xfrm>
          <a:prstGeom prst="line">
            <a:avLst/>
          </a:prstGeom>
          <a:ln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3303516" y="3664672"/>
            <a:ext cx="1836000" cy="0"/>
          </a:xfrm>
          <a:prstGeom prst="line">
            <a:avLst/>
          </a:prstGeom>
          <a:ln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428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整体分析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0" y="1413164"/>
            <a:ext cx="12192000" cy="10529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378761" y="1504789"/>
            <a:ext cx="11247181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  <a:endParaRPr lang="zh-CN" altLang="en-US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900332" y="5510359"/>
            <a:ext cx="6516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0" y="3052488"/>
            <a:ext cx="782793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  <a:spcBef>
                <a:spcPts val="600"/>
              </a:spcBef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XX%</a:t>
            </a:r>
          </a:p>
          <a:p>
            <a:pPr algn="r">
              <a:lnSpc>
                <a:spcPct val="150000"/>
              </a:lnSpc>
              <a:spcBef>
                <a:spcPts val="600"/>
              </a:spcBef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XX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%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  <a:spcBef>
                <a:spcPts val="600"/>
              </a:spcBef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XX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%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  <a:spcBef>
                <a:spcPts val="600"/>
              </a:spcBef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XX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%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  <a:spcBef>
                <a:spcPts val="600"/>
              </a:spcBef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XX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%</a:t>
            </a:r>
          </a:p>
          <a:p>
            <a:pPr algn="r">
              <a:lnSpc>
                <a:spcPct val="150000"/>
              </a:lnSpc>
              <a:spcBef>
                <a:spcPts val="600"/>
              </a:spcBef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XX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%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900332" y="5071448"/>
            <a:ext cx="6516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900332" y="4632536"/>
            <a:ext cx="6516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900332" y="4193624"/>
            <a:ext cx="6516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900332" y="3754712"/>
            <a:ext cx="6516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900332" y="3315800"/>
            <a:ext cx="6516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1237956" y="4216131"/>
            <a:ext cx="360000" cy="12942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wrap="none" rtlCol="0" anchor="ctr"/>
          <a:lstStyle/>
          <a:p>
            <a:pPr algn="ctr"/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XX%</a:t>
            </a:r>
            <a:endParaRPr lang="zh-CN" altLang="en-US" sz="1400" dirty="0" smtClean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626092" y="3554950"/>
            <a:ext cx="360000" cy="195541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wrap="none" rtlCol="0" anchor="ctr"/>
          <a:lstStyle/>
          <a:p>
            <a:pPr algn="ctr"/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XX</a:t>
            </a:r>
            <a:r>
              <a:rPr lang="en-US" altLang="zh-CN" sz="1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%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014228" y="3954474"/>
            <a:ext cx="360000" cy="155588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wrap="none" rtlCol="0" anchor="ctr"/>
          <a:lstStyle/>
          <a:p>
            <a:pPr algn="ctr"/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XX%</a:t>
            </a:r>
            <a:endParaRPr lang="zh-CN" altLang="en-US" sz="1400" dirty="0" smtClean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221709" y="3954474"/>
            <a:ext cx="360000" cy="15558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wrap="none" rtlCol="0" anchor="ctr"/>
          <a:lstStyle/>
          <a:p>
            <a:pPr algn="ctr"/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XX%</a:t>
            </a:r>
            <a:endParaRPr lang="zh-CN" altLang="en-US" sz="1400" dirty="0" smtClean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609845" y="4432774"/>
            <a:ext cx="360000" cy="10775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wrap="none" rtlCol="0" anchor="ctr"/>
          <a:lstStyle/>
          <a:p>
            <a:pPr algn="ctr"/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XX%</a:t>
            </a:r>
            <a:endParaRPr lang="zh-CN" altLang="en-US" sz="1400" dirty="0" smtClean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997981" y="4171118"/>
            <a:ext cx="360000" cy="133924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wrap="none" rtlCol="0" anchor="ctr"/>
          <a:lstStyle/>
          <a:p>
            <a:pPr algn="ctr"/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XX%</a:t>
            </a:r>
            <a:endParaRPr lang="zh-CN" altLang="en-US" sz="1400" dirty="0" smtClean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088639" y="5579937"/>
            <a:ext cx="1434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数据项目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3072392" y="5579937"/>
            <a:ext cx="1434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数据项目</a:t>
            </a:r>
          </a:p>
        </p:txBody>
      </p:sp>
      <p:sp>
        <p:nvSpPr>
          <p:cNvPr id="31" name="矩形 30"/>
          <p:cNvSpPr/>
          <p:nvPr/>
        </p:nvSpPr>
        <p:spPr>
          <a:xfrm>
            <a:off x="8106099" y="3308766"/>
            <a:ext cx="267286" cy="267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8482616" y="3257743"/>
            <a:ext cx="2850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在此输入图表的图例</a:t>
            </a:r>
          </a:p>
        </p:txBody>
      </p:sp>
      <p:sp>
        <p:nvSpPr>
          <p:cNvPr id="33" name="矩形 32"/>
          <p:cNvSpPr/>
          <p:nvPr/>
        </p:nvSpPr>
        <p:spPr>
          <a:xfrm>
            <a:off x="8106099" y="3777600"/>
            <a:ext cx="267286" cy="26728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8482616" y="3726577"/>
            <a:ext cx="2850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在此输入图表的图例</a:t>
            </a:r>
          </a:p>
        </p:txBody>
      </p:sp>
      <p:sp>
        <p:nvSpPr>
          <p:cNvPr id="35" name="矩形 34"/>
          <p:cNvSpPr/>
          <p:nvPr/>
        </p:nvSpPr>
        <p:spPr>
          <a:xfrm>
            <a:off x="8106099" y="4246431"/>
            <a:ext cx="267286" cy="26728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8482616" y="4195408"/>
            <a:ext cx="2850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在此输入图表的图例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7976941" y="4854804"/>
            <a:ext cx="36490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  <a:endParaRPr lang="zh-CN" altLang="en-US" sz="2000" dirty="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275767" y="3385378"/>
            <a:ext cx="360000" cy="21249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wrap="none" rtlCol="0" anchor="ctr"/>
          <a:lstStyle/>
          <a:p>
            <a:pPr algn="ctr"/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XX%</a:t>
            </a:r>
            <a:endParaRPr lang="zh-CN" altLang="en-US" sz="1400" dirty="0" smtClean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663903" y="4432774"/>
            <a:ext cx="360000" cy="10775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wrap="none" rtlCol="0" anchor="ctr"/>
          <a:lstStyle/>
          <a:p>
            <a:pPr algn="ctr"/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XX%</a:t>
            </a:r>
            <a:endParaRPr lang="zh-CN" altLang="en-US" sz="1400" dirty="0" smtClean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052039" y="3627076"/>
            <a:ext cx="360000" cy="18832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wrap="none" rtlCol="0" anchor="ctr"/>
          <a:lstStyle/>
          <a:p>
            <a:pPr algn="ctr"/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XX%</a:t>
            </a:r>
            <a:endParaRPr lang="zh-CN" altLang="en-US" sz="1400" dirty="0" smtClean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126450" y="5579937"/>
            <a:ext cx="1434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数据项目</a:t>
            </a:r>
          </a:p>
        </p:txBody>
      </p:sp>
    </p:spTree>
    <p:extLst>
      <p:ext uri="{BB962C8B-B14F-4D97-AF65-F5344CB8AC3E}">
        <p14:creationId xmlns:p14="http://schemas.microsoft.com/office/powerpoint/2010/main" val="201048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75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5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25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25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0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175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25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3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35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425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475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  <p:bldP spid="15" grpId="0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 animBg="1"/>
      <p:bldP spid="32" grpId="0"/>
      <p:bldP spid="33" grpId="0" animBg="1"/>
      <p:bldP spid="34" grpId="0"/>
      <p:bldP spid="35" grpId="0" animBg="1"/>
      <p:bldP spid="36" grpId="0"/>
      <p:bldP spid="37" grpId="0"/>
      <p:bldP spid="38" grpId="0" animBg="1"/>
      <p:bldP spid="39" grpId="0" animBg="1"/>
      <p:bldP spid="40" grpId="0" animBg="1"/>
      <p:bldP spid="4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具体分析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7247134" y="1573219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zh-CN" altLang="en-US" sz="2000" kern="1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在此输入小标题</a:t>
            </a:r>
            <a:endParaRPr lang="zh-CN" altLang="zh-CN" sz="2400" kern="100" dirty="0">
              <a:solidFill>
                <a:schemeClr val="accent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742606" y="1894434"/>
            <a:ext cx="1048548" cy="1048548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solidFill>
                  <a:schemeClr val="accent2"/>
                </a:solidFill>
              </a:rPr>
              <a:t>38%</a:t>
            </a:r>
            <a:endParaRPr lang="zh-CN" altLang="en-US" sz="2000" dirty="0">
              <a:solidFill>
                <a:schemeClr val="accent2"/>
              </a:solidFill>
            </a:endParaRPr>
          </a:p>
        </p:txBody>
      </p:sp>
      <p:sp>
        <p:nvSpPr>
          <p:cNvPr id="21" name="弧形 20"/>
          <p:cNvSpPr/>
          <p:nvPr/>
        </p:nvSpPr>
        <p:spPr>
          <a:xfrm>
            <a:off x="5573486" y="1725314"/>
            <a:ext cx="1386788" cy="1386788"/>
          </a:xfrm>
          <a:prstGeom prst="arc">
            <a:avLst>
              <a:gd name="adj1" fmla="val 16200000"/>
              <a:gd name="adj2" fmla="val 3104689"/>
            </a:avLst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471885" y="3651638"/>
            <a:ext cx="62701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点击此处输入与此小标题或者与此图形相关的内容介绍、数据统计、事件分析、总结概述等文字描述内容。点击此处输入与此小标题或图形相关的文字描述内容或数据分析。</a:t>
            </a:r>
          </a:p>
          <a:p>
            <a:r>
              <a:rPr lang="zh-CN" altLang="en-US" dirty="0"/>
              <a:t>点击此处输入与此小标题或者与此图形相关的内容介绍、数据统计、事件分析、总结概述等文字描述内容。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38857" y="1649064"/>
            <a:ext cx="4863907" cy="364793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7247135" y="1979374"/>
            <a:ext cx="40015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38%</a:t>
            </a:r>
            <a:r>
              <a:rPr lang="zh-CN" altLang="en-US" dirty="0"/>
              <a:t>点击此处输入与此小标题或图形相关的文字描述内容或</a:t>
            </a:r>
            <a:r>
              <a:rPr lang="zh-CN" altLang="en-US" dirty="0" smtClean="0"/>
              <a:t>数据分析</a:t>
            </a:r>
            <a:endParaRPr lang="en-US" altLang="zh-CN" dirty="0" smtClean="0"/>
          </a:p>
          <a:p>
            <a:r>
              <a:rPr lang="en-US" altLang="zh-CN" dirty="0" smtClean="0"/>
              <a:t>62%</a:t>
            </a:r>
            <a:r>
              <a:rPr lang="zh-CN" altLang="en-US" dirty="0"/>
              <a:t>点击此处输入与此小标题或图形相关的文字描述内容或数据分析</a:t>
            </a:r>
            <a:endParaRPr lang="en-US" altLang="zh-CN" dirty="0"/>
          </a:p>
        </p:txBody>
      </p:sp>
      <p:cxnSp>
        <p:nvCxnSpPr>
          <p:cNvPr id="12" name="直接连接符 11"/>
          <p:cNvCxnSpPr/>
          <p:nvPr/>
        </p:nvCxnSpPr>
        <p:spPr>
          <a:xfrm>
            <a:off x="5573486" y="3473029"/>
            <a:ext cx="61685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559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165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665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9" grpId="0" animBg="1"/>
      <p:bldP spid="21" grpId="0" animBg="1"/>
      <p:bldP spid="2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57" y="1656348"/>
            <a:ext cx="4844482" cy="3633361"/>
          </a:xfrm>
          <a:prstGeom prst="rect">
            <a:avLst/>
          </a:prstGeom>
        </p:spPr>
      </p:pic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具体分析</a:t>
            </a:r>
          </a:p>
        </p:txBody>
      </p:sp>
      <p:sp>
        <p:nvSpPr>
          <p:cNvPr id="3" name="矩形 2"/>
          <p:cNvSpPr/>
          <p:nvPr/>
        </p:nvSpPr>
        <p:spPr>
          <a:xfrm>
            <a:off x="7247135" y="1573219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zh-CN" altLang="en-US" sz="2000" kern="1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在此输入小标题</a:t>
            </a:r>
            <a:endParaRPr lang="zh-CN" altLang="zh-CN" sz="2000" kern="100" dirty="0">
              <a:solidFill>
                <a:schemeClr val="accent1"/>
              </a:solidFill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742606" y="1894434"/>
            <a:ext cx="1048548" cy="1048548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solidFill>
                  <a:schemeClr val="accent2"/>
                </a:solidFill>
              </a:rPr>
              <a:t>20%</a:t>
            </a:r>
            <a:endParaRPr lang="zh-CN" altLang="en-US" sz="2000" dirty="0">
              <a:solidFill>
                <a:schemeClr val="accent2"/>
              </a:solidFill>
            </a:endParaRPr>
          </a:p>
        </p:txBody>
      </p:sp>
      <p:sp>
        <p:nvSpPr>
          <p:cNvPr id="21" name="弧形 20"/>
          <p:cNvSpPr/>
          <p:nvPr/>
        </p:nvSpPr>
        <p:spPr>
          <a:xfrm>
            <a:off x="5573486" y="1725314"/>
            <a:ext cx="1386788" cy="1386788"/>
          </a:xfrm>
          <a:prstGeom prst="arc">
            <a:avLst>
              <a:gd name="adj1" fmla="val 16200000"/>
              <a:gd name="adj2" fmla="val 19995869"/>
            </a:avLst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471885" y="3651638"/>
            <a:ext cx="62701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点击此处输入与此小标题或者与此图形相关的内容介绍、数据统计、事件分析、总结概述等文字描述内容。点击此处输入与此小标题或图形相关的文字描述内容或数据分析。</a:t>
            </a:r>
          </a:p>
          <a:p>
            <a:r>
              <a:rPr lang="zh-CN" altLang="en-US" dirty="0"/>
              <a:t>点击此处输入与此小标题或者与此图形相关的内容介绍、数据统计、事件分析、总结概述等文字描述内容。</a:t>
            </a:r>
          </a:p>
        </p:txBody>
      </p:sp>
      <p:sp>
        <p:nvSpPr>
          <p:cNvPr id="10" name="矩形 9"/>
          <p:cNvSpPr/>
          <p:nvPr/>
        </p:nvSpPr>
        <p:spPr>
          <a:xfrm>
            <a:off x="7247135" y="1979374"/>
            <a:ext cx="40015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20%</a:t>
            </a:r>
            <a:r>
              <a:rPr lang="zh-CN" altLang="en-US" dirty="0"/>
              <a:t>点击此处输入与此小标题或图形相关的文字描述内容或</a:t>
            </a:r>
            <a:r>
              <a:rPr lang="zh-CN" altLang="en-US" dirty="0" smtClean="0"/>
              <a:t>数据分析</a:t>
            </a:r>
            <a:endParaRPr lang="en-US" altLang="zh-CN" dirty="0" smtClean="0"/>
          </a:p>
          <a:p>
            <a:r>
              <a:rPr lang="en-US" altLang="zh-CN" dirty="0" smtClean="0"/>
              <a:t>80%</a:t>
            </a:r>
            <a:r>
              <a:rPr lang="zh-CN" altLang="en-US" dirty="0"/>
              <a:t>点击此处输入与此小标题或图形相关的文字描述内容或数据分析</a:t>
            </a:r>
            <a:endParaRPr lang="en-US" altLang="zh-CN" dirty="0"/>
          </a:p>
        </p:txBody>
      </p:sp>
      <p:cxnSp>
        <p:nvCxnSpPr>
          <p:cNvPr id="12" name="直接连接符 11"/>
          <p:cNvCxnSpPr/>
          <p:nvPr/>
        </p:nvCxnSpPr>
        <p:spPr>
          <a:xfrm>
            <a:off x="5573486" y="3473029"/>
            <a:ext cx="61685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2743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165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665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9" grpId="0" animBg="1"/>
      <p:bldP spid="21" grpId="0" animBg="1"/>
      <p:bldP spid="2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57" y="1656347"/>
            <a:ext cx="4844482" cy="3633361"/>
          </a:xfrm>
          <a:prstGeom prst="rect">
            <a:avLst/>
          </a:prstGeom>
        </p:spPr>
      </p:pic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具体分析</a:t>
            </a:r>
          </a:p>
        </p:txBody>
      </p:sp>
      <p:sp>
        <p:nvSpPr>
          <p:cNvPr id="3" name="矩形 2"/>
          <p:cNvSpPr/>
          <p:nvPr/>
        </p:nvSpPr>
        <p:spPr>
          <a:xfrm>
            <a:off x="7247135" y="1573219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zh-CN" altLang="en-US" sz="2000" kern="1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在此输入小标题</a:t>
            </a:r>
            <a:endParaRPr lang="zh-CN" altLang="zh-CN" sz="2000" kern="100" dirty="0">
              <a:solidFill>
                <a:schemeClr val="accent1"/>
              </a:solidFill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742606" y="1894434"/>
            <a:ext cx="1048548" cy="1048548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solidFill>
                  <a:schemeClr val="accent2"/>
                </a:solidFill>
              </a:rPr>
              <a:t>67%</a:t>
            </a:r>
            <a:endParaRPr lang="zh-CN" altLang="en-US" sz="2000" dirty="0">
              <a:solidFill>
                <a:schemeClr val="accent2"/>
              </a:solidFill>
            </a:endParaRPr>
          </a:p>
        </p:txBody>
      </p:sp>
      <p:sp>
        <p:nvSpPr>
          <p:cNvPr id="21" name="弧形 20"/>
          <p:cNvSpPr/>
          <p:nvPr/>
        </p:nvSpPr>
        <p:spPr>
          <a:xfrm>
            <a:off x="5573486" y="1725314"/>
            <a:ext cx="1386788" cy="1386788"/>
          </a:xfrm>
          <a:prstGeom prst="arc">
            <a:avLst>
              <a:gd name="adj1" fmla="val 16200000"/>
              <a:gd name="adj2" fmla="val 19995869"/>
            </a:avLst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471885" y="3651638"/>
            <a:ext cx="62701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点击此处输入与此小标题或者与此图形相关的内容介绍、数据统计、事件分析、总结概述等文字描述内容。点击此处输入与此小标题或图形相关的文字描述内容或数据分析。</a:t>
            </a:r>
          </a:p>
          <a:p>
            <a:r>
              <a:rPr lang="zh-CN" altLang="en-US" dirty="0"/>
              <a:t>点击此处输入与此小标题或者与此图形相关的内容介绍、数据统计、事件分析、总结概述等文字描述内容。</a:t>
            </a:r>
          </a:p>
        </p:txBody>
      </p:sp>
      <p:sp>
        <p:nvSpPr>
          <p:cNvPr id="10" name="矩形 9"/>
          <p:cNvSpPr/>
          <p:nvPr/>
        </p:nvSpPr>
        <p:spPr>
          <a:xfrm>
            <a:off x="7247135" y="1979374"/>
            <a:ext cx="40015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67</a:t>
            </a:r>
            <a:r>
              <a:rPr lang="en-US" altLang="zh-CN" dirty="0" smtClean="0"/>
              <a:t>%</a:t>
            </a:r>
            <a:r>
              <a:rPr lang="zh-CN" altLang="en-US" dirty="0"/>
              <a:t>点击此处输入与此小标题或图形相关的文字描述内容或</a:t>
            </a:r>
            <a:r>
              <a:rPr lang="zh-CN" altLang="en-US" dirty="0" smtClean="0"/>
              <a:t>数据分析</a:t>
            </a:r>
            <a:endParaRPr lang="en-US" altLang="zh-CN" dirty="0" smtClean="0"/>
          </a:p>
          <a:p>
            <a:r>
              <a:rPr lang="en-US" altLang="zh-CN" dirty="0" smtClean="0"/>
              <a:t>33%</a:t>
            </a:r>
            <a:r>
              <a:rPr lang="zh-CN" altLang="en-US" dirty="0"/>
              <a:t>点击此处输入与此小标题或图形相关的文字描述内容或数据分析</a:t>
            </a:r>
            <a:endParaRPr lang="en-US" altLang="zh-CN" dirty="0"/>
          </a:p>
        </p:txBody>
      </p:sp>
      <p:cxnSp>
        <p:nvCxnSpPr>
          <p:cNvPr id="12" name="直接连接符 11"/>
          <p:cNvCxnSpPr/>
          <p:nvPr/>
        </p:nvCxnSpPr>
        <p:spPr>
          <a:xfrm>
            <a:off x="5573486" y="3473029"/>
            <a:ext cx="61685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457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165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665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9" grpId="0" animBg="1"/>
      <p:bldP spid="21" grpId="0" animBg="1"/>
      <p:bldP spid="2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58" y="1656347"/>
            <a:ext cx="4844482" cy="3633361"/>
          </a:xfrm>
          <a:prstGeom prst="rect">
            <a:avLst/>
          </a:prstGeom>
        </p:spPr>
      </p:pic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具体分析</a:t>
            </a:r>
          </a:p>
        </p:txBody>
      </p:sp>
      <p:sp>
        <p:nvSpPr>
          <p:cNvPr id="3" name="矩形 2"/>
          <p:cNvSpPr/>
          <p:nvPr/>
        </p:nvSpPr>
        <p:spPr>
          <a:xfrm>
            <a:off x="7247135" y="1573219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zh-CN" altLang="en-US" sz="2000" kern="1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在此输入小标题</a:t>
            </a:r>
            <a:endParaRPr lang="zh-CN" altLang="zh-CN" sz="2000" kern="100" dirty="0">
              <a:solidFill>
                <a:schemeClr val="accent1"/>
              </a:solidFill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742606" y="1894434"/>
            <a:ext cx="1048548" cy="1048548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solidFill>
                  <a:schemeClr val="accent2"/>
                </a:solidFill>
              </a:rPr>
              <a:t>11%</a:t>
            </a:r>
            <a:endParaRPr lang="zh-CN" altLang="en-US" sz="2000" dirty="0">
              <a:solidFill>
                <a:schemeClr val="accent2"/>
              </a:solidFill>
            </a:endParaRPr>
          </a:p>
        </p:txBody>
      </p:sp>
      <p:sp>
        <p:nvSpPr>
          <p:cNvPr id="21" name="弧形 20"/>
          <p:cNvSpPr/>
          <p:nvPr/>
        </p:nvSpPr>
        <p:spPr>
          <a:xfrm>
            <a:off x="5573486" y="1725314"/>
            <a:ext cx="1386788" cy="1386788"/>
          </a:xfrm>
          <a:prstGeom prst="arc">
            <a:avLst>
              <a:gd name="adj1" fmla="val 16200000"/>
              <a:gd name="adj2" fmla="val 20242446"/>
            </a:avLst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471885" y="3651638"/>
            <a:ext cx="62701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点击此处输入与此小标题或者与此图形相关的内容介绍、数据统计、事件分析、总结概述等文字描述内容。点击此处输入与此小标题或图形相关的文字描述内容或数据分析。</a:t>
            </a:r>
          </a:p>
          <a:p>
            <a:r>
              <a:rPr lang="zh-CN" altLang="en-US" dirty="0"/>
              <a:t>点击此处输入与此小标题或者与此图形相关的内容介绍、数据统计、事件分析、总结概述等文字描述内容。</a:t>
            </a:r>
          </a:p>
        </p:txBody>
      </p:sp>
      <p:sp>
        <p:nvSpPr>
          <p:cNvPr id="10" name="矩形 9"/>
          <p:cNvSpPr/>
          <p:nvPr/>
        </p:nvSpPr>
        <p:spPr>
          <a:xfrm>
            <a:off x="7247135" y="1979374"/>
            <a:ext cx="40015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11</a:t>
            </a:r>
            <a:r>
              <a:rPr lang="en-US" altLang="zh-CN" dirty="0" smtClean="0"/>
              <a:t>%</a:t>
            </a:r>
            <a:r>
              <a:rPr lang="zh-CN" altLang="en-US" dirty="0"/>
              <a:t>点击此处输入与此小标题或图形相关的文字描述内容或</a:t>
            </a:r>
            <a:r>
              <a:rPr lang="zh-CN" altLang="en-US" dirty="0" smtClean="0"/>
              <a:t>数据分析</a:t>
            </a:r>
            <a:endParaRPr lang="en-US" altLang="zh-CN" dirty="0" smtClean="0"/>
          </a:p>
          <a:p>
            <a:r>
              <a:rPr lang="en-US" altLang="zh-CN" dirty="0" smtClean="0"/>
              <a:t>89%</a:t>
            </a:r>
            <a:r>
              <a:rPr lang="zh-CN" altLang="en-US" dirty="0"/>
              <a:t>点击此处输入与此小标题或图形相关的文字描述内容或数据分析</a:t>
            </a:r>
            <a:endParaRPr lang="en-US" altLang="zh-CN" dirty="0"/>
          </a:p>
        </p:txBody>
      </p:sp>
      <p:cxnSp>
        <p:nvCxnSpPr>
          <p:cNvPr id="12" name="直接连接符 11"/>
          <p:cNvCxnSpPr/>
          <p:nvPr/>
        </p:nvCxnSpPr>
        <p:spPr>
          <a:xfrm>
            <a:off x="5573486" y="3473029"/>
            <a:ext cx="61685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5483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165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665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9" grpId="0" animBg="1"/>
      <p:bldP spid="21" grpId="0" animBg="1"/>
      <p:bldP spid="2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58" y="1661841"/>
            <a:ext cx="4829828" cy="3622371"/>
          </a:xfrm>
          <a:prstGeom prst="rect">
            <a:avLst/>
          </a:prstGeom>
        </p:spPr>
      </p:pic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具体分析</a:t>
            </a:r>
          </a:p>
        </p:txBody>
      </p:sp>
      <p:sp>
        <p:nvSpPr>
          <p:cNvPr id="3" name="矩形 2"/>
          <p:cNvSpPr/>
          <p:nvPr/>
        </p:nvSpPr>
        <p:spPr>
          <a:xfrm>
            <a:off x="7247135" y="1573219"/>
            <a:ext cx="198002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zh-CN" altLang="en-US" sz="2000" kern="100" dirty="0">
                <a:solidFill>
                  <a:schemeClr val="accent1"/>
                </a:solidFill>
                <a:latin typeface="Calibri" panose="020F050202020403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在此输入小标题</a:t>
            </a:r>
            <a:endParaRPr lang="zh-CN" altLang="zh-CN" sz="2000" kern="100" dirty="0">
              <a:solidFill>
                <a:schemeClr val="accent1"/>
              </a:solidFill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742606" y="1894434"/>
            <a:ext cx="1048548" cy="1048548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 smtClean="0">
                <a:solidFill>
                  <a:schemeClr val="accent2"/>
                </a:solidFill>
              </a:rPr>
              <a:t>58%</a:t>
            </a:r>
            <a:endParaRPr lang="zh-CN" altLang="en-US" sz="2000" dirty="0">
              <a:solidFill>
                <a:schemeClr val="accent2"/>
              </a:solidFill>
            </a:endParaRPr>
          </a:p>
        </p:txBody>
      </p:sp>
      <p:sp>
        <p:nvSpPr>
          <p:cNvPr id="21" name="弧形 20"/>
          <p:cNvSpPr/>
          <p:nvPr/>
        </p:nvSpPr>
        <p:spPr>
          <a:xfrm>
            <a:off x="5573486" y="1725314"/>
            <a:ext cx="1386788" cy="1386788"/>
          </a:xfrm>
          <a:prstGeom prst="arc">
            <a:avLst>
              <a:gd name="adj1" fmla="val 16200000"/>
              <a:gd name="adj2" fmla="val 7388013"/>
            </a:avLst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471885" y="3651638"/>
            <a:ext cx="62701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点击</a:t>
            </a:r>
            <a:r>
              <a:rPr lang="zh-CN" altLang="en-US" dirty="0"/>
              <a:t>此处输入与此小标题或者与此图形相关的内容介绍、数据统计、事件分析、总结概述等文字描述内容</a:t>
            </a:r>
            <a:r>
              <a:rPr lang="zh-CN" altLang="en-US" dirty="0" smtClean="0"/>
              <a:t>。</a:t>
            </a:r>
            <a:r>
              <a:rPr lang="zh-CN" altLang="en-US" dirty="0"/>
              <a:t>点击此处输入与此小标题或图形相关的文字描述内容或数据分析。</a:t>
            </a:r>
          </a:p>
          <a:p>
            <a:r>
              <a:rPr lang="zh-CN" altLang="en-US" dirty="0"/>
              <a:t>点击此处输入与此小标题或者与此图形相关的内容介绍、数据统计、事件分析、总结概述等文字描述内容。</a:t>
            </a:r>
          </a:p>
        </p:txBody>
      </p:sp>
      <p:sp>
        <p:nvSpPr>
          <p:cNvPr id="10" name="矩形 9"/>
          <p:cNvSpPr/>
          <p:nvPr/>
        </p:nvSpPr>
        <p:spPr>
          <a:xfrm>
            <a:off x="7247135" y="1979374"/>
            <a:ext cx="40015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58</a:t>
            </a:r>
            <a:r>
              <a:rPr lang="en-US" altLang="zh-CN" dirty="0" smtClean="0"/>
              <a:t>%</a:t>
            </a:r>
            <a:r>
              <a:rPr lang="zh-CN" altLang="en-US" dirty="0"/>
              <a:t>点击此处输入与此小标题或图形相关的文字描述内容或</a:t>
            </a:r>
            <a:r>
              <a:rPr lang="zh-CN" altLang="en-US" dirty="0" smtClean="0"/>
              <a:t>数据分析</a:t>
            </a:r>
            <a:endParaRPr lang="en-US" altLang="zh-CN" dirty="0" smtClean="0"/>
          </a:p>
          <a:p>
            <a:r>
              <a:rPr lang="en-US" altLang="zh-CN" dirty="0" smtClean="0"/>
              <a:t>42%</a:t>
            </a:r>
            <a:r>
              <a:rPr lang="zh-CN" altLang="en-US" dirty="0"/>
              <a:t>点击此处输入与此小标题或图形相关的文字描述内容或数据分析</a:t>
            </a:r>
            <a:endParaRPr lang="en-US" altLang="zh-CN" dirty="0"/>
          </a:p>
        </p:txBody>
      </p:sp>
      <p:cxnSp>
        <p:nvCxnSpPr>
          <p:cNvPr id="12" name="直接连接符 11"/>
          <p:cNvCxnSpPr/>
          <p:nvPr/>
        </p:nvCxnSpPr>
        <p:spPr>
          <a:xfrm>
            <a:off x="5573486" y="3473029"/>
            <a:ext cx="61685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231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165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665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9" grpId="0" animBg="1"/>
      <p:bldP spid="21" grpId="0" animBg="1"/>
      <p:bldP spid="2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2062264"/>
            <a:ext cx="12192000" cy="2733472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4084813" y="2585264"/>
            <a:ext cx="40223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spc="600" dirty="0" smtClean="0">
                <a:solidFill>
                  <a:schemeClr val="accent1"/>
                </a:solidFill>
              </a:rPr>
              <a:t>成果结论</a:t>
            </a:r>
            <a:endParaRPr lang="zh-CN" altLang="en-US" sz="4800" spc="600" dirty="0">
              <a:solidFill>
                <a:schemeClr val="accent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084813" y="3434266"/>
            <a:ext cx="4022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</a:rPr>
              <a:t>CONCLUSION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cxnSp>
        <p:nvCxnSpPr>
          <p:cNvPr id="17" name="直接连接符 16"/>
          <p:cNvCxnSpPr/>
          <p:nvPr/>
        </p:nvCxnSpPr>
        <p:spPr>
          <a:xfrm flipH="1">
            <a:off x="7245458" y="3664672"/>
            <a:ext cx="1836000" cy="0"/>
          </a:xfrm>
          <a:prstGeom prst="line">
            <a:avLst/>
          </a:prstGeom>
          <a:ln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3082405" y="3664672"/>
            <a:ext cx="1836000" cy="0"/>
          </a:xfrm>
          <a:prstGeom prst="line">
            <a:avLst/>
          </a:prstGeom>
          <a:ln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8159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/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关键要素</a:t>
            </a:r>
            <a:endParaRPr lang="zh-CN" altLang="en-US" dirty="0"/>
          </a:p>
        </p:txBody>
      </p:sp>
      <p:sp>
        <p:nvSpPr>
          <p:cNvPr id="9" name="等腰三角形 8"/>
          <p:cNvSpPr/>
          <p:nvPr/>
        </p:nvSpPr>
        <p:spPr>
          <a:xfrm rot="10800000">
            <a:off x="1753997" y="4186236"/>
            <a:ext cx="381190" cy="328612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同心圆 9"/>
          <p:cNvSpPr/>
          <p:nvPr/>
        </p:nvSpPr>
        <p:spPr>
          <a:xfrm>
            <a:off x="849311" y="2135983"/>
            <a:ext cx="2178845" cy="2178845"/>
          </a:xfrm>
          <a:prstGeom prst="donut">
            <a:avLst>
              <a:gd name="adj" fmla="val 924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2000" b="1" dirty="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zh-CN" alt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等腰三角形 10"/>
          <p:cNvSpPr/>
          <p:nvPr/>
        </p:nvSpPr>
        <p:spPr>
          <a:xfrm rot="10800000">
            <a:off x="5974404" y="4186236"/>
            <a:ext cx="381190" cy="328612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同心圆 11"/>
          <p:cNvSpPr/>
          <p:nvPr/>
        </p:nvSpPr>
        <p:spPr>
          <a:xfrm>
            <a:off x="5069718" y="2135983"/>
            <a:ext cx="2178845" cy="2178845"/>
          </a:xfrm>
          <a:prstGeom prst="donut">
            <a:avLst>
              <a:gd name="adj" fmla="val 924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0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20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zh-CN" altLang="en-US" sz="20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21472" y="4559985"/>
            <a:ext cx="283452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741879" y="4559985"/>
            <a:ext cx="283452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  <p:sp>
        <p:nvSpPr>
          <p:cNvPr id="18" name="加号 17"/>
          <p:cNvSpPr/>
          <p:nvPr/>
        </p:nvSpPr>
        <p:spPr>
          <a:xfrm>
            <a:off x="3355993" y="2532461"/>
            <a:ext cx="1385887" cy="1385887"/>
          </a:xfrm>
          <a:prstGeom prst="mathPlus">
            <a:avLst>
              <a:gd name="adj1" fmla="val 908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等腰三角形 18"/>
          <p:cNvSpPr/>
          <p:nvPr/>
        </p:nvSpPr>
        <p:spPr>
          <a:xfrm rot="10800000">
            <a:off x="10017896" y="4186236"/>
            <a:ext cx="381190" cy="328612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同心圆 19"/>
          <p:cNvSpPr/>
          <p:nvPr/>
        </p:nvSpPr>
        <p:spPr>
          <a:xfrm>
            <a:off x="9113210" y="2135983"/>
            <a:ext cx="2178845" cy="2178845"/>
          </a:xfrm>
          <a:prstGeom prst="donut">
            <a:avLst>
              <a:gd name="adj" fmla="val 9243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20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  <a:endParaRPr lang="en-US" altLang="zh-CN" sz="2000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zh-CN" altLang="en-US" sz="20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785371" y="4559985"/>
            <a:ext cx="283452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  <p:sp>
        <p:nvSpPr>
          <p:cNvPr id="22" name="加号 21"/>
          <p:cNvSpPr/>
          <p:nvPr/>
        </p:nvSpPr>
        <p:spPr>
          <a:xfrm>
            <a:off x="7399485" y="2532461"/>
            <a:ext cx="1385887" cy="1385887"/>
          </a:xfrm>
          <a:prstGeom prst="mathPlus">
            <a:avLst>
              <a:gd name="adj1" fmla="val 908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96111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400"/>
                            </p:stCondLst>
                            <p:childTnLst>
                              <p:par>
                                <p:cTn id="3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9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8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800"/>
                            </p:stCondLst>
                            <p:childTnLst>
                              <p:par>
                                <p:cTn id="5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3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0" grpId="1" animBg="1"/>
      <p:bldP spid="11" grpId="0" animBg="1"/>
      <p:bldP spid="12" grpId="0" animBg="1"/>
      <p:bldP spid="12" grpId="1" animBg="1"/>
      <p:bldP spid="16" grpId="0"/>
      <p:bldP spid="17" grpId="0"/>
      <p:bldP spid="18" grpId="0" animBg="1"/>
      <p:bldP spid="19" grpId="0" animBg="1"/>
      <p:bldP spid="20" grpId="0" animBg="1"/>
      <p:bldP spid="20" grpId="1" animBg="1"/>
      <p:bldP spid="21" grpId="0"/>
      <p:bldP spid="2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成果结论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484387" y="1303493"/>
            <a:ext cx="109598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/>
              <a:t>通过此次调查，可以总结以下几点：</a:t>
            </a:r>
            <a:endParaRPr lang="en-US" altLang="zh-CN" sz="2000" b="1" dirty="0" smtClean="0"/>
          </a:p>
        </p:txBody>
      </p:sp>
      <p:sp>
        <p:nvSpPr>
          <p:cNvPr id="13" name="矩形 12"/>
          <p:cNvSpPr/>
          <p:nvPr/>
        </p:nvSpPr>
        <p:spPr>
          <a:xfrm>
            <a:off x="484387" y="1998451"/>
            <a:ext cx="10959830" cy="10994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b="1" dirty="0">
                <a:solidFill>
                  <a:schemeClr val="accent1"/>
                </a:solidFill>
              </a:rPr>
              <a:t>在此输入小标题，</a:t>
            </a:r>
            <a:r>
              <a:rPr lang="zh-CN" altLang="en-US" dirty="0"/>
              <a:t>点击此处输入与此小标题或图形相关的文字描述内容或数据分析</a:t>
            </a:r>
            <a:r>
              <a:rPr lang="zh-CN" altLang="en-US" dirty="0" smtClean="0"/>
              <a:t>。点击</a:t>
            </a:r>
            <a:r>
              <a:rPr lang="zh-CN" altLang="en-US" dirty="0"/>
              <a:t>此处输入与此小标题或者与此图形相关的内容介绍、数据统计、事件分析、总结概述等文字描述内容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>
              <a:lnSpc>
                <a:spcPct val="125000"/>
              </a:lnSpc>
            </a:pPr>
            <a:r>
              <a:rPr lang="zh-CN" altLang="en-US" dirty="0"/>
              <a:t>点击此处输入与此小标题或者与此图形相关的内容介绍、数据统计、事件分析、总结概述等文字描述内容</a:t>
            </a:r>
            <a:r>
              <a:rPr lang="zh-CN" altLang="en-US" dirty="0" smtClean="0"/>
              <a:t>。</a:t>
            </a:r>
            <a:endParaRPr lang="en-US" altLang="zh-CN" dirty="0"/>
          </a:p>
        </p:txBody>
      </p:sp>
      <p:cxnSp>
        <p:nvCxnSpPr>
          <p:cNvPr id="7" name="直接连接符 6"/>
          <p:cNvCxnSpPr/>
          <p:nvPr/>
        </p:nvCxnSpPr>
        <p:spPr>
          <a:xfrm>
            <a:off x="565501" y="1824312"/>
            <a:ext cx="108787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84387" y="3314261"/>
            <a:ext cx="10959830" cy="10994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b="1" dirty="0">
                <a:solidFill>
                  <a:schemeClr val="accent1"/>
                </a:solidFill>
              </a:rPr>
              <a:t>在此输入小标题，</a:t>
            </a:r>
            <a:r>
              <a:rPr lang="zh-CN" altLang="en-US" dirty="0"/>
              <a:t>点击此处输入与此小标题或图形相关的文字描述内容或数据分析</a:t>
            </a:r>
            <a:r>
              <a:rPr lang="zh-CN" altLang="en-US" dirty="0" smtClean="0"/>
              <a:t>。点击</a:t>
            </a:r>
            <a:r>
              <a:rPr lang="zh-CN" altLang="en-US" dirty="0"/>
              <a:t>此处输入与此小标题或者与此图形相关的内容介绍、数据统计、事件分析、总结概述等文字描述内容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>
              <a:lnSpc>
                <a:spcPct val="125000"/>
              </a:lnSpc>
            </a:pPr>
            <a:r>
              <a:rPr lang="zh-CN" altLang="en-US" dirty="0"/>
              <a:t>点击此处输入与此小标题或者与此图形相关的内容介绍、数据统计、事件分析、总结概述等文字描述内容</a:t>
            </a:r>
            <a:r>
              <a:rPr lang="zh-CN" altLang="en-US" dirty="0" smtClean="0"/>
              <a:t>。</a:t>
            </a:r>
            <a:endParaRPr lang="en-US" altLang="zh-CN" dirty="0"/>
          </a:p>
        </p:txBody>
      </p:sp>
      <p:sp>
        <p:nvSpPr>
          <p:cNvPr id="10" name="矩形 9"/>
          <p:cNvSpPr/>
          <p:nvPr/>
        </p:nvSpPr>
        <p:spPr>
          <a:xfrm>
            <a:off x="484387" y="4630071"/>
            <a:ext cx="10959830" cy="10994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b="1" dirty="0">
                <a:solidFill>
                  <a:schemeClr val="accent1"/>
                </a:solidFill>
              </a:rPr>
              <a:t>在此输入小标题，</a:t>
            </a:r>
            <a:r>
              <a:rPr lang="zh-CN" altLang="en-US" dirty="0"/>
              <a:t>点击此处输入与此小标题或图形相关的文字描述内容或数据分析</a:t>
            </a:r>
            <a:r>
              <a:rPr lang="zh-CN" altLang="en-US" dirty="0" smtClean="0"/>
              <a:t>。点击</a:t>
            </a:r>
            <a:r>
              <a:rPr lang="zh-CN" altLang="en-US" dirty="0"/>
              <a:t>此处输入与此小标题或者与此图形相关的内容介绍、数据统计、事件分析、总结概述等文字描述内容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>
              <a:lnSpc>
                <a:spcPct val="125000"/>
              </a:lnSpc>
            </a:pPr>
            <a:r>
              <a:rPr lang="zh-CN" altLang="en-US" dirty="0"/>
              <a:t>点击此处输入与此小标题或者与此图形相关的内容介绍、数据统计、事件分析、总结概述等文字描述内容</a:t>
            </a:r>
            <a:r>
              <a:rPr lang="zh-CN" altLang="en-US" dirty="0" smtClean="0"/>
              <a:t>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56701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9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9" grpId="0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未来展望</a:t>
            </a: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251" y="2090056"/>
            <a:ext cx="1705429" cy="170542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251" y="3887428"/>
            <a:ext cx="1705429" cy="170542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77" y="3887428"/>
            <a:ext cx="1705429" cy="170542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202" y="2090056"/>
            <a:ext cx="1705429" cy="1705429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509277" y="2090055"/>
            <a:ext cx="1682426" cy="17054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cs typeface="+mn-ea"/>
                <a:sym typeface="+mn-lt"/>
              </a:rPr>
              <a:t>输入标题或关键字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076228" y="2090053"/>
            <a:ext cx="1682426" cy="17054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cs typeface="+mn-ea"/>
                <a:sym typeface="+mn-lt"/>
              </a:rPr>
              <a:t>输入标题或</a:t>
            </a:r>
            <a:r>
              <a:rPr lang="zh-CN" altLang="en-US" sz="2400" dirty="0" smtClean="0">
                <a:cs typeface="+mn-ea"/>
                <a:sym typeface="+mn-lt"/>
              </a:rPr>
              <a:t>关键字</a:t>
            </a:r>
            <a:endParaRPr lang="zh-CN" altLang="en-US" sz="2400" dirty="0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789070" y="2837317"/>
            <a:ext cx="37643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7789069" y="2307769"/>
            <a:ext cx="37643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accent1"/>
                </a:solidFill>
                <a:cs typeface="+mn-ea"/>
                <a:sym typeface="+mn-lt"/>
              </a:rPr>
              <a:t>在此输入标题或关键词</a:t>
            </a:r>
            <a:endParaRPr lang="zh-CN" altLang="en-US" sz="24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0" name="椭圆 19"/>
          <p:cNvSpPr>
            <a:spLocks noChangeAspect="1"/>
          </p:cNvSpPr>
          <p:nvPr/>
        </p:nvSpPr>
        <p:spPr>
          <a:xfrm>
            <a:off x="4532037" y="3976896"/>
            <a:ext cx="330250" cy="3408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cs typeface="+mn-ea"/>
                <a:sym typeface="+mn-lt"/>
              </a:rPr>
              <a:t>1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862287" y="3976896"/>
            <a:ext cx="68691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sp>
        <p:nvSpPr>
          <p:cNvPr id="22" name="椭圆 21"/>
          <p:cNvSpPr>
            <a:spLocks noChangeAspect="1"/>
          </p:cNvSpPr>
          <p:nvPr/>
        </p:nvSpPr>
        <p:spPr>
          <a:xfrm>
            <a:off x="4532037" y="4654810"/>
            <a:ext cx="330250" cy="3408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cs typeface="+mn-ea"/>
                <a:sym typeface="+mn-lt"/>
              </a:rPr>
              <a:t>2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862287" y="4654810"/>
            <a:ext cx="68691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  <p:sp>
        <p:nvSpPr>
          <p:cNvPr id="24" name="椭圆 23"/>
          <p:cNvSpPr>
            <a:spLocks noChangeAspect="1"/>
          </p:cNvSpPr>
          <p:nvPr/>
        </p:nvSpPr>
        <p:spPr>
          <a:xfrm>
            <a:off x="4532037" y="5299790"/>
            <a:ext cx="330250" cy="3408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cs typeface="+mn-ea"/>
                <a:sym typeface="+mn-lt"/>
              </a:rPr>
              <a:t>2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862287" y="5299790"/>
            <a:ext cx="68691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点击此处输入与此小标题或图形相关的文字描述内容或数据分析。</a:t>
            </a:r>
          </a:p>
        </p:txBody>
      </p:sp>
    </p:spTree>
    <p:extLst>
      <p:ext uri="{BB962C8B-B14F-4D97-AF65-F5344CB8AC3E}">
        <p14:creationId xmlns:p14="http://schemas.microsoft.com/office/powerpoint/2010/main" val="49212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7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2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4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9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1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6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/>
      <p:bldP spid="19" grpId="0"/>
      <p:bldP spid="20" grpId="0" animBg="1"/>
      <p:bldP spid="21" grpId="0"/>
      <p:bldP spid="22" grpId="0" animBg="1"/>
      <p:bldP spid="23" grpId="0"/>
      <p:bldP spid="24" grpId="0" animBg="1"/>
      <p:bldP spid="2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762904" y="2424594"/>
            <a:ext cx="61509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b="1" dirty="0" smtClean="0">
                <a:solidFill>
                  <a:schemeClr val="bg1"/>
                </a:solidFill>
              </a:rPr>
              <a:t>感谢您的观看</a:t>
            </a:r>
            <a:endParaRPr lang="zh-CN" altLang="en-US" sz="7200" b="1" dirty="0">
              <a:solidFill>
                <a:schemeClr val="bg1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62903" y="3624923"/>
            <a:ext cx="70970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accent1"/>
                </a:solidFill>
              </a:rPr>
              <a:t>THANK YOU FOR YOUR WATCHING</a:t>
            </a:r>
            <a:endParaRPr lang="zh-CN" altLang="en-US" sz="2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219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D16B7F5B-D577-451A-96F4-731E653F8037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OgQ40g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DoEONIeEoGHCgDAACGDAAAJwAAAHVuaXZlcnNhbC9mbGFzaF9wdWJsaXNoaW5nX3NldHRpbmdzLnhtbNVX3W7aMBS+5yksT70saTu6diihmgpoVVtAhW3tVWViQ6w6dhbbUHq1p9mD7Ul2HAMFtevSH6QNCRGfn+/8n5jw6DYVaMJyzZWM8G51ByMmY0W5HEf4y6C9fYiRNkRSIpRkEZYKo6NGJczsUHCd9JkxIKoRwEhdz0yEE2OyehBMp9Mq11nuuEpYA/i6Gqs0yHKmmTQsDzJBZvBjZhnTeI5QAgC+qZJztUalglDokc4VtYIhTsFzyV1QRLQF0QkOvNiQxDfjXFlJj5VQOcrHwwi/axefhYyHavKUSZcT3QCiI5s6oZQ7L4jo8zuGEsbHCbh7UMNoyqlJIrxXcyggHTxEKbB96MShHCvIgTRz+JQZQokh/ujtGXZr9ILgSXQmScrjAXCQiz/CzcH156te6+LspHN6Peh2zwYnPe9EoROs44TBuqEQHFI2j9nSTkiMIXECfoPOiAjNwmCVtBAbKbnmnDujoRKQ+0IL2igdMtohKVupRv+GyzZI7mI0gkDELMKfck4ERtwQweOlsrZDbbgpqt5elUSABe3J0Hkf35v32YkTkmu26taCo13O48Y3ZQVFM2WR4DcMGYUgfpvCU8LQanHQKFdpQYX2MUgLDhYnnE0ZPSpyOgf8k6ErMJFa0IRezQQz3sJ3y+/QkI1UDriMTKCzgc61x68+CzgjWt+DkoWPW/2zk2br+qTTbF1uuQAJnRAZPxMcCs7SzGwEn8yQVGahB+mIidWsKArltOCVia368jJonlrhy/zWxViB3mBJNmPlOYX5qwelzSZkUgyiG64CGkaQQ0k8JjBiWBdcWlYWMCYSKSlmiMSw1rQb6wlXVgPFD7CH1i/30OsjLovTGFYbWMwpy0tB7uzuva/tfzg4/FivBr9+/Nx+Umm+8HuCOHN+4x8/ufKXa//hNgwDt6UfX9omt//mzu5dtL6WyWundTkoVdJWvxRct4xU97SM1IV/yfRWXjClXIClNPZDBmtJ8JQbRt+yxV7QJq96t/se20ybbDDm14zGfxOyPy2viWv3wjB49OLqOCmXPIVEuJW4vO029ms7cNN8lFWpANr6f4dG5TdQSwMEFAACAAgA6BDjSCkiHkG1AgAAUwoAACEAAAB1bml2ZXJzYWwvZmxhc2hfc2tpbl9zZXR0aW5ncy54bWyVVm1v2yAQ/r5fEWXf6+41m0QjtWkmVerWaq36HdsXGwVDBOd0+fcDDDUkceIGVQrPPQ93HHeXEr1mYv5hMiGF5FI9ASITlbZIwCasvJrmLaIUF4UUCAIvhFQN5dP5x1/uQzLHPKeSW1BjNStaQO9m5j5jJN7Ht5ldQ4JCNhsqdveykhc5LdaVkq0oz4ZW7zagOBNrw7z8OVssBx1wpvEOoUliWv6wa5xko0BrsCF9X9p1VsVpDjx4unSfkZre1enb78m2TDN0sutPdg3JNrSC9yTZPIw5PRXM7DotQPiHhvrls12DVE53oNLDb7/aNaiQm3bzrvCVrGxCU83pR3zTcElL0342qku7zgrshayjs6/g0+PuehuR/Ne474ltVyX5o83r3kCwj55zmKNqgWRh19l0LV8fWjT9AfMV5doQYqgnPZqgH2mrwzEp1vP+wisTZUTyQM94kbxtYNHFGxFTvOcvFjduVMTxvWFRgAq2Howi7MGe+cek9YAZgT3zibMSHgTfHdD3LZ0mPPEN9Y95OvvGCoKabchX2AWr9XRvG1dHrj0QOI0sYa5tOM+sAftqJHNYF1J2EBMRdMsqikyK35aX79xlNMn2DL7SjtcVQYYcjpWbi9EM6fi93D6tRm9Ny7H7Uegv1+0naGb41ZQi0qJuzI+Snk68zjSJScw0O66wU9LQQd2JlYw0zveQqKFqDepZSj7WjZAIeuzxsmutITrJohyQ7HiWiT/kWPpF2+SglubVGOiQ5RTsiDWram7+8IXBK5R7igFrJ8XanCcoe6vLCPBFAFQVdajabtNZmpYj47CF0PsR4K48dDeiTZUOFdw13sMK45LzyKia9KOir5V0hET4Ef6LCSs5eM8youyR5trdLOn8MIT7WJKxHKaZLb54kLm9r6XkYGM/zKAB7T+T/wFQSwMEFAACAAgA6BDjSJNBNSb9AgAAlwsAACYAAAB1bml2ZXJzYWwvaHRtbF9wdWJsaXNoaW5nX3NldHRpbmdzLnhtbM2W3VIaMRSA73mKTDpeyqq11TK7OB3B0akVRmirV07YBDZjNtnmB8SrPk0frE/Skw0gjJaujnTKDAM5yfnOX3KS+OguF2jMtOFKJni3voMRk6miXI4S/KV/sn2IkbFEUiKUZAmWCqOjZi0u3EBwk/WYtbDUIMBI0yhsgjNri0YUTSaTOjeF9rNKOAt8U09VHhWaGSYt01EhyBR+7LRgBs8IFQDwzZWcqTVrNYTiQPqsqBMMcQqeS+6DIuLU5gJHYdWApLcjrZykx0oojfRokOA3J+VnviaQWjxn0qfENEHoxbZBKOXeCSJ6/J6hjPFRBt4e7GM04dRmCd7b9xRYHT2mlOwQOfGUYwUpkHaGz5kllFgShsGeZXfWzAVBRKeS5Dztwwzy4Se41b85ve62L8/PLj7d9Dud8/5ZNzhR6kSrnDhaNRSDQ8rplC3sxMRakmbgN+gMiTAsjpZF82VDJVec82M0UAJSX2phNARPxTTBHzUnAiNuieDpYtYSPWL2hAuIwevu1ofS4gdgiDfNiDZs2dB8xvgsps1vygmKpsohwW8ZsgpBRC6HfxlDy+lGQ63yUiqIscgIThkaczZh9KjM0gz4J0PXYCJ3oAmbrxDMBgvfHb9HAzZUGriMjGGrgpybwK8/C1wQYx6gZO7jVu/8rNW+Obtota+2fICEjolMnwmHErK8sBvhkymSys71IB0pcYaVRaGclnNVYqu/vAyG506EMr92MZbQGyzJZqw8pzB/9aCy2YyMy4PoD1eJhiPIoSSBCRMpHHcuHasKTIlESoopIik0KuOP9ZgrZ0ASDnBAm5d7GPQRl+VoBDcHWNSU6UrInd29t/vv3h8cfmjUo18/fm6vVZq18K4g3lzo4cdrm/iikT/uhnHke+fTbdhq96+6cPey/bVKpi7aV/1KRWr3KuE6VVZ1PlVZdRmuje7SlVHJBWgzo3BsoNEInnPL6GtumhcUfv39G7bFKxV+g1Gs3b7/bxBhtHhurbyv4ujJB2AN5KuP6WbtN1BLAwQUAAIACADoEONIKshEQpQBAAAdBgAAHwAAAHVuaXZlcnNhbC9odG1sX3NraW5fc2V0dGluZ3MuanONlMtuwjAQRfd8ReRuK0SfaburCpUqsahUdlUXThhChGNHtpOSIv69HgMldpyCZ4MvhzsP5NkMInNISqKnaGM/2/u7e7caoKZlBZeuznr0AnWiWD6HWV4AyzkQD6kPP/2Tt0ciZEy4NU2aD7RVLT8i8JsFZaqNlwELGdBUQKsD2ndAW4cS/zid7bvaddQac1JpLfgwFVwD10MuZEEtQy5e7Wk36MGiBnkCXdAUHNPYnj7y6HgXY7S5VBQl5c1UZGKY0HSVSVHxeV/+ZVOCNH/4ageMHuOXiWPHcqXfNBR+4skDRj9ZSlAK9nnvJxhBmNEEWMt3ZM8/qGPcbcij61zl+kA/X2G06ZJmcMaUzECNV4eLMbqchrXeETfXGA7BaAOyYzW+xXBAUVblOaVJkeFEOmh35n8oE3Se82yfeoQR5LBYtO2b3rFRW/6YOE9IeE9oGXp9Rd/m8MHQu9fBp6u8vNOQHQuJPJBDBLSybwdZQ6cY7e8RvH9GhGpN02Vh1oNZjWYMVK5AzoRgpvqvU3X6uQbbX1BLAwQUAAIACADoEONIPTwv0cEAAADlAQAAGgAAAHVuaXZlcnNhbC9pMThuX3ByZXNldHMueG1snZGxCsIwEIb3PkW43cRupSR1E9wcdJaaphppLyWXWh/flIp0kYBDIP/xfT8kJ3evvmNP48k6VJDzLTCD2jUWbwrOp/2mAEahxqbuHBoF6IDtqkzavMCjN2QCsViBpOAewlAKMU0TtzT42ECuG0MsJq5dL+LpHYrZFMOiwuKW9i/7M4MqyxiT19F24YBVvMe0IIy8VjA7F43cYutA/AIakwBMqsFQAmh9AngMCcCPK0CK75vnpEcK8aNikGK1nip7A1BLAwQUAAIACADoEONIsO1dV24AAAB2AAAAHAAAAHVuaXZlcnNhbC9sb2NhbF9zZXR0aW5ncy54bWwNzD0OwjAMQOG9p7C8l5+NoWk3NhAS5QBWY1Akx0aJheD2eHvDpzct3yrw4daLacLj7oDAulku+kr4WM/jCaE7aSYx5YRqCMs8TGIbyZ3dA3Z4C/24rVwjnK9UQ94ad1YnjzOMcInns3DG/Tz8AVBLAwQUAAIACABElFdHI7RO+/sCAACwCAAAFAAAAHVuaXZlcnNhbC9wbGF5ZXIueG1srVXfT9swEH4u0v6HyO/YLR0DqgTEkNAexoTUse2tMombeE3izHYI5a/f2c7vpWxIe2iVnO/77nz33cW/es5S74lJxUUeoAWeI4/loYh4Hgfo4evt8Tm6unx35Bcp3TPp8ShAZc4NgKbIi5gKJS80gO+pTgLUM2BgRl4huZBc74H7FLjbSCdL9O5oBi65ClCidbEipKoqzBUg8liJtDQkCociI4VkiuWaSeLSQF6DXem/o+GXiZzofcFUD1notweuSVqOZ8UHJNUSCxmTk/l8QX7cfV6HCcvoMc+VpnnIkAeVnNlSPtJwdyeiMmXK2Ga+S3LNtDZJWNvM1yu+OM89JcMAOYdNxpSiMVM4zWNEHJZMgP1tSlVS86gBreFVO17zWr+Ned80brZzpHMuyseUqwSO+pDOOgn0yTCqn9nrWgU9NAq6NUzIk+xXySWL7Ou3VozzBXIBW8XZPLGqQjiAp1saaiH3NwADFdUdxG3TsGsatqCWA7fR1x0Fam67ZVSXkjWlmvlPPGLiC5WSGllcalkyn4yMNZYMwT5xV66b1DXET3SWnv5Db4zfqDU/1WudsYD/0ZhPQNTWhOcRe77l4KNZBjXVDIptbFgXKTYxu5xU+Zj1dD0wuRzrpsBFPE1lzGAMI6op6ezkEJRJqsAlLOUI2zs4CE54nKTw05MM49ODNBmVu0mG3sFBcCrC3QS0NbdlJOM6jsTUKsgnE+vED0ulRcZfrDwHe0avrA5fG7nm6Lrg7cHZ/I9RHMRoBnOLJlaXeertq+bw3sypVp3PpnCWgVphHpguC+fVzEJZjHwitqVlqm/6OTX7sAcd5Tw1HdNc30HvolrzF+ZVPDJfusXS1CRhRjMB+nC+7DFAP2G7DMJb06GIW5E3dcCY2Df3byvabPm6da7rhzrsQw2fOKscxs3UR1BHLEWZR6Me4qL7iKgUdtq1ZNRL2RZutDgBkYoiQO/hob7zxelFd+WzxUWDtXndu8Aulzes9DrhTkGk1nV7Eb/eDfD4G1BLAwQUAAIACADoEONIF6nhQW8BAAD7AgAAKQAAAHVuaXZlcnNhbC9za2luX2N1c3RvbWl6YXRpb25fc2V0dGluZ3MueG1sjVLbatwwEH3PV4j8wEoa3Qzugm4ufklCspBnd60W00QulkJL0cdXTrJsttnQap5mzpkzzOi06fsU7VPK8+P0e8jTHO9CzlP8lrYXCLX7+WFebpaQQk6bY+V+iuP8s49f57VWqykPcRyW0a5o2mLUPT+kpFZO1YwZRpFknnqFnOe2Yg24BmzFHCW23fwl8aK7hH2I+bxquzlB3zf0MYUl93EMv7Zwyn4LnW7weRnGqfLSVrA1ymFqcWwNxAiX3BeqAUAgyx1xuEjZSE2Qx4xjKEZRoIAI56QRhUjKoWZdI6oK841ATDJGXaGe1m6ktXHUFgkNIbpO86qxpeuMxBgRQoC5wgV0BqPKhqqhQa0HBAcGRNFGEwWos53pWPHOC8uRol5gXJgxgPHxuMft3p7rWP3vdQ7n/Ifg2S84i67e2pwxV7t/WpZK3oXHHw9DDujLkEI/frq8ufV3/mqnd/311eWrN599fGCuhq2bf+jvP1BLAwQUAAIACADpEONIDNVzuNoOAACnGwAAFwAAAHVuaXZlcnNhbC91bml2ZXJzYWwucG5n7Vf5V5NXt36pLVoVh9V6RQLEoV9bkYJRAZmCCBZdNUAklYKEUFEpU5AhCVMCLV8VUUhHBhHQaANhSIyRKYFEqpC2EaISiBAD2hSQjEJMQiZyX/Dr6l13rfsXXH54V9795D3nPGfv5+yz96XI8DCHtU5rAQBwOHY09AQArNoCAG+VrrEHEfsfxLvAH7vsE2GHAfqQ8yxovJ0UjAgGACZ5neXLd0D73fNHY7IBYMP9pceOn9F0BgAgAcdCg1G58SopouWDqW38F8bjRoAEdNpt7UOc/4jS8vEHCaU75YdRmx4Uf0D/6W1Y1+bNOTco31wv3b6jCfLeju9q6jRPfif+wA+IyjYobHf3N/au9RiqoTfT1X7SESGjRVjzWUuy6c/LnicbiPox+Y8RcF/ti4vQtwDA8mjNyLoRB+3rEJRFBrV9FQ1u44tmkuNwDCqOW9iN3gQACXXyUlbTgknBkCzx76DVd6EaLsnPgaPTogIzZxlF1lT/98DvauWXPpOuB4Bi9CXQPdt3uoGvpU3gkJ0U8NvS0hVwBVwBV8AVcAVcAVfAFXAFXAH/H4JVXMu8AOya7t0IBTuKTZvB10OhKPCfzUg7AAj9v0Hfj93ocd138md/qToZATf+Je9bDY2TZgsDfa6x0TizHD+qUqlXA4BiMJGL7cEhRSpPz55Xv8bLfo3tGN2mIIiJIBQ03ZWraVqwaIXRPKsqQwIpuNksOdXJ4QQBQJxiOCKo98vJgHBR1231KUJDUvvDIxCtmkKicp7ZiCqXLUK4Oa1gVUYOjsMx/5i/aJwR5mgrSdrayVaQz4+pHkXaQZ/oiIC5BzVBi3Nk8cOZXPjC8xKo3irw5BWO9BhnTggGted0+yECq7bB1pMy0VUoblCw+b/lpSVKsjYGvn40YK65OqnyI2+lhQg/ZbsAkpFa5kxmGhtpfbGx6CuNobVydjTwHR0rUOPzzFBRdjk2bZlLU9+YkKRnsb6O9Sma7ZBgOdN31v7A7rG/PTVdmwE3s+MqZE1EDAxpttA5atMO95TncNJ/TVWewsZA/t0eT2zDpXbDGK5bvSIZeTJznjTc4OhLTk+LpatT0UWBlamLPRN5vvptQ2w1ekMFdvU9vG7gwU0yfNwVE36MMJkk9Wu8RRqYMX4omkA+ljZdpnCCLjYHf+Gglqc6PGGfPee1XWVfqBt6HfBdi2J8yvTbCKlh9UudB/HbUCLPOTf60KiwmcvY5BzE2vyvxO78gCv7o72ONgjdnuUMI9Kr1ytcd13E3lTfXyANZ+Ea+DLjF8i5xGsvnk2l3ZLY3UbXzSkr9jRSORoWti4qKkih5kIPo5y/Kjx+RrymKXg2YG8cv6YMGmE9XhnEcSoUi88qRwwy98MOFv51rv1MYs0+141eCZh6XFNRhmmMXnDFmV1u4ro2SiohmTAMfqLCSLdESl52BGb7A94twnEC/6cokdQW0zlEo4nLtCbrWuRmp1U92InWiXfrJ3erRYfwPZChOVwQZ/MWgR0e3GB1FdOyl846RZJcJ0oTP5AO0AXpHOIltTF3vbQD9B3/UXrBaFs2aNiN0si/XpvXIN1x5gQQKpMnRkqtk1VNa8rt4n0yOpxFgynbY7Tv9JNbzGNoYdNLOq+0TIqT1OMUziGdKpATezaiyBTFsXiw01e1Zv/Bq342q+9rPTWDGmkYVOn74KFHvlr/ip0XQrx1Vrpvy/u6GL2a9do5mvjv5A3dRoKbfH5uc+M+W3h/ayUUCnWTGVzkdzLR96mTtKevHY91MhVZYn+3+rzpmpGLUFKXaUFG3uh6lPDP+uE+/wpGgkvnTOQr2vQHs/5gW/cqRn3PanoN8RwoHielnPZV+Xk+ljaIPJDIvtvqCNzoIZzlG+VtZ2Wmc3tD6vlAkreO5fgiskRv6ka9Ln8F+R6J4T8viG+kJ7m2ig+R4pN8bzekg1G6U54fp84+RY9GBeifJrbwbFaNraDDRsif+jl6/GznbEegYnTsnDSdRuP05CwxdG8MMfS1SrzvPWHadkrLmyVblwRzkvz1X56ry8oiHR4NJKTXTYVFXJhjNv6SLuYbaUQ01NNt186BHqffyHk4fEIc3EbRr6lgPrOwIHaRVWIxYhXIklBVFdKJFPsePlslubM77YRUyxTZKeenBLYCKmOIqxlC9Sz8eTlJK59HeBYuB1whwss7RKJBDCFvmWZMOKZwrj/mPE6gbgb5nZifSVQ4fPeLnzZgWpwqCGBUzEQE6kRe/M68mhgXAx+Xk5ShYKfEE9FDEuryLtLB6YjXPCGdTHWYlbP0RGlTbSMGLckd14vL64UPKtxd7nhe+MuwJ/Sd8zkgwyvBBQjcdmXlbh2zKS/fICVI7AidqrEsI05eHFdigg1qB3h8cfiypqrl3HIa9j61dJwKsmuFfzbpEoRvxzqtUvjV02vlT7mqfDmOMk1OnJ+vPjiUQ7Yzw9lW2JL3j2vvceMnpwXTYu4USqvQtVGNXtffukllBnkjauMjCJkvNdGla5+/ZM8k9kbtpzodJQjWK6hTX7Mk+rR4fPLw3Tjs4viyi2jJPet8NLX5fQEH3EF9rYcSXyMLlE/DEInXT7l9OC34FPWQr1hbnFmZ/+AQQqtzL/eJm2YB7VgE7tq1KunnnRHnpH6SKzT1ZFcaGnXFWMcMl2ryHRyR7VcamUU+Kk6IKPGm5KPaN2RkB82RqycQJdNz6ofV8nuxqyVqNA0rYU3NsxDD1ZNE1Rs9RSjE/p/jMIIb0BJ5h8Pea3xMQXOy73WXpI1ys4fbHwoGj4Q3On4lvpucEDDR27Dq9NsP5xe6W7AND9m4jprGzIaNl8r26WVfkLo3CpgUiitECh8D77wwcSCUj/J0l1q+XDwYiaid+F6+5IFt3ohEkqF9eClXDNO2Pg4poeRI7B3ZsgFuSrMsywErKP02P+TWtLBkwun9qql9snx2sutRMgsi6zpoL+X71UraWAgEDqPoGLG2+NwbPdKfFXuhbw3t6vR+KCvxyJFZ/e8fUk6XLF2KLZO2RUPSxtIY9EktG1ecihPyYThNz8OUxYVf2mE4wc+gL7B1Xw4fmCZg/JcVzWlOjCTkNYLyeOTiowe1wTsTYN+7a01Kcx++rq2enCSbd3IWTrM27fpUntp2ariDLMQ+Uf0Iisvba0TlauCoZ9hN1ZqkGO7v3kVK2rRQa4+cgwqSxXmX1Is5bo7yvvyZOgLdlbTwYkRGDiL9vNo1NwFnVnU2fLLLI4GjNh6kTgXn1M2dPhHlw1uOzvpaKoxnfiOesSO9uaPrHs4r+9msbWCWvaBdmGSlXhWirnyt3WvfK3O4BbsX72pOHffe66p5Js48X/g62bj1B/3j/zAsN8OG7op5qU7mc5aCeMb+ouNdVKPh2AVmkdDfTc4EP0OE9v/KW9QxRhgkXQvrfNNquV9EkPX12L72tLZh9NZXGKk20xklrnuCdmrsVqT+w3EqS/ufU+Yt+/Ym1dddnmot6C6cBfXUox9PVTEToV7pTo88blKuyIzzjCDVvr31wlylycQMf6Np0QE1v5B6g0qknLb0VcTiK2hTtUf5ZWX5aTnmM+8hmZFJO0lWBaZzx2Pa2dQ6NbvYJq8nazEHr2LS/HRxkChD+ODy9TO8TXOrPLneZzGQi2enC9k4PEzDys+kFZG3tmKNWAnA+qih8E4gSdlMRawa93AbCKtKcVqluirPPSluPzC6R7b+CIJTPxvfKIEuJaSUqxlai6n9SpkRvmGLQ3tRCuYnE3d0m6HAODAOA7X+nnTx6aeo4/KgxWay1+Dj25dPZfTidFU8y1ndolmT3WcxCovg5mqIYsSOXsBV3iyAVxpdGnFfIoVM2Hk6o5a0gyHRt55KqvOLJKvwWjE6/g1pr4v9ATgBXmJfje7OmnqOyfHwqpYe6GKIv4ulVqC1U15H6QI+k8fFJMUz7Mdk87DncFRn0LIjVbFqsskRhYYP7RNZMqGVKTXjH+ms84i7mYE69kEPiNnHofWG6zpd9Us935ty+gSvGM0Lga0OoUHVkIyeTCoXM8SzLZqjeWapZjx4jw8Xu31whD0jgIPZjVbywrFLjNLcE2WnOTZ85BIVOMlWbFum7E0rSXVp5eR54aqqls8VUcSNCZdmgTqtHJLZWrpK2UQwmfrilu9QT3ymlPJn/ku1UFnhrz5YQMjacKH5wdT2ux61VbThUN5Cvyc9puLyDUhodrvaeIcMngyRP0KmbVdQ15Izx3N/XF4i8eXysRjZ92BA9IkkHXJd++Qzz3b+91GjqougFHcX6MeSJNbbe5CwblWHhF727ROHw4Ks7gabZUaV9WyBHXwgWlHvaX5ZT2b57Ypkwoucm6kmQt0Tqe59wrKYYcv6Vp5GR4pEn0ymQxLqwqDEu4GV15qxUDD7hX9ubW8MCdIfKC271LSQLLd/HNf2JsquIf9jPFhTpBfj4DaL9qVhj8fVN0NHGhtI4+oSYmnZMcNco0k5n7UptmpQsLAw3D/qQOmONRSO8clzOz//p2QT/VOy7QbLks5xM88TCaMFOUisFH0Lg2u6D9wFg8fAiOhBn/hvRHUf/HuDTcJkvPB37V1BUrB0Q7GKdCVRVH79TaGZXc/YUhDWT57bIIEp5+lSSQaP6F0c++l9b55lyjNaGGiI80+YGtAP+Wvi9hdPpxAmiQQzSI0ZQRPjxN5g6J9tKJbeshX1l2OrbDBTwCJ/DjJ2wwbt9wOnPdImRn+mnCjQSE28ZGHKWGwjx+O5Ta69ys/9vlnxbIZ1fakI55O0snzJ2bjcP5LSKuamhyeQmZuhZ8zKLrBNUSoJe9QcDdd75wXQYaa0GrAHmqWvA55Tmn0+Doe541221qd8MUL0G6iNKAg74jvqn8Y//xsHv+VdnXmLjkk2sdeXhbnm/aVM3OEVEQkAjfKd5UY8U9P1qpFkM2RGoiyopQSVVATlLYqUrR4teVI/AHgVtet/dX9xJnkLY3wbaEtQEXEmsBsZr/nbAE+65G8j1pqU1QEOeBqNC0UkIZHDnZMkiccaALiNsu6lQikUqoZrxup0YkznHrAjRHmifCxFsW2LDmfWIGysmnew4DzAsSPhofTDCd/8N1BLAwQUAAIACADpEONIcGveuksAAABqAAAAGwAAAHVuaXZlcnNhbC91bml2ZXJzYWwucG5nLnhtbLOxr8jNUShLLSrOzM+zVTLUM1Cyt+PlsikoSi3LTC1XqACKAQUhQEmhEsg1QnDLM1NKMmyVzM1MEWIZqZnpGSW2SqbmJnBBfaCRAFBLAQIAABQAAgAIAOgQ40gVDq0oZAQAAAcRAAAdAAAAAAAAAAEAAAAAAAAAAAB1bml2ZXJzYWwvY29tbW9uX21lc3NhZ2VzLmxuZ1BLAQIAABQAAgAIAOgQ40h4SgYcKAMAAIYMAAAnAAAAAAAAAAEAAAAAAJ8EAAB1bml2ZXJzYWwvZmxhc2hfcHVibGlzaGluZ19zZXR0aW5ncy54bWxQSwECAAAUAAIACADoEONIKSIeQbUCAABTCgAAIQAAAAAAAAABAAAAAAAMCAAAdW5pdmVyc2FsL2ZsYXNoX3NraW5fc2V0dGluZ3MueG1sUEsBAgAAFAACAAgA6BDjSJNBNSb9AgAAlwsAACYAAAAAAAAAAQAAAAAAAAsAAHVuaXZlcnNhbC9odG1sX3B1Ymxpc2hpbmdfc2V0dGluZ3MueG1sUEsBAgAAFAACAAgA6BDjSCrIREKUAQAAHQYAAB8AAAAAAAAAAQAAAAAAQQ4AAHVuaXZlcnNhbC9odG1sX3NraW5fc2V0dGluZ3MuanNQSwECAAAUAAIACADoEONIPTwv0cEAAADlAQAAGgAAAAAAAAABAAAAAAASEAAAdW5pdmVyc2FsL2kxOG5fcHJlc2V0cy54bWxQSwECAAAUAAIACADoEONIsO1dV24AAAB2AAAAHAAAAAAAAAABAAAAAAALEQAAdW5pdmVyc2FsL2xvY2FsX3NldHRpbmdzLnhtbFBLAQIAABQAAgAIAESUV0cjtE77+wIAALAIAAAUAAAAAAAAAAEAAAAAALMRAAB1bml2ZXJzYWwvcGxheWVyLnhtbFBLAQIAABQAAgAIAOgQ40gXqeFBbwEAAPsCAAApAAAAAAAAAAEAAAAAAOAUAAB1bml2ZXJzYWwvc2tpbl9jdXN0b21pemF0aW9uX3NldHRpbmdzLnhtbFBLAQIAABQAAgAIAOkQ40gM1XO42g4AAKcbAAAXAAAAAAAAAAAAAAAAAJYWAAB1bml2ZXJzYWwvdW5pdmVyc2FsLnBuZ1BLAQIAABQAAgAIAOkQ40hwa966SwAAAGoAAAAbAAAAAAAAAAEAAAAAAKUlAAB1bml2ZXJzYWwvdW5pdmVyc2FsLnBuZy54bWxQSwUGAAAAAAsACwBJAwAAKSYAAAAA"/>
  <p:tag name="ISPRING_PRESENTATION_TITLE" val="4278"/>
</p:tagLst>
</file>

<file path=ppt/theme/theme1.xml><?xml version="1.0" encoding="utf-8"?>
<a:theme xmlns:a="http://schemas.openxmlformats.org/drawingml/2006/main" name="Office 主题">
  <a:themeElements>
    <a:clrScheme name="自定义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98007"/>
      </a:accent1>
      <a:accent2>
        <a:srgbClr val="3F3F3F"/>
      </a:accent2>
      <a:accent3>
        <a:srgbClr val="7F7F7F"/>
      </a:accent3>
      <a:accent4>
        <a:srgbClr val="A5A5A5"/>
      </a:accent4>
      <a:accent5>
        <a:srgbClr val="BFBFBF"/>
      </a:accent5>
      <a:accent6>
        <a:srgbClr val="F2F2F2"/>
      </a:accent6>
      <a:hlink>
        <a:srgbClr val="0563C1"/>
      </a:hlink>
      <a:folHlink>
        <a:srgbClr val="954F72"/>
      </a:folHlink>
    </a:clrScheme>
    <a:fontScheme name="Temp">
      <a:majorFont>
        <a:latin typeface="微软雅黑" panose="020F0302020204030204"/>
        <a:ea typeface="微软雅黑"/>
        <a:cs typeface=""/>
      </a:majorFont>
      <a:minorFont>
        <a:latin typeface="微软雅黑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2018</Words>
  <Application>Microsoft Office PowerPoint</Application>
  <PresentationFormat>宽屏</PresentationFormat>
  <Paragraphs>231</Paragraphs>
  <Slides>28</Slides>
  <Notes>28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5" baseType="lpstr">
      <vt:lpstr>Calibri</vt:lpstr>
      <vt:lpstr>Wingdings</vt:lpstr>
      <vt:lpstr>Times New Roman</vt:lpstr>
      <vt:lpstr>微软雅黑</vt:lpstr>
      <vt:lpstr>Arial</vt:lpstr>
      <vt:lpstr>宋体</vt:lpstr>
      <vt:lpstr>Office 主题</vt:lpstr>
      <vt:lpstr>PowerPoint 演示文稿</vt:lpstr>
      <vt:lpstr>PowerPoint 演示文稿</vt:lpstr>
      <vt:lpstr>PowerPoint 演示文稿</vt:lpstr>
      <vt:lpstr>背景介绍</vt:lpstr>
      <vt:lpstr>调查意义</vt:lpstr>
      <vt:lpstr>PowerPoint 演示文稿</vt:lpstr>
      <vt:lpstr>现状分析</vt:lpstr>
      <vt:lpstr>调研目的</vt:lpstr>
      <vt:lpstr>调研对象</vt:lpstr>
      <vt:lpstr>调研方法</vt:lpstr>
      <vt:lpstr>抽样方式</vt:lpstr>
      <vt:lpstr>问卷设计</vt:lpstr>
      <vt:lpstr>PowerPoint 演示文稿</vt:lpstr>
      <vt:lpstr>主要项目</vt:lpstr>
      <vt:lpstr>统计情况</vt:lpstr>
      <vt:lpstr>具体数据</vt:lpstr>
      <vt:lpstr>PowerPoint 演示文稿</vt:lpstr>
      <vt:lpstr>整体分析</vt:lpstr>
      <vt:lpstr>具体分析</vt:lpstr>
      <vt:lpstr>具体分析</vt:lpstr>
      <vt:lpstr>具体分析</vt:lpstr>
      <vt:lpstr>具体分析</vt:lpstr>
      <vt:lpstr>具体分析</vt:lpstr>
      <vt:lpstr>PowerPoint 演示文稿</vt:lpstr>
      <vt:lpstr>关键要素</vt:lpstr>
      <vt:lpstr>成果结论</vt:lpstr>
      <vt:lpstr>未来展望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4278</dc:title>
  <dc:creator/>
  <cp:lastModifiedBy/>
  <cp:revision>1</cp:revision>
  <dcterms:created xsi:type="dcterms:W3CDTF">2017-03-24T10:45:09Z</dcterms:created>
  <dcterms:modified xsi:type="dcterms:W3CDTF">2018-12-04T05:35:01Z</dcterms:modified>
</cp:coreProperties>
</file>