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9" r:id="rId3"/>
    <p:sldId id="262" r:id="rId4"/>
    <p:sldId id="261" r:id="rId5"/>
    <p:sldId id="266" r:id="rId6"/>
    <p:sldId id="267" r:id="rId7"/>
    <p:sldId id="263" r:id="rId8"/>
    <p:sldId id="268" r:id="rId9"/>
    <p:sldId id="279" r:id="rId10"/>
    <p:sldId id="269" r:id="rId11"/>
    <p:sldId id="270" r:id="rId12"/>
    <p:sldId id="264" r:id="rId13"/>
    <p:sldId id="271" r:id="rId14"/>
    <p:sldId id="272" r:id="rId15"/>
    <p:sldId id="274" r:id="rId16"/>
    <p:sldId id="265" r:id="rId17"/>
    <p:sldId id="273" r:id="rId18"/>
    <p:sldId id="275" r:id="rId19"/>
    <p:sldId id="276" r:id="rId20"/>
    <p:sldId id="278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557"/>
    <a:srgbClr val="D50200"/>
    <a:srgbClr val="FFAA71"/>
    <a:srgbClr val="E1DEDC"/>
    <a:srgbClr val="000F5F"/>
    <a:srgbClr val="FFFF9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0842065474813777E-2"/>
          <c:y val="2.7646347407244993E-2"/>
          <c:w val="0.96018831468615173"/>
          <c:h val="0.92020785938305882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Type A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cat>
            <c:strRef>
              <c:f>Sheet1!$A$2:$A$13</c:f>
              <c:strCache>
                <c:ptCount val="12"/>
                <c:pt idx="0">
                  <c:v>巴西</c:v>
                </c:pt>
                <c:pt idx="1">
                  <c:v>俄罗斯</c:v>
                </c:pt>
                <c:pt idx="2">
                  <c:v>阿根廷</c:v>
                </c:pt>
                <c:pt idx="3">
                  <c:v>乌拉圭</c:v>
                </c:pt>
                <c:pt idx="4">
                  <c:v>墨西哥</c:v>
                </c:pt>
                <c:pt idx="5">
                  <c:v>瑞士</c:v>
                </c:pt>
                <c:pt idx="6">
                  <c:v>瑞典</c:v>
                </c:pt>
                <c:pt idx="7">
                  <c:v>德国</c:v>
                </c:pt>
                <c:pt idx="8">
                  <c:v>日本</c:v>
                </c:pt>
                <c:pt idx="9">
                  <c:v>英格兰</c:v>
                </c:pt>
                <c:pt idx="10">
                  <c:v>塞尔维亚</c:v>
                </c:pt>
                <c:pt idx="11">
                  <c:v>韩国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6</c:v>
                </c:pt>
                <c:pt idx="2">
                  <c:v>15</c:v>
                </c:pt>
                <c:pt idx="3">
                  <c:v>14</c:v>
                </c:pt>
                <c:pt idx="4">
                  <c:v>24</c:v>
                </c:pt>
                <c:pt idx="5">
                  <c:v>15</c:v>
                </c:pt>
                <c:pt idx="6">
                  <c:v>20</c:v>
                </c:pt>
                <c:pt idx="7">
                  <c:v>11</c:v>
                </c:pt>
                <c:pt idx="8">
                  <c:v>6</c:v>
                </c:pt>
                <c:pt idx="9">
                  <c:v>24</c:v>
                </c:pt>
                <c:pt idx="10">
                  <c:v>15</c:v>
                </c:pt>
                <c:pt idx="11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F14-4D18-B578-95246C96A7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Type B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cat>
            <c:strRef>
              <c:f>Sheet1!$A$2:$A$13</c:f>
              <c:strCache>
                <c:ptCount val="12"/>
                <c:pt idx="0">
                  <c:v>巴西</c:v>
                </c:pt>
                <c:pt idx="1">
                  <c:v>俄罗斯</c:v>
                </c:pt>
                <c:pt idx="2">
                  <c:v>阿根廷</c:v>
                </c:pt>
                <c:pt idx="3">
                  <c:v>乌拉圭</c:v>
                </c:pt>
                <c:pt idx="4">
                  <c:v>墨西哥</c:v>
                </c:pt>
                <c:pt idx="5">
                  <c:v>瑞士</c:v>
                </c:pt>
                <c:pt idx="6">
                  <c:v>瑞典</c:v>
                </c:pt>
                <c:pt idx="7">
                  <c:v>德国</c:v>
                </c:pt>
                <c:pt idx="8">
                  <c:v>日本</c:v>
                </c:pt>
                <c:pt idx="9">
                  <c:v>英格兰</c:v>
                </c:pt>
                <c:pt idx="10">
                  <c:v>塞尔维亚</c:v>
                </c:pt>
                <c:pt idx="11">
                  <c:v>韩国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8</c:v>
                </c:pt>
                <c:pt idx="2">
                  <c:v>6</c:v>
                </c:pt>
                <c:pt idx="3">
                  <c:v>19</c:v>
                </c:pt>
                <c:pt idx="4">
                  <c:v>17</c:v>
                </c:pt>
                <c:pt idx="5">
                  <c:v>17</c:v>
                </c:pt>
                <c:pt idx="6">
                  <c:v>7</c:v>
                </c:pt>
                <c:pt idx="7">
                  <c:v>12</c:v>
                </c:pt>
                <c:pt idx="8">
                  <c:v>7</c:v>
                </c:pt>
                <c:pt idx="9">
                  <c:v>17</c:v>
                </c:pt>
                <c:pt idx="10">
                  <c:v>17</c:v>
                </c:pt>
                <c:pt idx="11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F14-4D18-B578-95246C96A7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Type C</c:v>
                </c:pt>
              </c:strCache>
            </c:strRef>
          </c:tx>
          <c:spPr>
            <a:solidFill>
              <a:schemeClr val="bg1">
                <a:lumMod val="95000"/>
              </a:schemeClr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cat>
            <c:strRef>
              <c:f>Sheet1!$A$2:$A$13</c:f>
              <c:strCache>
                <c:ptCount val="12"/>
                <c:pt idx="0">
                  <c:v>巴西</c:v>
                </c:pt>
                <c:pt idx="1">
                  <c:v>俄罗斯</c:v>
                </c:pt>
                <c:pt idx="2">
                  <c:v>阿根廷</c:v>
                </c:pt>
                <c:pt idx="3">
                  <c:v>乌拉圭</c:v>
                </c:pt>
                <c:pt idx="4">
                  <c:v>墨西哥</c:v>
                </c:pt>
                <c:pt idx="5">
                  <c:v>瑞士</c:v>
                </c:pt>
                <c:pt idx="6">
                  <c:v>瑞典</c:v>
                </c:pt>
                <c:pt idx="7">
                  <c:v>德国</c:v>
                </c:pt>
                <c:pt idx="8">
                  <c:v>日本</c:v>
                </c:pt>
                <c:pt idx="9">
                  <c:v>英格兰</c:v>
                </c:pt>
                <c:pt idx="10">
                  <c:v>塞尔维亚</c:v>
                </c:pt>
                <c:pt idx="11">
                  <c:v>韩国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7</c:v>
                </c:pt>
                <c:pt idx="2">
                  <c:v>18</c:v>
                </c:pt>
                <c:pt idx="3">
                  <c:v>6</c:v>
                </c:pt>
                <c:pt idx="4">
                  <c:v>12</c:v>
                </c:pt>
                <c:pt idx="5">
                  <c:v>9</c:v>
                </c:pt>
                <c:pt idx="6">
                  <c:v>11</c:v>
                </c:pt>
                <c:pt idx="7">
                  <c:v>20</c:v>
                </c:pt>
                <c:pt idx="8">
                  <c:v>18</c:v>
                </c:pt>
                <c:pt idx="9">
                  <c:v>12</c:v>
                </c:pt>
                <c:pt idx="10">
                  <c:v>9</c:v>
                </c:pt>
                <c:pt idx="11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F14-4D18-B578-95246C96A7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Type D</c:v>
                </c:pt>
              </c:strCache>
            </c:strRef>
          </c:tx>
          <c:spPr>
            <a:solidFill>
              <a:schemeClr val="bg1"/>
            </a:solidFill>
            <a:ln w="9525" cap="flat" cmpd="sng" algn="ctr">
              <a:solidFill>
                <a:schemeClr val="bg1"/>
              </a:solidFill>
              <a:round/>
            </a:ln>
            <a:effectLst/>
          </c:spPr>
          <c:cat>
            <c:strRef>
              <c:f>Sheet1!$A$2:$A$13</c:f>
              <c:strCache>
                <c:ptCount val="12"/>
                <c:pt idx="0">
                  <c:v>巴西</c:v>
                </c:pt>
                <c:pt idx="1">
                  <c:v>俄罗斯</c:v>
                </c:pt>
                <c:pt idx="2">
                  <c:v>阿根廷</c:v>
                </c:pt>
                <c:pt idx="3">
                  <c:v>乌拉圭</c:v>
                </c:pt>
                <c:pt idx="4">
                  <c:v>墨西哥</c:v>
                </c:pt>
                <c:pt idx="5">
                  <c:v>瑞士</c:v>
                </c:pt>
                <c:pt idx="6">
                  <c:v>瑞典</c:v>
                </c:pt>
                <c:pt idx="7">
                  <c:v>德国</c:v>
                </c:pt>
                <c:pt idx="8">
                  <c:v>日本</c:v>
                </c:pt>
                <c:pt idx="9">
                  <c:v>英格兰</c:v>
                </c:pt>
                <c:pt idx="10">
                  <c:v>塞尔维亚</c:v>
                </c:pt>
                <c:pt idx="11">
                  <c:v>韩国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2</c:v>
                </c:pt>
                <c:pt idx="2">
                  <c:v>4</c:v>
                </c:pt>
                <c:pt idx="3">
                  <c:v>14</c:v>
                </c:pt>
                <c:pt idx="4">
                  <c:v>3</c:v>
                </c:pt>
                <c:pt idx="5">
                  <c:v>5</c:v>
                </c:pt>
                <c:pt idx="6">
                  <c:v>6</c:v>
                </c:pt>
                <c:pt idx="7">
                  <c:v>24</c:v>
                </c:pt>
                <c:pt idx="8">
                  <c:v>11</c:v>
                </c:pt>
                <c:pt idx="9">
                  <c:v>3</c:v>
                </c:pt>
                <c:pt idx="10">
                  <c:v>5</c:v>
                </c:pt>
                <c:pt idx="11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F14-4D18-B578-95246C96A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676739088"/>
        <c:axId val="-676734736"/>
      </c:areaChart>
      <c:catAx>
        <c:axId val="-6767390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76734736"/>
        <c:crosses val="autoZero"/>
        <c:auto val="1"/>
        <c:lblAlgn val="ctr"/>
        <c:lblOffset val="100"/>
        <c:noMultiLvlLbl val="0"/>
      </c:catAx>
      <c:valAx>
        <c:axId val="-67673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7673908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0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2D000E-B6C9-477A-AE32-8BA1DF0A532F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BE9C3B-4AC2-4AAD-91B0-396349590C4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311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603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0537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02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417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615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5511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6055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4736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950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3155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170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7368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6876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89497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7998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0451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5855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70815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3201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BE9C3B-4AC2-4AAD-91B0-396349590C4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77765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47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347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542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79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84D2B-5457-43B1-9600-BD30AB7C4140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3712-21C4-436C-93E9-0E7D76A86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349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84D2B-5457-43B1-9600-BD30AB7C4140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3712-21C4-436C-93E9-0E7D76A86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245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84D2B-5457-43B1-9600-BD30AB7C4140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3712-21C4-436C-93E9-0E7D76A86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90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84D2B-5457-43B1-9600-BD30AB7C4140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3712-21C4-436C-93E9-0E7D76A86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886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84D2B-5457-43B1-9600-BD30AB7C4140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3712-21C4-436C-93E9-0E7D76A86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6798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84D2B-5457-43B1-9600-BD30AB7C4140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3712-21C4-436C-93E9-0E7D76A86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627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84D2B-5457-43B1-9600-BD30AB7C4140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703712-21C4-436C-93E9-0E7D76A86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42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84D2B-5457-43B1-9600-BD30AB7C4140}" type="datetimeFigureOut">
              <a:rPr lang="zh-CN" altLang="en-US" smtClean="0"/>
              <a:t>2018/6/13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03712-21C4-436C-93E9-0E7D76A86C3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28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23" y="508000"/>
            <a:ext cx="5800427" cy="30607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048" y="2632470"/>
            <a:ext cx="1752511" cy="42018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04" y="508000"/>
            <a:ext cx="11518696" cy="572411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26127" y="5902036"/>
            <a:ext cx="37095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俄罗斯世界杯主题</a:t>
            </a:r>
            <a:r>
              <a:rPr lang="en-US" altLang="zh-CN" sz="2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54446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024" y="2811462"/>
            <a:ext cx="2142066" cy="11303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319239" y="2165349"/>
            <a:ext cx="3409335" cy="3400425"/>
          </a:xfrm>
          <a:prstGeom prst="rect">
            <a:avLst/>
          </a:prstGeom>
          <a:solidFill>
            <a:schemeClr val="bg1">
              <a:alpha val="87000"/>
            </a:schemeClr>
          </a:solidFill>
          <a:ln w="63500" cmpd="dbl">
            <a:solidFill>
              <a:schemeClr val="bg1"/>
            </a:solidFill>
            <a:beve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97956" y="798743"/>
            <a:ext cx="1517044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FFFFFF"/>
                    </a:gs>
                    <a:gs pos="45000">
                      <a:srgbClr val="FFFF9E"/>
                    </a:gs>
                    <a:gs pos="66000">
                      <a:srgbClr val="FFAA71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600" b="1" dirty="0">
              <a:ln w="12700">
                <a:noFill/>
              </a:ln>
              <a:gradFill flip="none" rotWithShape="1">
                <a:gsLst>
                  <a:gs pos="0">
                    <a:srgbClr val="FFFFFF"/>
                  </a:gs>
                  <a:gs pos="45000">
                    <a:srgbClr val="FFFF9E"/>
                  </a:gs>
                  <a:gs pos="66000">
                    <a:srgbClr val="FFAA71"/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672379" y="2713632"/>
            <a:ext cx="2703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I. </a:t>
            </a:r>
            <a:r>
              <a:rPr lang="zh-CN" altLang="en-US" sz="2400" b="1" dirty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世界杯开赛</a:t>
            </a:r>
            <a:endParaRPr lang="en-US" altLang="zh-CN" sz="2400" b="1" dirty="0">
              <a:ln w="12700">
                <a:noFill/>
              </a:ln>
              <a:solidFill>
                <a:srgbClr val="000557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672380" y="3327697"/>
            <a:ext cx="2958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II. </a:t>
            </a:r>
            <a:r>
              <a:rPr lang="zh-CN" altLang="en-US" sz="2400" b="1" dirty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参赛</a:t>
            </a:r>
            <a:r>
              <a:rPr lang="zh-CN" altLang="en-US" sz="2400" b="1" dirty="0" smtClean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队伍</a:t>
            </a:r>
            <a:r>
              <a:rPr lang="zh-CN" altLang="en-US" sz="2400" b="1" dirty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介绍</a:t>
            </a:r>
            <a:endParaRPr lang="en-US" altLang="zh-CN" sz="2400" b="1" dirty="0">
              <a:ln w="12700">
                <a:noFill/>
              </a:ln>
              <a:solidFill>
                <a:srgbClr val="000557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672379" y="3941762"/>
            <a:ext cx="2958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III. </a:t>
            </a:r>
            <a:r>
              <a:rPr lang="zh-CN" altLang="en-US" sz="2400" b="1" dirty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追忆过往世界杯</a:t>
            </a:r>
            <a:endParaRPr lang="en-US" altLang="zh-CN" sz="2400" b="1" dirty="0">
              <a:ln w="12700">
                <a:noFill/>
              </a:ln>
              <a:solidFill>
                <a:srgbClr val="000557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72379" y="4566243"/>
            <a:ext cx="2958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IV. </a:t>
            </a:r>
            <a:r>
              <a:rPr lang="zh-CN" altLang="en-US" sz="2400" b="1" dirty="0">
                <a:ln w="12700">
                  <a:noFill/>
                </a:ln>
                <a:solidFill>
                  <a:srgbClr val="000557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世界杯冠军预测</a:t>
            </a:r>
            <a:endParaRPr lang="en-US" altLang="zh-CN" sz="2400" b="1" dirty="0">
              <a:ln w="12700">
                <a:noFill/>
              </a:ln>
              <a:solidFill>
                <a:srgbClr val="000557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197956" y="1340633"/>
            <a:ext cx="2491708" cy="646331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ln w="12700">
                  <a:noFill/>
                </a:ln>
                <a:gradFill flip="none" rotWithShape="1">
                  <a:gsLst>
                    <a:gs pos="0">
                      <a:srgbClr val="FFFFFF"/>
                    </a:gs>
                    <a:gs pos="45000">
                      <a:srgbClr val="FFFF9E"/>
                    </a:gs>
                    <a:gs pos="66000">
                      <a:srgbClr val="FFAA71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</a:t>
            </a:r>
            <a:r>
              <a:rPr lang="en-US" altLang="zh-CN" sz="36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FFFFFF"/>
                    </a:gs>
                    <a:gs pos="45000">
                      <a:srgbClr val="FFFF9E"/>
                    </a:gs>
                    <a:gs pos="66000">
                      <a:srgbClr val="FFAA71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</a:t>
            </a:r>
            <a:r>
              <a:rPr lang="en-US" altLang="zh-CN" sz="3600" b="1" dirty="0">
                <a:ln w="12700">
                  <a:noFill/>
                </a:ln>
                <a:gradFill flip="none" rotWithShape="1">
                  <a:gsLst>
                    <a:gs pos="0">
                      <a:srgbClr val="FFFFFF"/>
                    </a:gs>
                    <a:gs pos="45000">
                      <a:srgbClr val="FFFF9E"/>
                    </a:gs>
                    <a:gs pos="66000">
                      <a:srgbClr val="FFAA71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</a:t>
            </a:r>
            <a:endParaRPr lang="zh-CN" altLang="en-US" sz="3600" b="1" dirty="0">
              <a:ln w="12700">
                <a:noFill/>
              </a:ln>
              <a:gradFill flip="none" rotWithShape="1">
                <a:gsLst>
                  <a:gs pos="0">
                    <a:srgbClr val="FFFFFF"/>
                  </a:gs>
                  <a:gs pos="45000">
                    <a:srgbClr val="FFFF9E"/>
                  </a:gs>
                  <a:gs pos="66000">
                    <a:srgbClr val="FFAA71"/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7693" y="1912429"/>
            <a:ext cx="1100907" cy="2866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260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20" y="516390"/>
            <a:ext cx="5800427" cy="3060700"/>
          </a:xfrm>
          <a:prstGeom prst="rect">
            <a:avLst/>
          </a:prstGeom>
          <a:effectLst>
            <a:outerShdw blurRad="2413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4121454" y="3863994"/>
            <a:ext cx="3901153" cy="983729"/>
          </a:xfrm>
          <a:prstGeom prst="rect">
            <a:avLst/>
          </a:prstGeom>
          <a:solidFill>
            <a:schemeClr val="bg1">
              <a:alpha val="82000"/>
            </a:schemeClr>
          </a:solidFill>
          <a:ln w="63500" cmpd="dbl">
            <a:solidFill>
              <a:schemeClr val="bg1"/>
            </a:solidFill>
            <a:bevel/>
          </a:ln>
          <a:effectLst>
            <a:glow rad="63500">
              <a:schemeClr val="bg1">
                <a:alpha val="40000"/>
              </a:schemeClr>
            </a:glow>
            <a:outerShdw blurRad="63500" sx="102000" sy="102000" algn="ctr" rotWithShape="0">
              <a:schemeClr val="tx1">
                <a:lumMod val="50000"/>
                <a:lumOff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93421" y="4032694"/>
            <a:ext cx="3557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ln w="12700">
                  <a:noFill/>
                </a:ln>
                <a:solidFill>
                  <a:srgbClr val="D50200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世界杯</a:t>
            </a:r>
            <a:r>
              <a:rPr lang="zh-CN" altLang="en-US" sz="3600" b="1" dirty="0">
                <a:ln w="12700">
                  <a:noFill/>
                </a:ln>
                <a:solidFill>
                  <a:srgbClr val="D50200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开赛</a:t>
            </a:r>
            <a:endParaRPr lang="en-US" altLang="zh-CN" sz="3600" b="1" dirty="0">
              <a:ln w="12700">
                <a:noFill/>
              </a:ln>
              <a:solidFill>
                <a:srgbClr val="D50200"/>
              </a:solidFill>
              <a:effectLst>
                <a:outerShdw blurRad="63500" sx="102000" sy="102000" algn="ctr" rotWithShape="0">
                  <a:schemeClr val="bg2">
                    <a:lumMod val="10000"/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48" y="4298639"/>
            <a:ext cx="1067451" cy="25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88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3984555" y="2382599"/>
            <a:ext cx="397834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2018.6.14.</a:t>
            </a:r>
            <a:endParaRPr lang="zh-CN" altLang="en-US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3416300" y="3398262"/>
            <a:ext cx="5207000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2936510" y="3459817"/>
            <a:ext cx="659263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 2018 FIFA WORLD CUP</a:t>
            </a:r>
            <a:endParaRPr lang="zh-CN" altLang="en-US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24418" y="4229258"/>
            <a:ext cx="4190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Чемпиона́т ми́ра по футбо́лу </a:t>
            </a:r>
            <a:r>
              <a:rPr lang="ru-RU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</a:t>
            </a:r>
            <a:r>
              <a: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7423" y="1031816"/>
            <a:ext cx="436507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n"/>
            </a:pP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比赛将于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2018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6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14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日至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7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15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日在俄罗斯境内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11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座城市中的</a:t>
            </a:r>
            <a:r>
              <a:rPr lang="en-US" altLang="zh-CN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12</a:t>
            </a:r>
            <a:r>
              <a:rPr lang="zh-CN" altLang="en-US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pitchFamily="49" charset="-122"/>
                <a:ea typeface="幼圆" panose="02010509060101010101" pitchFamily="49" charset="-122"/>
              </a:rPr>
              <a:t>座球场内举行。</a:t>
            </a:r>
          </a:p>
        </p:txBody>
      </p:sp>
    </p:spTree>
    <p:extLst>
      <p:ext uri="{BB962C8B-B14F-4D97-AF65-F5344CB8AC3E}">
        <p14:creationId xmlns:p14="http://schemas.microsoft.com/office/powerpoint/2010/main" val="95849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直接连接符 2"/>
          <p:cNvCxnSpPr/>
          <p:nvPr/>
        </p:nvCxnSpPr>
        <p:spPr>
          <a:xfrm>
            <a:off x="1395788" y="4197850"/>
            <a:ext cx="9296400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2018年俄罗斯世界杯会徽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433" y="2642209"/>
            <a:ext cx="2095500" cy="1057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矩形 5"/>
          <p:cNvSpPr/>
          <p:nvPr/>
        </p:nvSpPr>
        <p:spPr>
          <a:xfrm>
            <a:off x="1807584" y="4457690"/>
            <a:ext cx="16722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赛事</a:t>
            </a:r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会徽</a:t>
            </a:r>
            <a:endParaRPr lang="en-US" altLang="zh-CN" sz="16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lvl="0" algn="ctr"/>
            <a:r>
              <a:rPr lang="en-US" altLang="zh-CN" sz="900" i="1" dirty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-TYPE  YOUR  </a:t>
            </a:r>
            <a:r>
              <a:rPr lang="en-US" altLang="zh-CN" sz="900" i="1" dirty="0" smtClean="0">
                <a:solidFill>
                  <a:prstClr val="white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THOUGHT-</a:t>
            </a:r>
            <a:endParaRPr lang="zh-CN" altLang="en-US" sz="900" i="1" dirty="0">
              <a:solidFill>
                <a:prstClr val="white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28" name="Picture 4" descr="2018年俄罗斯世界杯吉祥物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695" b="98122" l="10000" r="90000">
                        <a14:foregroundMark x1="47727" y1="45540" x2="58636" y2="79343"/>
                        <a14:foregroundMark x1="21818" y1="79343" x2="29091" y2="93897"/>
                        <a14:foregroundMark x1="31818" y1="80751" x2="32727" y2="88263"/>
                      </a14:backgroundRemoval>
                    </a14:imgEffect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887" y="2037624"/>
            <a:ext cx="2095500" cy="2028826"/>
          </a:xfrm>
          <a:prstGeom prst="rect">
            <a:avLst/>
          </a:prstGeom>
          <a:noFill/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/>
          <p:cNvSpPr/>
          <p:nvPr/>
        </p:nvSpPr>
        <p:spPr>
          <a:xfrm>
            <a:off x="5130917" y="4457690"/>
            <a:ext cx="1826141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吉祥物</a:t>
            </a:r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：扎比瓦卡</a:t>
            </a:r>
            <a:endParaRPr lang="en-US" altLang="zh-CN" sz="16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30" name="Picture 6" descr="https://gss1.bdstatic.com/-vo3dSag_xI4khGkpoWK1HF6hhy/baike/s%3D220/sign=221a277c114c510faac4e51850582528/7dd98d1001e939018461748a70ec54e736d1962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342" y="2611074"/>
            <a:ext cx="2095500" cy="1323975"/>
          </a:xfrm>
          <a:prstGeom prst="roundRect">
            <a:avLst>
              <a:gd name="adj" fmla="val 488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innerShdw blurRad="330200">
              <a:prstClr val="black">
                <a:alpha val="88000"/>
              </a:prstClr>
            </a:innerShdw>
            <a:reflection blurRad="12700" stA="38000" endPos="28000" dist="5000" dir="5400000" sy="-100000" algn="bl" rotWithShape="0"/>
          </a:effectLst>
          <a:extLst/>
        </p:spPr>
      </p:pic>
      <p:sp>
        <p:nvSpPr>
          <p:cNvPr id="11" name="矩形 10"/>
          <p:cNvSpPr/>
          <p:nvPr/>
        </p:nvSpPr>
        <p:spPr>
          <a:xfrm>
            <a:off x="8586965" y="4457690"/>
            <a:ext cx="1672253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比赛用</a:t>
            </a:r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球</a:t>
            </a:r>
            <a:endParaRPr lang="en-US" altLang="zh-CN" sz="16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9161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4323675" y="2289323"/>
            <a:ext cx="6556379" cy="2417516"/>
          </a:xfrm>
          <a:prstGeom prst="rect">
            <a:avLst/>
          </a:prstGeom>
          <a:solidFill>
            <a:schemeClr val="bg1">
              <a:alpha val="82000"/>
            </a:schemeClr>
          </a:solidFill>
          <a:ln w="63500" cmpd="dbl">
            <a:solidFill>
              <a:schemeClr val="bg1"/>
            </a:solidFill>
            <a:bevel/>
          </a:ln>
          <a:effectLst>
            <a:glow rad="63500">
              <a:schemeClr val="bg1">
                <a:alpha val="40000"/>
              </a:schemeClr>
            </a:glow>
            <a:outerShdw blurRad="63500" sx="102000" sy="102000" algn="ctr" rotWithShape="0">
              <a:schemeClr val="tx1">
                <a:lumMod val="50000"/>
                <a:lumOff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623559" y="3175414"/>
            <a:ext cx="60220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新球保持了传统外观，黑色色块占据主要地位，外形上类似于</a:t>
            </a:r>
            <a:r>
              <a:rPr lang="en-US" altLang="zh-CN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1970</a:t>
            </a:r>
            <a:r>
              <a:rPr lang="zh-CN" altLang="en-US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年墨西哥世界杯的比赛用球</a:t>
            </a:r>
            <a:r>
              <a:rPr lang="en-US" altLang="zh-CN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——“Telstar”</a:t>
            </a:r>
            <a:r>
              <a:rPr lang="zh-CN" altLang="en-US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，同时采用了一些现代化的工艺和科技，其中包括</a:t>
            </a:r>
            <a:r>
              <a:rPr lang="en-US" altLang="zh-CN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NFC</a:t>
            </a:r>
            <a:r>
              <a:rPr lang="zh-CN" altLang="en-US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芯片的植入。这是世界杯用球首次植入</a:t>
            </a:r>
            <a:r>
              <a:rPr lang="en-US" altLang="zh-CN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NFC</a:t>
            </a:r>
            <a:r>
              <a:rPr lang="zh-CN" altLang="en-US" sz="1600" i="1" dirty="0">
                <a:solidFill>
                  <a:srgbClr val="000557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芯片，目的是让球迷可以通过智能手机连接比赛用球。</a:t>
            </a:r>
            <a:endParaRPr lang="zh-CN" altLang="en-US" sz="900" b="0" i="1" dirty="0">
              <a:solidFill>
                <a:srgbClr val="000557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23559" y="2451523"/>
            <a:ext cx="1914307" cy="5616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i="1" dirty="0">
                <a:solidFill>
                  <a:srgbClr val="D502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比赛用</a:t>
            </a:r>
            <a:r>
              <a:rPr lang="zh-CN" altLang="en-US" sz="2000" i="1" dirty="0" smtClean="0">
                <a:solidFill>
                  <a:srgbClr val="D502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球</a:t>
            </a:r>
            <a:endParaRPr lang="en-US" altLang="zh-CN" sz="2000" i="1" dirty="0" smtClean="0">
              <a:solidFill>
                <a:srgbClr val="D5020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1050" b="0" i="1" dirty="0" smtClean="0">
                <a:solidFill>
                  <a:srgbClr val="D50200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1050" b="0" i="1" dirty="0">
              <a:solidFill>
                <a:srgbClr val="D50200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63394" y="2630579"/>
            <a:ext cx="167225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比赛用</a:t>
            </a:r>
            <a:r>
              <a:rPr lang="zh-CN" altLang="en-US" sz="16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球</a:t>
            </a:r>
            <a:endParaRPr lang="en-US" altLang="zh-CN" sz="16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algn="ctr"/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1362096" y="3094264"/>
            <a:ext cx="1930833" cy="13369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1362096" y="4164908"/>
            <a:ext cx="1985175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1354933" y="3258192"/>
            <a:ext cx="199233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这款俄罗斯世界杯用球采用了经典黑白两色，深色梯形装饰由马赛克图案组成，文字则使用了金色。</a:t>
            </a:r>
          </a:p>
        </p:txBody>
      </p:sp>
    </p:spTree>
    <p:extLst>
      <p:ext uri="{BB962C8B-B14F-4D97-AF65-F5344CB8AC3E}">
        <p14:creationId xmlns:p14="http://schemas.microsoft.com/office/powerpoint/2010/main" val="36728988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6" grpId="0"/>
      <p:bldP spid="8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20" y="516390"/>
            <a:ext cx="5800427" cy="3060700"/>
          </a:xfrm>
          <a:prstGeom prst="rect">
            <a:avLst/>
          </a:prstGeom>
          <a:effectLst>
            <a:outerShdw blurRad="2413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4121454" y="3863994"/>
            <a:ext cx="3901153" cy="983729"/>
          </a:xfrm>
          <a:prstGeom prst="rect">
            <a:avLst/>
          </a:prstGeom>
          <a:solidFill>
            <a:schemeClr val="bg1">
              <a:alpha val="82000"/>
            </a:schemeClr>
          </a:solidFill>
          <a:ln w="63500" cmpd="dbl">
            <a:solidFill>
              <a:schemeClr val="bg1"/>
            </a:solidFill>
            <a:bevel/>
          </a:ln>
          <a:effectLst>
            <a:glow rad="63500">
              <a:schemeClr val="bg1">
                <a:alpha val="40000"/>
              </a:schemeClr>
            </a:glow>
            <a:outerShdw blurRad="63500" sx="102000" sy="102000" algn="ctr" rotWithShape="0">
              <a:schemeClr val="tx1">
                <a:lumMod val="50000"/>
                <a:lumOff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93421" y="4032694"/>
            <a:ext cx="3557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ln w="12700">
                  <a:noFill/>
                </a:ln>
                <a:solidFill>
                  <a:srgbClr val="D50200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参赛</a:t>
            </a:r>
            <a:r>
              <a:rPr lang="zh-CN" altLang="en-US" sz="3600" b="1" dirty="0" smtClean="0">
                <a:ln w="12700">
                  <a:noFill/>
                </a:ln>
                <a:solidFill>
                  <a:srgbClr val="D50200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队伍介绍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48" y="4298639"/>
            <a:ext cx="1067451" cy="25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6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4651654"/>
              </p:ext>
            </p:extLst>
          </p:nvPr>
        </p:nvGraphicFramePr>
        <p:xfrm>
          <a:off x="879474" y="1288576"/>
          <a:ext cx="6673851" cy="1711799"/>
        </p:xfrm>
        <a:graphic>
          <a:graphicData uri="http://schemas.openxmlformats.org/drawingml/2006/table">
            <a:tbl>
              <a:tblPr/>
              <a:tblGrid>
                <a:gridCol w="2157102">
                  <a:extLst>
                    <a:ext uri="{9D8B030D-6E8A-4147-A177-3AD203B41FA5}">
                      <a16:colId xmlns="" xmlns:a16="http://schemas.microsoft.com/office/drawing/2014/main" val="783334094"/>
                    </a:ext>
                  </a:extLst>
                </a:gridCol>
                <a:gridCol w="2157102">
                  <a:extLst>
                    <a:ext uri="{9D8B030D-6E8A-4147-A177-3AD203B41FA5}">
                      <a16:colId xmlns="" xmlns:a16="http://schemas.microsoft.com/office/drawing/2014/main" val="2909650895"/>
                    </a:ext>
                  </a:extLst>
                </a:gridCol>
                <a:gridCol w="1937956">
                  <a:extLst>
                    <a:ext uri="{9D8B030D-6E8A-4147-A177-3AD203B41FA5}">
                      <a16:colId xmlns="" xmlns:a16="http://schemas.microsoft.com/office/drawing/2014/main" val="1615371124"/>
                    </a:ext>
                  </a:extLst>
                </a:gridCol>
                <a:gridCol w="421691">
                  <a:extLst>
                    <a:ext uri="{9D8B030D-6E8A-4147-A177-3AD203B41FA5}">
                      <a16:colId xmlns="" xmlns:a16="http://schemas.microsoft.com/office/drawing/2014/main" val="3373943294"/>
                    </a:ext>
                  </a:extLst>
                </a:gridCol>
              </a:tblGrid>
              <a:tr h="35638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东道主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Host, 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俄罗斯国家男子足球队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N/A</a:t>
                      </a:r>
                      <a:endParaRPr 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32742463"/>
                  </a:ext>
                </a:extLst>
              </a:tr>
              <a:tr h="271082">
                <a:tc rowSpan="5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亚洲区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AFC, 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伊朗国家男子足球队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79733365"/>
                  </a:ext>
                </a:extLst>
              </a:tr>
              <a:tr h="27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日本国家男子足球队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31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65149988"/>
                  </a:ext>
                </a:extLst>
              </a:tr>
              <a:tr h="27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韩国国家男子足球队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15095052"/>
                  </a:ext>
                </a:extLst>
              </a:tr>
              <a:tr h="27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沙特阿拉伯国家男子足球队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20647261"/>
                  </a:ext>
                </a:extLst>
              </a:tr>
              <a:tr h="27108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澳大利亚国家男子足球队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95250" marR="95250" marT="19050" marB="1905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03784444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312195"/>
              </p:ext>
            </p:extLst>
          </p:nvPr>
        </p:nvGraphicFramePr>
        <p:xfrm>
          <a:off x="7737300" y="1288580"/>
          <a:ext cx="3673649" cy="4540718"/>
        </p:xfrm>
        <a:graphic>
          <a:graphicData uri="http://schemas.openxmlformats.org/drawingml/2006/table">
            <a:tbl>
              <a:tblPr/>
              <a:tblGrid>
                <a:gridCol w="1197150">
                  <a:extLst>
                    <a:ext uri="{9D8B030D-6E8A-4147-A177-3AD203B41FA5}">
                      <a16:colId xmlns="" xmlns:a16="http://schemas.microsoft.com/office/drawing/2014/main" val="2172892386"/>
                    </a:ext>
                  </a:extLst>
                </a:gridCol>
                <a:gridCol w="1095375">
                  <a:extLst>
                    <a:ext uri="{9D8B030D-6E8A-4147-A177-3AD203B41FA5}">
                      <a16:colId xmlns="" xmlns:a16="http://schemas.microsoft.com/office/drawing/2014/main" val="1991712375"/>
                    </a:ext>
                  </a:extLst>
                </a:gridCol>
                <a:gridCol w="1038225">
                  <a:extLst>
                    <a:ext uri="{9D8B030D-6E8A-4147-A177-3AD203B41FA5}">
                      <a16:colId xmlns="" xmlns:a16="http://schemas.microsoft.com/office/drawing/2014/main" val="827058126"/>
                    </a:ext>
                  </a:extLst>
                </a:gridCol>
                <a:gridCol w="342899">
                  <a:extLst>
                    <a:ext uri="{9D8B030D-6E8A-4147-A177-3AD203B41FA5}">
                      <a16:colId xmlns="" xmlns:a16="http://schemas.microsoft.com/office/drawing/2014/main" val="1682672052"/>
                    </a:ext>
                  </a:extLst>
                </a:gridCol>
              </a:tblGrid>
              <a:tr h="349286">
                <a:tc rowSpan="13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欧洲区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UEFA, 13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比利时国家男子足球队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18283291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德国国家男子足球队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29052867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英格兰国家男子足球队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99944060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西班牙国家男子足球队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17670993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波兰国家男子足球队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20055454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冰岛国家男子足球队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02558778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塞尔维亚国家男子足球队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69168178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葡萄牙国家男子足球队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40904208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法国国家男子足球队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39357487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瑞士国家男子足球队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286598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克罗地亚国家男子足球队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54362436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瑞典国家男子足球队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  <a:r>
                        <a:rPr lang="zh-CN" altLang="en-US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1008777"/>
                  </a:ext>
                </a:extLst>
              </a:tr>
              <a:tr h="349286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丹麦国家男子足球队</a:t>
                      </a:r>
                      <a:endParaRPr lang="zh-CN" altLang="en-US" sz="1000" dirty="0">
                        <a:solidFill>
                          <a:srgbClr val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r>
                        <a:rPr lang="zh-CN" altLang="en-US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0544513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462432"/>
              </p:ext>
            </p:extLst>
          </p:nvPr>
        </p:nvGraphicFramePr>
        <p:xfrm>
          <a:off x="879473" y="3171825"/>
          <a:ext cx="6673851" cy="2657473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157103">
                  <a:extLst>
                    <a:ext uri="{9D8B030D-6E8A-4147-A177-3AD203B41FA5}">
                      <a16:colId xmlns="" xmlns:a16="http://schemas.microsoft.com/office/drawing/2014/main" val="2871664617"/>
                    </a:ext>
                  </a:extLst>
                </a:gridCol>
                <a:gridCol w="2157103">
                  <a:extLst>
                    <a:ext uri="{9D8B030D-6E8A-4147-A177-3AD203B41FA5}">
                      <a16:colId xmlns="" xmlns:a16="http://schemas.microsoft.com/office/drawing/2014/main" val="4082295493"/>
                    </a:ext>
                  </a:extLst>
                </a:gridCol>
                <a:gridCol w="1950071">
                  <a:extLst>
                    <a:ext uri="{9D8B030D-6E8A-4147-A177-3AD203B41FA5}">
                      <a16:colId xmlns="" xmlns:a16="http://schemas.microsoft.com/office/drawing/2014/main" val="193191444"/>
                    </a:ext>
                  </a:extLst>
                </a:gridCol>
                <a:gridCol w="409574">
                  <a:extLst>
                    <a:ext uri="{9D8B030D-6E8A-4147-A177-3AD203B41FA5}">
                      <a16:colId xmlns="" xmlns:a16="http://schemas.microsoft.com/office/drawing/2014/main" val="3742701095"/>
                    </a:ext>
                  </a:extLst>
                </a:gridCol>
              </a:tblGrid>
              <a:tr h="204421">
                <a:tc rowSpan="5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南美区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CONMEBOL, 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巴西国家男子足球队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43065453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乌拉圭国家男子足球队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13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79987700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阿根廷国家男子足球队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90916162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哥伦比亚国家男子足球队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9795731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秘鲁国家男子足球队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07309841"/>
                  </a:ext>
                </a:extLst>
              </a:tr>
              <a:tr h="204421">
                <a:tc rowSpan="3">
                  <a:txBody>
                    <a:bodyPr/>
                    <a:lstStyle/>
                    <a:p>
                      <a:pPr algn="ctr"/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中北美及加勒比海区</a:t>
                      </a:r>
                    </a:p>
                    <a:p>
                      <a:pPr algn="ctr"/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CONCACAF, 3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墨西哥国家男子足球队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16365923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哥斯达黎加国家男子足球队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r>
                        <a:rPr lang="zh-CN" altLang="en-US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00911414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巴拿马国家男子足球队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71710898"/>
                  </a:ext>
                </a:extLst>
              </a:tr>
              <a:tr h="204421">
                <a:tc rowSpan="5">
                  <a:txBody>
                    <a:bodyPr/>
                    <a:lstStyle/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非洲区</a:t>
                      </a:r>
                    </a:p>
                    <a:p>
                      <a:pPr algn="ctr"/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CAF, 5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支球队）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尼日利亚国家男子足球队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91476043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埃及国家男子足球队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597467876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塞内加尔国家男子足球队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81939740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摩洛哥国家男子足球队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39906833"/>
                  </a:ext>
                </a:extLst>
              </a:tr>
              <a:tr h="20442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00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突尼斯国家男子足球队</a:t>
                      </a:r>
                      <a:endParaRPr lang="zh-CN" altLang="en-US" sz="100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2017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年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月</a:t>
                      </a:r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r>
                        <a:rPr lang="zh-CN" altLang="en-US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日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0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54337" marR="54337" marT="10867" marB="10867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45473677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4762072" y="330394"/>
            <a:ext cx="1672253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参赛队伍</a:t>
            </a:r>
            <a:endParaRPr lang="en-US" altLang="zh-CN" sz="15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743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11" descr="http://5b0988e595225.cdn.sohucs.com/images/20171202/bee291776acd4cc3a0bdb23a697b13af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2505" y="1298794"/>
            <a:ext cx="3255281" cy="43437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4762072" y="330394"/>
            <a:ext cx="4067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2018</a:t>
            </a:r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俄罗斯世界杯分组</a:t>
            </a:r>
            <a:endParaRPr lang="en-US" altLang="zh-CN" sz="15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944648" y="1516296"/>
            <a:ext cx="6010729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A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组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：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俄罗斯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（东道主）、沙特（亚洲）、埃及（非洲）、乌拉圭（南美）</a:t>
            </a:r>
          </a:p>
          <a:p>
            <a:pPr algn="ctr"/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B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组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：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葡萄牙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（欧洲）、西班牙（欧洲）、摩洛哥（非洲）、伊朗（亚洲）</a:t>
            </a:r>
          </a:p>
          <a:p>
            <a:pPr algn="ctr"/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C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组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：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法国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（欧洲）、澳大利亚（亚洲）、秘鲁（南美）、丹麦（欧洲）</a:t>
            </a:r>
          </a:p>
          <a:p>
            <a:pPr algn="ctr"/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D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组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：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阿根廷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（南美）、冰岛（欧洲）、克罗地亚（欧洲）、尼日利亚（非洲）</a:t>
            </a:r>
          </a:p>
          <a:p>
            <a:pPr algn="ctr"/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E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组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：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巴西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（南美）、瑞士（欧洲）、哥斯达黎加（中北美）、塞尔维亚（欧洲）</a:t>
            </a:r>
          </a:p>
          <a:p>
            <a:pPr algn="ctr"/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F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组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：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德国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（欧洲）、墨西哥（中北美）、瑞典（欧洲）、韩国（亚洲）</a:t>
            </a:r>
          </a:p>
          <a:p>
            <a:pPr algn="ctr"/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G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组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：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比利时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（欧洲）、巴拿马（中北美）、突尼斯（非洲）、英格兰（欧洲）</a:t>
            </a:r>
          </a:p>
          <a:p>
            <a:pPr algn="ctr"/>
            <a:r>
              <a:rPr lang="en-US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H</a:t>
            </a:r>
            <a:r>
              <a:rPr lang="zh-CN" alt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组</a:t>
            </a: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：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波兰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ingFang SC"/>
              </a:rPr>
              <a:t>（欧洲）、塞内加尔（非洲）、日本（亚洲）、哥伦比亚（南美）</a:t>
            </a:r>
            <a:endParaRPr lang="zh-CN" altLang="en-US" sz="1400" b="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ingFang SC"/>
            </a:endParaRPr>
          </a:p>
        </p:txBody>
      </p:sp>
    </p:spTree>
    <p:extLst>
      <p:ext uri="{BB962C8B-B14F-4D97-AF65-F5344CB8AC3E}">
        <p14:creationId xmlns:p14="http://schemas.microsoft.com/office/powerpoint/2010/main" val="87615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98" name="Picture 2" descr="https://gss3.bdstatic.com/7Po3dSag_xI4khGkpoWK1HF6hhy/baike/w%3D268%3Bg%3D0/sign=557b653317178a82ce3c78a6ce3814b0/8435e5dde71190efa19b0d20c71b9d16fcfa60e9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245" y="1999533"/>
            <a:ext cx="2552700" cy="29908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俄罗斯国家队初选名单：切里舍夫、阿金费耶夫领衔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215" y="2117520"/>
            <a:ext cx="5238750" cy="2952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6899275" y="4377774"/>
            <a:ext cx="1526970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俄罗斯国家男子足球队</a:t>
            </a:r>
            <a:endParaRPr lang="en-US" altLang="zh-CN" sz="15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62072" y="330394"/>
            <a:ext cx="3300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东道主</a:t>
            </a:r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队伍</a:t>
            </a:r>
            <a:r>
              <a:rPr lang="en-US" altLang="zh-CN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俄罗斯国家男子足球队</a:t>
            </a:r>
            <a:endParaRPr lang="en-US" altLang="zh-CN" sz="15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10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22" name="Picture 2" descr="https://gss0.bdstatic.com/94o3dSag_xI4khGkpoWK1HF6hhy/baike/w%3D268%3Bg%3D0/sign=2e6eed2120381f309e198aaf913a2b35/ca1349540923dd54e60f7871d909b3de9c8248a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931" y="1720082"/>
            <a:ext cx="2552700" cy="3667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4584700" y="2271252"/>
            <a:ext cx="3028336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次世界杯冠军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次亚军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次季军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次殿军 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8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次美洲杯冠军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11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次亚军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7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次季军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次殿军 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4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次联合会杯冠军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次亚军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殿军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次世青杯冠军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次亚军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3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次季军 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次</a:t>
            </a:r>
            <a:r>
              <a:rPr lang="en-US" altLang="zh-CN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人制足球世界杯冠军</a:t>
            </a:r>
          </a:p>
        </p:txBody>
      </p:sp>
      <p:sp>
        <p:nvSpPr>
          <p:cNvPr id="8" name="矩形 7"/>
          <p:cNvSpPr/>
          <p:nvPr/>
        </p:nvSpPr>
        <p:spPr>
          <a:xfrm>
            <a:off x="4762072" y="330394"/>
            <a:ext cx="40672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世界杯有力黑马</a:t>
            </a:r>
            <a:r>
              <a:rPr lang="en-US" altLang="zh-CN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5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巴西</a:t>
            </a:r>
            <a:r>
              <a:rPr lang="zh-CN" altLang="en-US" sz="15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国家男子足球队</a:t>
            </a:r>
            <a:endParaRPr lang="en-US" altLang="zh-CN" sz="15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9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9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84700" y="1840365"/>
            <a:ext cx="13441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主要战绩：</a:t>
            </a:r>
            <a:endParaRPr lang="en-US" altLang="zh-CN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700" b="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</a:t>
            </a:r>
            <a:endParaRPr lang="zh-CN" altLang="en-US" sz="800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162105" y="2271252"/>
            <a:ext cx="3028336" cy="147732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罗纳尔多、小罗、卡卡、</a:t>
            </a:r>
            <a:r>
              <a:rPr lang="zh-CN" altLang="en-US" sz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内马尔</a:t>
            </a: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157292" y="1840364"/>
            <a:ext cx="13441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历往名将：</a:t>
            </a:r>
            <a:endParaRPr lang="en-US" altLang="zh-CN" sz="14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700" b="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</a:t>
            </a:r>
            <a:endParaRPr lang="zh-CN" altLang="en-US" sz="800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738534" y="4179467"/>
            <a:ext cx="2134215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现任队长：奥古斯托</a:t>
            </a:r>
            <a:endParaRPr lang="en-US" altLang="zh-CN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738534" y="4588433"/>
            <a:ext cx="3418758" cy="41549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n"/>
            </a:pPr>
            <a:r>
              <a:rPr lang="zh-CN" altLang="en-US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副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队长：内马尔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·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达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·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席尔瓦</a:t>
            </a:r>
            <a:r>
              <a: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·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儒尼奥尔</a:t>
            </a:r>
            <a:endParaRPr lang="en-US" altLang="zh-CN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5129" name="Picture 9" descr="https://imgsa.baidu.com/baike/pic/item/43a7d933c895d1433c3780377af082025aaf076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3124" y="2697501"/>
            <a:ext cx="3066330" cy="20442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44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  <p:bldP spid="10" grpId="0" animBg="1"/>
      <p:bldP spid="11" grpId="0"/>
      <p:bldP spid="13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20" y="516390"/>
            <a:ext cx="5800427" cy="3060700"/>
          </a:xfrm>
          <a:prstGeom prst="rect">
            <a:avLst/>
          </a:prstGeom>
          <a:effectLst>
            <a:outerShdw blurRad="2413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4121454" y="3863994"/>
            <a:ext cx="3901153" cy="983729"/>
          </a:xfrm>
          <a:prstGeom prst="rect">
            <a:avLst/>
          </a:prstGeom>
          <a:solidFill>
            <a:schemeClr val="bg1">
              <a:alpha val="82000"/>
            </a:schemeClr>
          </a:solidFill>
          <a:ln w="63500" cmpd="dbl">
            <a:solidFill>
              <a:schemeClr val="bg1"/>
            </a:solidFill>
            <a:bevel/>
          </a:ln>
          <a:effectLst>
            <a:glow rad="63500">
              <a:schemeClr val="bg1">
                <a:alpha val="40000"/>
              </a:schemeClr>
            </a:glow>
            <a:outerShdw blurRad="63500" sx="102000" sy="102000" algn="ctr" rotWithShape="0">
              <a:schemeClr val="tx1">
                <a:lumMod val="50000"/>
                <a:lumOff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93421" y="4032694"/>
            <a:ext cx="3557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ln w="12700">
                  <a:noFill/>
                </a:ln>
                <a:solidFill>
                  <a:srgbClr val="D50200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追忆过往世界杯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48" y="4298639"/>
            <a:ext cx="1067451" cy="25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59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46" name="Picture 2" descr="https://gss0.bdstatic.com/-4o3dSag_xI4khGkpoWK1HF6hhy/baike/c0%3Dbaike80%2C5%2C5%2C80%2C26/sign=d0cb0adcf71f3a294ec5dd9cf84cd754/42a98226cffc1e17d61d27334d90f603738de916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09"/>
          <a:stretch/>
        </p:blipFill>
        <p:spPr bwMode="auto">
          <a:xfrm>
            <a:off x="1532618" y="1407208"/>
            <a:ext cx="2672960" cy="17278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gss2.bdstatic.com/9fo3dSag_xI4khGkpoWK1HF6hhy/baike/c0%3Dbaike92%2C5%2C5%2C92%2C30/sign=5f6f35f8d6c8a786aa27425c0660a258/4d086e061d950a7b7878dbc60dd162d9f2d3c967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0" b="14549"/>
          <a:stretch/>
        </p:blipFill>
        <p:spPr bwMode="auto">
          <a:xfrm>
            <a:off x="4787899" y="1407207"/>
            <a:ext cx="2498083" cy="17278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4787899" y="3392908"/>
            <a:ext cx="24950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1978</a:t>
            </a:r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年世界杯冠军</a:t>
            </a:r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阿根廷</a:t>
            </a:r>
            <a:endParaRPr lang="en-US" altLang="zh-CN" sz="14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7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8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621562" y="3392908"/>
            <a:ext cx="24950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1966</a:t>
            </a:r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年世界杯冠军</a:t>
            </a:r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4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英格兰</a:t>
            </a:r>
            <a:endParaRPr lang="en-US" altLang="zh-CN" sz="14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7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8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150" name="Picture 6" descr="https://gss0.bdstatic.com/94o3dSag_xI4khGkpoWK1HF6hhy/baike/c0%3Dbaike80%2C5%2C5%2C80%2C26/sign=f3a93710c8fc1e17e9b284632bf99d66/0dd7912397dda1441d34ecb4b5b7d0a20cf486f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5" r="12176" b="16447"/>
          <a:stretch/>
        </p:blipFill>
        <p:spPr bwMode="auto">
          <a:xfrm>
            <a:off x="3512241" y="4183217"/>
            <a:ext cx="2551315" cy="17278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/>
          <p:cNvSpPr/>
          <p:nvPr/>
        </p:nvSpPr>
        <p:spPr>
          <a:xfrm>
            <a:off x="6575838" y="4606652"/>
            <a:ext cx="3674622" cy="561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2014</a:t>
            </a:r>
            <a:r>
              <a:rPr lang="zh-CN" alt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年世界杯冠军</a:t>
            </a:r>
            <a:r>
              <a:rPr lang="en-US" altLang="zh-CN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20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德国</a:t>
            </a:r>
            <a:endParaRPr lang="en-US" altLang="zh-CN" sz="2000" i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1050" b="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1000" b="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1050" b="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152" name="Picture 8" descr="https://gss2.bdstatic.com/-fo3dSag_xI4khGkpoWK1HF6hhy/baike/c0%3Dbaike80%2C5%2C5%2C80%2C26/sign=7d5da974f51fbe090853cb460a096756/bd3eb13533fa828ba0880be1fa1f4134970a5a0c.jpg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29" b="12726"/>
          <a:stretch/>
        </p:blipFill>
        <p:spPr bwMode="auto">
          <a:xfrm>
            <a:off x="7868303" y="1407206"/>
            <a:ext cx="2541814" cy="17278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7868303" y="3392908"/>
            <a:ext cx="24950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2010</a:t>
            </a:r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世界杯冠军</a:t>
            </a:r>
            <a:r>
              <a:rPr lang="en-US" altLang="zh-CN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400" i="1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西班牙</a:t>
            </a:r>
            <a:endParaRPr lang="en-US" altLang="zh-CN" sz="14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7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8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905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2" name="组合 61"/>
          <p:cNvGrpSpPr/>
          <p:nvPr/>
        </p:nvGrpSpPr>
        <p:grpSpPr>
          <a:xfrm>
            <a:off x="1260928" y="2111046"/>
            <a:ext cx="9134169" cy="1042229"/>
            <a:chOff x="1260928" y="2111046"/>
            <a:chExt cx="9134169" cy="1042229"/>
          </a:xfrm>
        </p:grpSpPr>
        <p:sp>
          <p:nvSpPr>
            <p:cNvPr id="3" name="Freeform 3"/>
            <p:cNvSpPr/>
            <p:nvPr/>
          </p:nvSpPr>
          <p:spPr>
            <a:xfrm>
              <a:off x="1586912" y="2117396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1" y="479094"/>
                    <a:pt x="0" y="371843"/>
                    <a:pt x="0" y="239547"/>
                  </a:cubicBezTo>
                  <a:cubicBezTo>
                    <a:pt x="0" y="107251"/>
                    <a:pt x="107251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" name="Freeform 3"/>
            <p:cNvSpPr/>
            <p:nvPr/>
          </p:nvSpPr>
          <p:spPr>
            <a:xfrm>
              <a:off x="1580562" y="2111046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1" y="485444"/>
                    <a:pt x="6350" y="378193"/>
                    <a:pt x="6350" y="245897"/>
                  </a:cubicBezTo>
                  <a:cubicBezTo>
                    <a:pt x="6350" y="113601"/>
                    <a:pt x="113601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" name="Freeform 3"/>
            <p:cNvSpPr/>
            <p:nvPr/>
          </p:nvSpPr>
          <p:spPr>
            <a:xfrm>
              <a:off x="2155725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" name="Freeform 3"/>
            <p:cNvSpPr/>
            <p:nvPr/>
          </p:nvSpPr>
          <p:spPr>
            <a:xfrm>
              <a:off x="2212392" y="2350593"/>
              <a:ext cx="971943" cy="22225"/>
            </a:xfrm>
            <a:custGeom>
              <a:avLst/>
              <a:gdLst>
                <a:gd name="connsiteX0" fmla="*/ 6350 w 971943"/>
                <a:gd name="connsiteY0" fmla="*/ 6350 h 22225"/>
                <a:gd name="connsiteX1" fmla="*/ 965593 w 971943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971943" h="22225">
                  <a:moveTo>
                    <a:pt x="6350" y="6350"/>
                  </a:moveTo>
                  <a:lnTo>
                    <a:pt x="965593" y="6350"/>
                  </a:lnTo>
                </a:path>
              </a:pathLst>
            </a:cu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7" name="Freeform 3"/>
            <p:cNvSpPr/>
            <p:nvPr/>
          </p:nvSpPr>
          <p:spPr>
            <a:xfrm>
              <a:off x="3190440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8" name="Freeform 3"/>
            <p:cNvSpPr/>
            <p:nvPr/>
          </p:nvSpPr>
          <p:spPr>
            <a:xfrm>
              <a:off x="3191905" y="2311655"/>
              <a:ext cx="81419" cy="90589"/>
            </a:xfrm>
            <a:custGeom>
              <a:avLst/>
              <a:gdLst>
                <a:gd name="connsiteX0" fmla="*/ 81419 w 81419"/>
                <a:gd name="connsiteY0" fmla="*/ 45288 h 90589"/>
                <a:gd name="connsiteX1" fmla="*/ 0 w 81419"/>
                <a:gd name="connsiteY1" fmla="*/ 90589 h 90589"/>
                <a:gd name="connsiteX2" fmla="*/ 16395 w 81419"/>
                <a:gd name="connsiteY2" fmla="*/ 45288 h 90589"/>
                <a:gd name="connsiteX3" fmla="*/ 0 w 81419"/>
                <a:gd name="connsiteY3" fmla="*/ 0 h 90589"/>
                <a:gd name="connsiteX4" fmla="*/ 81419 w 81419"/>
                <a:gd name="connsiteY4" fmla="*/ 45288 h 9058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1419" h="90589">
                  <a:moveTo>
                    <a:pt x="81419" y="45288"/>
                  </a:moveTo>
                  <a:cubicBezTo>
                    <a:pt x="54368" y="55321"/>
                    <a:pt x="20815" y="72453"/>
                    <a:pt x="0" y="90589"/>
                  </a:cubicBezTo>
                  <a:lnTo>
                    <a:pt x="16395" y="45288"/>
                  </a:lnTo>
                  <a:lnTo>
                    <a:pt x="0" y="0"/>
                  </a:lnTo>
                  <a:cubicBezTo>
                    <a:pt x="20815" y="18135"/>
                    <a:pt x="54368" y="35255"/>
                    <a:pt x="81419" y="45288"/>
                  </a:cubicBezTo>
                </a:path>
              </a:pathLst>
            </a:custGeom>
            <a:solidFill>
              <a:srgbClr val="929191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9" name="Freeform 3"/>
            <p:cNvSpPr/>
            <p:nvPr/>
          </p:nvSpPr>
          <p:spPr>
            <a:xfrm>
              <a:off x="3367356" y="2117396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1" y="479094"/>
                    <a:pt x="0" y="371843"/>
                    <a:pt x="0" y="239547"/>
                  </a:cubicBezTo>
                  <a:cubicBezTo>
                    <a:pt x="0" y="107251"/>
                    <a:pt x="107251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0" name="Freeform 3"/>
            <p:cNvSpPr/>
            <p:nvPr/>
          </p:nvSpPr>
          <p:spPr>
            <a:xfrm>
              <a:off x="3361006" y="2111046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1" y="485444"/>
                    <a:pt x="6350" y="378193"/>
                    <a:pt x="6350" y="245897"/>
                  </a:cubicBezTo>
                  <a:cubicBezTo>
                    <a:pt x="6350" y="113601"/>
                    <a:pt x="113601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1" name="Freeform 3"/>
            <p:cNvSpPr/>
            <p:nvPr/>
          </p:nvSpPr>
          <p:spPr>
            <a:xfrm>
              <a:off x="3936168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2" name="Freeform 3"/>
            <p:cNvSpPr/>
            <p:nvPr/>
          </p:nvSpPr>
          <p:spPr>
            <a:xfrm>
              <a:off x="3992835" y="2350593"/>
              <a:ext cx="971943" cy="22225"/>
            </a:xfrm>
            <a:custGeom>
              <a:avLst/>
              <a:gdLst>
                <a:gd name="connsiteX0" fmla="*/ 6350 w 971943"/>
                <a:gd name="connsiteY0" fmla="*/ 6350 h 22225"/>
                <a:gd name="connsiteX1" fmla="*/ 965593 w 971943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971943" h="22225">
                  <a:moveTo>
                    <a:pt x="6350" y="6350"/>
                  </a:moveTo>
                  <a:lnTo>
                    <a:pt x="965593" y="6350"/>
                  </a:lnTo>
                </a:path>
              </a:pathLst>
            </a:cu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3" name="Freeform 3"/>
            <p:cNvSpPr/>
            <p:nvPr/>
          </p:nvSpPr>
          <p:spPr>
            <a:xfrm>
              <a:off x="4970883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4" name="Freeform 3"/>
            <p:cNvSpPr/>
            <p:nvPr/>
          </p:nvSpPr>
          <p:spPr>
            <a:xfrm>
              <a:off x="4972349" y="2311655"/>
              <a:ext cx="81419" cy="90589"/>
            </a:xfrm>
            <a:custGeom>
              <a:avLst/>
              <a:gdLst>
                <a:gd name="connsiteX0" fmla="*/ 81419 w 81419"/>
                <a:gd name="connsiteY0" fmla="*/ 45288 h 90589"/>
                <a:gd name="connsiteX1" fmla="*/ 0 w 81419"/>
                <a:gd name="connsiteY1" fmla="*/ 90589 h 90589"/>
                <a:gd name="connsiteX2" fmla="*/ 16395 w 81419"/>
                <a:gd name="connsiteY2" fmla="*/ 45288 h 90589"/>
                <a:gd name="connsiteX3" fmla="*/ 0 w 81419"/>
                <a:gd name="connsiteY3" fmla="*/ 0 h 90589"/>
                <a:gd name="connsiteX4" fmla="*/ 81419 w 81419"/>
                <a:gd name="connsiteY4" fmla="*/ 45288 h 9058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1419" h="90589">
                  <a:moveTo>
                    <a:pt x="81419" y="45288"/>
                  </a:moveTo>
                  <a:cubicBezTo>
                    <a:pt x="54368" y="55321"/>
                    <a:pt x="20815" y="72453"/>
                    <a:pt x="0" y="90589"/>
                  </a:cubicBezTo>
                  <a:lnTo>
                    <a:pt x="16395" y="45288"/>
                  </a:lnTo>
                  <a:lnTo>
                    <a:pt x="0" y="0"/>
                  </a:lnTo>
                  <a:cubicBezTo>
                    <a:pt x="20815" y="18135"/>
                    <a:pt x="54368" y="35255"/>
                    <a:pt x="81419" y="45288"/>
                  </a:cubicBezTo>
                </a:path>
              </a:pathLst>
            </a:custGeom>
            <a:solidFill>
              <a:srgbClr val="929191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5" name="Freeform 3"/>
            <p:cNvSpPr/>
            <p:nvPr/>
          </p:nvSpPr>
          <p:spPr>
            <a:xfrm>
              <a:off x="5147799" y="2117396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1" y="479094"/>
                    <a:pt x="0" y="371843"/>
                    <a:pt x="0" y="239547"/>
                  </a:cubicBezTo>
                  <a:cubicBezTo>
                    <a:pt x="0" y="107251"/>
                    <a:pt x="107251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6" name="Freeform 3"/>
            <p:cNvSpPr/>
            <p:nvPr/>
          </p:nvSpPr>
          <p:spPr>
            <a:xfrm>
              <a:off x="5141449" y="2111046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1" y="485444"/>
                    <a:pt x="6350" y="378193"/>
                    <a:pt x="6350" y="245897"/>
                  </a:cubicBezTo>
                  <a:cubicBezTo>
                    <a:pt x="6350" y="113601"/>
                    <a:pt x="113601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7" name="Freeform 3"/>
            <p:cNvSpPr/>
            <p:nvPr/>
          </p:nvSpPr>
          <p:spPr>
            <a:xfrm>
              <a:off x="5716611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8" name="Freeform 3"/>
            <p:cNvSpPr/>
            <p:nvPr/>
          </p:nvSpPr>
          <p:spPr>
            <a:xfrm>
              <a:off x="5773278" y="2350593"/>
              <a:ext cx="971943" cy="22225"/>
            </a:xfrm>
            <a:custGeom>
              <a:avLst/>
              <a:gdLst>
                <a:gd name="connsiteX0" fmla="*/ 6350 w 971943"/>
                <a:gd name="connsiteY0" fmla="*/ 6350 h 22225"/>
                <a:gd name="connsiteX1" fmla="*/ 965593 w 971943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971943" h="22225">
                  <a:moveTo>
                    <a:pt x="6350" y="6350"/>
                  </a:moveTo>
                  <a:lnTo>
                    <a:pt x="965593" y="6350"/>
                  </a:lnTo>
                </a:path>
              </a:pathLst>
            </a:cu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19" name="Freeform 3"/>
            <p:cNvSpPr/>
            <p:nvPr/>
          </p:nvSpPr>
          <p:spPr>
            <a:xfrm>
              <a:off x="6751325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0" name="Freeform 3"/>
            <p:cNvSpPr/>
            <p:nvPr/>
          </p:nvSpPr>
          <p:spPr>
            <a:xfrm>
              <a:off x="6752791" y="2311655"/>
              <a:ext cx="81419" cy="90589"/>
            </a:xfrm>
            <a:custGeom>
              <a:avLst/>
              <a:gdLst>
                <a:gd name="connsiteX0" fmla="*/ 81419 w 81419"/>
                <a:gd name="connsiteY0" fmla="*/ 45288 h 90589"/>
                <a:gd name="connsiteX1" fmla="*/ 0 w 81419"/>
                <a:gd name="connsiteY1" fmla="*/ 90589 h 90589"/>
                <a:gd name="connsiteX2" fmla="*/ 16395 w 81419"/>
                <a:gd name="connsiteY2" fmla="*/ 45288 h 90589"/>
                <a:gd name="connsiteX3" fmla="*/ 0 w 81419"/>
                <a:gd name="connsiteY3" fmla="*/ 0 h 90589"/>
                <a:gd name="connsiteX4" fmla="*/ 81419 w 81419"/>
                <a:gd name="connsiteY4" fmla="*/ 45288 h 9058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1419" h="90589">
                  <a:moveTo>
                    <a:pt x="81419" y="45288"/>
                  </a:moveTo>
                  <a:cubicBezTo>
                    <a:pt x="54368" y="55321"/>
                    <a:pt x="20815" y="72453"/>
                    <a:pt x="0" y="90589"/>
                  </a:cubicBezTo>
                  <a:lnTo>
                    <a:pt x="16395" y="45288"/>
                  </a:lnTo>
                  <a:lnTo>
                    <a:pt x="0" y="0"/>
                  </a:lnTo>
                  <a:cubicBezTo>
                    <a:pt x="20815" y="18135"/>
                    <a:pt x="54368" y="35255"/>
                    <a:pt x="81419" y="45288"/>
                  </a:cubicBezTo>
                </a:path>
              </a:pathLst>
            </a:custGeom>
            <a:solidFill>
              <a:srgbClr val="929191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1" name="Freeform 3"/>
            <p:cNvSpPr/>
            <p:nvPr/>
          </p:nvSpPr>
          <p:spPr>
            <a:xfrm>
              <a:off x="6928241" y="2117396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1" y="479094"/>
                    <a:pt x="0" y="371843"/>
                    <a:pt x="0" y="239547"/>
                  </a:cubicBezTo>
                  <a:cubicBezTo>
                    <a:pt x="0" y="107251"/>
                    <a:pt x="107251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2" name="Freeform 3"/>
            <p:cNvSpPr/>
            <p:nvPr/>
          </p:nvSpPr>
          <p:spPr>
            <a:xfrm>
              <a:off x="6921891" y="2111046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1" y="485444"/>
                    <a:pt x="6350" y="378193"/>
                    <a:pt x="6350" y="245897"/>
                  </a:cubicBezTo>
                  <a:cubicBezTo>
                    <a:pt x="6350" y="113601"/>
                    <a:pt x="113601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3" name="Freeform 3"/>
            <p:cNvSpPr/>
            <p:nvPr/>
          </p:nvSpPr>
          <p:spPr>
            <a:xfrm>
              <a:off x="7497055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4" name="Freeform 3"/>
            <p:cNvSpPr/>
            <p:nvPr/>
          </p:nvSpPr>
          <p:spPr>
            <a:xfrm>
              <a:off x="7553720" y="2350593"/>
              <a:ext cx="971943" cy="22225"/>
            </a:xfrm>
            <a:custGeom>
              <a:avLst/>
              <a:gdLst>
                <a:gd name="connsiteX0" fmla="*/ 6350 w 971943"/>
                <a:gd name="connsiteY0" fmla="*/ 6350 h 22225"/>
                <a:gd name="connsiteX1" fmla="*/ 965593 w 971943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971943" h="22225">
                  <a:moveTo>
                    <a:pt x="6350" y="6350"/>
                  </a:moveTo>
                  <a:lnTo>
                    <a:pt x="965593" y="6350"/>
                  </a:lnTo>
                </a:path>
              </a:pathLst>
            </a:cu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5" name="Freeform 3"/>
            <p:cNvSpPr/>
            <p:nvPr/>
          </p:nvSpPr>
          <p:spPr>
            <a:xfrm>
              <a:off x="8531769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6" name="Freeform 3"/>
            <p:cNvSpPr/>
            <p:nvPr/>
          </p:nvSpPr>
          <p:spPr>
            <a:xfrm>
              <a:off x="8533235" y="2311655"/>
              <a:ext cx="81419" cy="90589"/>
            </a:xfrm>
            <a:custGeom>
              <a:avLst/>
              <a:gdLst>
                <a:gd name="connsiteX0" fmla="*/ 81419 w 81419"/>
                <a:gd name="connsiteY0" fmla="*/ 45288 h 90589"/>
                <a:gd name="connsiteX1" fmla="*/ 0 w 81419"/>
                <a:gd name="connsiteY1" fmla="*/ 90589 h 90589"/>
                <a:gd name="connsiteX2" fmla="*/ 16395 w 81419"/>
                <a:gd name="connsiteY2" fmla="*/ 45288 h 90589"/>
                <a:gd name="connsiteX3" fmla="*/ 0 w 81419"/>
                <a:gd name="connsiteY3" fmla="*/ 0 h 90589"/>
                <a:gd name="connsiteX4" fmla="*/ 81419 w 81419"/>
                <a:gd name="connsiteY4" fmla="*/ 45288 h 9058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1419" h="90589">
                  <a:moveTo>
                    <a:pt x="81419" y="45288"/>
                  </a:moveTo>
                  <a:cubicBezTo>
                    <a:pt x="54368" y="55321"/>
                    <a:pt x="20815" y="72453"/>
                    <a:pt x="0" y="90589"/>
                  </a:cubicBezTo>
                  <a:lnTo>
                    <a:pt x="16395" y="45288"/>
                  </a:lnTo>
                  <a:lnTo>
                    <a:pt x="0" y="0"/>
                  </a:lnTo>
                  <a:cubicBezTo>
                    <a:pt x="20815" y="18135"/>
                    <a:pt x="54368" y="35255"/>
                    <a:pt x="81419" y="45288"/>
                  </a:cubicBezTo>
                </a:path>
              </a:pathLst>
            </a:custGeom>
            <a:solidFill>
              <a:srgbClr val="929191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7" name="Freeform 3"/>
            <p:cNvSpPr/>
            <p:nvPr/>
          </p:nvSpPr>
          <p:spPr>
            <a:xfrm>
              <a:off x="8708685" y="2117396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1" y="479094"/>
                    <a:pt x="0" y="371843"/>
                    <a:pt x="0" y="239547"/>
                  </a:cubicBezTo>
                  <a:cubicBezTo>
                    <a:pt x="0" y="107251"/>
                    <a:pt x="107251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8" name="Freeform 3"/>
            <p:cNvSpPr/>
            <p:nvPr/>
          </p:nvSpPr>
          <p:spPr>
            <a:xfrm>
              <a:off x="8702335" y="2111046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1" y="485444"/>
                    <a:pt x="6350" y="378193"/>
                    <a:pt x="6350" y="245897"/>
                  </a:cubicBezTo>
                  <a:cubicBezTo>
                    <a:pt x="6350" y="113601"/>
                    <a:pt x="113601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29" name="Freeform 3"/>
            <p:cNvSpPr/>
            <p:nvPr/>
          </p:nvSpPr>
          <p:spPr>
            <a:xfrm>
              <a:off x="9277498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0" name="Freeform 3"/>
            <p:cNvSpPr/>
            <p:nvPr/>
          </p:nvSpPr>
          <p:spPr>
            <a:xfrm>
              <a:off x="9334164" y="2350593"/>
              <a:ext cx="971943" cy="22225"/>
            </a:xfrm>
            <a:custGeom>
              <a:avLst/>
              <a:gdLst>
                <a:gd name="connsiteX0" fmla="*/ 6350 w 971943"/>
                <a:gd name="connsiteY0" fmla="*/ 6350 h 22225"/>
                <a:gd name="connsiteX1" fmla="*/ 965592 w 971943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971943" h="22225">
                  <a:moveTo>
                    <a:pt x="6350" y="6350"/>
                  </a:moveTo>
                  <a:lnTo>
                    <a:pt x="965592" y="6350"/>
                  </a:lnTo>
                </a:path>
              </a:pathLst>
            </a:custGeom>
            <a:ln w="127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1" name="Freeform 3"/>
            <p:cNvSpPr/>
            <p:nvPr/>
          </p:nvSpPr>
          <p:spPr>
            <a:xfrm>
              <a:off x="10312212" y="2350593"/>
              <a:ext cx="31750" cy="22225"/>
            </a:xfrm>
            <a:custGeom>
              <a:avLst/>
              <a:gdLst>
                <a:gd name="connsiteX0" fmla="*/ 6350 w 31750"/>
                <a:gd name="connsiteY0" fmla="*/ 6350 h 22225"/>
                <a:gd name="connsiteX1" fmla="*/ 25400 w 31750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1750" h="22225">
                  <a:moveTo>
                    <a:pt x="6350" y="6350"/>
                  </a:moveTo>
                  <a:lnTo>
                    <a:pt x="25400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2" name="Freeform 3"/>
            <p:cNvSpPr/>
            <p:nvPr/>
          </p:nvSpPr>
          <p:spPr>
            <a:xfrm>
              <a:off x="10313678" y="2311655"/>
              <a:ext cx="81419" cy="90589"/>
            </a:xfrm>
            <a:custGeom>
              <a:avLst/>
              <a:gdLst>
                <a:gd name="connsiteX0" fmla="*/ 81419 w 81419"/>
                <a:gd name="connsiteY0" fmla="*/ 45288 h 90589"/>
                <a:gd name="connsiteX1" fmla="*/ 0 w 81419"/>
                <a:gd name="connsiteY1" fmla="*/ 90589 h 90589"/>
                <a:gd name="connsiteX2" fmla="*/ 16395 w 81419"/>
                <a:gd name="connsiteY2" fmla="*/ 45288 h 90589"/>
                <a:gd name="connsiteX3" fmla="*/ 0 w 81419"/>
                <a:gd name="connsiteY3" fmla="*/ 0 h 90589"/>
                <a:gd name="connsiteX4" fmla="*/ 81419 w 81419"/>
                <a:gd name="connsiteY4" fmla="*/ 45288 h 90589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1419" h="90589">
                  <a:moveTo>
                    <a:pt x="81419" y="45288"/>
                  </a:moveTo>
                  <a:cubicBezTo>
                    <a:pt x="54368" y="55321"/>
                    <a:pt x="20815" y="72453"/>
                    <a:pt x="0" y="90589"/>
                  </a:cubicBezTo>
                  <a:lnTo>
                    <a:pt x="16395" y="45288"/>
                  </a:lnTo>
                  <a:lnTo>
                    <a:pt x="0" y="0"/>
                  </a:lnTo>
                  <a:cubicBezTo>
                    <a:pt x="20815" y="18135"/>
                    <a:pt x="54368" y="35255"/>
                    <a:pt x="81419" y="45288"/>
                  </a:cubicBezTo>
                </a:path>
              </a:pathLst>
            </a:custGeom>
            <a:solidFill>
              <a:srgbClr val="929191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3" name="TextBox 1"/>
            <p:cNvSpPr txBox="1"/>
            <p:nvPr/>
          </p:nvSpPr>
          <p:spPr>
            <a:xfrm>
              <a:off x="1260928" y="2247899"/>
              <a:ext cx="1174514" cy="905376"/>
            </a:xfrm>
            <a:prstGeom prst="rect">
              <a:avLst/>
            </a:prstGeom>
            <a:noFill/>
          </p:spPr>
          <p:txBody>
            <a:bodyPr wrap="squar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3556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2008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algn="ctr" defTabSz="-635">
                <a:lnSpc>
                  <a:spcPts val="1900"/>
                </a:lnSpc>
                <a:tabLst>
                  <a:tab pos="355600" algn="l"/>
                </a:tabLst>
              </a:pP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开始之初</a:t>
              </a:r>
              <a:endPara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4" name="TextBox 1"/>
            <p:cNvSpPr txBox="1"/>
            <p:nvPr/>
          </p:nvSpPr>
          <p:spPr>
            <a:xfrm>
              <a:off x="2937328" y="2247899"/>
              <a:ext cx="1436291" cy="90537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4699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2009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1900"/>
                </a:lnSpc>
                <a:tabLst>
                  <a:tab pos="469900" algn="l"/>
                </a:tabLst>
              </a:pP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示例模板标题内容</a:t>
              </a:r>
              <a:endPara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5" name="TextBox 1"/>
            <p:cNvSpPr txBox="1"/>
            <p:nvPr/>
          </p:nvSpPr>
          <p:spPr>
            <a:xfrm>
              <a:off x="4753428" y="2247899"/>
              <a:ext cx="1436291" cy="90537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4318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2010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1900"/>
                </a:lnSpc>
                <a:tabLst>
                  <a:tab pos="431800" algn="l"/>
                </a:tabLst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示例模板标题</a:t>
              </a: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6" name="TextBox 1"/>
            <p:cNvSpPr txBox="1"/>
            <p:nvPr/>
          </p:nvSpPr>
          <p:spPr>
            <a:xfrm>
              <a:off x="6544128" y="2247899"/>
              <a:ext cx="1436291" cy="90537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4191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2011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1900"/>
                </a:lnSpc>
                <a:tabLst>
                  <a:tab pos="419100" algn="l"/>
                </a:tabLst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示例模板标题</a:t>
              </a: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内容</a:t>
              </a:r>
            </a:p>
          </p:txBody>
        </p:sp>
        <p:sp>
          <p:nvSpPr>
            <p:cNvPr id="57" name="TextBox 1"/>
            <p:cNvSpPr txBox="1"/>
            <p:nvPr/>
          </p:nvSpPr>
          <p:spPr>
            <a:xfrm>
              <a:off x="8334828" y="2247899"/>
              <a:ext cx="1436291" cy="90537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4064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2012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1900"/>
                </a:lnSpc>
                <a:tabLst>
                  <a:tab pos="431800" algn="l"/>
                </a:tabLst>
              </a:pP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示例模板标题内容</a:t>
              </a:r>
              <a:endPara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355385" y="3895773"/>
            <a:ext cx="9001187" cy="1366195"/>
            <a:chOff x="1355385" y="3895773"/>
            <a:chExt cx="9001187" cy="1366195"/>
          </a:xfrm>
        </p:grpSpPr>
        <p:sp>
          <p:nvSpPr>
            <p:cNvPr id="33" name="Freeform 3"/>
            <p:cNvSpPr/>
            <p:nvPr/>
          </p:nvSpPr>
          <p:spPr>
            <a:xfrm>
              <a:off x="2186347" y="3902123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1" y="479094"/>
                    <a:pt x="0" y="371843"/>
                    <a:pt x="0" y="239547"/>
                  </a:cubicBezTo>
                  <a:cubicBezTo>
                    <a:pt x="0" y="107251"/>
                    <a:pt x="107251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4" name="Freeform 3"/>
            <p:cNvSpPr/>
            <p:nvPr/>
          </p:nvSpPr>
          <p:spPr>
            <a:xfrm>
              <a:off x="2179997" y="3895773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1" y="485444"/>
                    <a:pt x="6350" y="378193"/>
                    <a:pt x="6350" y="245897"/>
                  </a:cubicBezTo>
                  <a:cubicBezTo>
                    <a:pt x="6350" y="113601"/>
                    <a:pt x="113601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5" name="Freeform 3"/>
            <p:cNvSpPr/>
            <p:nvPr/>
          </p:nvSpPr>
          <p:spPr>
            <a:xfrm>
              <a:off x="2730105" y="4135321"/>
              <a:ext cx="35826" cy="22225"/>
            </a:xfrm>
            <a:custGeom>
              <a:avLst/>
              <a:gdLst>
                <a:gd name="connsiteX0" fmla="*/ 6350 w 35826"/>
                <a:gd name="connsiteY0" fmla="*/ 6350 h 22225"/>
                <a:gd name="connsiteX1" fmla="*/ 29476 w 35826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5826" h="22225">
                  <a:moveTo>
                    <a:pt x="6350" y="6350"/>
                  </a:moveTo>
                  <a:lnTo>
                    <a:pt x="29476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6" name="Freeform 3"/>
            <p:cNvSpPr/>
            <p:nvPr/>
          </p:nvSpPr>
          <p:spPr>
            <a:xfrm>
              <a:off x="2799725" y="4135321"/>
              <a:ext cx="1477175" cy="22225"/>
            </a:xfrm>
            <a:custGeom>
              <a:avLst/>
              <a:gdLst>
                <a:gd name="connsiteX0" fmla="*/ 6350 w 1477175"/>
                <a:gd name="connsiteY0" fmla="*/ 6350 h 22225"/>
                <a:gd name="connsiteX1" fmla="*/ 1470824 w 1477175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477175" h="22225">
                  <a:moveTo>
                    <a:pt x="6350" y="6350"/>
                  </a:moveTo>
                  <a:lnTo>
                    <a:pt x="1470824" y="6350"/>
                  </a:lnTo>
                </a:path>
              </a:pathLst>
            </a:cu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7" name="Freeform 3"/>
            <p:cNvSpPr/>
            <p:nvPr/>
          </p:nvSpPr>
          <p:spPr>
            <a:xfrm>
              <a:off x="4287446" y="4135321"/>
              <a:ext cx="35826" cy="22225"/>
            </a:xfrm>
            <a:custGeom>
              <a:avLst/>
              <a:gdLst>
                <a:gd name="connsiteX0" fmla="*/ 6350 w 35826"/>
                <a:gd name="connsiteY0" fmla="*/ 6350 h 22225"/>
                <a:gd name="connsiteX1" fmla="*/ 29476 w 35826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5826" h="22225">
                  <a:moveTo>
                    <a:pt x="6350" y="6350"/>
                  </a:moveTo>
                  <a:lnTo>
                    <a:pt x="29476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8" name="Freeform 3"/>
            <p:cNvSpPr/>
            <p:nvPr/>
          </p:nvSpPr>
          <p:spPr>
            <a:xfrm>
              <a:off x="4292989" y="4096383"/>
              <a:ext cx="81419" cy="90588"/>
            </a:xfrm>
            <a:custGeom>
              <a:avLst/>
              <a:gdLst>
                <a:gd name="connsiteX0" fmla="*/ 81419 w 81419"/>
                <a:gd name="connsiteY0" fmla="*/ 45287 h 90588"/>
                <a:gd name="connsiteX1" fmla="*/ 0 w 81419"/>
                <a:gd name="connsiteY1" fmla="*/ 90589 h 90588"/>
                <a:gd name="connsiteX2" fmla="*/ 16395 w 81419"/>
                <a:gd name="connsiteY2" fmla="*/ 45287 h 90588"/>
                <a:gd name="connsiteX3" fmla="*/ 0 w 81419"/>
                <a:gd name="connsiteY3" fmla="*/ 0 h 90588"/>
                <a:gd name="connsiteX4" fmla="*/ 81419 w 81419"/>
                <a:gd name="connsiteY4" fmla="*/ 45287 h 9058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1419" h="90588">
                  <a:moveTo>
                    <a:pt x="81419" y="45287"/>
                  </a:moveTo>
                  <a:cubicBezTo>
                    <a:pt x="54368" y="55321"/>
                    <a:pt x="20815" y="72453"/>
                    <a:pt x="0" y="90589"/>
                  </a:cubicBezTo>
                  <a:lnTo>
                    <a:pt x="16395" y="45287"/>
                  </a:lnTo>
                  <a:lnTo>
                    <a:pt x="0" y="0"/>
                  </a:lnTo>
                  <a:cubicBezTo>
                    <a:pt x="20815" y="18135"/>
                    <a:pt x="54368" y="35255"/>
                    <a:pt x="81419" y="45287"/>
                  </a:cubicBezTo>
                </a:path>
              </a:pathLst>
            </a:custGeom>
            <a:solidFill>
              <a:srgbClr val="929191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39" name="Freeform 3"/>
            <p:cNvSpPr/>
            <p:nvPr/>
          </p:nvSpPr>
          <p:spPr>
            <a:xfrm>
              <a:off x="5129351" y="4135321"/>
              <a:ext cx="35826" cy="22225"/>
            </a:xfrm>
            <a:custGeom>
              <a:avLst/>
              <a:gdLst>
                <a:gd name="connsiteX0" fmla="*/ 6350 w 35826"/>
                <a:gd name="connsiteY0" fmla="*/ 6350 h 22225"/>
                <a:gd name="connsiteX1" fmla="*/ 29476 w 35826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5826" h="22225">
                  <a:moveTo>
                    <a:pt x="6350" y="6350"/>
                  </a:moveTo>
                  <a:lnTo>
                    <a:pt x="29476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0" name="Freeform 3"/>
            <p:cNvSpPr/>
            <p:nvPr/>
          </p:nvSpPr>
          <p:spPr>
            <a:xfrm>
              <a:off x="5198971" y="4135321"/>
              <a:ext cx="1477175" cy="22225"/>
            </a:xfrm>
            <a:custGeom>
              <a:avLst/>
              <a:gdLst>
                <a:gd name="connsiteX0" fmla="*/ 6350 w 1477175"/>
                <a:gd name="connsiteY0" fmla="*/ 6350 h 22225"/>
                <a:gd name="connsiteX1" fmla="*/ 1470825 w 1477175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477175" h="22225">
                  <a:moveTo>
                    <a:pt x="6350" y="6350"/>
                  </a:moveTo>
                  <a:lnTo>
                    <a:pt x="1470825" y="6350"/>
                  </a:lnTo>
                </a:path>
              </a:pathLst>
            </a:cu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1" name="Freeform 3"/>
            <p:cNvSpPr/>
            <p:nvPr/>
          </p:nvSpPr>
          <p:spPr>
            <a:xfrm>
              <a:off x="6686692" y="4135321"/>
              <a:ext cx="35826" cy="22225"/>
            </a:xfrm>
            <a:custGeom>
              <a:avLst/>
              <a:gdLst>
                <a:gd name="connsiteX0" fmla="*/ 6350 w 35826"/>
                <a:gd name="connsiteY0" fmla="*/ 6350 h 22225"/>
                <a:gd name="connsiteX1" fmla="*/ 29476 w 35826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5826" h="22225">
                  <a:moveTo>
                    <a:pt x="6350" y="6350"/>
                  </a:moveTo>
                  <a:lnTo>
                    <a:pt x="29476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2" name="Freeform 3"/>
            <p:cNvSpPr/>
            <p:nvPr/>
          </p:nvSpPr>
          <p:spPr>
            <a:xfrm>
              <a:off x="6692235" y="4096383"/>
              <a:ext cx="81419" cy="90588"/>
            </a:xfrm>
            <a:custGeom>
              <a:avLst/>
              <a:gdLst>
                <a:gd name="connsiteX0" fmla="*/ 81419 w 81419"/>
                <a:gd name="connsiteY0" fmla="*/ 45287 h 90588"/>
                <a:gd name="connsiteX1" fmla="*/ 0 w 81419"/>
                <a:gd name="connsiteY1" fmla="*/ 90589 h 90588"/>
                <a:gd name="connsiteX2" fmla="*/ 16395 w 81419"/>
                <a:gd name="connsiteY2" fmla="*/ 45287 h 90588"/>
                <a:gd name="connsiteX3" fmla="*/ 0 w 81419"/>
                <a:gd name="connsiteY3" fmla="*/ 0 h 90588"/>
                <a:gd name="connsiteX4" fmla="*/ 81419 w 81419"/>
                <a:gd name="connsiteY4" fmla="*/ 45287 h 9058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1419" h="90588">
                  <a:moveTo>
                    <a:pt x="81419" y="45287"/>
                  </a:moveTo>
                  <a:cubicBezTo>
                    <a:pt x="54368" y="55321"/>
                    <a:pt x="20815" y="72453"/>
                    <a:pt x="0" y="90589"/>
                  </a:cubicBezTo>
                  <a:lnTo>
                    <a:pt x="16395" y="45287"/>
                  </a:lnTo>
                  <a:lnTo>
                    <a:pt x="0" y="0"/>
                  </a:lnTo>
                  <a:cubicBezTo>
                    <a:pt x="20815" y="18135"/>
                    <a:pt x="54368" y="35255"/>
                    <a:pt x="81419" y="45287"/>
                  </a:cubicBezTo>
                </a:path>
              </a:pathLst>
            </a:custGeom>
            <a:solidFill>
              <a:srgbClr val="929191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3" name="Freeform 3"/>
            <p:cNvSpPr/>
            <p:nvPr/>
          </p:nvSpPr>
          <p:spPr>
            <a:xfrm>
              <a:off x="7546748" y="4135321"/>
              <a:ext cx="35826" cy="22225"/>
            </a:xfrm>
            <a:custGeom>
              <a:avLst/>
              <a:gdLst>
                <a:gd name="connsiteX0" fmla="*/ 6350 w 35826"/>
                <a:gd name="connsiteY0" fmla="*/ 6350 h 22225"/>
                <a:gd name="connsiteX1" fmla="*/ 29476 w 35826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5826" h="22225">
                  <a:moveTo>
                    <a:pt x="6350" y="6350"/>
                  </a:moveTo>
                  <a:lnTo>
                    <a:pt x="29476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4" name="Freeform 3"/>
            <p:cNvSpPr/>
            <p:nvPr/>
          </p:nvSpPr>
          <p:spPr>
            <a:xfrm>
              <a:off x="7616367" y="4135321"/>
              <a:ext cx="1477175" cy="22225"/>
            </a:xfrm>
            <a:custGeom>
              <a:avLst/>
              <a:gdLst>
                <a:gd name="connsiteX0" fmla="*/ 6350 w 1477175"/>
                <a:gd name="connsiteY0" fmla="*/ 6350 h 22225"/>
                <a:gd name="connsiteX1" fmla="*/ 1470824 w 1477175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1477175" h="22225">
                  <a:moveTo>
                    <a:pt x="6350" y="6350"/>
                  </a:moveTo>
                  <a:lnTo>
                    <a:pt x="1470824" y="6350"/>
                  </a:lnTo>
                </a:path>
              </a:pathLst>
            </a:custGeom>
            <a:ln w="12700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5" name="Freeform 3"/>
            <p:cNvSpPr/>
            <p:nvPr/>
          </p:nvSpPr>
          <p:spPr>
            <a:xfrm>
              <a:off x="9104089" y="4135321"/>
              <a:ext cx="35826" cy="22225"/>
            </a:xfrm>
            <a:custGeom>
              <a:avLst/>
              <a:gdLst>
                <a:gd name="connsiteX0" fmla="*/ 6350 w 35826"/>
                <a:gd name="connsiteY0" fmla="*/ 6350 h 22225"/>
                <a:gd name="connsiteX1" fmla="*/ 29476 w 35826"/>
                <a:gd name="connsiteY1" fmla="*/ 6350 h 22225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</a:cxnLst>
              <a:rect l="l" t="t" r="r" b="b"/>
              <a:pathLst>
                <a:path w="35826" h="22225">
                  <a:moveTo>
                    <a:pt x="6350" y="6350"/>
                  </a:moveTo>
                  <a:lnTo>
                    <a:pt x="29476" y="6350"/>
                  </a:lnTo>
                </a:path>
              </a:pathLst>
            </a:custGeom>
            <a:ln w="12700">
              <a:solidFill>
                <a:srgbClr val="929191">
                  <a:alpha val="100000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6" name="Freeform 3"/>
            <p:cNvSpPr/>
            <p:nvPr/>
          </p:nvSpPr>
          <p:spPr>
            <a:xfrm>
              <a:off x="9109632" y="4096383"/>
              <a:ext cx="81419" cy="90588"/>
            </a:xfrm>
            <a:custGeom>
              <a:avLst/>
              <a:gdLst>
                <a:gd name="connsiteX0" fmla="*/ 81419 w 81419"/>
                <a:gd name="connsiteY0" fmla="*/ 45287 h 90588"/>
                <a:gd name="connsiteX1" fmla="*/ 0 w 81419"/>
                <a:gd name="connsiteY1" fmla="*/ 90589 h 90588"/>
                <a:gd name="connsiteX2" fmla="*/ 16395 w 81419"/>
                <a:gd name="connsiteY2" fmla="*/ 45287 h 90588"/>
                <a:gd name="connsiteX3" fmla="*/ 0 w 81419"/>
                <a:gd name="connsiteY3" fmla="*/ 0 h 90588"/>
                <a:gd name="connsiteX4" fmla="*/ 81419 w 81419"/>
                <a:gd name="connsiteY4" fmla="*/ 45287 h 90588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81419" h="90588">
                  <a:moveTo>
                    <a:pt x="81419" y="45287"/>
                  </a:moveTo>
                  <a:cubicBezTo>
                    <a:pt x="54368" y="55321"/>
                    <a:pt x="20815" y="72453"/>
                    <a:pt x="0" y="90589"/>
                  </a:cubicBezTo>
                  <a:lnTo>
                    <a:pt x="16395" y="45287"/>
                  </a:lnTo>
                  <a:lnTo>
                    <a:pt x="0" y="0"/>
                  </a:lnTo>
                  <a:cubicBezTo>
                    <a:pt x="20815" y="18135"/>
                    <a:pt x="54368" y="35255"/>
                    <a:pt x="81419" y="45287"/>
                  </a:cubicBezTo>
                </a:path>
              </a:pathLst>
            </a:custGeom>
            <a:solidFill>
              <a:srgbClr val="929191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7" name="Freeform 3"/>
            <p:cNvSpPr/>
            <p:nvPr/>
          </p:nvSpPr>
          <p:spPr>
            <a:xfrm>
              <a:off x="4544763" y="3902123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1" y="479094"/>
                    <a:pt x="0" y="371843"/>
                    <a:pt x="0" y="239547"/>
                  </a:cubicBezTo>
                  <a:cubicBezTo>
                    <a:pt x="0" y="107251"/>
                    <a:pt x="107251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8" name="Freeform 3"/>
            <p:cNvSpPr/>
            <p:nvPr/>
          </p:nvSpPr>
          <p:spPr>
            <a:xfrm>
              <a:off x="4538413" y="3895773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1" y="485444"/>
                    <a:pt x="6350" y="378193"/>
                    <a:pt x="6350" y="245897"/>
                  </a:cubicBezTo>
                  <a:cubicBezTo>
                    <a:pt x="6350" y="113601"/>
                    <a:pt x="113601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49" name="Freeform 3"/>
            <p:cNvSpPr/>
            <p:nvPr/>
          </p:nvSpPr>
          <p:spPr>
            <a:xfrm>
              <a:off x="6928235" y="3902123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0" y="479094"/>
                    <a:pt x="0" y="371843"/>
                    <a:pt x="0" y="239547"/>
                  </a:cubicBezTo>
                  <a:cubicBezTo>
                    <a:pt x="0" y="107251"/>
                    <a:pt x="107250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0" name="Freeform 3"/>
            <p:cNvSpPr/>
            <p:nvPr/>
          </p:nvSpPr>
          <p:spPr>
            <a:xfrm>
              <a:off x="6921885" y="3895773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0" y="485444"/>
                    <a:pt x="6350" y="378193"/>
                    <a:pt x="6350" y="245897"/>
                  </a:cubicBezTo>
                  <a:cubicBezTo>
                    <a:pt x="6350" y="113601"/>
                    <a:pt x="113600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1" name="Freeform 3"/>
            <p:cNvSpPr/>
            <p:nvPr/>
          </p:nvSpPr>
          <p:spPr>
            <a:xfrm>
              <a:off x="9312720" y="3902123"/>
              <a:ext cx="479094" cy="479094"/>
            </a:xfrm>
            <a:custGeom>
              <a:avLst/>
              <a:gdLst>
                <a:gd name="connsiteX0" fmla="*/ 479094 w 479094"/>
                <a:gd name="connsiteY0" fmla="*/ 239547 h 479094"/>
                <a:gd name="connsiteX1" fmla="*/ 239547 w 479094"/>
                <a:gd name="connsiteY1" fmla="*/ 479094 h 479094"/>
                <a:gd name="connsiteX2" fmla="*/ 0 w 479094"/>
                <a:gd name="connsiteY2" fmla="*/ 239547 h 479094"/>
                <a:gd name="connsiteX3" fmla="*/ 239547 w 479094"/>
                <a:gd name="connsiteY3" fmla="*/ 0 h 479094"/>
                <a:gd name="connsiteX4" fmla="*/ 479094 w 479094"/>
                <a:gd name="connsiteY4" fmla="*/ 239547 h 4790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79094" h="479094">
                  <a:moveTo>
                    <a:pt x="479094" y="239547"/>
                  </a:moveTo>
                  <a:cubicBezTo>
                    <a:pt x="479094" y="371843"/>
                    <a:pt x="371843" y="479094"/>
                    <a:pt x="239547" y="479094"/>
                  </a:cubicBezTo>
                  <a:cubicBezTo>
                    <a:pt x="107251" y="479094"/>
                    <a:pt x="0" y="371843"/>
                    <a:pt x="0" y="239547"/>
                  </a:cubicBezTo>
                  <a:cubicBezTo>
                    <a:pt x="0" y="107251"/>
                    <a:pt x="107251" y="0"/>
                    <a:pt x="239547" y="0"/>
                  </a:cubicBezTo>
                  <a:cubicBezTo>
                    <a:pt x="371843" y="0"/>
                    <a:pt x="479094" y="107251"/>
                    <a:pt x="479094" y="239547"/>
                  </a:cubicBezTo>
                </a:path>
              </a:pathLst>
            </a:custGeom>
            <a:solidFill>
              <a:srgbClr val="006FC5">
                <a:alpha val="100000"/>
              </a:srgbClr>
            </a:solidFill>
            <a:ln w="12700">
              <a:solidFill>
                <a:srgbClr val="000000">
                  <a:alpha val="0"/>
                </a:srgb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2" name="Freeform 3"/>
            <p:cNvSpPr/>
            <p:nvPr/>
          </p:nvSpPr>
          <p:spPr>
            <a:xfrm>
              <a:off x="9306370" y="3895773"/>
              <a:ext cx="491794" cy="491794"/>
            </a:xfrm>
            <a:custGeom>
              <a:avLst/>
              <a:gdLst>
                <a:gd name="connsiteX0" fmla="*/ 485444 w 491794"/>
                <a:gd name="connsiteY0" fmla="*/ 245897 h 491794"/>
                <a:gd name="connsiteX1" fmla="*/ 245897 w 491794"/>
                <a:gd name="connsiteY1" fmla="*/ 485444 h 491794"/>
                <a:gd name="connsiteX2" fmla="*/ 6350 w 491794"/>
                <a:gd name="connsiteY2" fmla="*/ 245897 h 491794"/>
                <a:gd name="connsiteX3" fmla="*/ 245897 w 491794"/>
                <a:gd name="connsiteY3" fmla="*/ 6350 h 491794"/>
                <a:gd name="connsiteX4" fmla="*/ 485444 w 491794"/>
                <a:gd name="connsiteY4" fmla="*/ 245897 h 491794"/>
              </a:gdLst>
              <a:ahLst/>
              <a:cxnLst>
                <a:cxn ang="0">
                  <a:pos x="connsiteX0" y="connsiteY0"/>
                </a:cxn>
                <a:cxn ang="1">
                  <a:pos x="connsiteX1" y="connsiteY1"/>
                </a:cxn>
                <a:cxn ang="2">
                  <a:pos x="connsiteX2" y="connsiteY2"/>
                </a:cxn>
                <a:cxn ang="3">
                  <a:pos x="connsiteX3" y="connsiteY3"/>
                </a:cxn>
                <a:cxn ang="4">
                  <a:pos x="connsiteX4" y="connsiteY4"/>
                </a:cxn>
              </a:cxnLst>
              <a:rect l="l" t="t" r="r" b="b"/>
              <a:pathLst>
                <a:path w="491794" h="491794">
                  <a:moveTo>
                    <a:pt x="485444" y="245897"/>
                  </a:moveTo>
                  <a:cubicBezTo>
                    <a:pt x="485444" y="378193"/>
                    <a:pt x="378193" y="485444"/>
                    <a:pt x="245897" y="485444"/>
                  </a:cubicBezTo>
                  <a:cubicBezTo>
                    <a:pt x="113601" y="485444"/>
                    <a:pt x="6350" y="378193"/>
                    <a:pt x="6350" y="245897"/>
                  </a:cubicBezTo>
                  <a:cubicBezTo>
                    <a:pt x="6350" y="113601"/>
                    <a:pt x="113601" y="6350"/>
                    <a:pt x="245897" y="6350"/>
                  </a:cubicBezTo>
                  <a:cubicBezTo>
                    <a:pt x="378193" y="6350"/>
                    <a:pt x="485444" y="113601"/>
                    <a:pt x="485444" y="245897"/>
                  </a:cubicBezTo>
                </a:path>
              </a:pathLst>
            </a:custGeom>
            <a:solidFill>
              <a:schemeClr val="bg1"/>
            </a:solidFill>
            <a:ln w="12700">
              <a:solidFill>
                <a:srgbClr val="006FC5">
                  <a:alpha val="100000"/>
                </a:srgbClr>
              </a:solidFill>
              <a:prstDash val="soli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8" name="TextBox 1"/>
            <p:cNvSpPr txBox="1"/>
            <p:nvPr/>
          </p:nvSpPr>
          <p:spPr>
            <a:xfrm>
              <a:off x="1355385" y="4035991"/>
              <a:ext cx="1859483" cy="77713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8763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2013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1900"/>
                </a:lnSpc>
                <a:tabLst>
                  <a:tab pos="431800" algn="l"/>
                </a:tabLst>
              </a:pP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       示例</a:t>
              </a: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模板标题内容</a:t>
              </a:r>
              <a:endPara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59" name="TextBox 1"/>
            <p:cNvSpPr txBox="1"/>
            <p:nvPr/>
          </p:nvSpPr>
          <p:spPr>
            <a:xfrm>
              <a:off x="4136685" y="4035991"/>
              <a:ext cx="1436291" cy="1225977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4445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2014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2700"/>
                </a:lnSpc>
                <a:tabLst>
                  <a:tab pos="444500" algn="l"/>
                </a:tabLst>
              </a:pP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示例</a:t>
              </a: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模板标题内容</a:t>
              </a:r>
              <a:endPara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2700"/>
                </a:lnSpc>
                <a:tabLst>
                  <a:tab pos="444500" algn="l"/>
                </a:tabLst>
              </a:pPr>
              <a:endPara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0" name="TextBox 1"/>
            <p:cNvSpPr txBox="1"/>
            <p:nvPr/>
          </p:nvSpPr>
          <p:spPr>
            <a:xfrm>
              <a:off x="6258285" y="4035991"/>
              <a:ext cx="1647887" cy="77713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355600" algn="l"/>
                  <a:tab pos="7239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2015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1900"/>
                </a:lnSpc>
                <a:tabLst>
                  <a:tab pos="431800" algn="l"/>
                </a:tabLst>
              </a:pP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    示例</a:t>
              </a: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模板标题内容</a:t>
              </a:r>
              <a:endParaRPr lang="en-US" altLang="zh-CN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  <p:sp>
          <p:nvSpPr>
            <p:cNvPr id="61" name="TextBox 1"/>
            <p:cNvSpPr txBox="1"/>
            <p:nvPr/>
          </p:nvSpPr>
          <p:spPr>
            <a:xfrm>
              <a:off x="8708685" y="4035991"/>
              <a:ext cx="1647887" cy="777136"/>
            </a:xfrm>
            <a:prstGeom prst="rect">
              <a:avLst/>
            </a:prstGeom>
            <a:noFill/>
          </p:spPr>
          <p:txBody>
            <a:bodyPr wrap="none" lIns="0" tIns="0" rIns="0" rtlCol="0">
              <a:spAutoFit/>
            </a:bodyPr>
            <a:lstStyle/>
            <a:p>
              <a:pPr defTabSz="-635">
                <a:lnSpc>
                  <a:spcPts val="1800"/>
                </a:lnSpc>
                <a:tabLst>
                  <a:tab pos="444500" algn="l"/>
                  <a:tab pos="635000" algn="l"/>
                </a:tabLst>
              </a:pPr>
              <a:r>
                <a:rPr lang="en-US" altLang="zh-CN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		</a:t>
              </a:r>
              <a:r>
                <a:rPr lang="en-US" altLang="zh-CN" sz="1400" dirty="0" smtClean="0">
                  <a:solidFill>
                    <a:srgbClr val="D502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2016</a:t>
              </a: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>
                <a:lnSpc>
                  <a:spcPts val="1000"/>
                </a:lnSpc>
              </a:pPr>
              <a:endParaRPr lang="en-US" altLang="zh-CN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  <a:p>
              <a:pPr defTabSz="-635">
                <a:lnSpc>
                  <a:spcPts val="1900"/>
                </a:lnSpc>
                <a:tabLst>
                  <a:tab pos="431800" algn="l"/>
                </a:tabLst>
              </a:pP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   示例</a:t>
              </a:r>
              <a:r>
                <a:rPr lang="zh-CN" altLang="en-US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模板标题</a:t>
              </a:r>
              <a:r>
                <a:rPr lang="zh-CN" altLang="en-US" sz="1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18" charset="-122"/>
                  <a:ea typeface="微软雅黑" panose="020B0503020204020204" pitchFamily="18" charset="-122"/>
                  <a:cs typeface="微软雅黑" panose="020B0503020204020204" pitchFamily="18" charset="-122"/>
                </a:rPr>
                <a:t>内容</a:t>
              </a:r>
              <a:endParaRPr lang="en-US" altLang="zh-CN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18" charset="-122"/>
                <a:ea typeface="微软雅黑" panose="020B0503020204020204" pitchFamily="18" charset="-122"/>
                <a:cs typeface="微软雅黑" panose="020B0503020204020204" pitchFamily="18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503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Freeform 10"/>
          <p:cNvSpPr>
            <a:spLocks noEditPoints="1" noChangeArrowheads="1"/>
          </p:cNvSpPr>
          <p:nvPr/>
        </p:nvSpPr>
        <p:spPr bwMode="auto">
          <a:xfrm>
            <a:off x="1661262" y="1391330"/>
            <a:ext cx="8922719" cy="4528017"/>
          </a:xfrm>
          <a:custGeom>
            <a:avLst/>
            <a:gdLst>
              <a:gd name="T0" fmla="*/ 2261534 w 790"/>
              <a:gd name="T1" fmla="*/ 107301 h 401"/>
              <a:gd name="T2" fmla="*/ 1839892 w 790"/>
              <a:gd name="T3" fmla="*/ 176280 h 401"/>
              <a:gd name="T4" fmla="*/ 1908888 w 790"/>
              <a:gd name="T5" fmla="*/ 636140 h 401"/>
              <a:gd name="T6" fmla="*/ 2230869 w 790"/>
              <a:gd name="T7" fmla="*/ 712784 h 401"/>
              <a:gd name="T8" fmla="*/ 2322864 w 790"/>
              <a:gd name="T9" fmla="*/ 329567 h 401"/>
              <a:gd name="T10" fmla="*/ 4914046 w 790"/>
              <a:gd name="T11" fmla="*/ 2230323 h 401"/>
              <a:gd name="T12" fmla="*/ 4438740 w 790"/>
              <a:gd name="T13" fmla="*/ 2008057 h 401"/>
              <a:gd name="T14" fmla="*/ 2552851 w 790"/>
              <a:gd name="T15" fmla="*/ 827749 h 401"/>
              <a:gd name="T16" fmla="*/ 3733448 w 790"/>
              <a:gd name="T17" fmla="*/ 1939078 h 401"/>
              <a:gd name="T18" fmla="*/ 3051155 w 790"/>
              <a:gd name="T19" fmla="*/ 1548197 h 401"/>
              <a:gd name="T20" fmla="*/ 3081820 w 790"/>
              <a:gd name="T21" fmla="*/ 2253316 h 401"/>
              <a:gd name="T22" fmla="*/ 3587790 w 790"/>
              <a:gd name="T23" fmla="*/ 2123022 h 401"/>
              <a:gd name="T24" fmla="*/ 4776054 w 790"/>
              <a:gd name="T25" fmla="*/ 1992728 h 401"/>
              <a:gd name="T26" fmla="*/ 4730056 w 790"/>
              <a:gd name="T27" fmla="*/ 2475582 h 401"/>
              <a:gd name="T28" fmla="*/ 5718998 w 790"/>
              <a:gd name="T29" fmla="*/ 2828141 h 401"/>
              <a:gd name="T30" fmla="*/ 5190029 w 790"/>
              <a:gd name="T31" fmla="*/ 1364252 h 401"/>
              <a:gd name="T32" fmla="*/ 5879989 w 790"/>
              <a:gd name="T33" fmla="*/ 705119 h 401"/>
              <a:gd name="T34" fmla="*/ 5320355 w 790"/>
              <a:gd name="T35" fmla="*/ 567161 h 401"/>
              <a:gd name="T36" fmla="*/ 4768387 w 790"/>
              <a:gd name="T37" fmla="*/ 467525 h 401"/>
              <a:gd name="T38" fmla="*/ 4523068 w 790"/>
              <a:gd name="T39" fmla="*/ 337231 h 401"/>
              <a:gd name="T40" fmla="*/ 4139758 w 790"/>
              <a:gd name="T41" fmla="*/ 574825 h 401"/>
              <a:gd name="T42" fmla="*/ 4093760 w 790"/>
              <a:gd name="T43" fmla="*/ 551832 h 401"/>
              <a:gd name="T44" fmla="*/ 3656786 w 790"/>
              <a:gd name="T45" fmla="*/ 758770 h 401"/>
              <a:gd name="T46" fmla="*/ 3373136 w 790"/>
              <a:gd name="T47" fmla="*/ 666798 h 401"/>
              <a:gd name="T48" fmla="*/ 2989825 w 790"/>
              <a:gd name="T49" fmla="*/ 912056 h 401"/>
              <a:gd name="T50" fmla="*/ 3212145 w 790"/>
              <a:gd name="T51" fmla="*/ 896728 h 401"/>
              <a:gd name="T52" fmla="*/ 3219811 w 790"/>
              <a:gd name="T53" fmla="*/ 1088336 h 401"/>
              <a:gd name="T54" fmla="*/ 2851833 w 790"/>
              <a:gd name="T55" fmla="*/ 1264616 h 401"/>
              <a:gd name="T56" fmla="*/ 2905497 w 790"/>
              <a:gd name="T57" fmla="*/ 1448560 h 401"/>
              <a:gd name="T58" fmla="*/ 3150815 w 790"/>
              <a:gd name="T59" fmla="*/ 1502210 h 401"/>
              <a:gd name="T60" fmla="*/ 3212145 w 790"/>
              <a:gd name="T61" fmla="*/ 1486882 h 401"/>
              <a:gd name="T62" fmla="*/ 3472797 w 790"/>
              <a:gd name="T63" fmla="*/ 1693819 h 401"/>
              <a:gd name="T64" fmla="*/ 3741114 w 790"/>
              <a:gd name="T65" fmla="*/ 1678490 h 401"/>
              <a:gd name="T66" fmla="*/ 4231752 w 790"/>
              <a:gd name="T67" fmla="*/ 1862434 h 401"/>
              <a:gd name="T68" fmla="*/ 4553733 w 790"/>
              <a:gd name="T69" fmla="*/ 1969735 h 401"/>
              <a:gd name="T70" fmla="*/ 4914046 w 790"/>
              <a:gd name="T71" fmla="*/ 1640169 h 401"/>
              <a:gd name="T72" fmla="*/ 5036705 w 790"/>
              <a:gd name="T73" fmla="*/ 1456224 h 401"/>
              <a:gd name="T74" fmla="*/ 5458347 w 790"/>
              <a:gd name="T75" fmla="*/ 1019357 h 401"/>
              <a:gd name="T76" fmla="*/ 5588673 w 790"/>
              <a:gd name="T77" fmla="*/ 1042350 h 401"/>
              <a:gd name="T78" fmla="*/ 5374019 w 790"/>
              <a:gd name="T79" fmla="*/ 2138351 h 401"/>
              <a:gd name="T80" fmla="*/ 5121033 w 790"/>
              <a:gd name="T81" fmla="*/ 2169008 h 401"/>
              <a:gd name="T82" fmla="*/ 4906379 w 790"/>
              <a:gd name="T83" fmla="*/ 2077036 h 401"/>
              <a:gd name="T84" fmla="*/ 3012824 w 790"/>
              <a:gd name="T85" fmla="*/ 306574 h 401"/>
              <a:gd name="T86" fmla="*/ 1479580 w 790"/>
              <a:gd name="T87" fmla="*/ 1747469 h 401"/>
              <a:gd name="T88" fmla="*/ 3994099 w 790"/>
              <a:gd name="T89" fmla="*/ 321902 h 401"/>
              <a:gd name="T90" fmla="*/ 2775171 w 790"/>
              <a:gd name="T91" fmla="*/ 1195637 h 401"/>
              <a:gd name="T92" fmla="*/ 1885890 w 790"/>
              <a:gd name="T93" fmla="*/ 2989092 h 401"/>
              <a:gd name="T94" fmla="*/ 1464248 w 790"/>
              <a:gd name="T95" fmla="*/ 406210 h 401"/>
              <a:gd name="T96" fmla="*/ 1402918 w 790"/>
              <a:gd name="T97" fmla="*/ 160951 h 401"/>
              <a:gd name="T98" fmla="*/ 1579241 w 790"/>
              <a:gd name="T99" fmla="*/ 1954406 h 401"/>
              <a:gd name="T100" fmla="*/ 1517911 w 790"/>
              <a:gd name="T101" fmla="*/ 1732141 h 401"/>
              <a:gd name="T102" fmla="*/ 1747898 w 790"/>
              <a:gd name="T103" fmla="*/ 1272280 h 401"/>
              <a:gd name="T104" fmla="*/ 1609906 w 790"/>
              <a:gd name="T105" fmla="*/ 927385 h 401"/>
              <a:gd name="T106" fmla="*/ 1425916 w 790"/>
              <a:gd name="T107" fmla="*/ 927385 h 401"/>
              <a:gd name="T108" fmla="*/ 1280258 w 790"/>
              <a:gd name="T109" fmla="*/ 743441 h 401"/>
              <a:gd name="T110" fmla="*/ 68996 w 790"/>
              <a:gd name="T111" fmla="*/ 820084 h 401"/>
              <a:gd name="T112" fmla="*/ 283650 w 790"/>
              <a:gd name="T113" fmla="*/ 1080672 h 401"/>
              <a:gd name="T114" fmla="*/ 889281 w 790"/>
              <a:gd name="T115" fmla="*/ 1601847 h 401"/>
              <a:gd name="T116" fmla="*/ 1487246 w 790"/>
              <a:gd name="T117" fmla="*/ 2000393 h 401"/>
              <a:gd name="T118" fmla="*/ 1694234 w 790"/>
              <a:gd name="T119" fmla="*/ 3065736 h 401"/>
              <a:gd name="T120" fmla="*/ 1655903 w 790"/>
              <a:gd name="T121" fmla="*/ 1847106 h 401"/>
              <a:gd name="T122" fmla="*/ 1770896 w 790"/>
              <a:gd name="T123" fmla="*/ 712784 h 401"/>
              <a:gd name="T124" fmla="*/ 1218929 w 790"/>
              <a:gd name="T125" fmla="*/ 582490 h 40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790"/>
              <a:gd name="T190" fmla="*/ 0 h 401"/>
              <a:gd name="T191" fmla="*/ 790 w 790"/>
              <a:gd name="T192" fmla="*/ 401 h 401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790" h="401">
                <a:moveTo>
                  <a:pt x="756" y="81"/>
                </a:moveTo>
                <a:cubicBezTo>
                  <a:pt x="756" y="81"/>
                  <a:pt x="756" y="81"/>
                  <a:pt x="756" y="81"/>
                </a:cubicBezTo>
                <a:cubicBezTo>
                  <a:pt x="757" y="82"/>
                  <a:pt x="757" y="82"/>
                  <a:pt x="757" y="82"/>
                </a:cubicBezTo>
                <a:cubicBezTo>
                  <a:pt x="757" y="84"/>
                  <a:pt x="761" y="83"/>
                  <a:pt x="760" y="81"/>
                </a:cubicBezTo>
                <a:cubicBezTo>
                  <a:pt x="759" y="79"/>
                  <a:pt x="756" y="77"/>
                  <a:pt x="756" y="80"/>
                </a:cubicBezTo>
                <a:cubicBezTo>
                  <a:pt x="756" y="81"/>
                  <a:pt x="756" y="81"/>
                  <a:pt x="756" y="81"/>
                </a:cubicBezTo>
                <a:close/>
                <a:moveTo>
                  <a:pt x="311" y="23"/>
                </a:moveTo>
                <a:cubicBezTo>
                  <a:pt x="311" y="23"/>
                  <a:pt x="309" y="22"/>
                  <a:pt x="308" y="22"/>
                </a:cubicBezTo>
                <a:cubicBezTo>
                  <a:pt x="308" y="22"/>
                  <a:pt x="308" y="23"/>
                  <a:pt x="307" y="23"/>
                </a:cubicBezTo>
                <a:cubicBezTo>
                  <a:pt x="305" y="22"/>
                  <a:pt x="305" y="23"/>
                  <a:pt x="304" y="23"/>
                </a:cubicBezTo>
                <a:cubicBezTo>
                  <a:pt x="304" y="23"/>
                  <a:pt x="304" y="26"/>
                  <a:pt x="303" y="25"/>
                </a:cubicBezTo>
                <a:cubicBezTo>
                  <a:pt x="303" y="25"/>
                  <a:pt x="302" y="27"/>
                  <a:pt x="302" y="26"/>
                </a:cubicBezTo>
                <a:cubicBezTo>
                  <a:pt x="302" y="26"/>
                  <a:pt x="301" y="24"/>
                  <a:pt x="300" y="24"/>
                </a:cubicBezTo>
                <a:cubicBezTo>
                  <a:pt x="299" y="24"/>
                  <a:pt x="300" y="26"/>
                  <a:pt x="299" y="25"/>
                </a:cubicBezTo>
                <a:cubicBezTo>
                  <a:pt x="299" y="25"/>
                  <a:pt x="298" y="28"/>
                  <a:pt x="297" y="30"/>
                </a:cubicBezTo>
                <a:cubicBezTo>
                  <a:pt x="296" y="31"/>
                  <a:pt x="296" y="34"/>
                  <a:pt x="294" y="33"/>
                </a:cubicBezTo>
                <a:cubicBezTo>
                  <a:pt x="294" y="33"/>
                  <a:pt x="294" y="30"/>
                  <a:pt x="295" y="29"/>
                </a:cubicBezTo>
                <a:cubicBezTo>
                  <a:pt x="296" y="27"/>
                  <a:pt x="298" y="25"/>
                  <a:pt x="298" y="24"/>
                </a:cubicBezTo>
                <a:cubicBezTo>
                  <a:pt x="298" y="23"/>
                  <a:pt x="298" y="22"/>
                  <a:pt x="297" y="22"/>
                </a:cubicBezTo>
                <a:cubicBezTo>
                  <a:pt x="297" y="22"/>
                  <a:pt x="296" y="20"/>
                  <a:pt x="295" y="21"/>
                </a:cubicBezTo>
                <a:cubicBezTo>
                  <a:pt x="295" y="21"/>
                  <a:pt x="295" y="23"/>
                  <a:pt x="294" y="23"/>
                </a:cubicBezTo>
                <a:cubicBezTo>
                  <a:pt x="293" y="24"/>
                  <a:pt x="293" y="24"/>
                  <a:pt x="293" y="24"/>
                </a:cubicBezTo>
                <a:cubicBezTo>
                  <a:pt x="293" y="24"/>
                  <a:pt x="293" y="25"/>
                  <a:pt x="292" y="25"/>
                </a:cubicBezTo>
                <a:cubicBezTo>
                  <a:pt x="292" y="22"/>
                  <a:pt x="292" y="22"/>
                  <a:pt x="292" y="22"/>
                </a:cubicBezTo>
                <a:cubicBezTo>
                  <a:pt x="292" y="22"/>
                  <a:pt x="292" y="23"/>
                  <a:pt x="291" y="22"/>
                </a:cubicBezTo>
                <a:cubicBezTo>
                  <a:pt x="290" y="22"/>
                  <a:pt x="290" y="22"/>
                  <a:pt x="290" y="22"/>
                </a:cubicBezTo>
                <a:cubicBezTo>
                  <a:pt x="288" y="22"/>
                  <a:pt x="288" y="22"/>
                  <a:pt x="288" y="22"/>
                </a:cubicBezTo>
                <a:cubicBezTo>
                  <a:pt x="288" y="22"/>
                  <a:pt x="287" y="22"/>
                  <a:pt x="286" y="22"/>
                </a:cubicBezTo>
                <a:cubicBezTo>
                  <a:pt x="285" y="23"/>
                  <a:pt x="285" y="23"/>
                  <a:pt x="284" y="23"/>
                </a:cubicBezTo>
                <a:cubicBezTo>
                  <a:pt x="284" y="23"/>
                  <a:pt x="283" y="24"/>
                  <a:pt x="283" y="24"/>
                </a:cubicBezTo>
                <a:cubicBezTo>
                  <a:pt x="282" y="24"/>
                  <a:pt x="282" y="24"/>
                  <a:pt x="282" y="24"/>
                </a:cubicBezTo>
                <a:cubicBezTo>
                  <a:pt x="282" y="25"/>
                  <a:pt x="281" y="24"/>
                  <a:pt x="281" y="24"/>
                </a:cubicBezTo>
                <a:cubicBezTo>
                  <a:pt x="280" y="24"/>
                  <a:pt x="281" y="23"/>
                  <a:pt x="281" y="23"/>
                </a:cubicBezTo>
                <a:cubicBezTo>
                  <a:pt x="281" y="23"/>
                  <a:pt x="283" y="22"/>
                  <a:pt x="284" y="22"/>
                </a:cubicBezTo>
                <a:cubicBezTo>
                  <a:pt x="284" y="22"/>
                  <a:pt x="288" y="21"/>
                  <a:pt x="288" y="21"/>
                </a:cubicBezTo>
                <a:cubicBezTo>
                  <a:pt x="288" y="21"/>
                  <a:pt x="290" y="21"/>
                  <a:pt x="292" y="21"/>
                </a:cubicBezTo>
                <a:cubicBezTo>
                  <a:pt x="294" y="21"/>
                  <a:pt x="295" y="21"/>
                  <a:pt x="295" y="21"/>
                </a:cubicBezTo>
                <a:cubicBezTo>
                  <a:pt x="294" y="20"/>
                  <a:pt x="297" y="20"/>
                  <a:pt x="297" y="19"/>
                </a:cubicBezTo>
                <a:cubicBezTo>
                  <a:pt x="298" y="18"/>
                  <a:pt x="298" y="18"/>
                  <a:pt x="298" y="18"/>
                </a:cubicBezTo>
                <a:cubicBezTo>
                  <a:pt x="298" y="17"/>
                  <a:pt x="298" y="17"/>
                  <a:pt x="298" y="17"/>
                </a:cubicBezTo>
                <a:cubicBezTo>
                  <a:pt x="298" y="16"/>
                  <a:pt x="298" y="16"/>
                  <a:pt x="298" y="16"/>
                </a:cubicBezTo>
                <a:cubicBezTo>
                  <a:pt x="297" y="15"/>
                  <a:pt x="297" y="15"/>
                  <a:pt x="296" y="15"/>
                </a:cubicBezTo>
                <a:cubicBezTo>
                  <a:pt x="296" y="14"/>
                  <a:pt x="296" y="14"/>
                  <a:pt x="295" y="14"/>
                </a:cubicBezTo>
                <a:cubicBezTo>
                  <a:pt x="293" y="14"/>
                  <a:pt x="295" y="11"/>
                  <a:pt x="294" y="11"/>
                </a:cubicBezTo>
                <a:cubicBezTo>
                  <a:pt x="294" y="10"/>
                  <a:pt x="293" y="11"/>
                  <a:pt x="292" y="10"/>
                </a:cubicBezTo>
                <a:cubicBezTo>
                  <a:pt x="291" y="10"/>
                  <a:pt x="295" y="10"/>
                  <a:pt x="295" y="9"/>
                </a:cubicBezTo>
                <a:cubicBezTo>
                  <a:pt x="294" y="7"/>
                  <a:pt x="290" y="8"/>
                  <a:pt x="289" y="8"/>
                </a:cubicBezTo>
                <a:cubicBezTo>
                  <a:pt x="288" y="8"/>
                  <a:pt x="295" y="4"/>
                  <a:pt x="291" y="4"/>
                </a:cubicBezTo>
                <a:cubicBezTo>
                  <a:pt x="290" y="4"/>
                  <a:pt x="284" y="7"/>
                  <a:pt x="283" y="6"/>
                </a:cubicBezTo>
                <a:cubicBezTo>
                  <a:pt x="281" y="6"/>
                  <a:pt x="280" y="5"/>
                  <a:pt x="278" y="4"/>
                </a:cubicBezTo>
                <a:cubicBezTo>
                  <a:pt x="277" y="4"/>
                  <a:pt x="279" y="6"/>
                  <a:pt x="278" y="6"/>
                </a:cubicBezTo>
                <a:cubicBezTo>
                  <a:pt x="276" y="6"/>
                  <a:pt x="276" y="7"/>
                  <a:pt x="275" y="7"/>
                </a:cubicBezTo>
                <a:cubicBezTo>
                  <a:pt x="274" y="7"/>
                  <a:pt x="275" y="7"/>
                  <a:pt x="274" y="7"/>
                </a:cubicBezTo>
                <a:cubicBezTo>
                  <a:pt x="273" y="7"/>
                  <a:pt x="272" y="5"/>
                  <a:pt x="271" y="6"/>
                </a:cubicBezTo>
                <a:cubicBezTo>
                  <a:pt x="271" y="6"/>
                  <a:pt x="271" y="8"/>
                  <a:pt x="270" y="9"/>
                </a:cubicBezTo>
                <a:cubicBezTo>
                  <a:pt x="269" y="9"/>
                  <a:pt x="269" y="10"/>
                  <a:pt x="268" y="8"/>
                </a:cubicBezTo>
                <a:cubicBezTo>
                  <a:pt x="268" y="8"/>
                  <a:pt x="267" y="5"/>
                  <a:pt x="266" y="5"/>
                </a:cubicBezTo>
                <a:cubicBezTo>
                  <a:pt x="266" y="5"/>
                  <a:pt x="265" y="8"/>
                  <a:pt x="263" y="7"/>
                </a:cubicBezTo>
                <a:cubicBezTo>
                  <a:pt x="262" y="6"/>
                  <a:pt x="261" y="11"/>
                  <a:pt x="260" y="11"/>
                </a:cubicBezTo>
                <a:cubicBezTo>
                  <a:pt x="260" y="11"/>
                  <a:pt x="261" y="12"/>
                  <a:pt x="260" y="12"/>
                </a:cubicBezTo>
                <a:cubicBezTo>
                  <a:pt x="259" y="12"/>
                  <a:pt x="259" y="12"/>
                  <a:pt x="259" y="12"/>
                </a:cubicBezTo>
                <a:cubicBezTo>
                  <a:pt x="259" y="12"/>
                  <a:pt x="259" y="13"/>
                  <a:pt x="258" y="13"/>
                </a:cubicBezTo>
                <a:cubicBezTo>
                  <a:pt x="257" y="14"/>
                  <a:pt x="256" y="14"/>
                  <a:pt x="256" y="14"/>
                </a:cubicBezTo>
                <a:cubicBezTo>
                  <a:pt x="256" y="15"/>
                  <a:pt x="257" y="15"/>
                  <a:pt x="257" y="15"/>
                </a:cubicBezTo>
                <a:cubicBezTo>
                  <a:pt x="257" y="16"/>
                  <a:pt x="259" y="15"/>
                  <a:pt x="259" y="15"/>
                </a:cubicBezTo>
                <a:cubicBezTo>
                  <a:pt x="261" y="15"/>
                  <a:pt x="263" y="17"/>
                  <a:pt x="263" y="17"/>
                </a:cubicBezTo>
                <a:cubicBezTo>
                  <a:pt x="263" y="18"/>
                  <a:pt x="264" y="18"/>
                  <a:pt x="264" y="19"/>
                </a:cubicBezTo>
                <a:cubicBezTo>
                  <a:pt x="264" y="20"/>
                  <a:pt x="261" y="19"/>
                  <a:pt x="261" y="19"/>
                </a:cubicBezTo>
                <a:cubicBezTo>
                  <a:pt x="260" y="19"/>
                  <a:pt x="263" y="20"/>
                  <a:pt x="263" y="21"/>
                </a:cubicBezTo>
                <a:cubicBezTo>
                  <a:pt x="263" y="22"/>
                  <a:pt x="263" y="22"/>
                  <a:pt x="263" y="22"/>
                </a:cubicBezTo>
                <a:cubicBezTo>
                  <a:pt x="263" y="22"/>
                  <a:pt x="262" y="24"/>
                  <a:pt x="262" y="23"/>
                </a:cubicBezTo>
                <a:cubicBezTo>
                  <a:pt x="261" y="22"/>
                  <a:pt x="262" y="21"/>
                  <a:pt x="261" y="21"/>
                </a:cubicBezTo>
                <a:cubicBezTo>
                  <a:pt x="259" y="21"/>
                  <a:pt x="259" y="21"/>
                  <a:pt x="259" y="20"/>
                </a:cubicBezTo>
                <a:cubicBezTo>
                  <a:pt x="258" y="20"/>
                  <a:pt x="259" y="19"/>
                  <a:pt x="259" y="19"/>
                </a:cubicBezTo>
                <a:cubicBezTo>
                  <a:pt x="258" y="18"/>
                  <a:pt x="259" y="18"/>
                  <a:pt x="258" y="17"/>
                </a:cubicBezTo>
                <a:cubicBezTo>
                  <a:pt x="257" y="17"/>
                  <a:pt x="255" y="16"/>
                  <a:pt x="254" y="17"/>
                </a:cubicBezTo>
                <a:cubicBezTo>
                  <a:pt x="253" y="18"/>
                  <a:pt x="255" y="19"/>
                  <a:pt x="254" y="19"/>
                </a:cubicBezTo>
                <a:cubicBezTo>
                  <a:pt x="253" y="20"/>
                  <a:pt x="256" y="21"/>
                  <a:pt x="255" y="21"/>
                </a:cubicBezTo>
                <a:cubicBezTo>
                  <a:pt x="254" y="21"/>
                  <a:pt x="255" y="22"/>
                  <a:pt x="255" y="23"/>
                </a:cubicBezTo>
                <a:cubicBezTo>
                  <a:pt x="255" y="23"/>
                  <a:pt x="254" y="22"/>
                  <a:pt x="253" y="22"/>
                </a:cubicBezTo>
                <a:cubicBezTo>
                  <a:pt x="253" y="22"/>
                  <a:pt x="253" y="21"/>
                  <a:pt x="253" y="21"/>
                </a:cubicBezTo>
                <a:cubicBezTo>
                  <a:pt x="252" y="20"/>
                  <a:pt x="253" y="20"/>
                  <a:pt x="252" y="19"/>
                </a:cubicBezTo>
                <a:cubicBezTo>
                  <a:pt x="251" y="19"/>
                  <a:pt x="250" y="19"/>
                  <a:pt x="249" y="19"/>
                </a:cubicBezTo>
                <a:cubicBezTo>
                  <a:pt x="248" y="19"/>
                  <a:pt x="247" y="19"/>
                  <a:pt x="246" y="20"/>
                </a:cubicBezTo>
                <a:cubicBezTo>
                  <a:pt x="245" y="20"/>
                  <a:pt x="245" y="20"/>
                  <a:pt x="244" y="20"/>
                </a:cubicBezTo>
                <a:cubicBezTo>
                  <a:pt x="243" y="21"/>
                  <a:pt x="241" y="22"/>
                  <a:pt x="240" y="23"/>
                </a:cubicBezTo>
                <a:cubicBezTo>
                  <a:pt x="239" y="23"/>
                  <a:pt x="239" y="23"/>
                  <a:pt x="238" y="24"/>
                </a:cubicBezTo>
                <a:cubicBezTo>
                  <a:pt x="239" y="26"/>
                  <a:pt x="239" y="26"/>
                  <a:pt x="239" y="26"/>
                </a:cubicBezTo>
                <a:cubicBezTo>
                  <a:pt x="239" y="26"/>
                  <a:pt x="239" y="26"/>
                  <a:pt x="239" y="27"/>
                </a:cubicBezTo>
                <a:cubicBezTo>
                  <a:pt x="238" y="28"/>
                  <a:pt x="241" y="29"/>
                  <a:pt x="236" y="29"/>
                </a:cubicBezTo>
                <a:cubicBezTo>
                  <a:pt x="235" y="30"/>
                  <a:pt x="234" y="30"/>
                  <a:pt x="234" y="31"/>
                </a:cubicBezTo>
                <a:cubicBezTo>
                  <a:pt x="233" y="31"/>
                  <a:pt x="235" y="32"/>
                  <a:pt x="233" y="33"/>
                </a:cubicBezTo>
                <a:cubicBezTo>
                  <a:pt x="231" y="33"/>
                  <a:pt x="232" y="34"/>
                  <a:pt x="231" y="34"/>
                </a:cubicBezTo>
                <a:cubicBezTo>
                  <a:pt x="231" y="34"/>
                  <a:pt x="230" y="33"/>
                  <a:pt x="230" y="34"/>
                </a:cubicBezTo>
                <a:cubicBezTo>
                  <a:pt x="226" y="38"/>
                  <a:pt x="231" y="38"/>
                  <a:pt x="231" y="38"/>
                </a:cubicBezTo>
                <a:cubicBezTo>
                  <a:pt x="232" y="38"/>
                  <a:pt x="233" y="38"/>
                  <a:pt x="233" y="38"/>
                </a:cubicBezTo>
                <a:cubicBezTo>
                  <a:pt x="234" y="38"/>
                  <a:pt x="232" y="39"/>
                  <a:pt x="232" y="39"/>
                </a:cubicBezTo>
                <a:cubicBezTo>
                  <a:pt x="232" y="40"/>
                  <a:pt x="234" y="39"/>
                  <a:pt x="233" y="39"/>
                </a:cubicBezTo>
                <a:cubicBezTo>
                  <a:pt x="233" y="40"/>
                  <a:pt x="234" y="41"/>
                  <a:pt x="233" y="41"/>
                </a:cubicBezTo>
                <a:cubicBezTo>
                  <a:pt x="233" y="42"/>
                  <a:pt x="233" y="42"/>
                  <a:pt x="232" y="43"/>
                </a:cubicBezTo>
                <a:cubicBezTo>
                  <a:pt x="232" y="43"/>
                  <a:pt x="231" y="43"/>
                  <a:pt x="230" y="43"/>
                </a:cubicBezTo>
                <a:cubicBezTo>
                  <a:pt x="230" y="44"/>
                  <a:pt x="229" y="44"/>
                  <a:pt x="228" y="44"/>
                </a:cubicBezTo>
                <a:cubicBezTo>
                  <a:pt x="228" y="45"/>
                  <a:pt x="227" y="45"/>
                  <a:pt x="226" y="45"/>
                </a:cubicBezTo>
                <a:cubicBezTo>
                  <a:pt x="225" y="46"/>
                  <a:pt x="225" y="46"/>
                  <a:pt x="224" y="47"/>
                </a:cubicBezTo>
                <a:cubicBezTo>
                  <a:pt x="224" y="47"/>
                  <a:pt x="224" y="47"/>
                  <a:pt x="224" y="48"/>
                </a:cubicBezTo>
                <a:cubicBezTo>
                  <a:pt x="223" y="49"/>
                  <a:pt x="223" y="50"/>
                  <a:pt x="223" y="50"/>
                </a:cubicBezTo>
                <a:cubicBezTo>
                  <a:pt x="223" y="50"/>
                  <a:pt x="223" y="52"/>
                  <a:pt x="223" y="52"/>
                </a:cubicBezTo>
                <a:cubicBezTo>
                  <a:pt x="224" y="53"/>
                  <a:pt x="226" y="53"/>
                  <a:pt x="226" y="54"/>
                </a:cubicBezTo>
                <a:cubicBezTo>
                  <a:pt x="226" y="54"/>
                  <a:pt x="227" y="54"/>
                  <a:pt x="229" y="54"/>
                </a:cubicBezTo>
                <a:cubicBezTo>
                  <a:pt x="230" y="54"/>
                  <a:pt x="229" y="54"/>
                  <a:pt x="229" y="55"/>
                </a:cubicBezTo>
                <a:cubicBezTo>
                  <a:pt x="229" y="55"/>
                  <a:pt x="230" y="55"/>
                  <a:pt x="228" y="55"/>
                </a:cubicBezTo>
                <a:cubicBezTo>
                  <a:pt x="227" y="55"/>
                  <a:pt x="225" y="54"/>
                  <a:pt x="224" y="55"/>
                </a:cubicBezTo>
                <a:cubicBezTo>
                  <a:pt x="223" y="55"/>
                  <a:pt x="223" y="56"/>
                  <a:pt x="224" y="56"/>
                </a:cubicBezTo>
                <a:cubicBezTo>
                  <a:pt x="224" y="57"/>
                  <a:pt x="225" y="58"/>
                  <a:pt x="225" y="58"/>
                </a:cubicBezTo>
                <a:cubicBezTo>
                  <a:pt x="226" y="59"/>
                  <a:pt x="227" y="60"/>
                  <a:pt x="227" y="61"/>
                </a:cubicBezTo>
                <a:cubicBezTo>
                  <a:pt x="227" y="61"/>
                  <a:pt x="228" y="62"/>
                  <a:pt x="228" y="62"/>
                </a:cubicBezTo>
                <a:cubicBezTo>
                  <a:pt x="229" y="63"/>
                  <a:pt x="230" y="63"/>
                  <a:pt x="230" y="63"/>
                </a:cubicBezTo>
                <a:cubicBezTo>
                  <a:pt x="231" y="63"/>
                  <a:pt x="233" y="63"/>
                  <a:pt x="233" y="63"/>
                </a:cubicBezTo>
                <a:cubicBezTo>
                  <a:pt x="234" y="63"/>
                  <a:pt x="235" y="62"/>
                  <a:pt x="236" y="62"/>
                </a:cubicBezTo>
                <a:cubicBezTo>
                  <a:pt x="236" y="62"/>
                  <a:pt x="236" y="63"/>
                  <a:pt x="237" y="63"/>
                </a:cubicBezTo>
                <a:cubicBezTo>
                  <a:pt x="238" y="63"/>
                  <a:pt x="238" y="62"/>
                  <a:pt x="238" y="62"/>
                </a:cubicBezTo>
                <a:cubicBezTo>
                  <a:pt x="239" y="68"/>
                  <a:pt x="239" y="63"/>
                  <a:pt x="240" y="63"/>
                </a:cubicBezTo>
                <a:cubicBezTo>
                  <a:pt x="241" y="63"/>
                  <a:pt x="241" y="63"/>
                  <a:pt x="242" y="64"/>
                </a:cubicBezTo>
                <a:cubicBezTo>
                  <a:pt x="242" y="64"/>
                  <a:pt x="243" y="64"/>
                  <a:pt x="243" y="64"/>
                </a:cubicBezTo>
                <a:cubicBezTo>
                  <a:pt x="244" y="65"/>
                  <a:pt x="245" y="68"/>
                  <a:pt x="245" y="69"/>
                </a:cubicBezTo>
                <a:cubicBezTo>
                  <a:pt x="246" y="70"/>
                  <a:pt x="246" y="75"/>
                  <a:pt x="246" y="75"/>
                </a:cubicBezTo>
                <a:cubicBezTo>
                  <a:pt x="246" y="75"/>
                  <a:pt x="248" y="77"/>
                  <a:pt x="248" y="77"/>
                </a:cubicBezTo>
                <a:cubicBezTo>
                  <a:pt x="248" y="78"/>
                  <a:pt x="247" y="80"/>
                  <a:pt x="248" y="80"/>
                </a:cubicBezTo>
                <a:cubicBezTo>
                  <a:pt x="248" y="80"/>
                  <a:pt x="248" y="81"/>
                  <a:pt x="249" y="83"/>
                </a:cubicBezTo>
                <a:cubicBezTo>
                  <a:pt x="249" y="83"/>
                  <a:pt x="251" y="83"/>
                  <a:pt x="252" y="84"/>
                </a:cubicBezTo>
                <a:cubicBezTo>
                  <a:pt x="252" y="84"/>
                  <a:pt x="252" y="84"/>
                  <a:pt x="252" y="85"/>
                </a:cubicBezTo>
                <a:cubicBezTo>
                  <a:pt x="251" y="85"/>
                  <a:pt x="250" y="85"/>
                  <a:pt x="250" y="85"/>
                </a:cubicBezTo>
                <a:cubicBezTo>
                  <a:pt x="251" y="86"/>
                  <a:pt x="249" y="86"/>
                  <a:pt x="249" y="86"/>
                </a:cubicBezTo>
                <a:cubicBezTo>
                  <a:pt x="250" y="87"/>
                  <a:pt x="249" y="88"/>
                  <a:pt x="249" y="89"/>
                </a:cubicBezTo>
                <a:cubicBezTo>
                  <a:pt x="249" y="89"/>
                  <a:pt x="250" y="90"/>
                  <a:pt x="250" y="90"/>
                </a:cubicBezTo>
                <a:cubicBezTo>
                  <a:pt x="251" y="91"/>
                  <a:pt x="251" y="91"/>
                  <a:pt x="251" y="90"/>
                </a:cubicBezTo>
                <a:cubicBezTo>
                  <a:pt x="252" y="89"/>
                  <a:pt x="253" y="89"/>
                  <a:pt x="253" y="90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5" y="90"/>
                  <a:pt x="255" y="90"/>
                  <a:pt x="255" y="90"/>
                </a:cubicBezTo>
                <a:cubicBezTo>
                  <a:pt x="255" y="91"/>
                  <a:pt x="253" y="90"/>
                  <a:pt x="253" y="91"/>
                </a:cubicBezTo>
                <a:cubicBezTo>
                  <a:pt x="253" y="92"/>
                  <a:pt x="252" y="92"/>
                  <a:pt x="252" y="92"/>
                </a:cubicBezTo>
                <a:cubicBezTo>
                  <a:pt x="253" y="93"/>
                  <a:pt x="252" y="94"/>
                  <a:pt x="252" y="95"/>
                </a:cubicBezTo>
                <a:cubicBezTo>
                  <a:pt x="252" y="95"/>
                  <a:pt x="250" y="97"/>
                  <a:pt x="250" y="97"/>
                </a:cubicBezTo>
                <a:cubicBezTo>
                  <a:pt x="250" y="98"/>
                  <a:pt x="251" y="100"/>
                  <a:pt x="251" y="101"/>
                </a:cubicBezTo>
                <a:cubicBezTo>
                  <a:pt x="251" y="101"/>
                  <a:pt x="251" y="101"/>
                  <a:pt x="251" y="102"/>
                </a:cubicBezTo>
                <a:cubicBezTo>
                  <a:pt x="251" y="103"/>
                  <a:pt x="253" y="103"/>
                  <a:pt x="253" y="104"/>
                </a:cubicBezTo>
                <a:cubicBezTo>
                  <a:pt x="253" y="104"/>
                  <a:pt x="253" y="106"/>
                  <a:pt x="253" y="107"/>
                </a:cubicBezTo>
                <a:cubicBezTo>
                  <a:pt x="253" y="107"/>
                  <a:pt x="254" y="109"/>
                  <a:pt x="254" y="109"/>
                </a:cubicBezTo>
                <a:cubicBezTo>
                  <a:pt x="254" y="110"/>
                  <a:pt x="255" y="111"/>
                  <a:pt x="255" y="111"/>
                </a:cubicBezTo>
                <a:cubicBezTo>
                  <a:pt x="256" y="112"/>
                  <a:pt x="256" y="113"/>
                  <a:pt x="256" y="114"/>
                </a:cubicBezTo>
                <a:cubicBezTo>
                  <a:pt x="257" y="116"/>
                  <a:pt x="259" y="116"/>
                  <a:pt x="259" y="116"/>
                </a:cubicBezTo>
                <a:cubicBezTo>
                  <a:pt x="260" y="117"/>
                  <a:pt x="261" y="116"/>
                  <a:pt x="261" y="116"/>
                </a:cubicBezTo>
                <a:cubicBezTo>
                  <a:pt x="261" y="116"/>
                  <a:pt x="261" y="117"/>
                  <a:pt x="262" y="117"/>
                </a:cubicBezTo>
                <a:cubicBezTo>
                  <a:pt x="263" y="118"/>
                  <a:pt x="263" y="118"/>
                  <a:pt x="264" y="118"/>
                </a:cubicBezTo>
                <a:cubicBezTo>
                  <a:pt x="265" y="118"/>
                  <a:pt x="266" y="119"/>
                  <a:pt x="266" y="119"/>
                </a:cubicBezTo>
                <a:cubicBezTo>
                  <a:pt x="266" y="119"/>
                  <a:pt x="269" y="126"/>
                  <a:pt x="268" y="118"/>
                </a:cubicBezTo>
                <a:cubicBezTo>
                  <a:pt x="268" y="118"/>
                  <a:pt x="270" y="117"/>
                  <a:pt x="271" y="116"/>
                </a:cubicBezTo>
                <a:cubicBezTo>
                  <a:pt x="271" y="116"/>
                  <a:pt x="268" y="113"/>
                  <a:pt x="269" y="113"/>
                </a:cubicBezTo>
                <a:cubicBezTo>
                  <a:pt x="269" y="112"/>
                  <a:pt x="270" y="112"/>
                  <a:pt x="270" y="111"/>
                </a:cubicBezTo>
                <a:cubicBezTo>
                  <a:pt x="270" y="110"/>
                  <a:pt x="271" y="110"/>
                  <a:pt x="271" y="109"/>
                </a:cubicBezTo>
                <a:cubicBezTo>
                  <a:pt x="271" y="108"/>
                  <a:pt x="270" y="107"/>
                  <a:pt x="271" y="107"/>
                </a:cubicBezTo>
                <a:cubicBezTo>
                  <a:pt x="272" y="106"/>
                  <a:pt x="272" y="106"/>
                  <a:pt x="272" y="106"/>
                </a:cubicBezTo>
                <a:cubicBezTo>
                  <a:pt x="272" y="105"/>
                  <a:pt x="272" y="104"/>
                  <a:pt x="273" y="103"/>
                </a:cubicBezTo>
                <a:cubicBezTo>
                  <a:pt x="273" y="102"/>
                  <a:pt x="274" y="103"/>
                  <a:pt x="275" y="103"/>
                </a:cubicBezTo>
                <a:cubicBezTo>
                  <a:pt x="275" y="102"/>
                  <a:pt x="277" y="103"/>
                  <a:pt x="277" y="102"/>
                </a:cubicBezTo>
                <a:cubicBezTo>
                  <a:pt x="278" y="101"/>
                  <a:pt x="278" y="101"/>
                  <a:pt x="279" y="100"/>
                </a:cubicBezTo>
                <a:cubicBezTo>
                  <a:pt x="280" y="99"/>
                  <a:pt x="281" y="100"/>
                  <a:pt x="282" y="99"/>
                </a:cubicBezTo>
                <a:cubicBezTo>
                  <a:pt x="282" y="97"/>
                  <a:pt x="284" y="97"/>
                  <a:pt x="284" y="97"/>
                </a:cubicBezTo>
                <a:cubicBezTo>
                  <a:pt x="285" y="96"/>
                  <a:pt x="283" y="95"/>
                  <a:pt x="285" y="94"/>
                </a:cubicBezTo>
                <a:cubicBezTo>
                  <a:pt x="285" y="94"/>
                  <a:pt x="287" y="95"/>
                  <a:pt x="287" y="95"/>
                </a:cubicBezTo>
                <a:cubicBezTo>
                  <a:pt x="288" y="95"/>
                  <a:pt x="289" y="94"/>
                  <a:pt x="290" y="94"/>
                </a:cubicBezTo>
                <a:cubicBezTo>
                  <a:pt x="291" y="93"/>
                  <a:pt x="291" y="93"/>
                  <a:pt x="291" y="93"/>
                </a:cubicBezTo>
                <a:cubicBezTo>
                  <a:pt x="291" y="93"/>
                  <a:pt x="292" y="93"/>
                  <a:pt x="292" y="93"/>
                </a:cubicBezTo>
                <a:cubicBezTo>
                  <a:pt x="293" y="92"/>
                  <a:pt x="293" y="92"/>
                  <a:pt x="293" y="92"/>
                </a:cubicBezTo>
                <a:cubicBezTo>
                  <a:pt x="294" y="91"/>
                  <a:pt x="294" y="91"/>
                  <a:pt x="294" y="91"/>
                </a:cubicBezTo>
                <a:cubicBezTo>
                  <a:pt x="294" y="91"/>
                  <a:pt x="295" y="91"/>
                  <a:pt x="295" y="90"/>
                </a:cubicBezTo>
                <a:cubicBezTo>
                  <a:pt x="296" y="90"/>
                  <a:pt x="296" y="90"/>
                  <a:pt x="296" y="90"/>
                </a:cubicBezTo>
                <a:cubicBezTo>
                  <a:pt x="297" y="89"/>
                  <a:pt x="297" y="89"/>
                  <a:pt x="297" y="89"/>
                </a:cubicBezTo>
                <a:cubicBezTo>
                  <a:pt x="297" y="89"/>
                  <a:pt x="298" y="89"/>
                  <a:pt x="297" y="88"/>
                </a:cubicBezTo>
                <a:cubicBezTo>
                  <a:pt x="298" y="88"/>
                  <a:pt x="295" y="87"/>
                  <a:pt x="295" y="86"/>
                </a:cubicBezTo>
                <a:cubicBezTo>
                  <a:pt x="294" y="86"/>
                  <a:pt x="295" y="85"/>
                  <a:pt x="295" y="85"/>
                </a:cubicBezTo>
                <a:cubicBezTo>
                  <a:pt x="296" y="86"/>
                  <a:pt x="296" y="86"/>
                  <a:pt x="296" y="86"/>
                </a:cubicBezTo>
                <a:cubicBezTo>
                  <a:pt x="296" y="86"/>
                  <a:pt x="298" y="87"/>
                  <a:pt x="298" y="87"/>
                </a:cubicBezTo>
                <a:cubicBezTo>
                  <a:pt x="299" y="87"/>
                  <a:pt x="300" y="86"/>
                  <a:pt x="300" y="84"/>
                </a:cubicBezTo>
                <a:cubicBezTo>
                  <a:pt x="300" y="83"/>
                  <a:pt x="300" y="82"/>
                  <a:pt x="300" y="82"/>
                </a:cubicBezTo>
                <a:cubicBezTo>
                  <a:pt x="300" y="82"/>
                  <a:pt x="299" y="82"/>
                  <a:pt x="298" y="81"/>
                </a:cubicBezTo>
                <a:cubicBezTo>
                  <a:pt x="298" y="81"/>
                  <a:pt x="296" y="80"/>
                  <a:pt x="297" y="79"/>
                </a:cubicBezTo>
                <a:cubicBezTo>
                  <a:pt x="298" y="79"/>
                  <a:pt x="298" y="79"/>
                  <a:pt x="298" y="79"/>
                </a:cubicBezTo>
                <a:cubicBezTo>
                  <a:pt x="299" y="78"/>
                  <a:pt x="300" y="77"/>
                  <a:pt x="299" y="77"/>
                </a:cubicBezTo>
                <a:cubicBezTo>
                  <a:pt x="297" y="75"/>
                  <a:pt x="297" y="75"/>
                  <a:pt x="297" y="75"/>
                </a:cubicBezTo>
                <a:cubicBezTo>
                  <a:pt x="298" y="75"/>
                  <a:pt x="300" y="76"/>
                  <a:pt x="300" y="75"/>
                </a:cubicBezTo>
                <a:cubicBezTo>
                  <a:pt x="300" y="75"/>
                  <a:pt x="301" y="75"/>
                  <a:pt x="301" y="74"/>
                </a:cubicBezTo>
                <a:cubicBezTo>
                  <a:pt x="301" y="71"/>
                  <a:pt x="302" y="72"/>
                  <a:pt x="302" y="71"/>
                </a:cubicBezTo>
                <a:cubicBezTo>
                  <a:pt x="302" y="70"/>
                  <a:pt x="304" y="70"/>
                  <a:pt x="304" y="69"/>
                </a:cubicBezTo>
                <a:cubicBezTo>
                  <a:pt x="305" y="69"/>
                  <a:pt x="301" y="68"/>
                  <a:pt x="302" y="68"/>
                </a:cubicBezTo>
                <a:cubicBezTo>
                  <a:pt x="303" y="67"/>
                  <a:pt x="305" y="69"/>
                  <a:pt x="305" y="68"/>
                </a:cubicBezTo>
                <a:cubicBezTo>
                  <a:pt x="306" y="67"/>
                  <a:pt x="305" y="67"/>
                  <a:pt x="306" y="67"/>
                </a:cubicBezTo>
                <a:cubicBezTo>
                  <a:pt x="306" y="67"/>
                  <a:pt x="305" y="65"/>
                  <a:pt x="304" y="65"/>
                </a:cubicBezTo>
                <a:cubicBezTo>
                  <a:pt x="304" y="65"/>
                  <a:pt x="303" y="65"/>
                  <a:pt x="303" y="64"/>
                </a:cubicBezTo>
                <a:cubicBezTo>
                  <a:pt x="303" y="64"/>
                  <a:pt x="301" y="63"/>
                  <a:pt x="302" y="63"/>
                </a:cubicBezTo>
                <a:cubicBezTo>
                  <a:pt x="302" y="62"/>
                  <a:pt x="303" y="63"/>
                  <a:pt x="303" y="63"/>
                </a:cubicBezTo>
                <a:cubicBezTo>
                  <a:pt x="304" y="62"/>
                  <a:pt x="305" y="60"/>
                  <a:pt x="304" y="60"/>
                </a:cubicBezTo>
                <a:cubicBezTo>
                  <a:pt x="304" y="59"/>
                  <a:pt x="306" y="57"/>
                  <a:pt x="304" y="58"/>
                </a:cubicBezTo>
                <a:cubicBezTo>
                  <a:pt x="304" y="58"/>
                  <a:pt x="304" y="57"/>
                  <a:pt x="305" y="57"/>
                </a:cubicBezTo>
                <a:cubicBezTo>
                  <a:pt x="305" y="56"/>
                  <a:pt x="305" y="56"/>
                  <a:pt x="304" y="55"/>
                </a:cubicBezTo>
                <a:cubicBezTo>
                  <a:pt x="302" y="55"/>
                  <a:pt x="302" y="55"/>
                  <a:pt x="302" y="55"/>
                </a:cubicBezTo>
                <a:cubicBezTo>
                  <a:pt x="302" y="55"/>
                  <a:pt x="301" y="55"/>
                  <a:pt x="301" y="54"/>
                </a:cubicBezTo>
                <a:cubicBezTo>
                  <a:pt x="302" y="53"/>
                  <a:pt x="304" y="54"/>
                  <a:pt x="304" y="53"/>
                </a:cubicBezTo>
                <a:cubicBezTo>
                  <a:pt x="304" y="53"/>
                  <a:pt x="303" y="51"/>
                  <a:pt x="303" y="51"/>
                </a:cubicBezTo>
                <a:cubicBezTo>
                  <a:pt x="303" y="50"/>
                  <a:pt x="304" y="50"/>
                  <a:pt x="304" y="49"/>
                </a:cubicBezTo>
                <a:cubicBezTo>
                  <a:pt x="304" y="48"/>
                  <a:pt x="305" y="49"/>
                  <a:pt x="305" y="48"/>
                </a:cubicBezTo>
                <a:cubicBezTo>
                  <a:pt x="305" y="47"/>
                  <a:pt x="305" y="47"/>
                  <a:pt x="305" y="45"/>
                </a:cubicBezTo>
                <a:cubicBezTo>
                  <a:pt x="304" y="45"/>
                  <a:pt x="305" y="45"/>
                  <a:pt x="305" y="44"/>
                </a:cubicBezTo>
                <a:cubicBezTo>
                  <a:pt x="305" y="43"/>
                  <a:pt x="303" y="45"/>
                  <a:pt x="303" y="44"/>
                </a:cubicBezTo>
                <a:cubicBezTo>
                  <a:pt x="303" y="43"/>
                  <a:pt x="303" y="44"/>
                  <a:pt x="303" y="43"/>
                </a:cubicBezTo>
                <a:cubicBezTo>
                  <a:pt x="303" y="42"/>
                  <a:pt x="302" y="42"/>
                  <a:pt x="302" y="41"/>
                </a:cubicBezTo>
                <a:cubicBezTo>
                  <a:pt x="302" y="40"/>
                  <a:pt x="303" y="40"/>
                  <a:pt x="303" y="40"/>
                </a:cubicBezTo>
                <a:cubicBezTo>
                  <a:pt x="303" y="40"/>
                  <a:pt x="305" y="40"/>
                  <a:pt x="305" y="39"/>
                </a:cubicBezTo>
                <a:cubicBezTo>
                  <a:pt x="305" y="38"/>
                  <a:pt x="304" y="38"/>
                  <a:pt x="304" y="37"/>
                </a:cubicBezTo>
                <a:cubicBezTo>
                  <a:pt x="304" y="36"/>
                  <a:pt x="306" y="36"/>
                  <a:pt x="306" y="36"/>
                </a:cubicBezTo>
                <a:cubicBezTo>
                  <a:pt x="308" y="35"/>
                  <a:pt x="309" y="34"/>
                  <a:pt x="309" y="33"/>
                </a:cubicBezTo>
                <a:cubicBezTo>
                  <a:pt x="308" y="31"/>
                  <a:pt x="308" y="31"/>
                  <a:pt x="310" y="31"/>
                </a:cubicBezTo>
                <a:cubicBezTo>
                  <a:pt x="312" y="30"/>
                  <a:pt x="314" y="26"/>
                  <a:pt x="313" y="25"/>
                </a:cubicBezTo>
                <a:cubicBezTo>
                  <a:pt x="313" y="24"/>
                  <a:pt x="312" y="24"/>
                  <a:pt x="311" y="23"/>
                </a:cubicBezTo>
                <a:close/>
                <a:moveTo>
                  <a:pt x="632" y="254"/>
                </a:moveTo>
                <a:cubicBezTo>
                  <a:pt x="633" y="255"/>
                  <a:pt x="636" y="254"/>
                  <a:pt x="636" y="254"/>
                </a:cubicBezTo>
                <a:cubicBezTo>
                  <a:pt x="636" y="256"/>
                  <a:pt x="638" y="254"/>
                  <a:pt x="638" y="255"/>
                </a:cubicBezTo>
                <a:cubicBezTo>
                  <a:pt x="639" y="256"/>
                  <a:pt x="636" y="260"/>
                  <a:pt x="638" y="261"/>
                </a:cubicBezTo>
                <a:cubicBezTo>
                  <a:pt x="639" y="261"/>
                  <a:pt x="641" y="260"/>
                  <a:pt x="641" y="261"/>
                </a:cubicBezTo>
                <a:cubicBezTo>
                  <a:pt x="641" y="261"/>
                  <a:pt x="642" y="263"/>
                  <a:pt x="643" y="263"/>
                </a:cubicBezTo>
                <a:cubicBezTo>
                  <a:pt x="643" y="264"/>
                  <a:pt x="644" y="264"/>
                  <a:pt x="644" y="264"/>
                </a:cubicBezTo>
                <a:cubicBezTo>
                  <a:pt x="645" y="264"/>
                  <a:pt x="646" y="263"/>
                  <a:pt x="647" y="263"/>
                </a:cubicBezTo>
                <a:cubicBezTo>
                  <a:pt x="647" y="264"/>
                  <a:pt x="649" y="262"/>
                  <a:pt x="649" y="262"/>
                </a:cubicBezTo>
                <a:cubicBezTo>
                  <a:pt x="650" y="262"/>
                  <a:pt x="653" y="264"/>
                  <a:pt x="654" y="263"/>
                </a:cubicBezTo>
                <a:cubicBezTo>
                  <a:pt x="656" y="262"/>
                  <a:pt x="652" y="262"/>
                  <a:pt x="653" y="259"/>
                </a:cubicBezTo>
                <a:cubicBezTo>
                  <a:pt x="653" y="259"/>
                  <a:pt x="651" y="259"/>
                  <a:pt x="651" y="258"/>
                </a:cubicBezTo>
                <a:cubicBezTo>
                  <a:pt x="651" y="257"/>
                  <a:pt x="649" y="256"/>
                  <a:pt x="649" y="255"/>
                </a:cubicBezTo>
                <a:cubicBezTo>
                  <a:pt x="650" y="254"/>
                  <a:pt x="649" y="254"/>
                  <a:pt x="649" y="253"/>
                </a:cubicBezTo>
                <a:cubicBezTo>
                  <a:pt x="649" y="252"/>
                  <a:pt x="647" y="251"/>
                  <a:pt x="647" y="250"/>
                </a:cubicBezTo>
                <a:cubicBezTo>
                  <a:pt x="647" y="249"/>
                  <a:pt x="649" y="248"/>
                  <a:pt x="648" y="247"/>
                </a:cubicBezTo>
                <a:cubicBezTo>
                  <a:pt x="648" y="247"/>
                  <a:pt x="649" y="245"/>
                  <a:pt x="648" y="245"/>
                </a:cubicBezTo>
                <a:cubicBezTo>
                  <a:pt x="648" y="244"/>
                  <a:pt x="645" y="244"/>
                  <a:pt x="645" y="243"/>
                </a:cubicBezTo>
                <a:cubicBezTo>
                  <a:pt x="646" y="242"/>
                  <a:pt x="646" y="242"/>
                  <a:pt x="646" y="242"/>
                </a:cubicBezTo>
                <a:cubicBezTo>
                  <a:pt x="646" y="241"/>
                  <a:pt x="646" y="241"/>
                  <a:pt x="646" y="241"/>
                </a:cubicBezTo>
                <a:cubicBezTo>
                  <a:pt x="645" y="239"/>
                  <a:pt x="645" y="239"/>
                  <a:pt x="645" y="239"/>
                </a:cubicBezTo>
                <a:cubicBezTo>
                  <a:pt x="644" y="239"/>
                  <a:pt x="645" y="238"/>
                  <a:pt x="644" y="237"/>
                </a:cubicBezTo>
                <a:cubicBezTo>
                  <a:pt x="642" y="237"/>
                  <a:pt x="636" y="238"/>
                  <a:pt x="635" y="238"/>
                </a:cubicBezTo>
                <a:cubicBezTo>
                  <a:pt x="634" y="239"/>
                  <a:pt x="634" y="239"/>
                  <a:pt x="633" y="240"/>
                </a:cubicBezTo>
                <a:cubicBezTo>
                  <a:pt x="633" y="241"/>
                  <a:pt x="636" y="241"/>
                  <a:pt x="635" y="242"/>
                </a:cubicBezTo>
                <a:cubicBezTo>
                  <a:pt x="635" y="243"/>
                  <a:pt x="632" y="242"/>
                  <a:pt x="632" y="243"/>
                </a:cubicBezTo>
                <a:cubicBezTo>
                  <a:pt x="632" y="244"/>
                  <a:pt x="634" y="247"/>
                  <a:pt x="634" y="248"/>
                </a:cubicBezTo>
                <a:cubicBezTo>
                  <a:pt x="634" y="248"/>
                  <a:pt x="633" y="250"/>
                  <a:pt x="633" y="250"/>
                </a:cubicBezTo>
                <a:cubicBezTo>
                  <a:pt x="633" y="251"/>
                  <a:pt x="631" y="254"/>
                  <a:pt x="632" y="254"/>
                </a:cubicBezTo>
                <a:close/>
                <a:moveTo>
                  <a:pt x="625" y="292"/>
                </a:moveTo>
                <a:cubicBezTo>
                  <a:pt x="625" y="292"/>
                  <a:pt x="626" y="293"/>
                  <a:pt x="627" y="293"/>
                </a:cubicBezTo>
                <a:cubicBezTo>
                  <a:pt x="627" y="293"/>
                  <a:pt x="629" y="294"/>
                  <a:pt x="630" y="294"/>
                </a:cubicBezTo>
                <a:cubicBezTo>
                  <a:pt x="632" y="294"/>
                  <a:pt x="636" y="293"/>
                  <a:pt x="636" y="293"/>
                </a:cubicBezTo>
                <a:cubicBezTo>
                  <a:pt x="638" y="294"/>
                  <a:pt x="640" y="291"/>
                  <a:pt x="641" y="291"/>
                </a:cubicBezTo>
                <a:cubicBezTo>
                  <a:pt x="643" y="291"/>
                  <a:pt x="640" y="293"/>
                  <a:pt x="641" y="294"/>
                </a:cubicBezTo>
                <a:cubicBezTo>
                  <a:pt x="642" y="295"/>
                  <a:pt x="646" y="296"/>
                  <a:pt x="646" y="296"/>
                </a:cubicBezTo>
                <a:cubicBezTo>
                  <a:pt x="646" y="295"/>
                  <a:pt x="646" y="294"/>
                  <a:pt x="650" y="293"/>
                </a:cubicBezTo>
                <a:cubicBezTo>
                  <a:pt x="651" y="293"/>
                  <a:pt x="653" y="291"/>
                  <a:pt x="654" y="290"/>
                </a:cubicBezTo>
                <a:cubicBezTo>
                  <a:pt x="657" y="289"/>
                  <a:pt x="660" y="289"/>
                  <a:pt x="660" y="288"/>
                </a:cubicBezTo>
                <a:cubicBezTo>
                  <a:pt x="660" y="288"/>
                  <a:pt x="659" y="288"/>
                  <a:pt x="658" y="288"/>
                </a:cubicBezTo>
                <a:cubicBezTo>
                  <a:pt x="656" y="288"/>
                  <a:pt x="653" y="288"/>
                  <a:pt x="653" y="287"/>
                </a:cubicBezTo>
                <a:cubicBezTo>
                  <a:pt x="653" y="287"/>
                  <a:pt x="650" y="287"/>
                  <a:pt x="647" y="287"/>
                </a:cubicBezTo>
                <a:cubicBezTo>
                  <a:pt x="645" y="287"/>
                  <a:pt x="643" y="288"/>
                  <a:pt x="642" y="288"/>
                </a:cubicBezTo>
                <a:cubicBezTo>
                  <a:pt x="638" y="289"/>
                  <a:pt x="638" y="288"/>
                  <a:pt x="637" y="288"/>
                </a:cubicBezTo>
                <a:cubicBezTo>
                  <a:pt x="636" y="288"/>
                  <a:pt x="632" y="290"/>
                  <a:pt x="630" y="289"/>
                </a:cubicBezTo>
                <a:cubicBezTo>
                  <a:pt x="630" y="289"/>
                  <a:pt x="630" y="291"/>
                  <a:pt x="628" y="291"/>
                </a:cubicBezTo>
                <a:cubicBezTo>
                  <a:pt x="627" y="291"/>
                  <a:pt x="625" y="290"/>
                  <a:pt x="625" y="290"/>
                </a:cubicBezTo>
                <a:cubicBezTo>
                  <a:pt x="624" y="289"/>
                  <a:pt x="624" y="289"/>
                  <a:pt x="624" y="288"/>
                </a:cubicBezTo>
                <a:cubicBezTo>
                  <a:pt x="623" y="288"/>
                  <a:pt x="623" y="287"/>
                  <a:pt x="623" y="287"/>
                </a:cubicBezTo>
                <a:cubicBezTo>
                  <a:pt x="622" y="287"/>
                  <a:pt x="621" y="288"/>
                  <a:pt x="620" y="288"/>
                </a:cubicBezTo>
                <a:cubicBezTo>
                  <a:pt x="619" y="287"/>
                  <a:pt x="617" y="287"/>
                  <a:pt x="617" y="286"/>
                </a:cubicBezTo>
                <a:cubicBezTo>
                  <a:pt x="616" y="286"/>
                  <a:pt x="615" y="285"/>
                  <a:pt x="613" y="285"/>
                </a:cubicBezTo>
                <a:cubicBezTo>
                  <a:pt x="613" y="285"/>
                  <a:pt x="611" y="286"/>
                  <a:pt x="610" y="286"/>
                </a:cubicBezTo>
                <a:cubicBezTo>
                  <a:pt x="610" y="286"/>
                  <a:pt x="608" y="285"/>
                  <a:pt x="606" y="285"/>
                </a:cubicBezTo>
                <a:cubicBezTo>
                  <a:pt x="605" y="284"/>
                  <a:pt x="605" y="284"/>
                  <a:pt x="605" y="283"/>
                </a:cubicBezTo>
                <a:cubicBezTo>
                  <a:pt x="605" y="283"/>
                  <a:pt x="605" y="283"/>
                  <a:pt x="607" y="282"/>
                </a:cubicBezTo>
                <a:cubicBezTo>
                  <a:pt x="609" y="282"/>
                  <a:pt x="609" y="282"/>
                  <a:pt x="610" y="281"/>
                </a:cubicBezTo>
                <a:cubicBezTo>
                  <a:pt x="610" y="281"/>
                  <a:pt x="609" y="280"/>
                  <a:pt x="608" y="280"/>
                </a:cubicBezTo>
                <a:cubicBezTo>
                  <a:pt x="607" y="278"/>
                  <a:pt x="607" y="278"/>
                  <a:pt x="607" y="278"/>
                </a:cubicBezTo>
                <a:cubicBezTo>
                  <a:pt x="606" y="278"/>
                  <a:pt x="605" y="279"/>
                  <a:pt x="605" y="278"/>
                </a:cubicBezTo>
                <a:cubicBezTo>
                  <a:pt x="604" y="278"/>
                  <a:pt x="603" y="278"/>
                  <a:pt x="603" y="277"/>
                </a:cubicBezTo>
                <a:cubicBezTo>
                  <a:pt x="602" y="277"/>
                  <a:pt x="602" y="276"/>
                  <a:pt x="602" y="276"/>
                </a:cubicBezTo>
                <a:cubicBezTo>
                  <a:pt x="601" y="276"/>
                  <a:pt x="604" y="275"/>
                  <a:pt x="603" y="275"/>
                </a:cubicBezTo>
                <a:cubicBezTo>
                  <a:pt x="603" y="274"/>
                  <a:pt x="603" y="273"/>
                  <a:pt x="601" y="274"/>
                </a:cubicBezTo>
                <a:cubicBezTo>
                  <a:pt x="600" y="274"/>
                  <a:pt x="600" y="274"/>
                  <a:pt x="600" y="274"/>
                </a:cubicBezTo>
                <a:cubicBezTo>
                  <a:pt x="599" y="274"/>
                  <a:pt x="599" y="273"/>
                  <a:pt x="598" y="273"/>
                </a:cubicBezTo>
                <a:cubicBezTo>
                  <a:pt x="598" y="273"/>
                  <a:pt x="598" y="273"/>
                  <a:pt x="597" y="273"/>
                </a:cubicBezTo>
                <a:cubicBezTo>
                  <a:pt x="597" y="273"/>
                  <a:pt x="597" y="272"/>
                  <a:pt x="596" y="272"/>
                </a:cubicBezTo>
                <a:cubicBezTo>
                  <a:pt x="595" y="272"/>
                  <a:pt x="595" y="272"/>
                  <a:pt x="594" y="271"/>
                </a:cubicBezTo>
                <a:cubicBezTo>
                  <a:pt x="593" y="272"/>
                  <a:pt x="593" y="272"/>
                  <a:pt x="593" y="272"/>
                </a:cubicBezTo>
                <a:cubicBezTo>
                  <a:pt x="593" y="271"/>
                  <a:pt x="593" y="269"/>
                  <a:pt x="592" y="269"/>
                </a:cubicBezTo>
                <a:cubicBezTo>
                  <a:pt x="591" y="269"/>
                  <a:pt x="591" y="269"/>
                  <a:pt x="590" y="269"/>
                </a:cubicBezTo>
                <a:cubicBezTo>
                  <a:pt x="590" y="269"/>
                  <a:pt x="589" y="268"/>
                  <a:pt x="589" y="267"/>
                </a:cubicBezTo>
                <a:cubicBezTo>
                  <a:pt x="588" y="267"/>
                  <a:pt x="587" y="266"/>
                  <a:pt x="587" y="266"/>
                </a:cubicBezTo>
                <a:cubicBezTo>
                  <a:pt x="586" y="265"/>
                  <a:pt x="585" y="265"/>
                  <a:pt x="585" y="265"/>
                </a:cubicBezTo>
                <a:cubicBezTo>
                  <a:pt x="583" y="265"/>
                  <a:pt x="583" y="261"/>
                  <a:pt x="582" y="261"/>
                </a:cubicBezTo>
                <a:cubicBezTo>
                  <a:pt x="581" y="260"/>
                  <a:pt x="579" y="261"/>
                  <a:pt x="579" y="262"/>
                </a:cubicBezTo>
                <a:cubicBezTo>
                  <a:pt x="579" y="262"/>
                  <a:pt x="579" y="263"/>
                  <a:pt x="579" y="264"/>
                </a:cubicBezTo>
                <a:cubicBezTo>
                  <a:pt x="580" y="265"/>
                  <a:pt x="579" y="266"/>
                  <a:pt x="579" y="266"/>
                </a:cubicBezTo>
                <a:cubicBezTo>
                  <a:pt x="579" y="266"/>
                  <a:pt x="579" y="268"/>
                  <a:pt x="579" y="269"/>
                </a:cubicBezTo>
                <a:cubicBezTo>
                  <a:pt x="579" y="269"/>
                  <a:pt x="581" y="270"/>
                  <a:pt x="582" y="271"/>
                </a:cubicBezTo>
                <a:cubicBezTo>
                  <a:pt x="582" y="271"/>
                  <a:pt x="583" y="272"/>
                  <a:pt x="584" y="273"/>
                </a:cubicBezTo>
                <a:cubicBezTo>
                  <a:pt x="586" y="275"/>
                  <a:pt x="586" y="275"/>
                  <a:pt x="586" y="275"/>
                </a:cubicBezTo>
                <a:cubicBezTo>
                  <a:pt x="586" y="275"/>
                  <a:pt x="584" y="275"/>
                  <a:pt x="585" y="276"/>
                </a:cubicBezTo>
                <a:cubicBezTo>
                  <a:pt x="587" y="278"/>
                  <a:pt x="587" y="278"/>
                  <a:pt x="587" y="278"/>
                </a:cubicBezTo>
                <a:cubicBezTo>
                  <a:pt x="587" y="279"/>
                  <a:pt x="589" y="278"/>
                  <a:pt x="589" y="279"/>
                </a:cubicBezTo>
                <a:cubicBezTo>
                  <a:pt x="590" y="279"/>
                  <a:pt x="589" y="280"/>
                  <a:pt x="590" y="280"/>
                </a:cubicBezTo>
                <a:cubicBezTo>
                  <a:pt x="591" y="281"/>
                  <a:pt x="589" y="284"/>
                  <a:pt x="590" y="285"/>
                </a:cubicBezTo>
                <a:cubicBezTo>
                  <a:pt x="590" y="285"/>
                  <a:pt x="591" y="284"/>
                  <a:pt x="591" y="285"/>
                </a:cubicBezTo>
                <a:cubicBezTo>
                  <a:pt x="592" y="285"/>
                  <a:pt x="592" y="280"/>
                  <a:pt x="593" y="281"/>
                </a:cubicBezTo>
                <a:cubicBezTo>
                  <a:pt x="593" y="282"/>
                  <a:pt x="594" y="283"/>
                  <a:pt x="595" y="283"/>
                </a:cubicBezTo>
                <a:cubicBezTo>
                  <a:pt x="595" y="284"/>
                  <a:pt x="597" y="284"/>
                  <a:pt x="597" y="284"/>
                </a:cubicBezTo>
                <a:cubicBezTo>
                  <a:pt x="598" y="285"/>
                  <a:pt x="599" y="285"/>
                  <a:pt x="600" y="285"/>
                </a:cubicBezTo>
                <a:cubicBezTo>
                  <a:pt x="600" y="286"/>
                  <a:pt x="600" y="287"/>
                  <a:pt x="601" y="287"/>
                </a:cubicBezTo>
                <a:cubicBezTo>
                  <a:pt x="602" y="288"/>
                  <a:pt x="603" y="288"/>
                  <a:pt x="604" y="288"/>
                </a:cubicBezTo>
                <a:cubicBezTo>
                  <a:pt x="605" y="289"/>
                  <a:pt x="606" y="289"/>
                  <a:pt x="607" y="289"/>
                </a:cubicBezTo>
                <a:cubicBezTo>
                  <a:pt x="608" y="290"/>
                  <a:pt x="610" y="291"/>
                  <a:pt x="611" y="291"/>
                </a:cubicBezTo>
                <a:cubicBezTo>
                  <a:pt x="612" y="292"/>
                  <a:pt x="613" y="290"/>
                  <a:pt x="614" y="290"/>
                </a:cubicBezTo>
                <a:cubicBezTo>
                  <a:pt x="615" y="291"/>
                  <a:pt x="620" y="291"/>
                  <a:pt x="621" y="291"/>
                </a:cubicBezTo>
                <a:cubicBezTo>
                  <a:pt x="622" y="292"/>
                  <a:pt x="624" y="292"/>
                  <a:pt x="625" y="292"/>
                </a:cubicBezTo>
                <a:close/>
                <a:moveTo>
                  <a:pt x="637" y="231"/>
                </a:moveTo>
                <a:cubicBezTo>
                  <a:pt x="638" y="231"/>
                  <a:pt x="639" y="230"/>
                  <a:pt x="639" y="228"/>
                </a:cubicBezTo>
                <a:cubicBezTo>
                  <a:pt x="639" y="226"/>
                  <a:pt x="638" y="224"/>
                  <a:pt x="637" y="224"/>
                </a:cubicBezTo>
                <a:cubicBezTo>
                  <a:pt x="636" y="224"/>
                  <a:pt x="633" y="227"/>
                  <a:pt x="633" y="229"/>
                </a:cubicBezTo>
                <a:cubicBezTo>
                  <a:pt x="633" y="232"/>
                  <a:pt x="636" y="231"/>
                  <a:pt x="637" y="231"/>
                </a:cubicBezTo>
                <a:close/>
                <a:moveTo>
                  <a:pt x="550" y="256"/>
                </a:moveTo>
                <a:cubicBezTo>
                  <a:pt x="549" y="256"/>
                  <a:pt x="547" y="258"/>
                  <a:pt x="548" y="260"/>
                </a:cubicBezTo>
                <a:cubicBezTo>
                  <a:pt x="549" y="262"/>
                  <a:pt x="548" y="263"/>
                  <a:pt x="549" y="263"/>
                </a:cubicBezTo>
                <a:cubicBezTo>
                  <a:pt x="551" y="263"/>
                  <a:pt x="551" y="261"/>
                  <a:pt x="551" y="259"/>
                </a:cubicBezTo>
                <a:cubicBezTo>
                  <a:pt x="551" y="258"/>
                  <a:pt x="552" y="256"/>
                  <a:pt x="550" y="256"/>
                </a:cubicBezTo>
                <a:close/>
                <a:moveTo>
                  <a:pt x="337" y="116"/>
                </a:moveTo>
                <a:cubicBezTo>
                  <a:pt x="338" y="116"/>
                  <a:pt x="338" y="116"/>
                  <a:pt x="338" y="116"/>
                </a:cubicBezTo>
                <a:cubicBezTo>
                  <a:pt x="340" y="115"/>
                  <a:pt x="340" y="116"/>
                  <a:pt x="341" y="116"/>
                </a:cubicBezTo>
                <a:cubicBezTo>
                  <a:pt x="341" y="115"/>
                  <a:pt x="341" y="115"/>
                  <a:pt x="341" y="115"/>
                </a:cubicBezTo>
                <a:cubicBezTo>
                  <a:pt x="342" y="114"/>
                  <a:pt x="342" y="114"/>
                  <a:pt x="342" y="114"/>
                </a:cubicBezTo>
                <a:cubicBezTo>
                  <a:pt x="342" y="110"/>
                  <a:pt x="342" y="110"/>
                  <a:pt x="342" y="110"/>
                </a:cubicBezTo>
                <a:cubicBezTo>
                  <a:pt x="342" y="110"/>
                  <a:pt x="341" y="108"/>
                  <a:pt x="340" y="107"/>
                </a:cubicBezTo>
                <a:cubicBezTo>
                  <a:pt x="338" y="106"/>
                  <a:pt x="338" y="106"/>
                  <a:pt x="338" y="106"/>
                </a:cubicBezTo>
                <a:cubicBezTo>
                  <a:pt x="337" y="105"/>
                  <a:pt x="337" y="107"/>
                  <a:pt x="336" y="107"/>
                </a:cubicBezTo>
                <a:cubicBezTo>
                  <a:pt x="335" y="107"/>
                  <a:pt x="334" y="108"/>
                  <a:pt x="333" y="108"/>
                </a:cubicBezTo>
                <a:cubicBezTo>
                  <a:pt x="333" y="108"/>
                  <a:pt x="332" y="107"/>
                  <a:pt x="330" y="107"/>
                </a:cubicBezTo>
                <a:cubicBezTo>
                  <a:pt x="329" y="107"/>
                  <a:pt x="329" y="107"/>
                  <a:pt x="328" y="108"/>
                </a:cubicBezTo>
                <a:cubicBezTo>
                  <a:pt x="327" y="108"/>
                  <a:pt x="325" y="106"/>
                  <a:pt x="325" y="107"/>
                </a:cubicBezTo>
                <a:cubicBezTo>
                  <a:pt x="324" y="107"/>
                  <a:pt x="324" y="105"/>
                  <a:pt x="323" y="105"/>
                </a:cubicBezTo>
                <a:cubicBezTo>
                  <a:pt x="322" y="105"/>
                  <a:pt x="322" y="107"/>
                  <a:pt x="322" y="107"/>
                </a:cubicBezTo>
                <a:cubicBezTo>
                  <a:pt x="320" y="108"/>
                  <a:pt x="320" y="108"/>
                  <a:pt x="320" y="108"/>
                </a:cubicBezTo>
                <a:cubicBezTo>
                  <a:pt x="320" y="108"/>
                  <a:pt x="318" y="110"/>
                  <a:pt x="321" y="111"/>
                </a:cubicBezTo>
                <a:cubicBezTo>
                  <a:pt x="322" y="111"/>
                  <a:pt x="322" y="111"/>
                  <a:pt x="322" y="111"/>
                </a:cubicBezTo>
                <a:cubicBezTo>
                  <a:pt x="322" y="112"/>
                  <a:pt x="323" y="111"/>
                  <a:pt x="323" y="112"/>
                </a:cubicBezTo>
                <a:cubicBezTo>
                  <a:pt x="324" y="113"/>
                  <a:pt x="319" y="112"/>
                  <a:pt x="319" y="114"/>
                </a:cubicBezTo>
                <a:cubicBezTo>
                  <a:pt x="319" y="114"/>
                  <a:pt x="319" y="114"/>
                  <a:pt x="320" y="114"/>
                </a:cubicBezTo>
                <a:cubicBezTo>
                  <a:pt x="321" y="115"/>
                  <a:pt x="322" y="114"/>
                  <a:pt x="323" y="114"/>
                </a:cubicBezTo>
                <a:cubicBezTo>
                  <a:pt x="323" y="114"/>
                  <a:pt x="323" y="115"/>
                  <a:pt x="323" y="116"/>
                </a:cubicBezTo>
                <a:cubicBezTo>
                  <a:pt x="324" y="117"/>
                  <a:pt x="322" y="119"/>
                  <a:pt x="323" y="119"/>
                </a:cubicBezTo>
                <a:cubicBezTo>
                  <a:pt x="323" y="120"/>
                  <a:pt x="325" y="118"/>
                  <a:pt x="326" y="118"/>
                </a:cubicBezTo>
                <a:cubicBezTo>
                  <a:pt x="326" y="118"/>
                  <a:pt x="327" y="117"/>
                  <a:pt x="327" y="119"/>
                </a:cubicBezTo>
                <a:cubicBezTo>
                  <a:pt x="327" y="120"/>
                  <a:pt x="329" y="120"/>
                  <a:pt x="330" y="120"/>
                </a:cubicBezTo>
                <a:cubicBezTo>
                  <a:pt x="330" y="120"/>
                  <a:pt x="331" y="120"/>
                  <a:pt x="332" y="120"/>
                </a:cubicBezTo>
                <a:cubicBezTo>
                  <a:pt x="334" y="120"/>
                  <a:pt x="335" y="118"/>
                  <a:pt x="336" y="118"/>
                </a:cubicBezTo>
                <a:cubicBezTo>
                  <a:pt x="337" y="118"/>
                  <a:pt x="336" y="117"/>
                  <a:pt x="337" y="116"/>
                </a:cubicBezTo>
                <a:close/>
                <a:moveTo>
                  <a:pt x="483" y="297"/>
                </a:moveTo>
                <a:cubicBezTo>
                  <a:pt x="483" y="296"/>
                  <a:pt x="481" y="294"/>
                  <a:pt x="480" y="294"/>
                </a:cubicBezTo>
                <a:cubicBezTo>
                  <a:pt x="479" y="294"/>
                  <a:pt x="477" y="298"/>
                  <a:pt x="477" y="299"/>
                </a:cubicBezTo>
                <a:cubicBezTo>
                  <a:pt x="476" y="300"/>
                  <a:pt x="474" y="303"/>
                  <a:pt x="474" y="304"/>
                </a:cubicBezTo>
                <a:cubicBezTo>
                  <a:pt x="473" y="306"/>
                  <a:pt x="471" y="302"/>
                  <a:pt x="471" y="304"/>
                </a:cubicBezTo>
                <a:cubicBezTo>
                  <a:pt x="471" y="305"/>
                  <a:pt x="468" y="305"/>
                  <a:pt x="468" y="306"/>
                </a:cubicBezTo>
                <a:cubicBezTo>
                  <a:pt x="468" y="306"/>
                  <a:pt x="467" y="308"/>
                  <a:pt x="467" y="309"/>
                </a:cubicBezTo>
                <a:cubicBezTo>
                  <a:pt x="467" y="311"/>
                  <a:pt x="468" y="312"/>
                  <a:pt x="469" y="313"/>
                </a:cubicBezTo>
                <a:cubicBezTo>
                  <a:pt x="469" y="314"/>
                  <a:pt x="466" y="316"/>
                  <a:pt x="466" y="316"/>
                </a:cubicBezTo>
                <a:cubicBezTo>
                  <a:pt x="466" y="318"/>
                  <a:pt x="466" y="321"/>
                  <a:pt x="467" y="322"/>
                </a:cubicBezTo>
                <a:cubicBezTo>
                  <a:pt x="468" y="325"/>
                  <a:pt x="466" y="326"/>
                  <a:pt x="468" y="326"/>
                </a:cubicBezTo>
                <a:cubicBezTo>
                  <a:pt x="469" y="326"/>
                  <a:pt x="471" y="327"/>
                  <a:pt x="472" y="325"/>
                </a:cubicBezTo>
                <a:cubicBezTo>
                  <a:pt x="472" y="325"/>
                  <a:pt x="475" y="323"/>
                  <a:pt x="475" y="323"/>
                </a:cubicBezTo>
                <a:cubicBezTo>
                  <a:pt x="476" y="321"/>
                  <a:pt x="477" y="321"/>
                  <a:pt x="477" y="319"/>
                </a:cubicBezTo>
                <a:cubicBezTo>
                  <a:pt x="477" y="318"/>
                  <a:pt x="478" y="317"/>
                  <a:pt x="478" y="315"/>
                </a:cubicBezTo>
                <a:cubicBezTo>
                  <a:pt x="479" y="311"/>
                  <a:pt x="479" y="311"/>
                  <a:pt x="479" y="311"/>
                </a:cubicBezTo>
                <a:cubicBezTo>
                  <a:pt x="479" y="310"/>
                  <a:pt x="480" y="309"/>
                  <a:pt x="480" y="308"/>
                </a:cubicBezTo>
                <a:cubicBezTo>
                  <a:pt x="480" y="307"/>
                  <a:pt x="482" y="307"/>
                  <a:pt x="482" y="306"/>
                </a:cubicBezTo>
                <a:cubicBezTo>
                  <a:pt x="482" y="305"/>
                  <a:pt x="482" y="304"/>
                  <a:pt x="482" y="303"/>
                </a:cubicBezTo>
                <a:cubicBezTo>
                  <a:pt x="481" y="302"/>
                  <a:pt x="483" y="303"/>
                  <a:pt x="483" y="302"/>
                </a:cubicBezTo>
                <a:cubicBezTo>
                  <a:pt x="482" y="301"/>
                  <a:pt x="483" y="299"/>
                  <a:pt x="483" y="299"/>
                </a:cubicBezTo>
                <a:cubicBezTo>
                  <a:pt x="483" y="298"/>
                  <a:pt x="484" y="297"/>
                  <a:pt x="483" y="297"/>
                </a:cubicBezTo>
                <a:close/>
                <a:moveTo>
                  <a:pt x="487" y="253"/>
                </a:moveTo>
                <a:cubicBezTo>
                  <a:pt x="486" y="253"/>
                  <a:pt x="484" y="254"/>
                  <a:pt x="484" y="253"/>
                </a:cubicBezTo>
                <a:cubicBezTo>
                  <a:pt x="483" y="253"/>
                  <a:pt x="482" y="255"/>
                  <a:pt x="480" y="254"/>
                </a:cubicBezTo>
                <a:cubicBezTo>
                  <a:pt x="477" y="255"/>
                  <a:pt x="477" y="255"/>
                  <a:pt x="477" y="255"/>
                </a:cubicBezTo>
                <a:cubicBezTo>
                  <a:pt x="476" y="254"/>
                  <a:pt x="475" y="256"/>
                  <a:pt x="474" y="255"/>
                </a:cubicBezTo>
                <a:cubicBezTo>
                  <a:pt x="473" y="255"/>
                  <a:pt x="471" y="255"/>
                  <a:pt x="470" y="255"/>
                </a:cubicBezTo>
                <a:cubicBezTo>
                  <a:pt x="470" y="254"/>
                  <a:pt x="468" y="251"/>
                  <a:pt x="467" y="251"/>
                </a:cubicBezTo>
                <a:cubicBezTo>
                  <a:pt x="467" y="250"/>
                  <a:pt x="466" y="249"/>
                  <a:pt x="465" y="249"/>
                </a:cubicBezTo>
                <a:cubicBezTo>
                  <a:pt x="465" y="249"/>
                  <a:pt x="464" y="248"/>
                  <a:pt x="463" y="247"/>
                </a:cubicBezTo>
                <a:cubicBezTo>
                  <a:pt x="463" y="246"/>
                  <a:pt x="463" y="246"/>
                  <a:pt x="463" y="246"/>
                </a:cubicBezTo>
                <a:cubicBezTo>
                  <a:pt x="464" y="243"/>
                  <a:pt x="461" y="244"/>
                  <a:pt x="460" y="243"/>
                </a:cubicBezTo>
                <a:cubicBezTo>
                  <a:pt x="459" y="243"/>
                  <a:pt x="459" y="241"/>
                  <a:pt x="458" y="241"/>
                </a:cubicBezTo>
                <a:cubicBezTo>
                  <a:pt x="457" y="241"/>
                  <a:pt x="457" y="239"/>
                  <a:pt x="457" y="239"/>
                </a:cubicBezTo>
                <a:cubicBezTo>
                  <a:pt x="457" y="239"/>
                  <a:pt x="457" y="236"/>
                  <a:pt x="457" y="235"/>
                </a:cubicBezTo>
                <a:cubicBezTo>
                  <a:pt x="457" y="234"/>
                  <a:pt x="456" y="234"/>
                  <a:pt x="455" y="233"/>
                </a:cubicBezTo>
                <a:cubicBezTo>
                  <a:pt x="454" y="233"/>
                  <a:pt x="454" y="233"/>
                  <a:pt x="454" y="233"/>
                </a:cubicBezTo>
                <a:cubicBezTo>
                  <a:pt x="454" y="232"/>
                  <a:pt x="454" y="232"/>
                  <a:pt x="453" y="231"/>
                </a:cubicBezTo>
                <a:cubicBezTo>
                  <a:pt x="453" y="231"/>
                  <a:pt x="452" y="229"/>
                  <a:pt x="452" y="228"/>
                </a:cubicBezTo>
                <a:cubicBezTo>
                  <a:pt x="452" y="228"/>
                  <a:pt x="452" y="227"/>
                  <a:pt x="452" y="227"/>
                </a:cubicBezTo>
                <a:cubicBezTo>
                  <a:pt x="452" y="226"/>
                  <a:pt x="452" y="226"/>
                  <a:pt x="452" y="226"/>
                </a:cubicBezTo>
                <a:cubicBezTo>
                  <a:pt x="451" y="226"/>
                  <a:pt x="452" y="225"/>
                  <a:pt x="451" y="225"/>
                </a:cubicBezTo>
                <a:cubicBezTo>
                  <a:pt x="451" y="225"/>
                  <a:pt x="451" y="225"/>
                  <a:pt x="448" y="221"/>
                </a:cubicBezTo>
                <a:cubicBezTo>
                  <a:pt x="447" y="221"/>
                  <a:pt x="445" y="214"/>
                  <a:pt x="444" y="214"/>
                </a:cubicBezTo>
                <a:cubicBezTo>
                  <a:pt x="443" y="213"/>
                  <a:pt x="442" y="213"/>
                  <a:pt x="441" y="213"/>
                </a:cubicBezTo>
                <a:cubicBezTo>
                  <a:pt x="440" y="213"/>
                  <a:pt x="440" y="215"/>
                  <a:pt x="439" y="214"/>
                </a:cubicBezTo>
                <a:cubicBezTo>
                  <a:pt x="438" y="214"/>
                  <a:pt x="436" y="214"/>
                  <a:pt x="435" y="214"/>
                </a:cubicBezTo>
                <a:cubicBezTo>
                  <a:pt x="434" y="214"/>
                  <a:pt x="432" y="213"/>
                  <a:pt x="432" y="213"/>
                </a:cubicBezTo>
                <a:cubicBezTo>
                  <a:pt x="430" y="213"/>
                  <a:pt x="430" y="213"/>
                  <a:pt x="429" y="213"/>
                </a:cubicBezTo>
                <a:cubicBezTo>
                  <a:pt x="428" y="212"/>
                  <a:pt x="427" y="211"/>
                  <a:pt x="426" y="211"/>
                </a:cubicBezTo>
                <a:cubicBezTo>
                  <a:pt x="425" y="211"/>
                  <a:pt x="423" y="210"/>
                  <a:pt x="422" y="210"/>
                </a:cubicBezTo>
                <a:cubicBezTo>
                  <a:pt x="421" y="210"/>
                  <a:pt x="422" y="211"/>
                  <a:pt x="421" y="211"/>
                </a:cubicBezTo>
                <a:cubicBezTo>
                  <a:pt x="419" y="210"/>
                  <a:pt x="420" y="211"/>
                  <a:pt x="418" y="212"/>
                </a:cubicBezTo>
                <a:cubicBezTo>
                  <a:pt x="418" y="212"/>
                  <a:pt x="417" y="212"/>
                  <a:pt x="418" y="213"/>
                </a:cubicBezTo>
                <a:cubicBezTo>
                  <a:pt x="418" y="214"/>
                  <a:pt x="418" y="214"/>
                  <a:pt x="418" y="214"/>
                </a:cubicBezTo>
                <a:cubicBezTo>
                  <a:pt x="417" y="220"/>
                  <a:pt x="415" y="214"/>
                  <a:pt x="413" y="215"/>
                </a:cubicBezTo>
                <a:cubicBezTo>
                  <a:pt x="413" y="215"/>
                  <a:pt x="413" y="215"/>
                  <a:pt x="413" y="215"/>
                </a:cubicBezTo>
                <a:cubicBezTo>
                  <a:pt x="412" y="215"/>
                  <a:pt x="412" y="215"/>
                  <a:pt x="412" y="215"/>
                </a:cubicBezTo>
                <a:cubicBezTo>
                  <a:pt x="412" y="215"/>
                  <a:pt x="411" y="214"/>
                  <a:pt x="410" y="214"/>
                </a:cubicBezTo>
                <a:cubicBezTo>
                  <a:pt x="410" y="214"/>
                  <a:pt x="407" y="212"/>
                  <a:pt x="407" y="212"/>
                </a:cubicBezTo>
                <a:cubicBezTo>
                  <a:pt x="406" y="212"/>
                  <a:pt x="406" y="212"/>
                  <a:pt x="405" y="212"/>
                </a:cubicBezTo>
                <a:cubicBezTo>
                  <a:pt x="404" y="211"/>
                  <a:pt x="403" y="212"/>
                  <a:pt x="403" y="211"/>
                </a:cubicBezTo>
                <a:cubicBezTo>
                  <a:pt x="402" y="211"/>
                  <a:pt x="402" y="208"/>
                  <a:pt x="401" y="208"/>
                </a:cubicBezTo>
                <a:cubicBezTo>
                  <a:pt x="401" y="208"/>
                  <a:pt x="398" y="206"/>
                  <a:pt x="398" y="206"/>
                </a:cubicBezTo>
                <a:cubicBezTo>
                  <a:pt x="397" y="205"/>
                  <a:pt x="399" y="203"/>
                  <a:pt x="398" y="202"/>
                </a:cubicBezTo>
                <a:cubicBezTo>
                  <a:pt x="398" y="202"/>
                  <a:pt x="398" y="200"/>
                  <a:pt x="397" y="200"/>
                </a:cubicBezTo>
                <a:cubicBezTo>
                  <a:pt x="395" y="199"/>
                  <a:pt x="394" y="201"/>
                  <a:pt x="394" y="200"/>
                </a:cubicBezTo>
                <a:cubicBezTo>
                  <a:pt x="392" y="200"/>
                  <a:pt x="390" y="199"/>
                  <a:pt x="389" y="200"/>
                </a:cubicBezTo>
                <a:cubicBezTo>
                  <a:pt x="386" y="202"/>
                  <a:pt x="386" y="200"/>
                  <a:pt x="384" y="200"/>
                </a:cubicBezTo>
                <a:cubicBezTo>
                  <a:pt x="382" y="201"/>
                  <a:pt x="382" y="200"/>
                  <a:pt x="380" y="201"/>
                </a:cubicBezTo>
                <a:cubicBezTo>
                  <a:pt x="378" y="201"/>
                  <a:pt x="378" y="201"/>
                  <a:pt x="376" y="201"/>
                </a:cubicBezTo>
                <a:cubicBezTo>
                  <a:pt x="376" y="202"/>
                  <a:pt x="374" y="204"/>
                  <a:pt x="373" y="204"/>
                </a:cubicBezTo>
                <a:cubicBezTo>
                  <a:pt x="372" y="205"/>
                  <a:pt x="370" y="206"/>
                  <a:pt x="369" y="204"/>
                </a:cubicBezTo>
                <a:cubicBezTo>
                  <a:pt x="367" y="202"/>
                  <a:pt x="367" y="203"/>
                  <a:pt x="366" y="202"/>
                </a:cubicBezTo>
                <a:cubicBezTo>
                  <a:pt x="364" y="201"/>
                  <a:pt x="364" y="203"/>
                  <a:pt x="362" y="204"/>
                </a:cubicBezTo>
                <a:cubicBezTo>
                  <a:pt x="359" y="205"/>
                  <a:pt x="361" y="206"/>
                  <a:pt x="360" y="207"/>
                </a:cubicBezTo>
                <a:cubicBezTo>
                  <a:pt x="359" y="208"/>
                  <a:pt x="358" y="208"/>
                  <a:pt x="356" y="209"/>
                </a:cubicBezTo>
                <a:cubicBezTo>
                  <a:pt x="355" y="210"/>
                  <a:pt x="355" y="210"/>
                  <a:pt x="353" y="212"/>
                </a:cubicBezTo>
                <a:cubicBezTo>
                  <a:pt x="351" y="214"/>
                  <a:pt x="353" y="218"/>
                  <a:pt x="350" y="219"/>
                </a:cubicBezTo>
                <a:cubicBezTo>
                  <a:pt x="348" y="221"/>
                  <a:pt x="347" y="220"/>
                  <a:pt x="346" y="221"/>
                </a:cubicBezTo>
                <a:cubicBezTo>
                  <a:pt x="346" y="222"/>
                  <a:pt x="343" y="226"/>
                  <a:pt x="343" y="226"/>
                </a:cubicBezTo>
                <a:cubicBezTo>
                  <a:pt x="342" y="227"/>
                  <a:pt x="340" y="229"/>
                  <a:pt x="340" y="230"/>
                </a:cubicBezTo>
                <a:cubicBezTo>
                  <a:pt x="339" y="230"/>
                  <a:pt x="339" y="230"/>
                  <a:pt x="339" y="230"/>
                </a:cubicBezTo>
                <a:cubicBezTo>
                  <a:pt x="336" y="232"/>
                  <a:pt x="337" y="236"/>
                  <a:pt x="337" y="237"/>
                </a:cubicBezTo>
                <a:cubicBezTo>
                  <a:pt x="336" y="238"/>
                  <a:pt x="339" y="239"/>
                  <a:pt x="338" y="243"/>
                </a:cubicBezTo>
                <a:cubicBezTo>
                  <a:pt x="338" y="243"/>
                  <a:pt x="335" y="250"/>
                  <a:pt x="336" y="251"/>
                </a:cubicBezTo>
                <a:cubicBezTo>
                  <a:pt x="337" y="253"/>
                  <a:pt x="340" y="252"/>
                  <a:pt x="341" y="255"/>
                </a:cubicBezTo>
                <a:cubicBezTo>
                  <a:pt x="342" y="257"/>
                  <a:pt x="346" y="256"/>
                  <a:pt x="347" y="261"/>
                </a:cubicBezTo>
                <a:cubicBezTo>
                  <a:pt x="346" y="262"/>
                  <a:pt x="351" y="263"/>
                  <a:pt x="351" y="264"/>
                </a:cubicBezTo>
                <a:cubicBezTo>
                  <a:pt x="351" y="265"/>
                  <a:pt x="354" y="265"/>
                  <a:pt x="354" y="266"/>
                </a:cubicBezTo>
                <a:cubicBezTo>
                  <a:pt x="357" y="270"/>
                  <a:pt x="360" y="267"/>
                  <a:pt x="360" y="267"/>
                </a:cubicBezTo>
                <a:cubicBezTo>
                  <a:pt x="361" y="267"/>
                  <a:pt x="362" y="267"/>
                  <a:pt x="362" y="267"/>
                </a:cubicBezTo>
                <a:cubicBezTo>
                  <a:pt x="363" y="267"/>
                  <a:pt x="363" y="266"/>
                  <a:pt x="364" y="266"/>
                </a:cubicBezTo>
                <a:cubicBezTo>
                  <a:pt x="365" y="266"/>
                  <a:pt x="367" y="265"/>
                  <a:pt x="368" y="266"/>
                </a:cubicBezTo>
                <a:cubicBezTo>
                  <a:pt x="370" y="269"/>
                  <a:pt x="369" y="267"/>
                  <a:pt x="371" y="267"/>
                </a:cubicBezTo>
                <a:cubicBezTo>
                  <a:pt x="372" y="268"/>
                  <a:pt x="373" y="265"/>
                  <a:pt x="374" y="265"/>
                </a:cubicBezTo>
                <a:cubicBezTo>
                  <a:pt x="374" y="266"/>
                  <a:pt x="375" y="264"/>
                  <a:pt x="375" y="265"/>
                </a:cubicBezTo>
                <a:cubicBezTo>
                  <a:pt x="376" y="265"/>
                  <a:pt x="379" y="264"/>
                  <a:pt x="379" y="264"/>
                </a:cubicBezTo>
                <a:cubicBezTo>
                  <a:pt x="380" y="264"/>
                  <a:pt x="383" y="262"/>
                  <a:pt x="384" y="265"/>
                </a:cubicBezTo>
                <a:cubicBezTo>
                  <a:pt x="385" y="266"/>
                  <a:pt x="386" y="267"/>
                  <a:pt x="387" y="268"/>
                </a:cubicBezTo>
                <a:cubicBezTo>
                  <a:pt x="389" y="269"/>
                  <a:pt x="390" y="268"/>
                  <a:pt x="391" y="268"/>
                </a:cubicBezTo>
                <a:cubicBezTo>
                  <a:pt x="394" y="269"/>
                  <a:pt x="394" y="271"/>
                  <a:pt x="395" y="272"/>
                </a:cubicBezTo>
                <a:cubicBezTo>
                  <a:pt x="395" y="273"/>
                  <a:pt x="395" y="274"/>
                  <a:pt x="393" y="276"/>
                </a:cubicBezTo>
                <a:cubicBezTo>
                  <a:pt x="393" y="276"/>
                  <a:pt x="393" y="276"/>
                  <a:pt x="393" y="276"/>
                </a:cubicBezTo>
                <a:cubicBezTo>
                  <a:pt x="393" y="280"/>
                  <a:pt x="396" y="280"/>
                  <a:pt x="397" y="282"/>
                </a:cubicBezTo>
                <a:cubicBezTo>
                  <a:pt x="399" y="284"/>
                  <a:pt x="400" y="286"/>
                  <a:pt x="401" y="288"/>
                </a:cubicBezTo>
                <a:cubicBezTo>
                  <a:pt x="401" y="288"/>
                  <a:pt x="402" y="290"/>
                  <a:pt x="402" y="291"/>
                </a:cubicBezTo>
                <a:cubicBezTo>
                  <a:pt x="403" y="292"/>
                  <a:pt x="402" y="294"/>
                  <a:pt x="402" y="294"/>
                </a:cubicBezTo>
                <a:cubicBezTo>
                  <a:pt x="403" y="295"/>
                  <a:pt x="404" y="296"/>
                  <a:pt x="404" y="297"/>
                </a:cubicBezTo>
                <a:cubicBezTo>
                  <a:pt x="405" y="298"/>
                  <a:pt x="404" y="299"/>
                  <a:pt x="403" y="299"/>
                </a:cubicBezTo>
                <a:cubicBezTo>
                  <a:pt x="401" y="302"/>
                  <a:pt x="400" y="304"/>
                  <a:pt x="400" y="305"/>
                </a:cubicBezTo>
                <a:cubicBezTo>
                  <a:pt x="400" y="306"/>
                  <a:pt x="398" y="309"/>
                  <a:pt x="400" y="310"/>
                </a:cubicBezTo>
                <a:cubicBezTo>
                  <a:pt x="404" y="312"/>
                  <a:pt x="402" y="314"/>
                  <a:pt x="403" y="315"/>
                </a:cubicBezTo>
                <a:cubicBezTo>
                  <a:pt x="404" y="315"/>
                  <a:pt x="401" y="316"/>
                  <a:pt x="405" y="319"/>
                </a:cubicBezTo>
                <a:cubicBezTo>
                  <a:pt x="407" y="320"/>
                  <a:pt x="403" y="322"/>
                  <a:pt x="407" y="324"/>
                </a:cubicBezTo>
                <a:cubicBezTo>
                  <a:pt x="408" y="326"/>
                  <a:pt x="407" y="327"/>
                  <a:pt x="408" y="328"/>
                </a:cubicBezTo>
                <a:cubicBezTo>
                  <a:pt x="409" y="329"/>
                  <a:pt x="410" y="331"/>
                  <a:pt x="410" y="331"/>
                </a:cubicBezTo>
                <a:cubicBezTo>
                  <a:pt x="412" y="332"/>
                  <a:pt x="409" y="333"/>
                  <a:pt x="411" y="334"/>
                </a:cubicBezTo>
                <a:cubicBezTo>
                  <a:pt x="412" y="334"/>
                  <a:pt x="409" y="335"/>
                  <a:pt x="413" y="338"/>
                </a:cubicBezTo>
                <a:cubicBezTo>
                  <a:pt x="416" y="339"/>
                  <a:pt x="414" y="339"/>
                  <a:pt x="414" y="341"/>
                </a:cubicBezTo>
                <a:cubicBezTo>
                  <a:pt x="413" y="342"/>
                  <a:pt x="415" y="343"/>
                  <a:pt x="416" y="343"/>
                </a:cubicBezTo>
                <a:cubicBezTo>
                  <a:pt x="417" y="344"/>
                  <a:pt x="417" y="346"/>
                  <a:pt x="419" y="346"/>
                </a:cubicBezTo>
                <a:cubicBezTo>
                  <a:pt x="420" y="346"/>
                  <a:pt x="421" y="345"/>
                  <a:pt x="422" y="345"/>
                </a:cubicBezTo>
                <a:cubicBezTo>
                  <a:pt x="424" y="345"/>
                  <a:pt x="424" y="342"/>
                  <a:pt x="426" y="344"/>
                </a:cubicBezTo>
                <a:cubicBezTo>
                  <a:pt x="428" y="345"/>
                  <a:pt x="429" y="345"/>
                  <a:pt x="431" y="344"/>
                </a:cubicBezTo>
                <a:cubicBezTo>
                  <a:pt x="432" y="344"/>
                  <a:pt x="433" y="343"/>
                  <a:pt x="434" y="343"/>
                </a:cubicBezTo>
                <a:cubicBezTo>
                  <a:pt x="435" y="343"/>
                  <a:pt x="436" y="342"/>
                  <a:pt x="437" y="340"/>
                </a:cubicBezTo>
                <a:cubicBezTo>
                  <a:pt x="437" y="340"/>
                  <a:pt x="438" y="340"/>
                  <a:pt x="440" y="338"/>
                </a:cubicBezTo>
                <a:cubicBezTo>
                  <a:pt x="442" y="337"/>
                  <a:pt x="443" y="336"/>
                  <a:pt x="443" y="336"/>
                </a:cubicBezTo>
                <a:cubicBezTo>
                  <a:pt x="444" y="336"/>
                  <a:pt x="444" y="335"/>
                  <a:pt x="444" y="334"/>
                </a:cubicBezTo>
                <a:cubicBezTo>
                  <a:pt x="444" y="334"/>
                  <a:pt x="444" y="333"/>
                  <a:pt x="444" y="332"/>
                </a:cubicBezTo>
                <a:cubicBezTo>
                  <a:pt x="445" y="332"/>
                  <a:pt x="446" y="332"/>
                  <a:pt x="446" y="330"/>
                </a:cubicBezTo>
                <a:cubicBezTo>
                  <a:pt x="447" y="328"/>
                  <a:pt x="446" y="326"/>
                  <a:pt x="447" y="325"/>
                </a:cubicBezTo>
                <a:cubicBezTo>
                  <a:pt x="447" y="324"/>
                  <a:pt x="450" y="325"/>
                  <a:pt x="451" y="324"/>
                </a:cubicBezTo>
                <a:cubicBezTo>
                  <a:pt x="453" y="322"/>
                  <a:pt x="453" y="321"/>
                  <a:pt x="453" y="320"/>
                </a:cubicBezTo>
                <a:cubicBezTo>
                  <a:pt x="452" y="319"/>
                  <a:pt x="452" y="315"/>
                  <a:pt x="452" y="314"/>
                </a:cubicBezTo>
                <a:cubicBezTo>
                  <a:pt x="453" y="312"/>
                  <a:pt x="453" y="314"/>
                  <a:pt x="454" y="312"/>
                </a:cubicBezTo>
                <a:cubicBezTo>
                  <a:pt x="454" y="311"/>
                  <a:pt x="457" y="312"/>
                  <a:pt x="456" y="310"/>
                </a:cubicBezTo>
                <a:cubicBezTo>
                  <a:pt x="455" y="308"/>
                  <a:pt x="461" y="309"/>
                  <a:pt x="461" y="308"/>
                </a:cubicBezTo>
                <a:cubicBezTo>
                  <a:pt x="461" y="308"/>
                  <a:pt x="462" y="308"/>
                  <a:pt x="462" y="307"/>
                </a:cubicBezTo>
                <a:cubicBezTo>
                  <a:pt x="462" y="307"/>
                  <a:pt x="463" y="306"/>
                  <a:pt x="463" y="306"/>
                </a:cubicBezTo>
                <a:cubicBezTo>
                  <a:pt x="464" y="305"/>
                  <a:pt x="463" y="303"/>
                  <a:pt x="464" y="303"/>
                </a:cubicBezTo>
                <a:cubicBezTo>
                  <a:pt x="464" y="302"/>
                  <a:pt x="462" y="301"/>
                  <a:pt x="464" y="299"/>
                </a:cubicBezTo>
                <a:cubicBezTo>
                  <a:pt x="464" y="298"/>
                  <a:pt x="466" y="297"/>
                  <a:pt x="467" y="296"/>
                </a:cubicBezTo>
                <a:cubicBezTo>
                  <a:pt x="468" y="295"/>
                  <a:pt x="464" y="295"/>
                  <a:pt x="463" y="294"/>
                </a:cubicBezTo>
                <a:cubicBezTo>
                  <a:pt x="461" y="293"/>
                  <a:pt x="460" y="291"/>
                  <a:pt x="461" y="289"/>
                </a:cubicBezTo>
                <a:cubicBezTo>
                  <a:pt x="461" y="289"/>
                  <a:pt x="461" y="287"/>
                  <a:pt x="461" y="286"/>
                </a:cubicBezTo>
                <a:cubicBezTo>
                  <a:pt x="461" y="286"/>
                  <a:pt x="461" y="284"/>
                  <a:pt x="461" y="284"/>
                </a:cubicBezTo>
                <a:cubicBezTo>
                  <a:pt x="463" y="280"/>
                  <a:pt x="463" y="282"/>
                  <a:pt x="463" y="281"/>
                </a:cubicBezTo>
                <a:cubicBezTo>
                  <a:pt x="463" y="281"/>
                  <a:pt x="465" y="280"/>
                  <a:pt x="466" y="279"/>
                </a:cubicBezTo>
                <a:cubicBezTo>
                  <a:pt x="467" y="279"/>
                  <a:pt x="467" y="277"/>
                  <a:pt x="468" y="277"/>
                </a:cubicBezTo>
                <a:cubicBezTo>
                  <a:pt x="469" y="276"/>
                  <a:pt x="470" y="276"/>
                  <a:pt x="470" y="276"/>
                </a:cubicBezTo>
                <a:cubicBezTo>
                  <a:pt x="470" y="274"/>
                  <a:pt x="470" y="274"/>
                  <a:pt x="472" y="273"/>
                </a:cubicBezTo>
                <a:cubicBezTo>
                  <a:pt x="473" y="271"/>
                  <a:pt x="473" y="272"/>
                  <a:pt x="475" y="271"/>
                </a:cubicBezTo>
                <a:cubicBezTo>
                  <a:pt x="477" y="270"/>
                  <a:pt x="476" y="270"/>
                  <a:pt x="476" y="270"/>
                </a:cubicBezTo>
                <a:cubicBezTo>
                  <a:pt x="478" y="269"/>
                  <a:pt x="480" y="268"/>
                  <a:pt x="480" y="267"/>
                </a:cubicBezTo>
                <a:cubicBezTo>
                  <a:pt x="480" y="266"/>
                  <a:pt x="480" y="265"/>
                  <a:pt x="482" y="264"/>
                </a:cubicBezTo>
                <a:cubicBezTo>
                  <a:pt x="483" y="262"/>
                  <a:pt x="483" y="263"/>
                  <a:pt x="484" y="261"/>
                </a:cubicBezTo>
                <a:cubicBezTo>
                  <a:pt x="485" y="260"/>
                  <a:pt x="486" y="259"/>
                  <a:pt x="486" y="258"/>
                </a:cubicBezTo>
                <a:cubicBezTo>
                  <a:pt x="485" y="258"/>
                  <a:pt x="486" y="257"/>
                  <a:pt x="487" y="256"/>
                </a:cubicBezTo>
                <a:cubicBezTo>
                  <a:pt x="489" y="255"/>
                  <a:pt x="490" y="253"/>
                  <a:pt x="487" y="253"/>
                </a:cubicBezTo>
                <a:close/>
                <a:moveTo>
                  <a:pt x="430" y="204"/>
                </a:moveTo>
                <a:cubicBezTo>
                  <a:pt x="430" y="203"/>
                  <a:pt x="428" y="203"/>
                  <a:pt x="428" y="203"/>
                </a:cubicBezTo>
                <a:cubicBezTo>
                  <a:pt x="428" y="200"/>
                  <a:pt x="424" y="204"/>
                  <a:pt x="424" y="204"/>
                </a:cubicBezTo>
                <a:cubicBezTo>
                  <a:pt x="424" y="205"/>
                  <a:pt x="425" y="205"/>
                  <a:pt x="427" y="205"/>
                </a:cubicBezTo>
                <a:cubicBezTo>
                  <a:pt x="429" y="205"/>
                  <a:pt x="430" y="205"/>
                  <a:pt x="430" y="204"/>
                </a:cubicBezTo>
                <a:close/>
                <a:moveTo>
                  <a:pt x="649" y="230"/>
                </a:moveTo>
                <a:cubicBezTo>
                  <a:pt x="649" y="229"/>
                  <a:pt x="647" y="226"/>
                  <a:pt x="646" y="226"/>
                </a:cubicBezTo>
                <a:cubicBezTo>
                  <a:pt x="646" y="227"/>
                  <a:pt x="648" y="229"/>
                  <a:pt x="648" y="229"/>
                </a:cubicBezTo>
                <a:cubicBezTo>
                  <a:pt x="648" y="230"/>
                  <a:pt x="648" y="230"/>
                  <a:pt x="648" y="230"/>
                </a:cubicBezTo>
                <a:cubicBezTo>
                  <a:pt x="649" y="230"/>
                  <a:pt x="649" y="230"/>
                  <a:pt x="649" y="230"/>
                </a:cubicBezTo>
                <a:close/>
                <a:moveTo>
                  <a:pt x="621" y="265"/>
                </a:moveTo>
                <a:cubicBezTo>
                  <a:pt x="620" y="265"/>
                  <a:pt x="619" y="266"/>
                  <a:pt x="619" y="266"/>
                </a:cubicBezTo>
                <a:cubicBezTo>
                  <a:pt x="618" y="267"/>
                  <a:pt x="618" y="268"/>
                  <a:pt x="617" y="269"/>
                </a:cubicBezTo>
                <a:cubicBezTo>
                  <a:pt x="617" y="269"/>
                  <a:pt x="615" y="269"/>
                  <a:pt x="614" y="270"/>
                </a:cubicBezTo>
                <a:cubicBezTo>
                  <a:pt x="614" y="270"/>
                  <a:pt x="614" y="271"/>
                  <a:pt x="614" y="271"/>
                </a:cubicBezTo>
                <a:cubicBezTo>
                  <a:pt x="614" y="272"/>
                  <a:pt x="610" y="273"/>
                  <a:pt x="609" y="274"/>
                </a:cubicBezTo>
                <a:cubicBezTo>
                  <a:pt x="609" y="275"/>
                  <a:pt x="610" y="276"/>
                  <a:pt x="610" y="276"/>
                </a:cubicBezTo>
                <a:cubicBezTo>
                  <a:pt x="611" y="277"/>
                  <a:pt x="612" y="279"/>
                  <a:pt x="612" y="280"/>
                </a:cubicBezTo>
                <a:cubicBezTo>
                  <a:pt x="613" y="280"/>
                  <a:pt x="615" y="281"/>
                  <a:pt x="615" y="281"/>
                </a:cubicBezTo>
                <a:cubicBezTo>
                  <a:pt x="616" y="281"/>
                  <a:pt x="619" y="283"/>
                  <a:pt x="620" y="284"/>
                </a:cubicBezTo>
                <a:cubicBezTo>
                  <a:pt x="621" y="284"/>
                  <a:pt x="622" y="283"/>
                  <a:pt x="623" y="283"/>
                </a:cubicBezTo>
                <a:cubicBezTo>
                  <a:pt x="624" y="283"/>
                  <a:pt x="626" y="283"/>
                  <a:pt x="626" y="283"/>
                </a:cubicBezTo>
                <a:cubicBezTo>
                  <a:pt x="628" y="283"/>
                  <a:pt x="624" y="279"/>
                  <a:pt x="626" y="279"/>
                </a:cubicBezTo>
                <a:cubicBezTo>
                  <a:pt x="626" y="278"/>
                  <a:pt x="627" y="278"/>
                  <a:pt x="628" y="277"/>
                </a:cubicBezTo>
                <a:cubicBezTo>
                  <a:pt x="628" y="277"/>
                  <a:pt x="628" y="276"/>
                  <a:pt x="629" y="276"/>
                </a:cubicBezTo>
                <a:cubicBezTo>
                  <a:pt x="629" y="276"/>
                  <a:pt x="629" y="274"/>
                  <a:pt x="629" y="273"/>
                </a:cubicBezTo>
                <a:cubicBezTo>
                  <a:pt x="629" y="273"/>
                  <a:pt x="631" y="274"/>
                  <a:pt x="631" y="273"/>
                </a:cubicBezTo>
                <a:cubicBezTo>
                  <a:pt x="632" y="272"/>
                  <a:pt x="631" y="272"/>
                  <a:pt x="631" y="271"/>
                </a:cubicBezTo>
                <a:cubicBezTo>
                  <a:pt x="631" y="269"/>
                  <a:pt x="630" y="269"/>
                  <a:pt x="630" y="268"/>
                </a:cubicBezTo>
                <a:cubicBezTo>
                  <a:pt x="629" y="267"/>
                  <a:pt x="634" y="265"/>
                  <a:pt x="633" y="264"/>
                </a:cubicBezTo>
                <a:cubicBezTo>
                  <a:pt x="632" y="264"/>
                  <a:pt x="630" y="259"/>
                  <a:pt x="628" y="258"/>
                </a:cubicBezTo>
                <a:cubicBezTo>
                  <a:pt x="628" y="258"/>
                  <a:pt x="627" y="258"/>
                  <a:pt x="627" y="258"/>
                </a:cubicBezTo>
                <a:cubicBezTo>
                  <a:pt x="626" y="258"/>
                  <a:pt x="624" y="260"/>
                  <a:pt x="623" y="260"/>
                </a:cubicBezTo>
                <a:cubicBezTo>
                  <a:pt x="622" y="260"/>
                  <a:pt x="622" y="263"/>
                  <a:pt x="621" y="263"/>
                </a:cubicBezTo>
                <a:cubicBezTo>
                  <a:pt x="620" y="263"/>
                  <a:pt x="622" y="265"/>
                  <a:pt x="621" y="265"/>
                </a:cubicBezTo>
                <a:close/>
                <a:moveTo>
                  <a:pt x="706" y="326"/>
                </a:moveTo>
                <a:cubicBezTo>
                  <a:pt x="708" y="325"/>
                  <a:pt x="707" y="324"/>
                  <a:pt x="705" y="323"/>
                </a:cubicBezTo>
                <a:cubicBezTo>
                  <a:pt x="704" y="322"/>
                  <a:pt x="704" y="322"/>
                  <a:pt x="703" y="321"/>
                </a:cubicBezTo>
                <a:cubicBezTo>
                  <a:pt x="703" y="321"/>
                  <a:pt x="703" y="321"/>
                  <a:pt x="703" y="321"/>
                </a:cubicBezTo>
                <a:cubicBezTo>
                  <a:pt x="704" y="317"/>
                  <a:pt x="701" y="317"/>
                  <a:pt x="700" y="316"/>
                </a:cubicBezTo>
                <a:cubicBezTo>
                  <a:pt x="698" y="315"/>
                  <a:pt x="699" y="313"/>
                  <a:pt x="695" y="312"/>
                </a:cubicBezTo>
                <a:cubicBezTo>
                  <a:pt x="694" y="311"/>
                  <a:pt x="693" y="311"/>
                  <a:pt x="691" y="310"/>
                </a:cubicBezTo>
                <a:cubicBezTo>
                  <a:pt x="690" y="309"/>
                  <a:pt x="692" y="306"/>
                  <a:pt x="690" y="305"/>
                </a:cubicBezTo>
                <a:cubicBezTo>
                  <a:pt x="689" y="304"/>
                  <a:pt x="689" y="301"/>
                  <a:pt x="686" y="300"/>
                </a:cubicBezTo>
                <a:cubicBezTo>
                  <a:pt x="685" y="300"/>
                  <a:pt x="685" y="297"/>
                  <a:pt x="684" y="296"/>
                </a:cubicBezTo>
                <a:cubicBezTo>
                  <a:pt x="681" y="295"/>
                  <a:pt x="682" y="294"/>
                  <a:pt x="681" y="293"/>
                </a:cubicBezTo>
                <a:cubicBezTo>
                  <a:pt x="679" y="292"/>
                  <a:pt x="680" y="298"/>
                  <a:pt x="680" y="298"/>
                </a:cubicBezTo>
                <a:cubicBezTo>
                  <a:pt x="681" y="299"/>
                  <a:pt x="679" y="304"/>
                  <a:pt x="680" y="304"/>
                </a:cubicBezTo>
                <a:cubicBezTo>
                  <a:pt x="681" y="303"/>
                  <a:pt x="679" y="308"/>
                  <a:pt x="679" y="308"/>
                </a:cubicBezTo>
                <a:cubicBezTo>
                  <a:pt x="678" y="310"/>
                  <a:pt x="677" y="306"/>
                  <a:pt x="676" y="305"/>
                </a:cubicBezTo>
                <a:cubicBezTo>
                  <a:pt x="675" y="304"/>
                  <a:pt x="673" y="306"/>
                  <a:pt x="673" y="305"/>
                </a:cubicBezTo>
                <a:cubicBezTo>
                  <a:pt x="672" y="305"/>
                  <a:pt x="671" y="303"/>
                  <a:pt x="670" y="302"/>
                </a:cubicBezTo>
                <a:cubicBezTo>
                  <a:pt x="669" y="302"/>
                  <a:pt x="671" y="300"/>
                  <a:pt x="670" y="300"/>
                </a:cubicBezTo>
                <a:cubicBezTo>
                  <a:pt x="669" y="299"/>
                  <a:pt x="672" y="297"/>
                  <a:pt x="671" y="297"/>
                </a:cubicBezTo>
                <a:cubicBezTo>
                  <a:pt x="670" y="297"/>
                  <a:pt x="671" y="294"/>
                  <a:pt x="670" y="294"/>
                </a:cubicBezTo>
                <a:cubicBezTo>
                  <a:pt x="669" y="294"/>
                  <a:pt x="666" y="297"/>
                  <a:pt x="665" y="297"/>
                </a:cubicBezTo>
                <a:cubicBezTo>
                  <a:pt x="664" y="297"/>
                  <a:pt x="664" y="295"/>
                  <a:pt x="663" y="295"/>
                </a:cubicBezTo>
                <a:cubicBezTo>
                  <a:pt x="662" y="295"/>
                  <a:pt x="659" y="294"/>
                  <a:pt x="659" y="294"/>
                </a:cubicBezTo>
                <a:cubicBezTo>
                  <a:pt x="658" y="294"/>
                  <a:pt x="655" y="294"/>
                  <a:pt x="655" y="294"/>
                </a:cubicBezTo>
                <a:cubicBezTo>
                  <a:pt x="655" y="296"/>
                  <a:pt x="657" y="296"/>
                  <a:pt x="656" y="298"/>
                </a:cubicBezTo>
                <a:cubicBezTo>
                  <a:pt x="656" y="299"/>
                  <a:pt x="654" y="302"/>
                  <a:pt x="653" y="302"/>
                </a:cubicBezTo>
                <a:cubicBezTo>
                  <a:pt x="652" y="302"/>
                  <a:pt x="650" y="301"/>
                  <a:pt x="649" y="300"/>
                </a:cubicBezTo>
                <a:cubicBezTo>
                  <a:pt x="649" y="300"/>
                  <a:pt x="647" y="298"/>
                  <a:pt x="644" y="300"/>
                </a:cubicBezTo>
                <a:cubicBezTo>
                  <a:pt x="643" y="301"/>
                  <a:pt x="645" y="304"/>
                  <a:pt x="644" y="304"/>
                </a:cubicBezTo>
                <a:cubicBezTo>
                  <a:pt x="643" y="304"/>
                  <a:pt x="643" y="305"/>
                  <a:pt x="642" y="305"/>
                </a:cubicBezTo>
                <a:cubicBezTo>
                  <a:pt x="641" y="305"/>
                  <a:pt x="640" y="305"/>
                  <a:pt x="639" y="306"/>
                </a:cubicBezTo>
                <a:cubicBezTo>
                  <a:pt x="638" y="306"/>
                  <a:pt x="639" y="307"/>
                  <a:pt x="638" y="307"/>
                </a:cubicBezTo>
                <a:cubicBezTo>
                  <a:pt x="637" y="307"/>
                  <a:pt x="637" y="311"/>
                  <a:pt x="636" y="311"/>
                </a:cubicBezTo>
                <a:cubicBezTo>
                  <a:pt x="635" y="311"/>
                  <a:pt x="633" y="312"/>
                  <a:pt x="632" y="312"/>
                </a:cubicBezTo>
                <a:cubicBezTo>
                  <a:pt x="629" y="313"/>
                  <a:pt x="629" y="312"/>
                  <a:pt x="627" y="313"/>
                </a:cubicBezTo>
                <a:cubicBezTo>
                  <a:pt x="626" y="314"/>
                  <a:pt x="626" y="316"/>
                  <a:pt x="625" y="315"/>
                </a:cubicBezTo>
                <a:cubicBezTo>
                  <a:pt x="624" y="312"/>
                  <a:pt x="623" y="314"/>
                  <a:pt x="622" y="315"/>
                </a:cubicBezTo>
                <a:cubicBezTo>
                  <a:pt x="622" y="316"/>
                  <a:pt x="622" y="316"/>
                  <a:pt x="622" y="316"/>
                </a:cubicBezTo>
                <a:cubicBezTo>
                  <a:pt x="621" y="316"/>
                  <a:pt x="619" y="315"/>
                  <a:pt x="619" y="316"/>
                </a:cubicBezTo>
                <a:cubicBezTo>
                  <a:pt x="618" y="316"/>
                  <a:pt x="619" y="318"/>
                  <a:pt x="620" y="319"/>
                </a:cubicBezTo>
                <a:cubicBezTo>
                  <a:pt x="620" y="321"/>
                  <a:pt x="615" y="322"/>
                  <a:pt x="617" y="323"/>
                </a:cubicBezTo>
                <a:cubicBezTo>
                  <a:pt x="618" y="323"/>
                  <a:pt x="617" y="326"/>
                  <a:pt x="618" y="326"/>
                </a:cubicBezTo>
                <a:cubicBezTo>
                  <a:pt x="618" y="326"/>
                  <a:pt x="621" y="325"/>
                  <a:pt x="620" y="329"/>
                </a:cubicBezTo>
                <a:cubicBezTo>
                  <a:pt x="620" y="331"/>
                  <a:pt x="620" y="332"/>
                  <a:pt x="622" y="333"/>
                </a:cubicBezTo>
                <a:cubicBezTo>
                  <a:pt x="623" y="334"/>
                  <a:pt x="622" y="336"/>
                  <a:pt x="624" y="337"/>
                </a:cubicBezTo>
                <a:cubicBezTo>
                  <a:pt x="624" y="337"/>
                  <a:pt x="623" y="339"/>
                  <a:pt x="624" y="339"/>
                </a:cubicBezTo>
                <a:cubicBezTo>
                  <a:pt x="625" y="340"/>
                  <a:pt x="621" y="340"/>
                  <a:pt x="622" y="342"/>
                </a:cubicBezTo>
                <a:cubicBezTo>
                  <a:pt x="622" y="344"/>
                  <a:pt x="623" y="343"/>
                  <a:pt x="625" y="344"/>
                </a:cubicBezTo>
                <a:cubicBezTo>
                  <a:pt x="625" y="344"/>
                  <a:pt x="626" y="345"/>
                  <a:pt x="628" y="345"/>
                </a:cubicBezTo>
                <a:cubicBezTo>
                  <a:pt x="629" y="345"/>
                  <a:pt x="629" y="344"/>
                  <a:pt x="631" y="344"/>
                </a:cubicBezTo>
                <a:cubicBezTo>
                  <a:pt x="632" y="343"/>
                  <a:pt x="633" y="342"/>
                  <a:pt x="634" y="342"/>
                </a:cubicBezTo>
                <a:cubicBezTo>
                  <a:pt x="635" y="341"/>
                  <a:pt x="636" y="342"/>
                  <a:pt x="637" y="342"/>
                </a:cubicBezTo>
                <a:cubicBezTo>
                  <a:pt x="638" y="342"/>
                  <a:pt x="640" y="343"/>
                  <a:pt x="640" y="343"/>
                </a:cubicBezTo>
                <a:cubicBezTo>
                  <a:pt x="642" y="343"/>
                  <a:pt x="642" y="341"/>
                  <a:pt x="643" y="341"/>
                </a:cubicBezTo>
                <a:cubicBezTo>
                  <a:pt x="644" y="342"/>
                  <a:pt x="645" y="339"/>
                  <a:pt x="646" y="339"/>
                </a:cubicBezTo>
                <a:cubicBezTo>
                  <a:pt x="647" y="339"/>
                  <a:pt x="650" y="338"/>
                  <a:pt x="651" y="338"/>
                </a:cubicBezTo>
                <a:cubicBezTo>
                  <a:pt x="653" y="338"/>
                  <a:pt x="653" y="339"/>
                  <a:pt x="654" y="339"/>
                </a:cubicBezTo>
                <a:cubicBezTo>
                  <a:pt x="655" y="339"/>
                  <a:pt x="658" y="339"/>
                  <a:pt x="658" y="339"/>
                </a:cubicBezTo>
                <a:cubicBezTo>
                  <a:pt x="659" y="339"/>
                  <a:pt x="661" y="339"/>
                  <a:pt x="663" y="339"/>
                </a:cubicBezTo>
                <a:cubicBezTo>
                  <a:pt x="664" y="339"/>
                  <a:pt x="665" y="343"/>
                  <a:pt x="666" y="343"/>
                </a:cubicBezTo>
                <a:cubicBezTo>
                  <a:pt x="667" y="342"/>
                  <a:pt x="667" y="344"/>
                  <a:pt x="668" y="344"/>
                </a:cubicBezTo>
                <a:cubicBezTo>
                  <a:pt x="669" y="344"/>
                  <a:pt x="669" y="342"/>
                  <a:pt x="671" y="342"/>
                </a:cubicBezTo>
                <a:cubicBezTo>
                  <a:pt x="672" y="342"/>
                  <a:pt x="671" y="345"/>
                  <a:pt x="671" y="345"/>
                </a:cubicBezTo>
                <a:cubicBezTo>
                  <a:pt x="670" y="346"/>
                  <a:pt x="673" y="349"/>
                  <a:pt x="674" y="345"/>
                </a:cubicBezTo>
                <a:cubicBezTo>
                  <a:pt x="678" y="343"/>
                  <a:pt x="676" y="349"/>
                  <a:pt x="677" y="352"/>
                </a:cubicBezTo>
                <a:cubicBezTo>
                  <a:pt x="680" y="356"/>
                  <a:pt x="680" y="354"/>
                  <a:pt x="682" y="353"/>
                </a:cubicBezTo>
                <a:cubicBezTo>
                  <a:pt x="684" y="352"/>
                  <a:pt x="686" y="355"/>
                  <a:pt x="687" y="352"/>
                </a:cubicBezTo>
                <a:cubicBezTo>
                  <a:pt x="688" y="351"/>
                  <a:pt x="690" y="355"/>
                  <a:pt x="690" y="355"/>
                </a:cubicBezTo>
                <a:cubicBezTo>
                  <a:pt x="691" y="355"/>
                  <a:pt x="692" y="352"/>
                  <a:pt x="693" y="352"/>
                </a:cubicBezTo>
                <a:cubicBezTo>
                  <a:pt x="695" y="352"/>
                  <a:pt x="697" y="350"/>
                  <a:pt x="699" y="350"/>
                </a:cubicBezTo>
                <a:cubicBezTo>
                  <a:pt x="700" y="351"/>
                  <a:pt x="700" y="350"/>
                  <a:pt x="700" y="348"/>
                </a:cubicBezTo>
                <a:cubicBezTo>
                  <a:pt x="700" y="347"/>
                  <a:pt x="700" y="347"/>
                  <a:pt x="700" y="346"/>
                </a:cubicBezTo>
                <a:cubicBezTo>
                  <a:pt x="700" y="344"/>
                  <a:pt x="702" y="342"/>
                  <a:pt x="702" y="342"/>
                </a:cubicBezTo>
                <a:cubicBezTo>
                  <a:pt x="702" y="342"/>
                  <a:pt x="703" y="341"/>
                  <a:pt x="704" y="340"/>
                </a:cubicBezTo>
                <a:cubicBezTo>
                  <a:pt x="706" y="339"/>
                  <a:pt x="707" y="335"/>
                  <a:pt x="706" y="334"/>
                </a:cubicBezTo>
                <a:cubicBezTo>
                  <a:pt x="704" y="333"/>
                  <a:pt x="708" y="332"/>
                  <a:pt x="705" y="331"/>
                </a:cubicBezTo>
                <a:cubicBezTo>
                  <a:pt x="704" y="330"/>
                  <a:pt x="706" y="329"/>
                  <a:pt x="706" y="327"/>
                </a:cubicBezTo>
                <a:cubicBezTo>
                  <a:pt x="706" y="327"/>
                  <a:pt x="706" y="327"/>
                  <a:pt x="706" y="327"/>
                </a:cubicBezTo>
                <a:cubicBezTo>
                  <a:pt x="706" y="326"/>
                  <a:pt x="706" y="326"/>
                  <a:pt x="706" y="326"/>
                </a:cubicBezTo>
                <a:close/>
                <a:moveTo>
                  <a:pt x="748" y="357"/>
                </a:moveTo>
                <a:cubicBezTo>
                  <a:pt x="745" y="357"/>
                  <a:pt x="744" y="361"/>
                  <a:pt x="741" y="364"/>
                </a:cubicBezTo>
                <a:cubicBezTo>
                  <a:pt x="739" y="367"/>
                  <a:pt x="735" y="368"/>
                  <a:pt x="735" y="370"/>
                </a:cubicBezTo>
                <a:cubicBezTo>
                  <a:pt x="734" y="372"/>
                  <a:pt x="734" y="374"/>
                  <a:pt x="740" y="374"/>
                </a:cubicBezTo>
                <a:cubicBezTo>
                  <a:pt x="743" y="374"/>
                  <a:pt x="744" y="371"/>
                  <a:pt x="746" y="369"/>
                </a:cubicBezTo>
                <a:cubicBezTo>
                  <a:pt x="747" y="368"/>
                  <a:pt x="749" y="365"/>
                  <a:pt x="749" y="364"/>
                </a:cubicBezTo>
                <a:cubicBezTo>
                  <a:pt x="751" y="362"/>
                  <a:pt x="752" y="362"/>
                  <a:pt x="753" y="361"/>
                </a:cubicBezTo>
                <a:cubicBezTo>
                  <a:pt x="753" y="358"/>
                  <a:pt x="755" y="357"/>
                  <a:pt x="748" y="357"/>
                </a:cubicBezTo>
                <a:close/>
                <a:moveTo>
                  <a:pt x="758" y="350"/>
                </a:moveTo>
                <a:cubicBezTo>
                  <a:pt x="756" y="350"/>
                  <a:pt x="755" y="346"/>
                  <a:pt x="754" y="345"/>
                </a:cubicBezTo>
                <a:cubicBezTo>
                  <a:pt x="751" y="341"/>
                  <a:pt x="747" y="341"/>
                  <a:pt x="747" y="343"/>
                </a:cubicBezTo>
                <a:cubicBezTo>
                  <a:pt x="747" y="344"/>
                  <a:pt x="749" y="346"/>
                  <a:pt x="751" y="349"/>
                </a:cubicBezTo>
                <a:cubicBezTo>
                  <a:pt x="751" y="350"/>
                  <a:pt x="750" y="352"/>
                  <a:pt x="750" y="353"/>
                </a:cubicBezTo>
                <a:cubicBezTo>
                  <a:pt x="751" y="355"/>
                  <a:pt x="753" y="357"/>
                  <a:pt x="755" y="357"/>
                </a:cubicBezTo>
                <a:cubicBezTo>
                  <a:pt x="759" y="357"/>
                  <a:pt x="762" y="353"/>
                  <a:pt x="762" y="351"/>
                </a:cubicBezTo>
                <a:cubicBezTo>
                  <a:pt x="762" y="349"/>
                  <a:pt x="762" y="350"/>
                  <a:pt x="758" y="350"/>
                </a:cubicBezTo>
                <a:close/>
                <a:moveTo>
                  <a:pt x="666" y="203"/>
                </a:moveTo>
                <a:cubicBezTo>
                  <a:pt x="665" y="203"/>
                  <a:pt x="664" y="201"/>
                  <a:pt x="663" y="201"/>
                </a:cubicBezTo>
                <a:cubicBezTo>
                  <a:pt x="662" y="201"/>
                  <a:pt x="658" y="204"/>
                  <a:pt x="657" y="204"/>
                </a:cubicBezTo>
                <a:cubicBezTo>
                  <a:pt x="657" y="205"/>
                  <a:pt x="653" y="209"/>
                  <a:pt x="652" y="210"/>
                </a:cubicBezTo>
                <a:cubicBezTo>
                  <a:pt x="652" y="212"/>
                  <a:pt x="653" y="214"/>
                  <a:pt x="655" y="215"/>
                </a:cubicBezTo>
                <a:cubicBezTo>
                  <a:pt x="657" y="215"/>
                  <a:pt x="660" y="211"/>
                  <a:pt x="661" y="211"/>
                </a:cubicBezTo>
                <a:cubicBezTo>
                  <a:pt x="662" y="211"/>
                  <a:pt x="665" y="210"/>
                  <a:pt x="666" y="210"/>
                </a:cubicBezTo>
                <a:cubicBezTo>
                  <a:pt x="667" y="209"/>
                  <a:pt x="670" y="207"/>
                  <a:pt x="671" y="207"/>
                </a:cubicBezTo>
                <a:cubicBezTo>
                  <a:pt x="671" y="206"/>
                  <a:pt x="672" y="207"/>
                  <a:pt x="673" y="206"/>
                </a:cubicBezTo>
                <a:cubicBezTo>
                  <a:pt x="675" y="205"/>
                  <a:pt x="676" y="209"/>
                  <a:pt x="677" y="207"/>
                </a:cubicBezTo>
                <a:cubicBezTo>
                  <a:pt x="679" y="206"/>
                  <a:pt x="677" y="206"/>
                  <a:pt x="678" y="205"/>
                </a:cubicBezTo>
                <a:cubicBezTo>
                  <a:pt x="680" y="203"/>
                  <a:pt x="680" y="198"/>
                  <a:pt x="681" y="198"/>
                </a:cubicBezTo>
                <a:cubicBezTo>
                  <a:pt x="681" y="198"/>
                  <a:pt x="685" y="193"/>
                  <a:pt x="685" y="192"/>
                </a:cubicBezTo>
                <a:cubicBezTo>
                  <a:pt x="685" y="191"/>
                  <a:pt x="681" y="188"/>
                  <a:pt x="681" y="188"/>
                </a:cubicBezTo>
                <a:cubicBezTo>
                  <a:pt x="681" y="187"/>
                  <a:pt x="685" y="188"/>
                  <a:pt x="686" y="187"/>
                </a:cubicBezTo>
                <a:cubicBezTo>
                  <a:pt x="686" y="186"/>
                  <a:pt x="693" y="180"/>
                  <a:pt x="693" y="179"/>
                </a:cubicBezTo>
                <a:cubicBezTo>
                  <a:pt x="694" y="178"/>
                  <a:pt x="705" y="171"/>
                  <a:pt x="703" y="169"/>
                </a:cubicBezTo>
                <a:cubicBezTo>
                  <a:pt x="702" y="168"/>
                  <a:pt x="696" y="176"/>
                  <a:pt x="695" y="176"/>
                </a:cubicBezTo>
                <a:cubicBezTo>
                  <a:pt x="692" y="176"/>
                  <a:pt x="687" y="182"/>
                  <a:pt x="688" y="181"/>
                </a:cubicBezTo>
                <a:cubicBezTo>
                  <a:pt x="688" y="180"/>
                  <a:pt x="683" y="181"/>
                  <a:pt x="683" y="180"/>
                </a:cubicBezTo>
                <a:cubicBezTo>
                  <a:pt x="683" y="179"/>
                  <a:pt x="683" y="179"/>
                  <a:pt x="683" y="178"/>
                </a:cubicBezTo>
                <a:cubicBezTo>
                  <a:pt x="685" y="177"/>
                  <a:pt x="683" y="177"/>
                  <a:pt x="685" y="175"/>
                </a:cubicBezTo>
                <a:cubicBezTo>
                  <a:pt x="686" y="174"/>
                  <a:pt x="683" y="171"/>
                  <a:pt x="684" y="169"/>
                </a:cubicBezTo>
                <a:cubicBezTo>
                  <a:pt x="684" y="169"/>
                  <a:pt x="686" y="168"/>
                  <a:pt x="687" y="168"/>
                </a:cubicBezTo>
                <a:cubicBezTo>
                  <a:pt x="687" y="167"/>
                  <a:pt x="685" y="160"/>
                  <a:pt x="685" y="160"/>
                </a:cubicBezTo>
                <a:cubicBezTo>
                  <a:pt x="686" y="159"/>
                  <a:pt x="688" y="153"/>
                  <a:pt x="688" y="152"/>
                </a:cubicBezTo>
                <a:cubicBezTo>
                  <a:pt x="688" y="151"/>
                  <a:pt x="686" y="151"/>
                  <a:pt x="686" y="152"/>
                </a:cubicBezTo>
                <a:cubicBezTo>
                  <a:pt x="685" y="152"/>
                  <a:pt x="683" y="160"/>
                  <a:pt x="684" y="161"/>
                </a:cubicBezTo>
                <a:cubicBezTo>
                  <a:pt x="684" y="161"/>
                  <a:pt x="684" y="167"/>
                  <a:pt x="682" y="167"/>
                </a:cubicBezTo>
                <a:cubicBezTo>
                  <a:pt x="681" y="167"/>
                  <a:pt x="683" y="169"/>
                  <a:pt x="680" y="171"/>
                </a:cubicBezTo>
                <a:cubicBezTo>
                  <a:pt x="679" y="171"/>
                  <a:pt x="681" y="174"/>
                  <a:pt x="680" y="175"/>
                </a:cubicBezTo>
                <a:cubicBezTo>
                  <a:pt x="679" y="175"/>
                  <a:pt x="678" y="177"/>
                  <a:pt x="677" y="178"/>
                </a:cubicBezTo>
                <a:cubicBezTo>
                  <a:pt x="676" y="179"/>
                  <a:pt x="682" y="179"/>
                  <a:pt x="679" y="181"/>
                </a:cubicBezTo>
                <a:cubicBezTo>
                  <a:pt x="678" y="181"/>
                  <a:pt x="678" y="182"/>
                  <a:pt x="677" y="183"/>
                </a:cubicBezTo>
                <a:cubicBezTo>
                  <a:pt x="676" y="184"/>
                  <a:pt x="677" y="185"/>
                  <a:pt x="676" y="186"/>
                </a:cubicBezTo>
                <a:cubicBezTo>
                  <a:pt x="676" y="186"/>
                  <a:pt x="672" y="185"/>
                  <a:pt x="672" y="185"/>
                </a:cubicBezTo>
                <a:cubicBezTo>
                  <a:pt x="671" y="186"/>
                  <a:pt x="674" y="186"/>
                  <a:pt x="673" y="187"/>
                </a:cubicBezTo>
                <a:cubicBezTo>
                  <a:pt x="673" y="187"/>
                  <a:pt x="676" y="189"/>
                  <a:pt x="675" y="190"/>
                </a:cubicBezTo>
                <a:cubicBezTo>
                  <a:pt x="674" y="190"/>
                  <a:pt x="677" y="192"/>
                  <a:pt x="676" y="193"/>
                </a:cubicBezTo>
                <a:cubicBezTo>
                  <a:pt x="675" y="193"/>
                  <a:pt x="676" y="194"/>
                  <a:pt x="676" y="194"/>
                </a:cubicBezTo>
                <a:cubicBezTo>
                  <a:pt x="675" y="195"/>
                  <a:pt x="674" y="197"/>
                  <a:pt x="673" y="198"/>
                </a:cubicBezTo>
                <a:cubicBezTo>
                  <a:pt x="672" y="199"/>
                  <a:pt x="670" y="197"/>
                  <a:pt x="669" y="198"/>
                </a:cubicBezTo>
                <a:cubicBezTo>
                  <a:pt x="669" y="199"/>
                  <a:pt x="670" y="200"/>
                  <a:pt x="670" y="200"/>
                </a:cubicBezTo>
                <a:cubicBezTo>
                  <a:pt x="669" y="201"/>
                  <a:pt x="667" y="203"/>
                  <a:pt x="666" y="203"/>
                </a:cubicBezTo>
                <a:close/>
                <a:moveTo>
                  <a:pt x="695" y="358"/>
                </a:moveTo>
                <a:cubicBezTo>
                  <a:pt x="695" y="356"/>
                  <a:pt x="695" y="355"/>
                  <a:pt x="695" y="356"/>
                </a:cubicBezTo>
                <a:cubicBezTo>
                  <a:pt x="695" y="356"/>
                  <a:pt x="694" y="356"/>
                  <a:pt x="694" y="356"/>
                </a:cubicBezTo>
                <a:cubicBezTo>
                  <a:pt x="693" y="357"/>
                  <a:pt x="693" y="357"/>
                  <a:pt x="693" y="357"/>
                </a:cubicBezTo>
                <a:cubicBezTo>
                  <a:pt x="693" y="357"/>
                  <a:pt x="693" y="357"/>
                  <a:pt x="692" y="358"/>
                </a:cubicBezTo>
                <a:cubicBezTo>
                  <a:pt x="692" y="358"/>
                  <a:pt x="691" y="358"/>
                  <a:pt x="691" y="358"/>
                </a:cubicBezTo>
                <a:cubicBezTo>
                  <a:pt x="690" y="358"/>
                  <a:pt x="689" y="358"/>
                  <a:pt x="689" y="358"/>
                </a:cubicBezTo>
                <a:cubicBezTo>
                  <a:pt x="688" y="357"/>
                  <a:pt x="687" y="358"/>
                  <a:pt x="687" y="358"/>
                </a:cubicBezTo>
                <a:cubicBezTo>
                  <a:pt x="686" y="358"/>
                  <a:pt x="688" y="358"/>
                  <a:pt x="687" y="359"/>
                </a:cubicBezTo>
                <a:cubicBezTo>
                  <a:pt x="687" y="360"/>
                  <a:pt x="688" y="360"/>
                  <a:pt x="688" y="361"/>
                </a:cubicBezTo>
                <a:cubicBezTo>
                  <a:pt x="689" y="362"/>
                  <a:pt x="688" y="362"/>
                  <a:pt x="688" y="363"/>
                </a:cubicBezTo>
                <a:cubicBezTo>
                  <a:pt x="688" y="363"/>
                  <a:pt x="688" y="365"/>
                  <a:pt x="689" y="365"/>
                </a:cubicBezTo>
                <a:cubicBezTo>
                  <a:pt x="690" y="366"/>
                  <a:pt x="689" y="368"/>
                  <a:pt x="690" y="368"/>
                </a:cubicBezTo>
                <a:cubicBezTo>
                  <a:pt x="691" y="368"/>
                  <a:pt x="692" y="365"/>
                  <a:pt x="693" y="365"/>
                </a:cubicBezTo>
                <a:cubicBezTo>
                  <a:pt x="693" y="364"/>
                  <a:pt x="693" y="364"/>
                  <a:pt x="693" y="364"/>
                </a:cubicBezTo>
                <a:cubicBezTo>
                  <a:pt x="693" y="363"/>
                  <a:pt x="694" y="363"/>
                  <a:pt x="694" y="363"/>
                </a:cubicBezTo>
                <a:cubicBezTo>
                  <a:pt x="695" y="362"/>
                  <a:pt x="695" y="362"/>
                  <a:pt x="695" y="362"/>
                </a:cubicBezTo>
                <a:cubicBezTo>
                  <a:pt x="695" y="361"/>
                  <a:pt x="695" y="361"/>
                  <a:pt x="695" y="359"/>
                </a:cubicBezTo>
                <a:cubicBezTo>
                  <a:pt x="695" y="358"/>
                  <a:pt x="695" y="358"/>
                  <a:pt x="695" y="358"/>
                </a:cubicBezTo>
                <a:close/>
                <a:moveTo>
                  <a:pt x="789" y="106"/>
                </a:moveTo>
                <a:cubicBezTo>
                  <a:pt x="789" y="106"/>
                  <a:pt x="786" y="105"/>
                  <a:pt x="786" y="104"/>
                </a:cubicBezTo>
                <a:cubicBezTo>
                  <a:pt x="786" y="103"/>
                  <a:pt x="784" y="102"/>
                  <a:pt x="783" y="102"/>
                </a:cubicBezTo>
                <a:cubicBezTo>
                  <a:pt x="782" y="102"/>
                  <a:pt x="781" y="101"/>
                  <a:pt x="780" y="102"/>
                </a:cubicBezTo>
                <a:cubicBezTo>
                  <a:pt x="780" y="102"/>
                  <a:pt x="780" y="105"/>
                  <a:pt x="779" y="104"/>
                </a:cubicBezTo>
                <a:cubicBezTo>
                  <a:pt x="779" y="104"/>
                  <a:pt x="779" y="102"/>
                  <a:pt x="778" y="102"/>
                </a:cubicBezTo>
                <a:cubicBezTo>
                  <a:pt x="777" y="100"/>
                  <a:pt x="779" y="101"/>
                  <a:pt x="778" y="100"/>
                </a:cubicBezTo>
                <a:cubicBezTo>
                  <a:pt x="777" y="99"/>
                  <a:pt x="777" y="99"/>
                  <a:pt x="775" y="98"/>
                </a:cubicBezTo>
                <a:cubicBezTo>
                  <a:pt x="774" y="98"/>
                  <a:pt x="774" y="97"/>
                  <a:pt x="773" y="97"/>
                </a:cubicBezTo>
                <a:cubicBezTo>
                  <a:pt x="772" y="96"/>
                  <a:pt x="772" y="96"/>
                  <a:pt x="772" y="96"/>
                </a:cubicBezTo>
                <a:cubicBezTo>
                  <a:pt x="770" y="95"/>
                  <a:pt x="770" y="95"/>
                  <a:pt x="769" y="94"/>
                </a:cubicBezTo>
                <a:cubicBezTo>
                  <a:pt x="768" y="94"/>
                  <a:pt x="768" y="92"/>
                  <a:pt x="767" y="92"/>
                </a:cubicBezTo>
                <a:cubicBezTo>
                  <a:pt x="766" y="92"/>
                  <a:pt x="765" y="90"/>
                  <a:pt x="765" y="90"/>
                </a:cubicBezTo>
                <a:cubicBezTo>
                  <a:pt x="763" y="90"/>
                  <a:pt x="762" y="90"/>
                  <a:pt x="761" y="90"/>
                </a:cubicBezTo>
                <a:cubicBezTo>
                  <a:pt x="760" y="89"/>
                  <a:pt x="759" y="88"/>
                  <a:pt x="759" y="88"/>
                </a:cubicBezTo>
                <a:cubicBezTo>
                  <a:pt x="758" y="88"/>
                  <a:pt x="757" y="86"/>
                  <a:pt x="756" y="86"/>
                </a:cubicBezTo>
                <a:cubicBezTo>
                  <a:pt x="756" y="86"/>
                  <a:pt x="753" y="86"/>
                  <a:pt x="752" y="87"/>
                </a:cubicBezTo>
                <a:cubicBezTo>
                  <a:pt x="752" y="87"/>
                  <a:pt x="749" y="86"/>
                  <a:pt x="748" y="86"/>
                </a:cubicBezTo>
                <a:cubicBezTo>
                  <a:pt x="748" y="87"/>
                  <a:pt x="746" y="86"/>
                  <a:pt x="746" y="86"/>
                </a:cubicBezTo>
                <a:cubicBezTo>
                  <a:pt x="745" y="87"/>
                  <a:pt x="746" y="87"/>
                  <a:pt x="745" y="88"/>
                </a:cubicBezTo>
                <a:cubicBezTo>
                  <a:pt x="744" y="88"/>
                  <a:pt x="747" y="91"/>
                  <a:pt x="747" y="91"/>
                </a:cubicBezTo>
                <a:cubicBezTo>
                  <a:pt x="747" y="92"/>
                  <a:pt x="747" y="93"/>
                  <a:pt x="747" y="93"/>
                </a:cubicBezTo>
                <a:cubicBezTo>
                  <a:pt x="746" y="94"/>
                  <a:pt x="745" y="94"/>
                  <a:pt x="745" y="94"/>
                </a:cubicBezTo>
                <a:cubicBezTo>
                  <a:pt x="743" y="94"/>
                  <a:pt x="744" y="92"/>
                  <a:pt x="742" y="91"/>
                </a:cubicBezTo>
                <a:cubicBezTo>
                  <a:pt x="741" y="90"/>
                  <a:pt x="743" y="89"/>
                  <a:pt x="741" y="88"/>
                </a:cubicBezTo>
                <a:cubicBezTo>
                  <a:pt x="740" y="87"/>
                  <a:pt x="739" y="88"/>
                  <a:pt x="738" y="89"/>
                </a:cubicBezTo>
                <a:cubicBezTo>
                  <a:pt x="737" y="89"/>
                  <a:pt x="733" y="89"/>
                  <a:pt x="734" y="88"/>
                </a:cubicBezTo>
                <a:cubicBezTo>
                  <a:pt x="737" y="86"/>
                  <a:pt x="730" y="87"/>
                  <a:pt x="730" y="88"/>
                </a:cubicBezTo>
                <a:cubicBezTo>
                  <a:pt x="730" y="89"/>
                  <a:pt x="728" y="88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8" y="90"/>
                  <a:pt x="727" y="90"/>
                </a:cubicBezTo>
                <a:cubicBezTo>
                  <a:pt x="726" y="90"/>
                  <a:pt x="727" y="93"/>
                  <a:pt x="727" y="93"/>
                </a:cubicBezTo>
                <a:cubicBezTo>
                  <a:pt x="727" y="94"/>
                  <a:pt x="726" y="94"/>
                  <a:pt x="725" y="94"/>
                </a:cubicBezTo>
                <a:cubicBezTo>
                  <a:pt x="725" y="94"/>
                  <a:pt x="725" y="90"/>
                  <a:pt x="724" y="89"/>
                </a:cubicBezTo>
                <a:cubicBezTo>
                  <a:pt x="724" y="89"/>
                  <a:pt x="723" y="89"/>
                  <a:pt x="722" y="88"/>
                </a:cubicBezTo>
                <a:cubicBezTo>
                  <a:pt x="722" y="88"/>
                  <a:pt x="723" y="87"/>
                  <a:pt x="723" y="87"/>
                </a:cubicBezTo>
                <a:cubicBezTo>
                  <a:pt x="723" y="86"/>
                  <a:pt x="723" y="86"/>
                  <a:pt x="723" y="86"/>
                </a:cubicBezTo>
                <a:cubicBezTo>
                  <a:pt x="724" y="85"/>
                  <a:pt x="724" y="85"/>
                  <a:pt x="724" y="85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4" y="83"/>
                  <a:pt x="723" y="83"/>
                  <a:pt x="722" y="83"/>
                </a:cubicBezTo>
                <a:cubicBezTo>
                  <a:pt x="721" y="83"/>
                  <a:pt x="721" y="82"/>
                  <a:pt x="721" y="82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19" y="81"/>
                </a:cubicBezTo>
                <a:cubicBezTo>
                  <a:pt x="718" y="81"/>
                  <a:pt x="718" y="80"/>
                  <a:pt x="717" y="80"/>
                </a:cubicBezTo>
                <a:cubicBezTo>
                  <a:pt x="715" y="81"/>
                  <a:pt x="715" y="81"/>
                  <a:pt x="714" y="81"/>
                </a:cubicBezTo>
                <a:cubicBezTo>
                  <a:pt x="714" y="81"/>
                  <a:pt x="713" y="81"/>
                  <a:pt x="711" y="81"/>
                </a:cubicBezTo>
                <a:cubicBezTo>
                  <a:pt x="709" y="82"/>
                  <a:pt x="709" y="83"/>
                  <a:pt x="709" y="83"/>
                </a:cubicBezTo>
                <a:cubicBezTo>
                  <a:pt x="708" y="83"/>
                  <a:pt x="707" y="83"/>
                  <a:pt x="706" y="82"/>
                </a:cubicBezTo>
                <a:cubicBezTo>
                  <a:pt x="705" y="81"/>
                  <a:pt x="707" y="79"/>
                  <a:pt x="707" y="79"/>
                </a:cubicBezTo>
                <a:cubicBezTo>
                  <a:pt x="706" y="78"/>
                  <a:pt x="705" y="79"/>
                  <a:pt x="704" y="78"/>
                </a:cubicBezTo>
                <a:cubicBezTo>
                  <a:pt x="703" y="78"/>
                  <a:pt x="701" y="78"/>
                  <a:pt x="701" y="78"/>
                </a:cubicBezTo>
                <a:cubicBezTo>
                  <a:pt x="700" y="77"/>
                  <a:pt x="703" y="76"/>
                  <a:pt x="702" y="75"/>
                </a:cubicBezTo>
                <a:cubicBezTo>
                  <a:pt x="701" y="75"/>
                  <a:pt x="701" y="73"/>
                  <a:pt x="700" y="73"/>
                </a:cubicBezTo>
                <a:cubicBezTo>
                  <a:pt x="698" y="73"/>
                  <a:pt x="698" y="73"/>
                  <a:pt x="697" y="73"/>
                </a:cubicBezTo>
                <a:cubicBezTo>
                  <a:pt x="696" y="73"/>
                  <a:pt x="695" y="73"/>
                  <a:pt x="694" y="74"/>
                </a:cubicBezTo>
                <a:cubicBezTo>
                  <a:pt x="693" y="74"/>
                  <a:pt x="694" y="75"/>
                  <a:pt x="693" y="75"/>
                </a:cubicBezTo>
                <a:cubicBezTo>
                  <a:pt x="692" y="75"/>
                  <a:pt x="693" y="76"/>
                  <a:pt x="693" y="76"/>
                </a:cubicBezTo>
                <a:cubicBezTo>
                  <a:pt x="692" y="76"/>
                  <a:pt x="692" y="76"/>
                  <a:pt x="691" y="76"/>
                </a:cubicBezTo>
                <a:cubicBezTo>
                  <a:pt x="690" y="75"/>
                  <a:pt x="690" y="75"/>
                  <a:pt x="690" y="74"/>
                </a:cubicBezTo>
                <a:cubicBezTo>
                  <a:pt x="690" y="74"/>
                  <a:pt x="692" y="72"/>
                  <a:pt x="690" y="71"/>
                </a:cubicBezTo>
                <a:cubicBezTo>
                  <a:pt x="688" y="71"/>
                  <a:pt x="688" y="71"/>
                  <a:pt x="687" y="71"/>
                </a:cubicBezTo>
                <a:cubicBezTo>
                  <a:pt x="687" y="71"/>
                  <a:pt x="686" y="70"/>
                  <a:pt x="685" y="70"/>
                </a:cubicBezTo>
                <a:cubicBezTo>
                  <a:pt x="684" y="70"/>
                  <a:pt x="680" y="69"/>
                  <a:pt x="681" y="70"/>
                </a:cubicBezTo>
                <a:cubicBezTo>
                  <a:pt x="681" y="72"/>
                  <a:pt x="679" y="72"/>
                  <a:pt x="678" y="72"/>
                </a:cubicBezTo>
                <a:cubicBezTo>
                  <a:pt x="678" y="73"/>
                  <a:pt x="678" y="73"/>
                  <a:pt x="678" y="74"/>
                </a:cubicBezTo>
                <a:cubicBezTo>
                  <a:pt x="677" y="74"/>
                  <a:pt x="680" y="77"/>
                  <a:pt x="679" y="78"/>
                </a:cubicBezTo>
                <a:cubicBezTo>
                  <a:pt x="678" y="78"/>
                  <a:pt x="677" y="77"/>
                  <a:pt x="676" y="77"/>
                </a:cubicBezTo>
                <a:cubicBezTo>
                  <a:pt x="675" y="78"/>
                  <a:pt x="676" y="80"/>
                  <a:pt x="676" y="80"/>
                </a:cubicBezTo>
                <a:cubicBezTo>
                  <a:pt x="675" y="81"/>
                  <a:pt x="672" y="78"/>
                  <a:pt x="671" y="78"/>
                </a:cubicBezTo>
                <a:cubicBezTo>
                  <a:pt x="670" y="77"/>
                  <a:pt x="669" y="77"/>
                  <a:pt x="669" y="77"/>
                </a:cubicBezTo>
                <a:cubicBezTo>
                  <a:pt x="668" y="77"/>
                  <a:pt x="669" y="79"/>
                  <a:pt x="668" y="79"/>
                </a:cubicBezTo>
                <a:cubicBezTo>
                  <a:pt x="667" y="79"/>
                  <a:pt x="666" y="76"/>
                  <a:pt x="664" y="75"/>
                </a:cubicBezTo>
                <a:cubicBezTo>
                  <a:pt x="663" y="75"/>
                  <a:pt x="662" y="76"/>
                  <a:pt x="663" y="79"/>
                </a:cubicBezTo>
                <a:cubicBezTo>
                  <a:pt x="664" y="81"/>
                  <a:pt x="662" y="82"/>
                  <a:pt x="661" y="81"/>
                </a:cubicBezTo>
                <a:cubicBezTo>
                  <a:pt x="660" y="81"/>
                  <a:pt x="660" y="81"/>
                  <a:pt x="660" y="81"/>
                </a:cubicBezTo>
                <a:cubicBezTo>
                  <a:pt x="659" y="81"/>
                  <a:pt x="658" y="80"/>
                  <a:pt x="657" y="80"/>
                </a:cubicBezTo>
                <a:cubicBezTo>
                  <a:pt x="656" y="80"/>
                  <a:pt x="657" y="79"/>
                  <a:pt x="657" y="77"/>
                </a:cubicBezTo>
                <a:cubicBezTo>
                  <a:pt x="657" y="76"/>
                  <a:pt x="657" y="75"/>
                  <a:pt x="657" y="75"/>
                </a:cubicBezTo>
                <a:cubicBezTo>
                  <a:pt x="657" y="75"/>
                  <a:pt x="656" y="74"/>
                  <a:pt x="656" y="73"/>
                </a:cubicBezTo>
                <a:cubicBezTo>
                  <a:pt x="656" y="72"/>
                  <a:pt x="656" y="71"/>
                  <a:pt x="656" y="71"/>
                </a:cubicBezTo>
                <a:cubicBezTo>
                  <a:pt x="655" y="70"/>
                  <a:pt x="656" y="70"/>
                  <a:pt x="656" y="69"/>
                </a:cubicBezTo>
                <a:cubicBezTo>
                  <a:pt x="655" y="68"/>
                  <a:pt x="654" y="65"/>
                  <a:pt x="651" y="67"/>
                </a:cubicBezTo>
                <a:cubicBezTo>
                  <a:pt x="649" y="67"/>
                  <a:pt x="649" y="65"/>
                  <a:pt x="648" y="65"/>
                </a:cubicBezTo>
                <a:cubicBezTo>
                  <a:pt x="647" y="65"/>
                  <a:pt x="647" y="64"/>
                  <a:pt x="646" y="64"/>
                </a:cubicBezTo>
                <a:cubicBezTo>
                  <a:pt x="645" y="64"/>
                  <a:pt x="644" y="64"/>
                  <a:pt x="643" y="65"/>
                </a:cubicBezTo>
                <a:cubicBezTo>
                  <a:pt x="643" y="68"/>
                  <a:pt x="643" y="68"/>
                  <a:pt x="643" y="68"/>
                </a:cubicBezTo>
                <a:cubicBezTo>
                  <a:pt x="643" y="69"/>
                  <a:pt x="644" y="70"/>
                  <a:pt x="643" y="70"/>
                </a:cubicBezTo>
                <a:cubicBezTo>
                  <a:pt x="641" y="70"/>
                  <a:pt x="640" y="69"/>
                  <a:pt x="639" y="69"/>
                </a:cubicBezTo>
                <a:cubicBezTo>
                  <a:pt x="638" y="69"/>
                  <a:pt x="635" y="69"/>
                  <a:pt x="635" y="69"/>
                </a:cubicBezTo>
                <a:cubicBezTo>
                  <a:pt x="633" y="68"/>
                  <a:pt x="635" y="66"/>
                  <a:pt x="634" y="65"/>
                </a:cubicBezTo>
                <a:cubicBezTo>
                  <a:pt x="633" y="65"/>
                  <a:pt x="632" y="66"/>
                  <a:pt x="631" y="66"/>
                </a:cubicBezTo>
                <a:cubicBezTo>
                  <a:pt x="630" y="66"/>
                  <a:pt x="631" y="65"/>
                  <a:pt x="630" y="65"/>
                </a:cubicBezTo>
                <a:cubicBezTo>
                  <a:pt x="629" y="65"/>
                  <a:pt x="629" y="65"/>
                  <a:pt x="629" y="65"/>
                </a:cubicBezTo>
                <a:cubicBezTo>
                  <a:pt x="628" y="64"/>
                  <a:pt x="627" y="65"/>
                  <a:pt x="625" y="65"/>
                </a:cubicBezTo>
                <a:cubicBezTo>
                  <a:pt x="624" y="65"/>
                  <a:pt x="624" y="67"/>
                  <a:pt x="622" y="67"/>
                </a:cubicBezTo>
                <a:cubicBezTo>
                  <a:pt x="621" y="67"/>
                  <a:pt x="619" y="65"/>
                  <a:pt x="618" y="65"/>
                </a:cubicBezTo>
                <a:cubicBezTo>
                  <a:pt x="617" y="64"/>
                  <a:pt x="622" y="63"/>
                  <a:pt x="621" y="62"/>
                </a:cubicBezTo>
                <a:cubicBezTo>
                  <a:pt x="621" y="62"/>
                  <a:pt x="622" y="62"/>
                  <a:pt x="622" y="61"/>
                </a:cubicBezTo>
                <a:cubicBezTo>
                  <a:pt x="622" y="60"/>
                  <a:pt x="621" y="59"/>
                  <a:pt x="619" y="59"/>
                </a:cubicBezTo>
                <a:cubicBezTo>
                  <a:pt x="618" y="59"/>
                  <a:pt x="617" y="60"/>
                  <a:pt x="617" y="61"/>
                </a:cubicBezTo>
                <a:cubicBezTo>
                  <a:pt x="615" y="62"/>
                  <a:pt x="615" y="62"/>
                  <a:pt x="615" y="62"/>
                </a:cubicBezTo>
                <a:cubicBezTo>
                  <a:pt x="613" y="65"/>
                  <a:pt x="613" y="65"/>
                  <a:pt x="613" y="65"/>
                </a:cubicBezTo>
                <a:cubicBezTo>
                  <a:pt x="614" y="66"/>
                  <a:pt x="614" y="66"/>
                  <a:pt x="614" y="66"/>
                </a:cubicBezTo>
                <a:cubicBezTo>
                  <a:pt x="613" y="67"/>
                  <a:pt x="613" y="68"/>
                  <a:pt x="611" y="68"/>
                </a:cubicBezTo>
                <a:cubicBezTo>
                  <a:pt x="611" y="68"/>
                  <a:pt x="610" y="68"/>
                  <a:pt x="610" y="68"/>
                </a:cubicBezTo>
                <a:cubicBezTo>
                  <a:pt x="608" y="68"/>
                  <a:pt x="605" y="70"/>
                  <a:pt x="605" y="69"/>
                </a:cubicBezTo>
                <a:cubicBezTo>
                  <a:pt x="605" y="69"/>
                  <a:pt x="605" y="67"/>
                  <a:pt x="607" y="66"/>
                </a:cubicBezTo>
                <a:cubicBezTo>
                  <a:pt x="608" y="66"/>
                  <a:pt x="608" y="66"/>
                  <a:pt x="608" y="65"/>
                </a:cubicBezTo>
                <a:cubicBezTo>
                  <a:pt x="609" y="64"/>
                  <a:pt x="610" y="66"/>
                  <a:pt x="611" y="65"/>
                </a:cubicBezTo>
                <a:cubicBezTo>
                  <a:pt x="612" y="65"/>
                  <a:pt x="612" y="64"/>
                  <a:pt x="613" y="62"/>
                </a:cubicBezTo>
                <a:cubicBezTo>
                  <a:pt x="614" y="62"/>
                  <a:pt x="613" y="62"/>
                  <a:pt x="614" y="61"/>
                </a:cubicBezTo>
                <a:cubicBezTo>
                  <a:pt x="614" y="61"/>
                  <a:pt x="614" y="60"/>
                  <a:pt x="614" y="60"/>
                </a:cubicBezTo>
                <a:cubicBezTo>
                  <a:pt x="615" y="59"/>
                  <a:pt x="616" y="59"/>
                  <a:pt x="618" y="59"/>
                </a:cubicBezTo>
                <a:cubicBezTo>
                  <a:pt x="619" y="57"/>
                  <a:pt x="621" y="57"/>
                  <a:pt x="621" y="56"/>
                </a:cubicBezTo>
                <a:cubicBezTo>
                  <a:pt x="622" y="56"/>
                  <a:pt x="622" y="54"/>
                  <a:pt x="623" y="54"/>
                </a:cubicBezTo>
                <a:cubicBezTo>
                  <a:pt x="623" y="53"/>
                  <a:pt x="622" y="52"/>
                  <a:pt x="622" y="52"/>
                </a:cubicBezTo>
                <a:cubicBezTo>
                  <a:pt x="622" y="51"/>
                  <a:pt x="622" y="50"/>
                  <a:pt x="622" y="50"/>
                </a:cubicBezTo>
                <a:cubicBezTo>
                  <a:pt x="622" y="49"/>
                  <a:pt x="622" y="49"/>
                  <a:pt x="622" y="49"/>
                </a:cubicBezTo>
                <a:cubicBezTo>
                  <a:pt x="622" y="48"/>
                  <a:pt x="623" y="47"/>
                  <a:pt x="622" y="47"/>
                </a:cubicBezTo>
                <a:cubicBezTo>
                  <a:pt x="621" y="47"/>
                  <a:pt x="622" y="45"/>
                  <a:pt x="622" y="45"/>
                </a:cubicBezTo>
                <a:cubicBezTo>
                  <a:pt x="619" y="45"/>
                  <a:pt x="620" y="43"/>
                  <a:pt x="617" y="43"/>
                </a:cubicBezTo>
                <a:cubicBezTo>
                  <a:pt x="616" y="43"/>
                  <a:pt x="612" y="42"/>
                  <a:pt x="612" y="42"/>
                </a:cubicBezTo>
                <a:cubicBezTo>
                  <a:pt x="611" y="42"/>
                  <a:pt x="611" y="42"/>
                  <a:pt x="610" y="43"/>
                </a:cubicBezTo>
                <a:cubicBezTo>
                  <a:pt x="608" y="45"/>
                  <a:pt x="608" y="45"/>
                  <a:pt x="608" y="45"/>
                </a:cubicBezTo>
                <a:cubicBezTo>
                  <a:pt x="607" y="45"/>
                  <a:pt x="607" y="45"/>
                  <a:pt x="607" y="45"/>
                </a:cubicBezTo>
                <a:cubicBezTo>
                  <a:pt x="607" y="45"/>
                  <a:pt x="606" y="44"/>
                  <a:pt x="606" y="43"/>
                </a:cubicBezTo>
                <a:cubicBezTo>
                  <a:pt x="606" y="42"/>
                  <a:pt x="609" y="40"/>
                  <a:pt x="608" y="40"/>
                </a:cubicBezTo>
                <a:cubicBezTo>
                  <a:pt x="607" y="40"/>
                  <a:pt x="606" y="40"/>
                  <a:pt x="605" y="40"/>
                </a:cubicBezTo>
                <a:cubicBezTo>
                  <a:pt x="605" y="39"/>
                  <a:pt x="606" y="39"/>
                  <a:pt x="607" y="39"/>
                </a:cubicBezTo>
                <a:cubicBezTo>
                  <a:pt x="608" y="38"/>
                  <a:pt x="610" y="38"/>
                  <a:pt x="610" y="37"/>
                </a:cubicBezTo>
                <a:cubicBezTo>
                  <a:pt x="609" y="37"/>
                  <a:pt x="606" y="37"/>
                  <a:pt x="605" y="36"/>
                </a:cubicBezTo>
                <a:cubicBezTo>
                  <a:pt x="604" y="35"/>
                  <a:pt x="604" y="35"/>
                  <a:pt x="603" y="34"/>
                </a:cubicBezTo>
                <a:cubicBezTo>
                  <a:pt x="603" y="34"/>
                  <a:pt x="603" y="34"/>
                  <a:pt x="602" y="34"/>
                </a:cubicBezTo>
                <a:cubicBezTo>
                  <a:pt x="601" y="34"/>
                  <a:pt x="601" y="35"/>
                  <a:pt x="600" y="35"/>
                </a:cubicBezTo>
                <a:cubicBezTo>
                  <a:pt x="599" y="36"/>
                  <a:pt x="598" y="36"/>
                  <a:pt x="597" y="37"/>
                </a:cubicBezTo>
                <a:cubicBezTo>
                  <a:pt x="596" y="37"/>
                  <a:pt x="596" y="37"/>
                  <a:pt x="596" y="37"/>
                </a:cubicBezTo>
                <a:cubicBezTo>
                  <a:pt x="594" y="37"/>
                  <a:pt x="596" y="39"/>
                  <a:pt x="595" y="40"/>
                </a:cubicBezTo>
                <a:cubicBezTo>
                  <a:pt x="594" y="40"/>
                  <a:pt x="595" y="42"/>
                  <a:pt x="595" y="42"/>
                </a:cubicBezTo>
                <a:cubicBezTo>
                  <a:pt x="594" y="43"/>
                  <a:pt x="595" y="44"/>
                  <a:pt x="595" y="45"/>
                </a:cubicBezTo>
                <a:cubicBezTo>
                  <a:pt x="594" y="45"/>
                  <a:pt x="593" y="46"/>
                  <a:pt x="592" y="45"/>
                </a:cubicBezTo>
                <a:cubicBezTo>
                  <a:pt x="592" y="45"/>
                  <a:pt x="591" y="44"/>
                  <a:pt x="590" y="44"/>
                </a:cubicBezTo>
                <a:cubicBezTo>
                  <a:pt x="589" y="44"/>
                  <a:pt x="589" y="45"/>
                  <a:pt x="588" y="46"/>
                </a:cubicBezTo>
                <a:cubicBezTo>
                  <a:pt x="588" y="47"/>
                  <a:pt x="588" y="48"/>
                  <a:pt x="588" y="47"/>
                </a:cubicBezTo>
                <a:cubicBezTo>
                  <a:pt x="587" y="47"/>
                  <a:pt x="586" y="49"/>
                  <a:pt x="585" y="49"/>
                </a:cubicBezTo>
                <a:cubicBezTo>
                  <a:pt x="585" y="49"/>
                  <a:pt x="586" y="47"/>
                  <a:pt x="586" y="46"/>
                </a:cubicBezTo>
                <a:cubicBezTo>
                  <a:pt x="586" y="45"/>
                  <a:pt x="587" y="44"/>
                  <a:pt x="587" y="43"/>
                </a:cubicBezTo>
                <a:cubicBezTo>
                  <a:pt x="587" y="43"/>
                  <a:pt x="586" y="42"/>
                  <a:pt x="586" y="42"/>
                </a:cubicBezTo>
                <a:cubicBezTo>
                  <a:pt x="586" y="41"/>
                  <a:pt x="586" y="39"/>
                  <a:pt x="586" y="39"/>
                </a:cubicBezTo>
                <a:cubicBezTo>
                  <a:pt x="586" y="38"/>
                  <a:pt x="585" y="38"/>
                  <a:pt x="585" y="38"/>
                </a:cubicBezTo>
                <a:cubicBezTo>
                  <a:pt x="584" y="38"/>
                  <a:pt x="582" y="40"/>
                  <a:pt x="582" y="40"/>
                </a:cubicBezTo>
                <a:cubicBezTo>
                  <a:pt x="582" y="41"/>
                  <a:pt x="582" y="41"/>
                  <a:pt x="582" y="41"/>
                </a:cubicBezTo>
                <a:cubicBezTo>
                  <a:pt x="581" y="42"/>
                  <a:pt x="581" y="42"/>
                  <a:pt x="581" y="42"/>
                </a:cubicBezTo>
                <a:cubicBezTo>
                  <a:pt x="578" y="43"/>
                  <a:pt x="578" y="45"/>
                  <a:pt x="578" y="45"/>
                </a:cubicBezTo>
                <a:cubicBezTo>
                  <a:pt x="578" y="45"/>
                  <a:pt x="582" y="45"/>
                  <a:pt x="581" y="46"/>
                </a:cubicBezTo>
                <a:cubicBezTo>
                  <a:pt x="580" y="46"/>
                  <a:pt x="578" y="47"/>
                  <a:pt x="577" y="47"/>
                </a:cubicBezTo>
                <a:cubicBezTo>
                  <a:pt x="575" y="48"/>
                  <a:pt x="577" y="49"/>
                  <a:pt x="575" y="50"/>
                </a:cubicBezTo>
                <a:cubicBezTo>
                  <a:pt x="574" y="50"/>
                  <a:pt x="576" y="48"/>
                  <a:pt x="575" y="49"/>
                </a:cubicBezTo>
                <a:cubicBezTo>
                  <a:pt x="573" y="48"/>
                  <a:pt x="573" y="48"/>
                  <a:pt x="573" y="48"/>
                </a:cubicBezTo>
                <a:cubicBezTo>
                  <a:pt x="573" y="49"/>
                  <a:pt x="573" y="47"/>
                  <a:pt x="572" y="47"/>
                </a:cubicBezTo>
                <a:cubicBezTo>
                  <a:pt x="571" y="47"/>
                  <a:pt x="569" y="46"/>
                  <a:pt x="569" y="46"/>
                </a:cubicBezTo>
                <a:cubicBezTo>
                  <a:pt x="569" y="46"/>
                  <a:pt x="566" y="49"/>
                  <a:pt x="565" y="49"/>
                </a:cubicBezTo>
                <a:cubicBezTo>
                  <a:pt x="565" y="49"/>
                  <a:pt x="564" y="49"/>
                  <a:pt x="564" y="49"/>
                </a:cubicBezTo>
                <a:cubicBezTo>
                  <a:pt x="564" y="52"/>
                  <a:pt x="564" y="52"/>
                  <a:pt x="564" y="52"/>
                </a:cubicBezTo>
                <a:cubicBezTo>
                  <a:pt x="564" y="53"/>
                  <a:pt x="565" y="55"/>
                  <a:pt x="564" y="56"/>
                </a:cubicBezTo>
                <a:cubicBezTo>
                  <a:pt x="564" y="56"/>
                  <a:pt x="563" y="57"/>
                  <a:pt x="562" y="58"/>
                </a:cubicBezTo>
                <a:cubicBezTo>
                  <a:pt x="562" y="59"/>
                  <a:pt x="562" y="59"/>
                  <a:pt x="562" y="59"/>
                </a:cubicBezTo>
                <a:cubicBezTo>
                  <a:pt x="561" y="60"/>
                  <a:pt x="562" y="62"/>
                  <a:pt x="561" y="63"/>
                </a:cubicBezTo>
                <a:cubicBezTo>
                  <a:pt x="561" y="63"/>
                  <a:pt x="557" y="64"/>
                  <a:pt x="557" y="65"/>
                </a:cubicBezTo>
                <a:cubicBezTo>
                  <a:pt x="556" y="65"/>
                  <a:pt x="553" y="64"/>
                  <a:pt x="552" y="65"/>
                </a:cubicBezTo>
                <a:cubicBezTo>
                  <a:pt x="552" y="65"/>
                  <a:pt x="551" y="65"/>
                  <a:pt x="551" y="65"/>
                </a:cubicBezTo>
                <a:cubicBezTo>
                  <a:pt x="550" y="66"/>
                  <a:pt x="551" y="67"/>
                  <a:pt x="550" y="68"/>
                </a:cubicBezTo>
                <a:cubicBezTo>
                  <a:pt x="549" y="68"/>
                  <a:pt x="550" y="70"/>
                  <a:pt x="549" y="70"/>
                </a:cubicBezTo>
                <a:cubicBezTo>
                  <a:pt x="549" y="71"/>
                  <a:pt x="550" y="73"/>
                  <a:pt x="551" y="73"/>
                </a:cubicBezTo>
                <a:cubicBezTo>
                  <a:pt x="551" y="74"/>
                  <a:pt x="554" y="74"/>
                  <a:pt x="553" y="74"/>
                </a:cubicBezTo>
                <a:cubicBezTo>
                  <a:pt x="552" y="74"/>
                  <a:pt x="555" y="76"/>
                  <a:pt x="554" y="76"/>
                </a:cubicBezTo>
                <a:cubicBezTo>
                  <a:pt x="554" y="76"/>
                  <a:pt x="554" y="78"/>
                  <a:pt x="553" y="77"/>
                </a:cubicBezTo>
                <a:cubicBezTo>
                  <a:pt x="552" y="77"/>
                  <a:pt x="551" y="75"/>
                  <a:pt x="550" y="75"/>
                </a:cubicBezTo>
                <a:cubicBezTo>
                  <a:pt x="550" y="75"/>
                  <a:pt x="549" y="75"/>
                  <a:pt x="549" y="74"/>
                </a:cubicBezTo>
                <a:cubicBezTo>
                  <a:pt x="548" y="74"/>
                  <a:pt x="548" y="74"/>
                  <a:pt x="548" y="73"/>
                </a:cubicBezTo>
                <a:cubicBezTo>
                  <a:pt x="547" y="73"/>
                  <a:pt x="547" y="73"/>
                  <a:pt x="547" y="73"/>
                </a:cubicBezTo>
                <a:cubicBezTo>
                  <a:pt x="547" y="72"/>
                  <a:pt x="546" y="71"/>
                  <a:pt x="545" y="72"/>
                </a:cubicBezTo>
                <a:cubicBezTo>
                  <a:pt x="545" y="72"/>
                  <a:pt x="543" y="72"/>
                  <a:pt x="542" y="73"/>
                </a:cubicBezTo>
                <a:cubicBezTo>
                  <a:pt x="541" y="74"/>
                  <a:pt x="541" y="76"/>
                  <a:pt x="541" y="76"/>
                </a:cubicBezTo>
                <a:cubicBezTo>
                  <a:pt x="540" y="77"/>
                  <a:pt x="540" y="75"/>
                  <a:pt x="540" y="75"/>
                </a:cubicBezTo>
                <a:cubicBezTo>
                  <a:pt x="540" y="75"/>
                  <a:pt x="539" y="70"/>
                  <a:pt x="539" y="69"/>
                </a:cubicBezTo>
                <a:cubicBezTo>
                  <a:pt x="539" y="68"/>
                  <a:pt x="538" y="69"/>
                  <a:pt x="537" y="69"/>
                </a:cubicBezTo>
                <a:cubicBezTo>
                  <a:pt x="536" y="69"/>
                  <a:pt x="538" y="73"/>
                  <a:pt x="537" y="74"/>
                </a:cubicBezTo>
                <a:cubicBezTo>
                  <a:pt x="536" y="74"/>
                  <a:pt x="538" y="75"/>
                  <a:pt x="537" y="76"/>
                </a:cubicBezTo>
                <a:cubicBezTo>
                  <a:pt x="537" y="76"/>
                  <a:pt x="537" y="76"/>
                  <a:pt x="537" y="76"/>
                </a:cubicBezTo>
                <a:cubicBezTo>
                  <a:pt x="536" y="76"/>
                  <a:pt x="535" y="77"/>
                  <a:pt x="535" y="77"/>
                </a:cubicBezTo>
                <a:cubicBezTo>
                  <a:pt x="534" y="80"/>
                  <a:pt x="534" y="80"/>
                  <a:pt x="534" y="80"/>
                </a:cubicBezTo>
                <a:cubicBezTo>
                  <a:pt x="536" y="81"/>
                  <a:pt x="536" y="81"/>
                  <a:pt x="536" y="81"/>
                </a:cubicBezTo>
                <a:cubicBezTo>
                  <a:pt x="535" y="82"/>
                  <a:pt x="535" y="83"/>
                  <a:pt x="535" y="83"/>
                </a:cubicBezTo>
                <a:cubicBezTo>
                  <a:pt x="535" y="84"/>
                  <a:pt x="535" y="85"/>
                  <a:pt x="535" y="85"/>
                </a:cubicBezTo>
                <a:cubicBezTo>
                  <a:pt x="535" y="86"/>
                  <a:pt x="535" y="86"/>
                  <a:pt x="535" y="87"/>
                </a:cubicBezTo>
                <a:cubicBezTo>
                  <a:pt x="534" y="87"/>
                  <a:pt x="534" y="88"/>
                  <a:pt x="534" y="89"/>
                </a:cubicBezTo>
                <a:cubicBezTo>
                  <a:pt x="534" y="90"/>
                  <a:pt x="535" y="91"/>
                  <a:pt x="535" y="91"/>
                </a:cubicBezTo>
                <a:cubicBezTo>
                  <a:pt x="535" y="92"/>
                  <a:pt x="537" y="91"/>
                  <a:pt x="537" y="91"/>
                </a:cubicBezTo>
                <a:cubicBezTo>
                  <a:pt x="537" y="92"/>
                  <a:pt x="538" y="91"/>
                  <a:pt x="539" y="91"/>
                </a:cubicBezTo>
                <a:cubicBezTo>
                  <a:pt x="539" y="91"/>
                  <a:pt x="541" y="92"/>
                  <a:pt x="541" y="93"/>
                </a:cubicBezTo>
                <a:cubicBezTo>
                  <a:pt x="540" y="94"/>
                  <a:pt x="537" y="93"/>
                  <a:pt x="537" y="93"/>
                </a:cubicBezTo>
                <a:cubicBezTo>
                  <a:pt x="536" y="94"/>
                  <a:pt x="536" y="94"/>
                  <a:pt x="536" y="94"/>
                </a:cubicBezTo>
                <a:cubicBezTo>
                  <a:pt x="536" y="94"/>
                  <a:pt x="536" y="96"/>
                  <a:pt x="536" y="96"/>
                </a:cubicBezTo>
                <a:cubicBezTo>
                  <a:pt x="536" y="97"/>
                  <a:pt x="538" y="97"/>
                  <a:pt x="538" y="98"/>
                </a:cubicBezTo>
                <a:cubicBezTo>
                  <a:pt x="538" y="98"/>
                  <a:pt x="538" y="99"/>
                  <a:pt x="537" y="100"/>
                </a:cubicBezTo>
                <a:cubicBezTo>
                  <a:pt x="536" y="99"/>
                  <a:pt x="536" y="99"/>
                  <a:pt x="536" y="99"/>
                </a:cubicBezTo>
                <a:cubicBezTo>
                  <a:pt x="536" y="101"/>
                  <a:pt x="536" y="101"/>
                  <a:pt x="536" y="101"/>
                </a:cubicBezTo>
                <a:cubicBezTo>
                  <a:pt x="535" y="101"/>
                  <a:pt x="536" y="103"/>
                  <a:pt x="536" y="103"/>
                </a:cubicBezTo>
                <a:cubicBezTo>
                  <a:pt x="535" y="103"/>
                  <a:pt x="534" y="103"/>
                  <a:pt x="534" y="104"/>
                </a:cubicBezTo>
                <a:cubicBezTo>
                  <a:pt x="533" y="104"/>
                  <a:pt x="532" y="105"/>
                  <a:pt x="532" y="105"/>
                </a:cubicBezTo>
                <a:cubicBezTo>
                  <a:pt x="530" y="106"/>
                  <a:pt x="530" y="106"/>
                  <a:pt x="530" y="106"/>
                </a:cubicBezTo>
                <a:cubicBezTo>
                  <a:pt x="529" y="106"/>
                  <a:pt x="528" y="105"/>
                  <a:pt x="528" y="106"/>
                </a:cubicBezTo>
                <a:cubicBezTo>
                  <a:pt x="527" y="106"/>
                  <a:pt x="526" y="105"/>
                  <a:pt x="526" y="105"/>
                </a:cubicBezTo>
                <a:cubicBezTo>
                  <a:pt x="525" y="106"/>
                  <a:pt x="525" y="104"/>
                  <a:pt x="525" y="104"/>
                </a:cubicBezTo>
                <a:cubicBezTo>
                  <a:pt x="526" y="103"/>
                  <a:pt x="529" y="103"/>
                  <a:pt x="529" y="103"/>
                </a:cubicBezTo>
                <a:cubicBezTo>
                  <a:pt x="528" y="104"/>
                  <a:pt x="531" y="104"/>
                  <a:pt x="531" y="103"/>
                </a:cubicBezTo>
                <a:cubicBezTo>
                  <a:pt x="532" y="101"/>
                  <a:pt x="532" y="101"/>
                  <a:pt x="532" y="101"/>
                </a:cubicBezTo>
                <a:cubicBezTo>
                  <a:pt x="533" y="101"/>
                  <a:pt x="533" y="100"/>
                  <a:pt x="534" y="100"/>
                </a:cubicBezTo>
                <a:cubicBezTo>
                  <a:pt x="534" y="99"/>
                  <a:pt x="535" y="95"/>
                  <a:pt x="534" y="94"/>
                </a:cubicBezTo>
                <a:cubicBezTo>
                  <a:pt x="533" y="93"/>
                  <a:pt x="533" y="93"/>
                  <a:pt x="533" y="93"/>
                </a:cubicBezTo>
                <a:cubicBezTo>
                  <a:pt x="533" y="90"/>
                  <a:pt x="533" y="90"/>
                  <a:pt x="533" y="90"/>
                </a:cubicBezTo>
                <a:cubicBezTo>
                  <a:pt x="532" y="90"/>
                  <a:pt x="534" y="86"/>
                  <a:pt x="533" y="86"/>
                </a:cubicBezTo>
                <a:cubicBezTo>
                  <a:pt x="532" y="86"/>
                  <a:pt x="534" y="83"/>
                  <a:pt x="533" y="82"/>
                </a:cubicBezTo>
                <a:cubicBezTo>
                  <a:pt x="532" y="80"/>
                  <a:pt x="532" y="80"/>
                  <a:pt x="532" y="80"/>
                </a:cubicBezTo>
                <a:cubicBezTo>
                  <a:pt x="532" y="80"/>
                  <a:pt x="533" y="78"/>
                  <a:pt x="532" y="78"/>
                </a:cubicBezTo>
                <a:cubicBezTo>
                  <a:pt x="532" y="77"/>
                  <a:pt x="534" y="76"/>
                  <a:pt x="534" y="75"/>
                </a:cubicBezTo>
                <a:cubicBezTo>
                  <a:pt x="534" y="72"/>
                  <a:pt x="534" y="72"/>
                  <a:pt x="534" y="72"/>
                </a:cubicBezTo>
                <a:cubicBezTo>
                  <a:pt x="534" y="72"/>
                  <a:pt x="533" y="71"/>
                  <a:pt x="533" y="71"/>
                </a:cubicBezTo>
                <a:cubicBezTo>
                  <a:pt x="533" y="71"/>
                  <a:pt x="533" y="69"/>
                  <a:pt x="532" y="68"/>
                </a:cubicBezTo>
                <a:cubicBezTo>
                  <a:pt x="532" y="67"/>
                  <a:pt x="531" y="67"/>
                  <a:pt x="530" y="67"/>
                </a:cubicBezTo>
                <a:cubicBezTo>
                  <a:pt x="530" y="67"/>
                  <a:pt x="530" y="67"/>
                  <a:pt x="529" y="66"/>
                </a:cubicBezTo>
                <a:cubicBezTo>
                  <a:pt x="529" y="66"/>
                  <a:pt x="529" y="66"/>
                  <a:pt x="528" y="66"/>
                </a:cubicBezTo>
                <a:cubicBezTo>
                  <a:pt x="526" y="66"/>
                  <a:pt x="526" y="68"/>
                  <a:pt x="526" y="68"/>
                </a:cubicBezTo>
                <a:cubicBezTo>
                  <a:pt x="526" y="69"/>
                  <a:pt x="525" y="70"/>
                  <a:pt x="525" y="70"/>
                </a:cubicBezTo>
                <a:cubicBezTo>
                  <a:pt x="523" y="71"/>
                  <a:pt x="524" y="72"/>
                  <a:pt x="523" y="72"/>
                </a:cubicBezTo>
                <a:cubicBezTo>
                  <a:pt x="523" y="72"/>
                  <a:pt x="523" y="75"/>
                  <a:pt x="523" y="75"/>
                </a:cubicBezTo>
                <a:cubicBezTo>
                  <a:pt x="523" y="75"/>
                  <a:pt x="526" y="75"/>
                  <a:pt x="524" y="76"/>
                </a:cubicBezTo>
                <a:cubicBezTo>
                  <a:pt x="522" y="76"/>
                  <a:pt x="523" y="77"/>
                  <a:pt x="523" y="77"/>
                </a:cubicBezTo>
                <a:cubicBezTo>
                  <a:pt x="523" y="77"/>
                  <a:pt x="522" y="79"/>
                  <a:pt x="520" y="80"/>
                </a:cubicBezTo>
                <a:cubicBezTo>
                  <a:pt x="519" y="80"/>
                  <a:pt x="519" y="80"/>
                  <a:pt x="518" y="81"/>
                </a:cubicBezTo>
                <a:cubicBezTo>
                  <a:pt x="517" y="82"/>
                  <a:pt x="518" y="84"/>
                  <a:pt x="519" y="84"/>
                </a:cubicBezTo>
                <a:cubicBezTo>
                  <a:pt x="520" y="85"/>
                  <a:pt x="521" y="85"/>
                  <a:pt x="520" y="85"/>
                </a:cubicBezTo>
                <a:cubicBezTo>
                  <a:pt x="520" y="86"/>
                  <a:pt x="519" y="88"/>
                  <a:pt x="518" y="88"/>
                </a:cubicBezTo>
                <a:cubicBezTo>
                  <a:pt x="517" y="89"/>
                  <a:pt x="521" y="90"/>
                  <a:pt x="521" y="91"/>
                </a:cubicBezTo>
                <a:cubicBezTo>
                  <a:pt x="520" y="92"/>
                  <a:pt x="525" y="93"/>
                  <a:pt x="525" y="93"/>
                </a:cubicBezTo>
                <a:cubicBezTo>
                  <a:pt x="525" y="93"/>
                  <a:pt x="526" y="93"/>
                  <a:pt x="525" y="95"/>
                </a:cubicBezTo>
                <a:cubicBezTo>
                  <a:pt x="524" y="95"/>
                  <a:pt x="524" y="96"/>
                  <a:pt x="523" y="96"/>
                </a:cubicBezTo>
                <a:cubicBezTo>
                  <a:pt x="522" y="96"/>
                  <a:pt x="522" y="94"/>
                  <a:pt x="521" y="94"/>
                </a:cubicBezTo>
                <a:cubicBezTo>
                  <a:pt x="520" y="94"/>
                  <a:pt x="518" y="92"/>
                  <a:pt x="517" y="92"/>
                </a:cubicBezTo>
                <a:cubicBezTo>
                  <a:pt x="516" y="92"/>
                  <a:pt x="513" y="89"/>
                  <a:pt x="512" y="89"/>
                </a:cubicBezTo>
                <a:cubicBezTo>
                  <a:pt x="511" y="89"/>
                  <a:pt x="510" y="88"/>
                  <a:pt x="509" y="88"/>
                </a:cubicBezTo>
                <a:cubicBezTo>
                  <a:pt x="508" y="87"/>
                  <a:pt x="507" y="86"/>
                  <a:pt x="506" y="86"/>
                </a:cubicBezTo>
                <a:cubicBezTo>
                  <a:pt x="505" y="86"/>
                  <a:pt x="503" y="84"/>
                  <a:pt x="502" y="84"/>
                </a:cubicBezTo>
                <a:cubicBezTo>
                  <a:pt x="501" y="84"/>
                  <a:pt x="502" y="86"/>
                  <a:pt x="502" y="87"/>
                </a:cubicBezTo>
                <a:cubicBezTo>
                  <a:pt x="503" y="88"/>
                  <a:pt x="507" y="90"/>
                  <a:pt x="505" y="90"/>
                </a:cubicBezTo>
                <a:cubicBezTo>
                  <a:pt x="505" y="90"/>
                  <a:pt x="508" y="93"/>
                  <a:pt x="506" y="94"/>
                </a:cubicBezTo>
                <a:cubicBezTo>
                  <a:pt x="505" y="94"/>
                  <a:pt x="503" y="89"/>
                  <a:pt x="502" y="90"/>
                </a:cubicBezTo>
                <a:cubicBezTo>
                  <a:pt x="501" y="90"/>
                  <a:pt x="502" y="92"/>
                  <a:pt x="502" y="92"/>
                </a:cubicBezTo>
                <a:cubicBezTo>
                  <a:pt x="501" y="92"/>
                  <a:pt x="500" y="93"/>
                  <a:pt x="500" y="93"/>
                </a:cubicBezTo>
                <a:cubicBezTo>
                  <a:pt x="499" y="93"/>
                  <a:pt x="498" y="91"/>
                  <a:pt x="498" y="91"/>
                </a:cubicBezTo>
                <a:cubicBezTo>
                  <a:pt x="496" y="91"/>
                  <a:pt x="494" y="95"/>
                  <a:pt x="493" y="96"/>
                </a:cubicBezTo>
                <a:cubicBezTo>
                  <a:pt x="491" y="96"/>
                  <a:pt x="491" y="92"/>
                  <a:pt x="490" y="92"/>
                </a:cubicBezTo>
                <a:cubicBezTo>
                  <a:pt x="487" y="93"/>
                  <a:pt x="487" y="95"/>
                  <a:pt x="484" y="95"/>
                </a:cubicBezTo>
                <a:cubicBezTo>
                  <a:pt x="482" y="96"/>
                  <a:pt x="483" y="97"/>
                  <a:pt x="481" y="97"/>
                </a:cubicBezTo>
                <a:cubicBezTo>
                  <a:pt x="479" y="97"/>
                  <a:pt x="481" y="100"/>
                  <a:pt x="479" y="100"/>
                </a:cubicBezTo>
                <a:cubicBezTo>
                  <a:pt x="478" y="100"/>
                  <a:pt x="478" y="103"/>
                  <a:pt x="478" y="103"/>
                </a:cubicBezTo>
                <a:cubicBezTo>
                  <a:pt x="478" y="105"/>
                  <a:pt x="476" y="103"/>
                  <a:pt x="475" y="103"/>
                </a:cubicBezTo>
                <a:cubicBezTo>
                  <a:pt x="475" y="103"/>
                  <a:pt x="474" y="102"/>
                  <a:pt x="474" y="103"/>
                </a:cubicBezTo>
                <a:cubicBezTo>
                  <a:pt x="472" y="103"/>
                  <a:pt x="474" y="100"/>
                  <a:pt x="474" y="100"/>
                </a:cubicBezTo>
                <a:cubicBezTo>
                  <a:pt x="474" y="99"/>
                  <a:pt x="477" y="99"/>
                  <a:pt x="477" y="99"/>
                </a:cubicBezTo>
                <a:cubicBezTo>
                  <a:pt x="477" y="98"/>
                  <a:pt x="477" y="97"/>
                  <a:pt x="476" y="97"/>
                </a:cubicBezTo>
                <a:cubicBezTo>
                  <a:pt x="474" y="96"/>
                  <a:pt x="474" y="94"/>
                  <a:pt x="473" y="94"/>
                </a:cubicBezTo>
                <a:cubicBezTo>
                  <a:pt x="473" y="94"/>
                  <a:pt x="471" y="94"/>
                  <a:pt x="470" y="94"/>
                </a:cubicBezTo>
                <a:cubicBezTo>
                  <a:pt x="469" y="95"/>
                  <a:pt x="471" y="96"/>
                  <a:pt x="470" y="96"/>
                </a:cubicBezTo>
                <a:cubicBezTo>
                  <a:pt x="468" y="96"/>
                  <a:pt x="471" y="98"/>
                  <a:pt x="469" y="98"/>
                </a:cubicBezTo>
                <a:cubicBezTo>
                  <a:pt x="468" y="99"/>
                  <a:pt x="468" y="99"/>
                  <a:pt x="469" y="100"/>
                </a:cubicBezTo>
                <a:cubicBezTo>
                  <a:pt x="470" y="102"/>
                  <a:pt x="470" y="102"/>
                  <a:pt x="470" y="102"/>
                </a:cubicBezTo>
                <a:cubicBezTo>
                  <a:pt x="470" y="102"/>
                  <a:pt x="472" y="104"/>
                  <a:pt x="470" y="105"/>
                </a:cubicBezTo>
                <a:cubicBezTo>
                  <a:pt x="469" y="105"/>
                  <a:pt x="468" y="105"/>
                  <a:pt x="466" y="106"/>
                </a:cubicBezTo>
                <a:cubicBezTo>
                  <a:pt x="465" y="106"/>
                  <a:pt x="464" y="107"/>
                  <a:pt x="463" y="108"/>
                </a:cubicBezTo>
                <a:cubicBezTo>
                  <a:pt x="461" y="108"/>
                  <a:pt x="464" y="113"/>
                  <a:pt x="463" y="113"/>
                </a:cubicBezTo>
                <a:cubicBezTo>
                  <a:pt x="461" y="114"/>
                  <a:pt x="460" y="113"/>
                  <a:pt x="459" y="112"/>
                </a:cubicBezTo>
                <a:cubicBezTo>
                  <a:pt x="459" y="112"/>
                  <a:pt x="459" y="112"/>
                  <a:pt x="459" y="112"/>
                </a:cubicBezTo>
                <a:cubicBezTo>
                  <a:pt x="457" y="111"/>
                  <a:pt x="457" y="111"/>
                  <a:pt x="457" y="111"/>
                </a:cubicBezTo>
                <a:cubicBezTo>
                  <a:pt x="457" y="111"/>
                  <a:pt x="456" y="110"/>
                  <a:pt x="454" y="110"/>
                </a:cubicBezTo>
                <a:cubicBezTo>
                  <a:pt x="453" y="110"/>
                  <a:pt x="454" y="114"/>
                  <a:pt x="453" y="113"/>
                </a:cubicBezTo>
                <a:cubicBezTo>
                  <a:pt x="452" y="113"/>
                  <a:pt x="451" y="112"/>
                  <a:pt x="451" y="111"/>
                </a:cubicBezTo>
                <a:cubicBezTo>
                  <a:pt x="451" y="111"/>
                  <a:pt x="451" y="111"/>
                  <a:pt x="451" y="111"/>
                </a:cubicBezTo>
                <a:cubicBezTo>
                  <a:pt x="449" y="110"/>
                  <a:pt x="451" y="108"/>
                  <a:pt x="451" y="108"/>
                </a:cubicBezTo>
                <a:cubicBezTo>
                  <a:pt x="451" y="108"/>
                  <a:pt x="452" y="107"/>
                  <a:pt x="450" y="106"/>
                </a:cubicBezTo>
                <a:cubicBezTo>
                  <a:pt x="449" y="106"/>
                  <a:pt x="449" y="105"/>
                  <a:pt x="449" y="105"/>
                </a:cubicBezTo>
                <a:cubicBezTo>
                  <a:pt x="448" y="105"/>
                  <a:pt x="447" y="103"/>
                  <a:pt x="446" y="103"/>
                </a:cubicBezTo>
                <a:cubicBezTo>
                  <a:pt x="446" y="103"/>
                  <a:pt x="446" y="102"/>
                  <a:pt x="447" y="102"/>
                </a:cubicBezTo>
                <a:cubicBezTo>
                  <a:pt x="447" y="102"/>
                  <a:pt x="448" y="103"/>
                  <a:pt x="449" y="103"/>
                </a:cubicBezTo>
                <a:cubicBezTo>
                  <a:pt x="449" y="103"/>
                  <a:pt x="450" y="104"/>
                  <a:pt x="451" y="104"/>
                </a:cubicBezTo>
                <a:cubicBezTo>
                  <a:pt x="451" y="104"/>
                  <a:pt x="452" y="106"/>
                  <a:pt x="453" y="105"/>
                </a:cubicBezTo>
                <a:cubicBezTo>
                  <a:pt x="454" y="104"/>
                  <a:pt x="455" y="106"/>
                  <a:pt x="455" y="106"/>
                </a:cubicBezTo>
                <a:cubicBezTo>
                  <a:pt x="455" y="106"/>
                  <a:pt x="457" y="107"/>
                  <a:pt x="457" y="107"/>
                </a:cubicBezTo>
                <a:cubicBezTo>
                  <a:pt x="459" y="107"/>
                  <a:pt x="460" y="108"/>
                  <a:pt x="460" y="107"/>
                </a:cubicBezTo>
                <a:cubicBezTo>
                  <a:pt x="461" y="107"/>
                  <a:pt x="461" y="106"/>
                  <a:pt x="462" y="106"/>
                </a:cubicBezTo>
                <a:cubicBezTo>
                  <a:pt x="462" y="105"/>
                  <a:pt x="462" y="105"/>
                  <a:pt x="462" y="105"/>
                </a:cubicBezTo>
                <a:cubicBezTo>
                  <a:pt x="463" y="105"/>
                  <a:pt x="463" y="104"/>
                  <a:pt x="464" y="104"/>
                </a:cubicBezTo>
                <a:cubicBezTo>
                  <a:pt x="464" y="103"/>
                  <a:pt x="464" y="103"/>
                  <a:pt x="465" y="102"/>
                </a:cubicBezTo>
                <a:cubicBezTo>
                  <a:pt x="465" y="101"/>
                  <a:pt x="465" y="101"/>
                  <a:pt x="465" y="101"/>
                </a:cubicBezTo>
                <a:cubicBezTo>
                  <a:pt x="466" y="100"/>
                  <a:pt x="464" y="98"/>
                  <a:pt x="463" y="97"/>
                </a:cubicBezTo>
                <a:cubicBezTo>
                  <a:pt x="462" y="96"/>
                  <a:pt x="460" y="96"/>
                  <a:pt x="459" y="95"/>
                </a:cubicBezTo>
                <a:cubicBezTo>
                  <a:pt x="459" y="94"/>
                  <a:pt x="458" y="94"/>
                  <a:pt x="458" y="94"/>
                </a:cubicBezTo>
                <a:cubicBezTo>
                  <a:pt x="456" y="93"/>
                  <a:pt x="454" y="91"/>
                  <a:pt x="453" y="91"/>
                </a:cubicBezTo>
                <a:cubicBezTo>
                  <a:pt x="453" y="91"/>
                  <a:pt x="452" y="91"/>
                  <a:pt x="451" y="90"/>
                </a:cubicBezTo>
                <a:cubicBezTo>
                  <a:pt x="449" y="89"/>
                  <a:pt x="447" y="90"/>
                  <a:pt x="447" y="88"/>
                </a:cubicBezTo>
                <a:cubicBezTo>
                  <a:pt x="446" y="87"/>
                  <a:pt x="444" y="87"/>
                  <a:pt x="442" y="88"/>
                </a:cubicBezTo>
                <a:cubicBezTo>
                  <a:pt x="441" y="88"/>
                  <a:pt x="440" y="89"/>
                  <a:pt x="439" y="88"/>
                </a:cubicBezTo>
                <a:cubicBezTo>
                  <a:pt x="439" y="88"/>
                  <a:pt x="439" y="88"/>
                  <a:pt x="440" y="87"/>
                </a:cubicBezTo>
                <a:cubicBezTo>
                  <a:pt x="440" y="86"/>
                  <a:pt x="440" y="86"/>
                  <a:pt x="442" y="86"/>
                </a:cubicBezTo>
                <a:cubicBezTo>
                  <a:pt x="444" y="86"/>
                  <a:pt x="444" y="84"/>
                  <a:pt x="444" y="84"/>
                </a:cubicBezTo>
                <a:cubicBezTo>
                  <a:pt x="444" y="84"/>
                  <a:pt x="443" y="83"/>
                  <a:pt x="441" y="83"/>
                </a:cubicBezTo>
                <a:cubicBezTo>
                  <a:pt x="439" y="82"/>
                  <a:pt x="437" y="81"/>
                  <a:pt x="437" y="81"/>
                </a:cubicBezTo>
                <a:cubicBezTo>
                  <a:pt x="437" y="81"/>
                  <a:pt x="436" y="80"/>
                  <a:pt x="435" y="80"/>
                </a:cubicBezTo>
                <a:cubicBezTo>
                  <a:pt x="434" y="80"/>
                  <a:pt x="434" y="81"/>
                  <a:pt x="433" y="81"/>
                </a:cubicBezTo>
                <a:cubicBezTo>
                  <a:pt x="433" y="81"/>
                  <a:pt x="431" y="80"/>
                  <a:pt x="430" y="80"/>
                </a:cubicBezTo>
                <a:cubicBezTo>
                  <a:pt x="430" y="79"/>
                  <a:pt x="429" y="79"/>
                  <a:pt x="428" y="80"/>
                </a:cubicBezTo>
                <a:cubicBezTo>
                  <a:pt x="427" y="80"/>
                  <a:pt x="426" y="81"/>
                  <a:pt x="426" y="82"/>
                </a:cubicBezTo>
                <a:cubicBezTo>
                  <a:pt x="425" y="82"/>
                  <a:pt x="424" y="83"/>
                  <a:pt x="424" y="83"/>
                </a:cubicBezTo>
                <a:cubicBezTo>
                  <a:pt x="423" y="83"/>
                  <a:pt x="422" y="84"/>
                  <a:pt x="422" y="84"/>
                </a:cubicBezTo>
                <a:cubicBezTo>
                  <a:pt x="422" y="84"/>
                  <a:pt x="421" y="84"/>
                  <a:pt x="420" y="85"/>
                </a:cubicBezTo>
                <a:cubicBezTo>
                  <a:pt x="419" y="85"/>
                  <a:pt x="419" y="85"/>
                  <a:pt x="418" y="85"/>
                </a:cubicBezTo>
                <a:cubicBezTo>
                  <a:pt x="417" y="84"/>
                  <a:pt x="416" y="85"/>
                  <a:pt x="416" y="85"/>
                </a:cubicBezTo>
                <a:cubicBezTo>
                  <a:pt x="415" y="86"/>
                  <a:pt x="415" y="87"/>
                  <a:pt x="415" y="87"/>
                </a:cubicBezTo>
                <a:cubicBezTo>
                  <a:pt x="414" y="87"/>
                  <a:pt x="413" y="89"/>
                  <a:pt x="412" y="89"/>
                </a:cubicBezTo>
                <a:cubicBezTo>
                  <a:pt x="411" y="89"/>
                  <a:pt x="411" y="90"/>
                  <a:pt x="410" y="90"/>
                </a:cubicBezTo>
                <a:cubicBezTo>
                  <a:pt x="410" y="91"/>
                  <a:pt x="409" y="91"/>
                  <a:pt x="409" y="91"/>
                </a:cubicBezTo>
                <a:cubicBezTo>
                  <a:pt x="406" y="92"/>
                  <a:pt x="406" y="92"/>
                  <a:pt x="406" y="92"/>
                </a:cubicBezTo>
                <a:cubicBezTo>
                  <a:pt x="406" y="92"/>
                  <a:pt x="406" y="93"/>
                  <a:pt x="406" y="94"/>
                </a:cubicBezTo>
                <a:cubicBezTo>
                  <a:pt x="406" y="95"/>
                  <a:pt x="406" y="96"/>
                  <a:pt x="405" y="96"/>
                </a:cubicBezTo>
                <a:cubicBezTo>
                  <a:pt x="405" y="96"/>
                  <a:pt x="405" y="96"/>
                  <a:pt x="404" y="96"/>
                </a:cubicBezTo>
                <a:cubicBezTo>
                  <a:pt x="403" y="96"/>
                  <a:pt x="403" y="96"/>
                  <a:pt x="402" y="97"/>
                </a:cubicBezTo>
                <a:cubicBezTo>
                  <a:pt x="402" y="97"/>
                  <a:pt x="402" y="97"/>
                  <a:pt x="402" y="97"/>
                </a:cubicBezTo>
                <a:cubicBezTo>
                  <a:pt x="402" y="98"/>
                  <a:pt x="401" y="98"/>
                  <a:pt x="401" y="99"/>
                </a:cubicBezTo>
                <a:cubicBezTo>
                  <a:pt x="401" y="99"/>
                  <a:pt x="402" y="99"/>
                  <a:pt x="402" y="99"/>
                </a:cubicBezTo>
                <a:cubicBezTo>
                  <a:pt x="403" y="99"/>
                  <a:pt x="403" y="99"/>
                  <a:pt x="403" y="99"/>
                </a:cubicBezTo>
                <a:cubicBezTo>
                  <a:pt x="404" y="99"/>
                  <a:pt x="405" y="99"/>
                  <a:pt x="405" y="98"/>
                </a:cubicBezTo>
                <a:cubicBezTo>
                  <a:pt x="405" y="98"/>
                  <a:pt x="406" y="97"/>
                  <a:pt x="407" y="97"/>
                </a:cubicBezTo>
                <a:cubicBezTo>
                  <a:pt x="408" y="97"/>
                  <a:pt x="407" y="98"/>
                  <a:pt x="408" y="98"/>
                </a:cubicBezTo>
                <a:cubicBezTo>
                  <a:pt x="408" y="99"/>
                  <a:pt x="408" y="100"/>
                  <a:pt x="408" y="100"/>
                </a:cubicBezTo>
                <a:cubicBezTo>
                  <a:pt x="407" y="100"/>
                  <a:pt x="406" y="101"/>
                  <a:pt x="405" y="101"/>
                </a:cubicBezTo>
                <a:cubicBezTo>
                  <a:pt x="405" y="101"/>
                  <a:pt x="404" y="101"/>
                  <a:pt x="404" y="101"/>
                </a:cubicBezTo>
                <a:cubicBezTo>
                  <a:pt x="403" y="102"/>
                  <a:pt x="403" y="103"/>
                  <a:pt x="403" y="103"/>
                </a:cubicBezTo>
                <a:cubicBezTo>
                  <a:pt x="403" y="104"/>
                  <a:pt x="402" y="105"/>
                  <a:pt x="402" y="105"/>
                </a:cubicBezTo>
                <a:cubicBezTo>
                  <a:pt x="402" y="105"/>
                  <a:pt x="401" y="107"/>
                  <a:pt x="401" y="108"/>
                </a:cubicBezTo>
                <a:cubicBezTo>
                  <a:pt x="400" y="108"/>
                  <a:pt x="399" y="108"/>
                  <a:pt x="399" y="108"/>
                </a:cubicBezTo>
                <a:cubicBezTo>
                  <a:pt x="399" y="109"/>
                  <a:pt x="398" y="109"/>
                  <a:pt x="397" y="110"/>
                </a:cubicBezTo>
                <a:cubicBezTo>
                  <a:pt x="397" y="110"/>
                  <a:pt x="397" y="113"/>
                  <a:pt x="397" y="113"/>
                </a:cubicBezTo>
                <a:cubicBezTo>
                  <a:pt x="397" y="113"/>
                  <a:pt x="397" y="115"/>
                  <a:pt x="396" y="115"/>
                </a:cubicBezTo>
                <a:cubicBezTo>
                  <a:pt x="396" y="115"/>
                  <a:pt x="395" y="115"/>
                  <a:pt x="395" y="115"/>
                </a:cubicBezTo>
                <a:cubicBezTo>
                  <a:pt x="394" y="116"/>
                  <a:pt x="394" y="116"/>
                  <a:pt x="393" y="116"/>
                </a:cubicBezTo>
                <a:cubicBezTo>
                  <a:pt x="391" y="118"/>
                  <a:pt x="391" y="118"/>
                  <a:pt x="390" y="119"/>
                </a:cubicBezTo>
                <a:cubicBezTo>
                  <a:pt x="388" y="120"/>
                  <a:pt x="389" y="121"/>
                  <a:pt x="389" y="121"/>
                </a:cubicBezTo>
                <a:cubicBezTo>
                  <a:pt x="389" y="122"/>
                  <a:pt x="387" y="121"/>
                  <a:pt x="386" y="122"/>
                </a:cubicBezTo>
                <a:cubicBezTo>
                  <a:pt x="385" y="122"/>
                  <a:pt x="385" y="122"/>
                  <a:pt x="385" y="122"/>
                </a:cubicBezTo>
                <a:cubicBezTo>
                  <a:pt x="385" y="122"/>
                  <a:pt x="385" y="123"/>
                  <a:pt x="385" y="124"/>
                </a:cubicBezTo>
                <a:cubicBezTo>
                  <a:pt x="385" y="125"/>
                  <a:pt x="385" y="126"/>
                  <a:pt x="385" y="126"/>
                </a:cubicBezTo>
                <a:cubicBezTo>
                  <a:pt x="384" y="128"/>
                  <a:pt x="385" y="128"/>
                  <a:pt x="385" y="129"/>
                </a:cubicBezTo>
                <a:cubicBezTo>
                  <a:pt x="386" y="130"/>
                  <a:pt x="386" y="130"/>
                  <a:pt x="385" y="131"/>
                </a:cubicBezTo>
                <a:cubicBezTo>
                  <a:pt x="385" y="132"/>
                  <a:pt x="385" y="133"/>
                  <a:pt x="385" y="134"/>
                </a:cubicBezTo>
                <a:cubicBezTo>
                  <a:pt x="385" y="134"/>
                  <a:pt x="386" y="135"/>
                  <a:pt x="386" y="136"/>
                </a:cubicBezTo>
                <a:cubicBezTo>
                  <a:pt x="386" y="137"/>
                  <a:pt x="387" y="137"/>
                  <a:pt x="387" y="138"/>
                </a:cubicBezTo>
                <a:cubicBezTo>
                  <a:pt x="388" y="139"/>
                  <a:pt x="388" y="139"/>
                  <a:pt x="388" y="140"/>
                </a:cubicBezTo>
                <a:cubicBezTo>
                  <a:pt x="390" y="140"/>
                  <a:pt x="392" y="141"/>
                  <a:pt x="393" y="140"/>
                </a:cubicBezTo>
                <a:cubicBezTo>
                  <a:pt x="393" y="140"/>
                  <a:pt x="393" y="138"/>
                  <a:pt x="395" y="137"/>
                </a:cubicBezTo>
                <a:cubicBezTo>
                  <a:pt x="395" y="137"/>
                  <a:pt x="398" y="135"/>
                  <a:pt x="399" y="136"/>
                </a:cubicBezTo>
                <a:cubicBezTo>
                  <a:pt x="400" y="137"/>
                  <a:pt x="399" y="138"/>
                  <a:pt x="400" y="139"/>
                </a:cubicBezTo>
                <a:cubicBezTo>
                  <a:pt x="400" y="139"/>
                  <a:pt x="399" y="139"/>
                  <a:pt x="400" y="140"/>
                </a:cubicBezTo>
                <a:cubicBezTo>
                  <a:pt x="400" y="140"/>
                  <a:pt x="400" y="140"/>
                  <a:pt x="400" y="140"/>
                </a:cubicBezTo>
                <a:cubicBezTo>
                  <a:pt x="400" y="141"/>
                  <a:pt x="400" y="141"/>
                  <a:pt x="400" y="141"/>
                </a:cubicBezTo>
                <a:cubicBezTo>
                  <a:pt x="401" y="142"/>
                  <a:pt x="400" y="143"/>
                  <a:pt x="401" y="143"/>
                </a:cubicBezTo>
                <a:cubicBezTo>
                  <a:pt x="402" y="143"/>
                  <a:pt x="402" y="145"/>
                  <a:pt x="402" y="145"/>
                </a:cubicBezTo>
                <a:cubicBezTo>
                  <a:pt x="403" y="145"/>
                  <a:pt x="402" y="148"/>
                  <a:pt x="403" y="148"/>
                </a:cubicBezTo>
                <a:cubicBezTo>
                  <a:pt x="403" y="148"/>
                  <a:pt x="405" y="149"/>
                  <a:pt x="405" y="149"/>
                </a:cubicBezTo>
                <a:cubicBezTo>
                  <a:pt x="405" y="149"/>
                  <a:pt x="406" y="148"/>
                  <a:pt x="406" y="147"/>
                </a:cubicBezTo>
                <a:cubicBezTo>
                  <a:pt x="406" y="146"/>
                  <a:pt x="410" y="146"/>
                  <a:pt x="410" y="146"/>
                </a:cubicBezTo>
                <a:cubicBezTo>
                  <a:pt x="411" y="145"/>
                  <a:pt x="412" y="147"/>
                  <a:pt x="412" y="143"/>
                </a:cubicBezTo>
                <a:cubicBezTo>
                  <a:pt x="413" y="142"/>
                  <a:pt x="412" y="141"/>
                  <a:pt x="412" y="141"/>
                </a:cubicBezTo>
                <a:cubicBezTo>
                  <a:pt x="413" y="140"/>
                  <a:pt x="411" y="139"/>
                  <a:pt x="411" y="139"/>
                </a:cubicBezTo>
                <a:cubicBezTo>
                  <a:pt x="411" y="138"/>
                  <a:pt x="411" y="138"/>
                  <a:pt x="412" y="138"/>
                </a:cubicBezTo>
                <a:cubicBezTo>
                  <a:pt x="412" y="137"/>
                  <a:pt x="414" y="138"/>
                  <a:pt x="414" y="137"/>
                </a:cubicBezTo>
                <a:cubicBezTo>
                  <a:pt x="414" y="136"/>
                  <a:pt x="415" y="135"/>
                  <a:pt x="416" y="135"/>
                </a:cubicBezTo>
                <a:cubicBezTo>
                  <a:pt x="416" y="134"/>
                  <a:pt x="417" y="133"/>
                  <a:pt x="417" y="133"/>
                </a:cubicBezTo>
                <a:cubicBezTo>
                  <a:pt x="417" y="132"/>
                  <a:pt x="416" y="132"/>
                  <a:pt x="416" y="131"/>
                </a:cubicBezTo>
                <a:cubicBezTo>
                  <a:pt x="413" y="129"/>
                  <a:pt x="413" y="129"/>
                  <a:pt x="413" y="129"/>
                </a:cubicBezTo>
                <a:cubicBezTo>
                  <a:pt x="413" y="128"/>
                  <a:pt x="413" y="128"/>
                  <a:pt x="413" y="128"/>
                </a:cubicBezTo>
                <a:cubicBezTo>
                  <a:pt x="413" y="127"/>
                  <a:pt x="412" y="126"/>
                  <a:pt x="412" y="126"/>
                </a:cubicBezTo>
                <a:cubicBezTo>
                  <a:pt x="412" y="125"/>
                  <a:pt x="412" y="125"/>
                  <a:pt x="413" y="125"/>
                </a:cubicBezTo>
                <a:cubicBezTo>
                  <a:pt x="414" y="124"/>
                  <a:pt x="413" y="123"/>
                  <a:pt x="413" y="123"/>
                </a:cubicBezTo>
                <a:cubicBezTo>
                  <a:pt x="414" y="123"/>
                  <a:pt x="414" y="123"/>
                  <a:pt x="414" y="123"/>
                </a:cubicBezTo>
                <a:cubicBezTo>
                  <a:pt x="415" y="121"/>
                  <a:pt x="415" y="121"/>
                  <a:pt x="415" y="121"/>
                </a:cubicBezTo>
                <a:cubicBezTo>
                  <a:pt x="415" y="120"/>
                  <a:pt x="415" y="120"/>
                  <a:pt x="415" y="120"/>
                </a:cubicBezTo>
                <a:cubicBezTo>
                  <a:pt x="416" y="119"/>
                  <a:pt x="416" y="120"/>
                  <a:pt x="416" y="120"/>
                </a:cubicBezTo>
                <a:cubicBezTo>
                  <a:pt x="417" y="120"/>
                  <a:pt x="417" y="118"/>
                  <a:pt x="418" y="119"/>
                </a:cubicBezTo>
                <a:cubicBezTo>
                  <a:pt x="418" y="119"/>
                  <a:pt x="418" y="117"/>
                  <a:pt x="419" y="117"/>
                </a:cubicBezTo>
                <a:cubicBezTo>
                  <a:pt x="419" y="116"/>
                  <a:pt x="420" y="116"/>
                  <a:pt x="420" y="116"/>
                </a:cubicBezTo>
                <a:cubicBezTo>
                  <a:pt x="421" y="116"/>
                  <a:pt x="420" y="115"/>
                  <a:pt x="421" y="115"/>
                </a:cubicBezTo>
                <a:cubicBezTo>
                  <a:pt x="422" y="115"/>
                  <a:pt x="421" y="112"/>
                  <a:pt x="422" y="113"/>
                </a:cubicBezTo>
                <a:cubicBezTo>
                  <a:pt x="422" y="113"/>
                  <a:pt x="422" y="110"/>
                  <a:pt x="422" y="110"/>
                </a:cubicBezTo>
                <a:cubicBezTo>
                  <a:pt x="423" y="110"/>
                  <a:pt x="424" y="109"/>
                  <a:pt x="425" y="109"/>
                </a:cubicBezTo>
                <a:cubicBezTo>
                  <a:pt x="425" y="109"/>
                  <a:pt x="427" y="108"/>
                  <a:pt x="427" y="108"/>
                </a:cubicBezTo>
                <a:cubicBezTo>
                  <a:pt x="428" y="109"/>
                  <a:pt x="429" y="110"/>
                  <a:pt x="429" y="110"/>
                </a:cubicBezTo>
                <a:cubicBezTo>
                  <a:pt x="429" y="110"/>
                  <a:pt x="429" y="111"/>
                  <a:pt x="428" y="111"/>
                </a:cubicBezTo>
                <a:cubicBezTo>
                  <a:pt x="428" y="112"/>
                  <a:pt x="428" y="112"/>
                  <a:pt x="428" y="112"/>
                </a:cubicBezTo>
                <a:cubicBezTo>
                  <a:pt x="428" y="113"/>
                  <a:pt x="426" y="114"/>
                  <a:pt x="426" y="114"/>
                </a:cubicBezTo>
                <a:cubicBezTo>
                  <a:pt x="426" y="115"/>
                  <a:pt x="425" y="115"/>
                  <a:pt x="425" y="115"/>
                </a:cubicBezTo>
                <a:cubicBezTo>
                  <a:pt x="425" y="116"/>
                  <a:pt x="424" y="117"/>
                  <a:pt x="424" y="117"/>
                </a:cubicBezTo>
                <a:cubicBezTo>
                  <a:pt x="424" y="118"/>
                  <a:pt x="422" y="118"/>
                  <a:pt x="422" y="118"/>
                </a:cubicBezTo>
                <a:cubicBezTo>
                  <a:pt x="422" y="118"/>
                  <a:pt x="421" y="118"/>
                  <a:pt x="421" y="119"/>
                </a:cubicBezTo>
                <a:cubicBezTo>
                  <a:pt x="421" y="120"/>
                  <a:pt x="421" y="120"/>
                  <a:pt x="421" y="120"/>
                </a:cubicBezTo>
                <a:cubicBezTo>
                  <a:pt x="421" y="120"/>
                  <a:pt x="421" y="121"/>
                  <a:pt x="421" y="122"/>
                </a:cubicBezTo>
                <a:cubicBezTo>
                  <a:pt x="421" y="123"/>
                  <a:pt x="421" y="123"/>
                  <a:pt x="421" y="124"/>
                </a:cubicBezTo>
                <a:cubicBezTo>
                  <a:pt x="421" y="125"/>
                  <a:pt x="421" y="126"/>
                  <a:pt x="421" y="127"/>
                </a:cubicBezTo>
                <a:cubicBezTo>
                  <a:pt x="421" y="127"/>
                  <a:pt x="420" y="129"/>
                  <a:pt x="420" y="129"/>
                </a:cubicBezTo>
                <a:cubicBezTo>
                  <a:pt x="422" y="129"/>
                  <a:pt x="422" y="129"/>
                  <a:pt x="422" y="129"/>
                </a:cubicBezTo>
                <a:cubicBezTo>
                  <a:pt x="422" y="130"/>
                  <a:pt x="423" y="130"/>
                  <a:pt x="423" y="131"/>
                </a:cubicBezTo>
                <a:cubicBezTo>
                  <a:pt x="423" y="131"/>
                  <a:pt x="425" y="131"/>
                  <a:pt x="425" y="131"/>
                </a:cubicBezTo>
                <a:cubicBezTo>
                  <a:pt x="427" y="132"/>
                  <a:pt x="427" y="132"/>
                  <a:pt x="427" y="132"/>
                </a:cubicBezTo>
                <a:cubicBezTo>
                  <a:pt x="428" y="133"/>
                  <a:pt x="429" y="132"/>
                  <a:pt x="430" y="132"/>
                </a:cubicBezTo>
                <a:cubicBezTo>
                  <a:pt x="432" y="132"/>
                  <a:pt x="433" y="131"/>
                  <a:pt x="434" y="131"/>
                </a:cubicBezTo>
                <a:cubicBezTo>
                  <a:pt x="435" y="131"/>
                  <a:pt x="437" y="131"/>
                  <a:pt x="438" y="132"/>
                </a:cubicBezTo>
                <a:cubicBezTo>
                  <a:pt x="438" y="132"/>
                  <a:pt x="439" y="133"/>
                  <a:pt x="438" y="133"/>
                </a:cubicBezTo>
                <a:cubicBezTo>
                  <a:pt x="437" y="134"/>
                  <a:pt x="432" y="134"/>
                  <a:pt x="431" y="134"/>
                </a:cubicBezTo>
                <a:cubicBezTo>
                  <a:pt x="430" y="134"/>
                  <a:pt x="429" y="133"/>
                  <a:pt x="429" y="134"/>
                </a:cubicBezTo>
                <a:cubicBezTo>
                  <a:pt x="428" y="134"/>
                  <a:pt x="427" y="134"/>
                  <a:pt x="427" y="134"/>
                </a:cubicBezTo>
                <a:cubicBezTo>
                  <a:pt x="426" y="134"/>
                  <a:pt x="425" y="134"/>
                  <a:pt x="425" y="134"/>
                </a:cubicBezTo>
                <a:cubicBezTo>
                  <a:pt x="424" y="135"/>
                  <a:pt x="423" y="135"/>
                  <a:pt x="422" y="135"/>
                </a:cubicBezTo>
                <a:cubicBezTo>
                  <a:pt x="422" y="136"/>
                  <a:pt x="422" y="137"/>
                  <a:pt x="422" y="137"/>
                </a:cubicBezTo>
                <a:cubicBezTo>
                  <a:pt x="421" y="138"/>
                  <a:pt x="422" y="139"/>
                  <a:pt x="422" y="139"/>
                </a:cubicBezTo>
                <a:cubicBezTo>
                  <a:pt x="423" y="139"/>
                  <a:pt x="424" y="139"/>
                  <a:pt x="425" y="139"/>
                </a:cubicBezTo>
                <a:cubicBezTo>
                  <a:pt x="426" y="139"/>
                  <a:pt x="428" y="139"/>
                  <a:pt x="427" y="139"/>
                </a:cubicBezTo>
                <a:cubicBezTo>
                  <a:pt x="427" y="140"/>
                  <a:pt x="428" y="140"/>
                  <a:pt x="428" y="140"/>
                </a:cubicBezTo>
                <a:cubicBezTo>
                  <a:pt x="428" y="141"/>
                  <a:pt x="427" y="142"/>
                  <a:pt x="427" y="142"/>
                </a:cubicBezTo>
                <a:cubicBezTo>
                  <a:pt x="427" y="143"/>
                  <a:pt x="426" y="141"/>
                  <a:pt x="425" y="141"/>
                </a:cubicBezTo>
                <a:cubicBezTo>
                  <a:pt x="424" y="140"/>
                  <a:pt x="423" y="139"/>
                  <a:pt x="423" y="140"/>
                </a:cubicBezTo>
                <a:cubicBezTo>
                  <a:pt x="423" y="140"/>
                  <a:pt x="422" y="141"/>
                  <a:pt x="422" y="141"/>
                </a:cubicBezTo>
                <a:cubicBezTo>
                  <a:pt x="422" y="141"/>
                  <a:pt x="421" y="141"/>
                  <a:pt x="420" y="142"/>
                </a:cubicBezTo>
                <a:cubicBezTo>
                  <a:pt x="420" y="142"/>
                  <a:pt x="419" y="142"/>
                  <a:pt x="420" y="142"/>
                </a:cubicBezTo>
                <a:cubicBezTo>
                  <a:pt x="420" y="143"/>
                  <a:pt x="420" y="143"/>
                  <a:pt x="420" y="143"/>
                </a:cubicBezTo>
                <a:cubicBezTo>
                  <a:pt x="420" y="144"/>
                  <a:pt x="420" y="144"/>
                  <a:pt x="420" y="144"/>
                </a:cubicBezTo>
                <a:cubicBezTo>
                  <a:pt x="420" y="145"/>
                  <a:pt x="420" y="145"/>
                  <a:pt x="420" y="145"/>
                </a:cubicBezTo>
                <a:cubicBezTo>
                  <a:pt x="420" y="145"/>
                  <a:pt x="420" y="146"/>
                  <a:pt x="420" y="147"/>
                </a:cubicBezTo>
                <a:cubicBezTo>
                  <a:pt x="420" y="147"/>
                  <a:pt x="420" y="148"/>
                  <a:pt x="420" y="149"/>
                </a:cubicBezTo>
                <a:cubicBezTo>
                  <a:pt x="420" y="150"/>
                  <a:pt x="418" y="149"/>
                  <a:pt x="418" y="149"/>
                </a:cubicBezTo>
                <a:cubicBezTo>
                  <a:pt x="417" y="149"/>
                  <a:pt x="417" y="151"/>
                  <a:pt x="416" y="151"/>
                </a:cubicBezTo>
                <a:cubicBezTo>
                  <a:pt x="415" y="151"/>
                  <a:pt x="415" y="150"/>
                  <a:pt x="415" y="150"/>
                </a:cubicBezTo>
                <a:cubicBezTo>
                  <a:pt x="414" y="150"/>
                  <a:pt x="414" y="149"/>
                  <a:pt x="413" y="149"/>
                </a:cubicBezTo>
                <a:cubicBezTo>
                  <a:pt x="413" y="149"/>
                  <a:pt x="412" y="150"/>
                  <a:pt x="411" y="150"/>
                </a:cubicBezTo>
                <a:cubicBezTo>
                  <a:pt x="411" y="150"/>
                  <a:pt x="411" y="152"/>
                  <a:pt x="409" y="151"/>
                </a:cubicBezTo>
                <a:cubicBezTo>
                  <a:pt x="408" y="151"/>
                  <a:pt x="408" y="153"/>
                  <a:pt x="407" y="152"/>
                </a:cubicBezTo>
                <a:cubicBezTo>
                  <a:pt x="406" y="152"/>
                  <a:pt x="406" y="152"/>
                  <a:pt x="406" y="151"/>
                </a:cubicBezTo>
                <a:cubicBezTo>
                  <a:pt x="405" y="151"/>
                  <a:pt x="405" y="150"/>
                  <a:pt x="404" y="150"/>
                </a:cubicBezTo>
                <a:cubicBezTo>
                  <a:pt x="404" y="150"/>
                  <a:pt x="403" y="150"/>
                  <a:pt x="403" y="149"/>
                </a:cubicBezTo>
                <a:cubicBezTo>
                  <a:pt x="402" y="149"/>
                  <a:pt x="402" y="148"/>
                  <a:pt x="402" y="148"/>
                </a:cubicBezTo>
                <a:cubicBezTo>
                  <a:pt x="401" y="148"/>
                  <a:pt x="400" y="147"/>
                  <a:pt x="400" y="147"/>
                </a:cubicBezTo>
                <a:cubicBezTo>
                  <a:pt x="399" y="147"/>
                  <a:pt x="399" y="146"/>
                  <a:pt x="398" y="146"/>
                </a:cubicBezTo>
                <a:cubicBezTo>
                  <a:pt x="398" y="146"/>
                  <a:pt x="397" y="146"/>
                  <a:pt x="397" y="146"/>
                </a:cubicBezTo>
                <a:cubicBezTo>
                  <a:pt x="396" y="147"/>
                  <a:pt x="395" y="146"/>
                  <a:pt x="395" y="146"/>
                </a:cubicBezTo>
                <a:cubicBezTo>
                  <a:pt x="394" y="145"/>
                  <a:pt x="392" y="146"/>
                  <a:pt x="392" y="146"/>
                </a:cubicBezTo>
                <a:cubicBezTo>
                  <a:pt x="392" y="146"/>
                  <a:pt x="393" y="148"/>
                  <a:pt x="393" y="148"/>
                </a:cubicBezTo>
                <a:cubicBezTo>
                  <a:pt x="393" y="148"/>
                  <a:pt x="393" y="148"/>
                  <a:pt x="392" y="149"/>
                </a:cubicBezTo>
                <a:cubicBezTo>
                  <a:pt x="392" y="149"/>
                  <a:pt x="392" y="149"/>
                  <a:pt x="392" y="149"/>
                </a:cubicBezTo>
                <a:cubicBezTo>
                  <a:pt x="392" y="150"/>
                  <a:pt x="392" y="150"/>
                  <a:pt x="392" y="150"/>
                </a:cubicBezTo>
                <a:cubicBezTo>
                  <a:pt x="392" y="150"/>
                  <a:pt x="392" y="150"/>
                  <a:pt x="392" y="150"/>
                </a:cubicBezTo>
                <a:cubicBezTo>
                  <a:pt x="392" y="150"/>
                  <a:pt x="393" y="151"/>
                  <a:pt x="392" y="152"/>
                </a:cubicBezTo>
                <a:cubicBezTo>
                  <a:pt x="391" y="152"/>
                  <a:pt x="390" y="152"/>
                  <a:pt x="390" y="152"/>
                </a:cubicBezTo>
                <a:cubicBezTo>
                  <a:pt x="388" y="151"/>
                  <a:pt x="388" y="151"/>
                  <a:pt x="388" y="151"/>
                </a:cubicBezTo>
                <a:cubicBezTo>
                  <a:pt x="388" y="151"/>
                  <a:pt x="387" y="151"/>
                  <a:pt x="386" y="151"/>
                </a:cubicBezTo>
                <a:cubicBezTo>
                  <a:pt x="386" y="151"/>
                  <a:pt x="386" y="152"/>
                  <a:pt x="385" y="152"/>
                </a:cubicBezTo>
                <a:cubicBezTo>
                  <a:pt x="385" y="152"/>
                  <a:pt x="384" y="152"/>
                  <a:pt x="384" y="153"/>
                </a:cubicBezTo>
                <a:cubicBezTo>
                  <a:pt x="384" y="153"/>
                  <a:pt x="384" y="155"/>
                  <a:pt x="384" y="157"/>
                </a:cubicBezTo>
                <a:cubicBezTo>
                  <a:pt x="384" y="157"/>
                  <a:pt x="383" y="158"/>
                  <a:pt x="383" y="158"/>
                </a:cubicBezTo>
                <a:cubicBezTo>
                  <a:pt x="382" y="160"/>
                  <a:pt x="382" y="162"/>
                  <a:pt x="381" y="161"/>
                </a:cubicBezTo>
                <a:cubicBezTo>
                  <a:pt x="379" y="161"/>
                  <a:pt x="379" y="161"/>
                  <a:pt x="379" y="161"/>
                </a:cubicBezTo>
                <a:cubicBezTo>
                  <a:pt x="379" y="162"/>
                  <a:pt x="378" y="162"/>
                  <a:pt x="378" y="163"/>
                </a:cubicBezTo>
                <a:cubicBezTo>
                  <a:pt x="378" y="163"/>
                  <a:pt x="379" y="164"/>
                  <a:pt x="379" y="164"/>
                </a:cubicBezTo>
                <a:cubicBezTo>
                  <a:pt x="379" y="164"/>
                  <a:pt x="378" y="164"/>
                  <a:pt x="378" y="165"/>
                </a:cubicBezTo>
                <a:cubicBezTo>
                  <a:pt x="378" y="165"/>
                  <a:pt x="377" y="165"/>
                  <a:pt x="377" y="165"/>
                </a:cubicBezTo>
                <a:cubicBezTo>
                  <a:pt x="375" y="166"/>
                  <a:pt x="375" y="166"/>
                  <a:pt x="375" y="166"/>
                </a:cubicBezTo>
                <a:cubicBezTo>
                  <a:pt x="375" y="168"/>
                  <a:pt x="373" y="167"/>
                  <a:pt x="373" y="167"/>
                </a:cubicBezTo>
                <a:cubicBezTo>
                  <a:pt x="372" y="165"/>
                  <a:pt x="372" y="165"/>
                  <a:pt x="372" y="165"/>
                </a:cubicBezTo>
                <a:cubicBezTo>
                  <a:pt x="371" y="165"/>
                  <a:pt x="370" y="165"/>
                  <a:pt x="370" y="166"/>
                </a:cubicBezTo>
                <a:cubicBezTo>
                  <a:pt x="370" y="167"/>
                  <a:pt x="371" y="168"/>
                  <a:pt x="369" y="168"/>
                </a:cubicBezTo>
                <a:cubicBezTo>
                  <a:pt x="369" y="168"/>
                  <a:pt x="368" y="167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6" y="169"/>
                  <a:pt x="366" y="167"/>
                  <a:pt x="365" y="168"/>
                </a:cubicBezTo>
                <a:cubicBezTo>
                  <a:pt x="364" y="168"/>
                  <a:pt x="364" y="169"/>
                  <a:pt x="364" y="170"/>
                </a:cubicBezTo>
                <a:cubicBezTo>
                  <a:pt x="364" y="170"/>
                  <a:pt x="365" y="171"/>
                  <a:pt x="366" y="172"/>
                </a:cubicBezTo>
                <a:cubicBezTo>
                  <a:pt x="366" y="173"/>
                  <a:pt x="367" y="171"/>
                  <a:pt x="368" y="172"/>
                </a:cubicBezTo>
                <a:cubicBezTo>
                  <a:pt x="368" y="173"/>
                  <a:pt x="370" y="172"/>
                  <a:pt x="370" y="173"/>
                </a:cubicBezTo>
                <a:cubicBezTo>
                  <a:pt x="370" y="173"/>
                  <a:pt x="371" y="174"/>
                  <a:pt x="371" y="175"/>
                </a:cubicBezTo>
                <a:cubicBezTo>
                  <a:pt x="371" y="176"/>
                  <a:pt x="371" y="176"/>
                  <a:pt x="372" y="177"/>
                </a:cubicBezTo>
                <a:cubicBezTo>
                  <a:pt x="372" y="178"/>
                  <a:pt x="372" y="178"/>
                  <a:pt x="372" y="179"/>
                </a:cubicBezTo>
                <a:cubicBezTo>
                  <a:pt x="372" y="180"/>
                  <a:pt x="372" y="180"/>
                  <a:pt x="372" y="181"/>
                </a:cubicBezTo>
                <a:cubicBezTo>
                  <a:pt x="372" y="182"/>
                  <a:pt x="371" y="182"/>
                  <a:pt x="371" y="182"/>
                </a:cubicBezTo>
                <a:cubicBezTo>
                  <a:pt x="371" y="183"/>
                  <a:pt x="371" y="183"/>
                  <a:pt x="370" y="183"/>
                </a:cubicBezTo>
                <a:cubicBezTo>
                  <a:pt x="370" y="184"/>
                  <a:pt x="370" y="184"/>
                  <a:pt x="369" y="184"/>
                </a:cubicBezTo>
                <a:cubicBezTo>
                  <a:pt x="368" y="183"/>
                  <a:pt x="369" y="183"/>
                  <a:pt x="369" y="183"/>
                </a:cubicBezTo>
                <a:cubicBezTo>
                  <a:pt x="369" y="182"/>
                  <a:pt x="368" y="183"/>
                  <a:pt x="367" y="182"/>
                </a:cubicBezTo>
                <a:cubicBezTo>
                  <a:pt x="366" y="182"/>
                  <a:pt x="366" y="181"/>
                  <a:pt x="365" y="182"/>
                </a:cubicBezTo>
                <a:cubicBezTo>
                  <a:pt x="363" y="183"/>
                  <a:pt x="362" y="181"/>
                  <a:pt x="361" y="181"/>
                </a:cubicBezTo>
                <a:cubicBezTo>
                  <a:pt x="359" y="182"/>
                  <a:pt x="358" y="182"/>
                  <a:pt x="358" y="182"/>
                </a:cubicBezTo>
                <a:cubicBezTo>
                  <a:pt x="358" y="182"/>
                  <a:pt x="356" y="183"/>
                  <a:pt x="356" y="183"/>
                </a:cubicBezTo>
                <a:cubicBezTo>
                  <a:pt x="354" y="184"/>
                  <a:pt x="356" y="186"/>
                  <a:pt x="356" y="186"/>
                </a:cubicBezTo>
                <a:cubicBezTo>
                  <a:pt x="356" y="186"/>
                  <a:pt x="356" y="187"/>
                  <a:pt x="356" y="188"/>
                </a:cubicBezTo>
                <a:cubicBezTo>
                  <a:pt x="356" y="189"/>
                  <a:pt x="355" y="190"/>
                  <a:pt x="355" y="190"/>
                </a:cubicBezTo>
                <a:cubicBezTo>
                  <a:pt x="355" y="191"/>
                  <a:pt x="355" y="192"/>
                  <a:pt x="355" y="192"/>
                </a:cubicBezTo>
                <a:cubicBezTo>
                  <a:pt x="355" y="193"/>
                  <a:pt x="355" y="193"/>
                  <a:pt x="355" y="193"/>
                </a:cubicBezTo>
                <a:cubicBezTo>
                  <a:pt x="354" y="194"/>
                  <a:pt x="356" y="194"/>
                  <a:pt x="355" y="195"/>
                </a:cubicBezTo>
                <a:cubicBezTo>
                  <a:pt x="355" y="195"/>
                  <a:pt x="356" y="196"/>
                  <a:pt x="355" y="196"/>
                </a:cubicBezTo>
                <a:cubicBezTo>
                  <a:pt x="355" y="197"/>
                  <a:pt x="355" y="197"/>
                  <a:pt x="355" y="197"/>
                </a:cubicBezTo>
                <a:cubicBezTo>
                  <a:pt x="355" y="197"/>
                  <a:pt x="356" y="199"/>
                  <a:pt x="357" y="199"/>
                </a:cubicBezTo>
                <a:cubicBezTo>
                  <a:pt x="358" y="199"/>
                  <a:pt x="359" y="198"/>
                  <a:pt x="360" y="198"/>
                </a:cubicBezTo>
                <a:cubicBezTo>
                  <a:pt x="361" y="198"/>
                  <a:pt x="362" y="201"/>
                  <a:pt x="363" y="201"/>
                </a:cubicBezTo>
                <a:cubicBezTo>
                  <a:pt x="365" y="201"/>
                  <a:pt x="366" y="200"/>
                  <a:pt x="368" y="200"/>
                </a:cubicBezTo>
                <a:cubicBezTo>
                  <a:pt x="370" y="200"/>
                  <a:pt x="370" y="200"/>
                  <a:pt x="371" y="200"/>
                </a:cubicBezTo>
                <a:cubicBezTo>
                  <a:pt x="371" y="200"/>
                  <a:pt x="371" y="199"/>
                  <a:pt x="372" y="198"/>
                </a:cubicBezTo>
                <a:cubicBezTo>
                  <a:pt x="372" y="198"/>
                  <a:pt x="374" y="198"/>
                  <a:pt x="374" y="197"/>
                </a:cubicBezTo>
                <a:cubicBezTo>
                  <a:pt x="375" y="196"/>
                  <a:pt x="375" y="196"/>
                  <a:pt x="375" y="196"/>
                </a:cubicBezTo>
                <a:cubicBezTo>
                  <a:pt x="375" y="196"/>
                  <a:pt x="374" y="194"/>
                  <a:pt x="375" y="193"/>
                </a:cubicBezTo>
                <a:cubicBezTo>
                  <a:pt x="375" y="192"/>
                  <a:pt x="374" y="193"/>
                  <a:pt x="375" y="191"/>
                </a:cubicBezTo>
                <a:cubicBezTo>
                  <a:pt x="376" y="189"/>
                  <a:pt x="376" y="191"/>
                  <a:pt x="377" y="191"/>
                </a:cubicBezTo>
                <a:cubicBezTo>
                  <a:pt x="378" y="191"/>
                  <a:pt x="378" y="191"/>
                  <a:pt x="378" y="190"/>
                </a:cubicBezTo>
                <a:cubicBezTo>
                  <a:pt x="379" y="189"/>
                  <a:pt x="379" y="189"/>
                  <a:pt x="379" y="189"/>
                </a:cubicBezTo>
                <a:cubicBezTo>
                  <a:pt x="380" y="189"/>
                  <a:pt x="380" y="188"/>
                  <a:pt x="380" y="188"/>
                </a:cubicBezTo>
                <a:cubicBezTo>
                  <a:pt x="381" y="188"/>
                  <a:pt x="381" y="188"/>
                  <a:pt x="382" y="188"/>
                </a:cubicBezTo>
                <a:cubicBezTo>
                  <a:pt x="382" y="187"/>
                  <a:pt x="382" y="187"/>
                  <a:pt x="382" y="187"/>
                </a:cubicBezTo>
                <a:cubicBezTo>
                  <a:pt x="383" y="186"/>
                  <a:pt x="383" y="186"/>
                  <a:pt x="383" y="186"/>
                </a:cubicBezTo>
                <a:cubicBezTo>
                  <a:pt x="383" y="186"/>
                  <a:pt x="383" y="185"/>
                  <a:pt x="383" y="185"/>
                </a:cubicBezTo>
                <a:cubicBezTo>
                  <a:pt x="383" y="185"/>
                  <a:pt x="382" y="183"/>
                  <a:pt x="383" y="183"/>
                </a:cubicBezTo>
                <a:cubicBezTo>
                  <a:pt x="384" y="183"/>
                  <a:pt x="384" y="184"/>
                  <a:pt x="385" y="184"/>
                </a:cubicBezTo>
                <a:cubicBezTo>
                  <a:pt x="387" y="183"/>
                  <a:pt x="387" y="185"/>
                  <a:pt x="388" y="185"/>
                </a:cubicBezTo>
                <a:cubicBezTo>
                  <a:pt x="389" y="185"/>
                  <a:pt x="389" y="184"/>
                  <a:pt x="390" y="184"/>
                </a:cubicBezTo>
                <a:cubicBezTo>
                  <a:pt x="391" y="184"/>
                  <a:pt x="390" y="183"/>
                  <a:pt x="391" y="183"/>
                </a:cubicBezTo>
                <a:cubicBezTo>
                  <a:pt x="393" y="183"/>
                  <a:pt x="391" y="181"/>
                  <a:pt x="392" y="181"/>
                </a:cubicBezTo>
                <a:cubicBezTo>
                  <a:pt x="394" y="181"/>
                  <a:pt x="392" y="180"/>
                  <a:pt x="393" y="180"/>
                </a:cubicBezTo>
                <a:cubicBezTo>
                  <a:pt x="395" y="180"/>
                  <a:pt x="394" y="181"/>
                  <a:pt x="395" y="181"/>
                </a:cubicBezTo>
                <a:cubicBezTo>
                  <a:pt x="396" y="181"/>
                  <a:pt x="396" y="182"/>
                  <a:pt x="397" y="182"/>
                </a:cubicBezTo>
                <a:cubicBezTo>
                  <a:pt x="397" y="182"/>
                  <a:pt x="397" y="184"/>
                  <a:pt x="397" y="184"/>
                </a:cubicBezTo>
                <a:cubicBezTo>
                  <a:pt x="397" y="184"/>
                  <a:pt x="398" y="184"/>
                  <a:pt x="398" y="185"/>
                </a:cubicBezTo>
                <a:cubicBezTo>
                  <a:pt x="398" y="185"/>
                  <a:pt x="398" y="186"/>
                  <a:pt x="399" y="186"/>
                </a:cubicBezTo>
                <a:cubicBezTo>
                  <a:pt x="399" y="186"/>
                  <a:pt x="400" y="186"/>
                  <a:pt x="400" y="186"/>
                </a:cubicBezTo>
                <a:cubicBezTo>
                  <a:pt x="401" y="186"/>
                  <a:pt x="400" y="187"/>
                  <a:pt x="400" y="187"/>
                </a:cubicBezTo>
                <a:cubicBezTo>
                  <a:pt x="401" y="187"/>
                  <a:pt x="401" y="187"/>
                  <a:pt x="401" y="187"/>
                </a:cubicBezTo>
                <a:cubicBezTo>
                  <a:pt x="402" y="188"/>
                  <a:pt x="402" y="188"/>
                  <a:pt x="402" y="188"/>
                </a:cubicBezTo>
                <a:cubicBezTo>
                  <a:pt x="403" y="189"/>
                  <a:pt x="403" y="189"/>
                  <a:pt x="403" y="189"/>
                </a:cubicBezTo>
                <a:cubicBezTo>
                  <a:pt x="404" y="189"/>
                  <a:pt x="404" y="189"/>
                  <a:pt x="404" y="189"/>
                </a:cubicBezTo>
                <a:cubicBezTo>
                  <a:pt x="405" y="190"/>
                  <a:pt x="405" y="190"/>
                  <a:pt x="405" y="190"/>
                </a:cubicBezTo>
                <a:cubicBezTo>
                  <a:pt x="405" y="190"/>
                  <a:pt x="405" y="190"/>
                  <a:pt x="405" y="190"/>
                </a:cubicBezTo>
                <a:cubicBezTo>
                  <a:pt x="405" y="190"/>
                  <a:pt x="406" y="190"/>
                  <a:pt x="407" y="191"/>
                </a:cubicBezTo>
                <a:cubicBezTo>
                  <a:pt x="407" y="191"/>
                  <a:pt x="408" y="191"/>
                  <a:pt x="408" y="191"/>
                </a:cubicBezTo>
                <a:cubicBezTo>
                  <a:pt x="410" y="192"/>
                  <a:pt x="409" y="193"/>
                  <a:pt x="410" y="193"/>
                </a:cubicBezTo>
                <a:cubicBezTo>
                  <a:pt x="410" y="194"/>
                  <a:pt x="410" y="194"/>
                  <a:pt x="409" y="19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7" y="195"/>
                  <a:pt x="407" y="196"/>
                  <a:pt x="406" y="196"/>
                </a:cubicBezTo>
                <a:cubicBezTo>
                  <a:pt x="405" y="195"/>
                  <a:pt x="404" y="195"/>
                  <a:pt x="403" y="195"/>
                </a:cubicBezTo>
                <a:cubicBezTo>
                  <a:pt x="403" y="195"/>
                  <a:pt x="402" y="196"/>
                  <a:pt x="402" y="196"/>
                </a:cubicBezTo>
                <a:cubicBezTo>
                  <a:pt x="401" y="196"/>
                  <a:pt x="401" y="196"/>
                  <a:pt x="401" y="196"/>
                </a:cubicBezTo>
                <a:cubicBezTo>
                  <a:pt x="401" y="196"/>
                  <a:pt x="401" y="196"/>
                  <a:pt x="401" y="197"/>
                </a:cubicBezTo>
                <a:cubicBezTo>
                  <a:pt x="401" y="197"/>
                  <a:pt x="402" y="197"/>
                  <a:pt x="402" y="197"/>
                </a:cubicBezTo>
                <a:cubicBezTo>
                  <a:pt x="403" y="197"/>
                  <a:pt x="403" y="199"/>
                  <a:pt x="404" y="198"/>
                </a:cubicBezTo>
                <a:cubicBezTo>
                  <a:pt x="405" y="198"/>
                  <a:pt x="405" y="199"/>
                  <a:pt x="405" y="199"/>
                </a:cubicBezTo>
                <a:cubicBezTo>
                  <a:pt x="406" y="199"/>
                  <a:pt x="406" y="199"/>
                  <a:pt x="407" y="200"/>
                </a:cubicBezTo>
                <a:cubicBezTo>
                  <a:pt x="408" y="200"/>
                  <a:pt x="408" y="199"/>
                  <a:pt x="408" y="199"/>
                </a:cubicBezTo>
                <a:cubicBezTo>
                  <a:pt x="408" y="198"/>
                  <a:pt x="408" y="198"/>
                  <a:pt x="408" y="198"/>
                </a:cubicBezTo>
                <a:cubicBezTo>
                  <a:pt x="408" y="198"/>
                  <a:pt x="408" y="197"/>
                  <a:pt x="409" y="197"/>
                </a:cubicBezTo>
                <a:cubicBezTo>
                  <a:pt x="410" y="197"/>
                  <a:pt x="410" y="197"/>
                  <a:pt x="411" y="196"/>
                </a:cubicBezTo>
                <a:cubicBezTo>
                  <a:pt x="412" y="196"/>
                  <a:pt x="412" y="196"/>
                  <a:pt x="412" y="196"/>
                </a:cubicBezTo>
                <a:cubicBezTo>
                  <a:pt x="412" y="196"/>
                  <a:pt x="412" y="195"/>
                  <a:pt x="412" y="194"/>
                </a:cubicBezTo>
                <a:cubicBezTo>
                  <a:pt x="412" y="192"/>
                  <a:pt x="412" y="192"/>
                  <a:pt x="412" y="192"/>
                </a:cubicBezTo>
                <a:cubicBezTo>
                  <a:pt x="412" y="191"/>
                  <a:pt x="412" y="191"/>
                  <a:pt x="412" y="191"/>
                </a:cubicBezTo>
                <a:cubicBezTo>
                  <a:pt x="412" y="191"/>
                  <a:pt x="412" y="191"/>
                  <a:pt x="412" y="191"/>
                </a:cubicBezTo>
                <a:cubicBezTo>
                  <a:pt x="412" y="191"/>
                  <a:pt x="412" y="191"/>
                  <a:pt x="412" y="191"/>
                </a:cubicBezTo>
                <a:cubicBezTo>
                  <a:pt x="412" y="191"/>
                  <a:pt x="413" y="191"/>
                  <a:pt x="413" y="191"/>
                </a:cubicBezTo>
                <a:cubicBezTo>
                  <a:pt x="414" y="192"/>
                  <a:pt x="414" y="192"/>
                  <a:pt x="414" y="192"/>
                </a:cubicBezTo>
                <a:cubicBezTo>
                  <a:pt x="415" y="192"/>
                  <a:pt x="415" y="193"/>
                  <a:pt x="415" y="193"/>
                </a:cubicBezTo>
                <a:cubicBezTo>
                  <a:pt x="416" y="192"/>
                  <a:pt x="416" y="192"/>
                  <a:pt x="416" y="192"/>
                </a:cubicBezTo>
                <a:cubicBezTo>
                  <a:pt x="416" y="192"/>
                  <a:pt x="416" y="192"/>
                  <a:pt x="416" y="192"/>
                </a:cubicBezTo>
                <a:cubicBezTo>
                  <a:pt x="416" y="192"/>
                  <a:pt x="416" y="192"/>
                  <a:pt x="416" y="192"/>
                </a:cubicBezTo>
                <a:cubicBezTo>
                  <a:pt x="416" y="191"/>
                  <a:pt x="416" y="191"/>
                  <a:pt x="416" y="191"/>
                </a:cubicBezTo>
                <a:cubicBezTo>
                  <a:pt x="416" y="190"/>
                  <a:pt x="416" y="190"/>
                  <a:pt x="416" y="190"/>
                </a:cubicBezTo>
                <a:cubicBezTo>
                  <a:pt x="416" y="190"/>
                  <a:pt x="416" y="190"/>
                  <a:pt x="416" y="190"/>
                </a:cubicBezTo>
                <a:cubicBezTo>
                  <a:pt x="416" y="189"/>
                  <a:pt x="416" y="189"/>
                  <a:pt x="416" y="189"/>
                </a:cubicBezTo>
                <a:cubicBezTo>
                  <a:pt x="415" y="189"/>
                  <a:pt x="415" y="189"/>
                  <a:pt x="415" y="189"/>
                </a:cubicBezTo>
                <a:cubicBezTo>
                  <a:pt x="414" y="189"/>
                  <a:pt x="414" y="189"/>
                  <a:pt x="414" y="189"/>
                </a:cubicBezTo>
                <a:cubicBezTo>
                  <a:pt x="414" y="189"/>
                  <a:pt x="414" y="189"/>
                  <a:pt x="413" y="189"/>
                </a:cubicBezTo>
                <a:cubicBezTo>
                  <a:pt x="413" y="189"/>
                  <a:pt x="413" y="188"/>
                  <a:pt x="412" y="188"/>
                </a:cubicBezTo>
                <a:cubicBezTo>
                  <a:pt x="411" y="187"/>
                  <a:pt x="411" y="187"/>
                  <a:pt x="411" y="187"/>
                </a:cubicBezTo>
                <a:cubicBezTo>
                  <a:pt x="409" y="187"/>
                  <a:pt x="409" y="187"/>
                  <a:pt x="409" y="187"/>
                </a:cubicBezTo>
                <a:cubicBezTo>
                  <a:pt x="408" y="187"/>
                  <a:pt x="408" y="186"/>
                  <a:pt x="408" y="186"/>
                </a:cubicBezTo>
                <a:cubicBezTo>
                  <a:pt x="407" y="186"/>
                  <a:pt x="407" y="186"/>
                  <a:pt x="407" y="186"/>
                </a:cubicBezTo>
                <a:cubicBezTo>
                  <a:pt x="407" y="185"/>
                  <a:pt x="406" y="185"/>
                  <a:pt x="407" y="184"/>
                </a:cubicBezTo>
                <a:cubicBezTo>
                  <a:pt x="407" y="184"/>
                  <a:pt x="404" y="183"/>
                  <a:pt x="405" y="183"/>
                </a:cubicBezTo>
                <a:cubicBezTo>
                  <a:pt x="406" y="183"/>
                  <a:pt x="405" y="182"/>
                  <a:pt x="404" y="182"/>
                </a:cubicBezTo>
                <a:cubicBezTo>
                  <a:pt x="404" y="182"/>
                  <a:pt x="403" y="182"/>
                  <a:pt x="403" y="181"/>
                </a:cubicBezTo>
                <a:cubicBezTo>
                  <a:pt x="402" y="181"/>
                  <a:pt x="403" y="180"/>
                  <a:pt x="403" y="180"/>
                </a:cubicBezTo>
                <a:cubicBezTo>
                  <a:pt x="403" y="179"/>
                  <a:pt x="403" y="179"/>
                  <a:pt x="404" y="179"/>
                </a:cubicBezTo>
                <a:cubicBezTo>
                  <a:pt x="405" y="179"/>
                  <a:pt x="405" y="180"/>
                  <a:pt x="406" y="180"/>
                </a:cubicBezTo>
                <a:cubicBezTo>
                  <a:pt x="407" y="180"/>
                  <a:pt x="406" y="181"/>
                  <a:pt x="407" y="181"/>
                </a:cubicBezTo>
                <a:cubicBezTo>
                  <a:pt x="407" y="181"/>
                  <a:pt x="406" y="181"/>
                  <a:pt x="407" y="182"/>
                </a:cubicBezTo>
                <a:cubicBezTo>
                  <a:pt x="408" y="183"/>
                  <a:pt x="409" y="182"/>
                  <a:pt x="409" y="183"/>
                </a:cubicBezTo>
                <a:cubicBezTo>
                  <a:pt x="410" y="184"/>
                  <a:pt x="410" y="183"/>
                  <a:pt x="411" y="184"/>
                </a:cubicBezTo>
                <a:cubicBezTo>
                  <a:pt x="413" y="186"/>
                  <a:pt x="413" y="186"/>
                  <a:pt x="413" y="186"/>
                </a:cubicBezTo>
                <a:cubicBezTo>
                  <a:pt x="413" y="186"/>
                  <a:pt x="414" y="186"/>
                  <a:pt x="415" y="186"/>
                </a:cubicBezTo>
                <a:cubicBezTo>
                  <a:pt x="416" y="187"/>
                  <a:pt x="415" y="186"/>
                  <a:pt x="416" y="187"/>
                </a:cubicBezTo>
                <a:cubicBezTo>
                  <a:pt x="417" y="188"/>
                  <a:pt x="416" y="188"/>
                  <a:pt x="416" y="188"/>
                </a:cubicBezTo>
                <a:cubicBezTo>
                  <a:pt x="417" y="189"/>
                  <a:pt x="416" y="189"/>
                  <a:pt x="417" y="190"/>
                </a:cubicBezTo>
                <a:cubicBezTo>
                  <a:pt x="418" y="191"/>
                  <a:pt x="418" y="191"/>
                  <a:pt x="418" y="191"/>
                </a:cubicBezTo>
                <a:cubicBezTo>
                  <a:pt x="418" y="192"/>
                  <a:pt x="418" y="192"/>
                  <a:pt x="418" y="192"/>
                </a:cubicBezTo>
                <a:cubicBezTo>
                  <a:pt x="418" y="193"/>
                  <a:pt x="418" y="193"/>
                  <a:pt x="419" y="194"/>
                </a:cubicBezTo>
                <a:cubicBezTo>
                  <a:pt x="420" y="195"/>
                  <a:pt x="419" y="193"/>
                  <a:pt x="420" y="194"/>
                </a:cubicBezTo>
                <a:cubicBezTo>
                  <a:pt x="421" y="194"/>
                  <a:pt x="420" y="195"/>
                  <a:pt x="420" y="195"/>
                </a:cubicBezTo>
                <a:cubicBezTo>
                  <a:pt x="420" y="196"/>
                  <a:pt x="421" y="197"/>
                  <a:pt x="421" y="197"/>
                </a:cubicBezTo>
                <a:cubicBezTo>
                  <a:pt x="422" y="198"/>
                  <a:pt x="421" y="198"/>
                  <a:pt x="422" y="198"/>
                </a:cubicBezTo>
                <a:cubicBezTo>
                  <a:pt x="423" y="200"/>
                  <a:pt x="423" y="200"/>
                  <a:pt x="423" y="200"/>
                </a:cubicBezTo>
                <a:cubicBezTo>
                  <a:pt x="423" y="200"/>
                  <a:pt x="424" y="199"/>
                  <a:pt x="424" y="199"/>
                </a:cubicBezTo>
                <a:cubicBezTo>
                  <a:pt x="425" y="198"/>
                  <a:pt x="426" y="198"/>
                  <a:pt x="427" y="198"/>
                </a:cubicBezTo>
                <a:cubicBezTo>
                  <a:pt x="428" y="198"/>
                  <a:pt x="427" y="197"/>
                  <a:pt x="428" y="197"/>
                </a:cubicBezTo>
                <a:cubicBezTo>
                  <a:pt x="428" y="197"/>
                  <a:pt x="429" y="197"/>
                  <a:pt x="430" y="196"/>
                </a:cubicBezTo>
                <a:cubicBezTo>
                  <a:pt x="430" y="195"/>
                  <a:pt x="428" y="195"/>
                  <a:pt x="429" y="194"/>
                </a:cubicBezTo>
                <a:cubicBezTo>
                  <a:pt x="430" y="194"/>
                  <a:pt x="426" y="192"/>
                  <a:pt x="427" y="192"/>
                </a:cubicBezTo>
                <a:cubicBezTo>
                  <a:pt x="428" y="192"/>
                  <a:pt x="430" y="194"/>
                  <a:pt x="430" y="193"/>
                </a:cubicBezTo>
                <a:cubicBezTo>
                  <a:pt x="431" y="190"/>
                  <a:pt x="432" y="191"/>
                  <a:pt x="434" y="191"/>
                </a:cubicBezTo>
                <a:cubicBezTo>
                  <a:pt x="435" y="191"/>
                  <a:pt x="435" y="191"/>
                  <a:pt x="436" y="191"/>
                </a:cubicBezTo>
                <a:cubicBezTo>
                  <a:pt x="436" y="192"/>
                  <a:pt x="435" y="192"/>
                  <a:pt x="436" y="193"/>
                </a:cubicBezTo>
                <a:cubicBezTo>
                  <a:pt x="436" y="193"/>
                  <a:pt x="435" y="193"/>
                  <a:pt x="436" y="194"/>
                </a:cubicBezTo>
                <a:cubicBezTo>
                  <a:pt x="437" y="195"/>
                  <a:pt x="434" y="194"/>
                  <a:pt x="434" y="195"/>
                </a:cubicBezTo>
                <a:cubicBezTo>
                  <a:pt x="434" y="196"/>
                  <a:pt x="432" y="196"/>
                  <a:pt x="433" y="197"/>
                </a:cubicBezTo>
                <a:cubicBezTo>
                  <a:pt x="434" y="197"/>
                  <a:pt x="433" y="197"/>
                  <a:pt x="433" y="198"/>
                </a:cubicBezTo>
                <a:cubicBezTo>
                  <a:pt x="434" y="199"/>
                  <a:pt x="434" y="198"/>
                  <a:pt x="435" y="199"/>
                </a:cubicBezTo>
                <a:cubicBezTo>
                  <a:pt x="435" y="200"/>
                  <a:pt x="437" y="199"/>
                  <a:pt x="438" y="200"/>
                </a:cubicBezTo>
                <a:cubicBezTo>
                  <a:pt x="439" y="200"/>
                  <a:pt x="440" y="200"/>
                  <a:pt x="441" y="201"/>
                </a:cubicBezTo>
                <a:cubicBezTo>
                  <a:pt x="442" y="202"/>
                  <a:pt x="443" y="200"/>
                  <a:pt x="443" y="200"/>
                </a:cubicBezTo>
                <a:cubicBezTo>
                  <a:pt x="443" y="200"/>
                  <a:pt x="445" y="199"/>
                  <a:pt x="445" y="200"/>
                </a:cubicBezTo>
                <a:cubicBezTo>
                  <a:pt x="445" y="200"/>
                  <a:pt x="447" y="201"/>
                  <a:pt x="447" y="201"/>
                </a:cubicBezTo>
                <a:cubicBezTo>
                  <a:pt x="447" y="202"/>
                  <a:pt x="446" y="202"/>
                  <a:pt x="446" y="203"/>
                </a:cubicBezTo>
                <a:cubicBezTo>
                  <a:pt x="445" y="203"/>
                  <a:pt x="445" y="204"/>
                  <a:pt x="447" y="204"/>
                </a:cubicBezTo>
                <a:cubicBezTo>
                  <a:pt x="449" y="205"/>
                  <a:pt x="449" y="204"/>
                  <a:pt x="450" y="203"/>
                </a:cubicBezTo>
                <a:cubicBezTo>
                  <a:pt x="450" y="202"/>
                  <a:pt x="448" y="202"/>
                  <a:pt x="448" y="201"/>
                </a:cubicBezTo>
                <a:cubicBezTo>
                  <a:pt x="449" y="200"/>
                  <a:pt x="451" y="198"/>
                  <a:pt x="453" y="199"/>
                </a:cubicBezTo>
                <a:cubicBezTo>
                  <a:pt x="454" y="200"/>
                  <a:pt x="453" y="201"/>
                  <a:pt x="453" y="202"/>
                </a:cubicBezTo>
                <a:cubicBezTo>
                  <a:pt x="454" y="202"/>
                  <a:pt x="453" y="204"/>
                  <a:pt x="453" y="204"/>
                </a:cubicBezTo>
                <a:cubicBezTo>
                  <a:pt x="453" y="205"/>
                  <a:pt x="452" y="207"/>
                  <a:pt x="452" y="207"/>
                </a:cubicBezTo>
                <a:cubicBezTo>
                  <a:pt x="451" y="208"/>
                  <a:pt x="450" y="208"/>
                  <a:pt x="451" y="209"/>
                </a:cubicBezTo>
                <a:cubicBezTo>
                  <a:pt x="451" y="210"/>
                  <a:pt x="450" y="210"/>
                  <a:pt x="450" y="211"/>
                </a:cubicBezTo>
                <a:cubicBezTo>
                  <a:pt x="450" y="211"/>
                  <a:pt x="449" y="211"/>
                  <a:pt x="448" y="212"/>
                </a:cubicBezTo>
                <a:cubicBezTo>
                  <a:pt x="448" y="212"/>
                  <a:pt x="445" y="212"/>
                  <a:pt x="446" y="212"/>
                </a:cubicBezTo>
                <a:cubicBezTo>
                  <a:pt x="446" y="213"/>
                  <a:pt x="446" y="213"/>
                  <a:pt x="447" y="214"/>
                </a:cubicBezTo>
                <a:cubicBezTo>
                  <a:pt x="447" y="214"/>
                  <a:pt x="447" y="215"/>
                  <a:pt x="447" y="215"/>
                </a:cubicBezTo>
                <a:cubicBezTo>
                  <a:pt x="447" y="216"/>
                  <a:pt x="447" y="216"/>
                  <a:pt x="448" y="217"/>
                </a:cubicBezTo>
                <a:cubicBezTo>
                  <a:pt x="448" y="217"/>
                  <a:pt x="449" y="218"/>
                  <a:pt x="450" y="219"/>
                </a:cubicBezTo>
                <a:cubicBezTo>
                  <a:pt x="450" y="220"/>
                  <a:pt x="451" y="219"/>
                  <a:pt x="451" y="220"/>
                </a:cubicBezTo>
                <a:cubicBezTo>
                  <a:pt x="452" y="221"/>
                  <a:pt x="452" y="221"/>
                  <a:pt x="453" y="221"/>
                </a:cubicBezTo>
                <a:cubicBezTo>
                  <a:pt x="453" y="222"/>
                  <a:pt x="454" y="223"/>
                  <a:pt x="454" y="223"/>
                </a:cubicBezTo>
                <a:cubicBezTo>
                  <a:pt x="455" y="224"/>
                  <a:pt x="456" y="225"/>
                  <a:pt x="456" y="225"/>
                </a:cubicBezTo>
                <a:cubicBezTo>
                  <a:pt x="457" y="226"/>
                  <a:pt x="456" y="226"/>
                  <a:pt x="456" y="227"/>
                </a:cubicBezTo>
                <a:cubicBezTo>
                  <a:pt x="457" y="227"/>
                  <a:pt x="457" y="227"/>
                  <a:pt x="458" y="228"/>
                </a:cubicBezTo>
                <a:cubicBezTo>
                  <a:pt x="458" y="228"/>
                  <a:pt x="459" y="228"/>
                  <a:pt x="460" y="229"/>
                </a:cubicBezTo>
                <a:cubicBezTo>
                  <a:pt x="460" y="229"/>
                  <a:pt x="460" y="230"/>
                  <a:pt x="461" y="230"/>
                </a:cubicBezTo>
                <a:cubicBezTo>
                  <a:pt x="461" y="231"/>
                  <a:pt x="460" y="232"/>
                  <a:pt x="461" y="232"/>
                </a:cubicBezTo>
                <a:cubicBezTo>
                  <a:pt x="461" y="234"/>
                  <a:pt x="461" y="234"/>
                  <a:pt x="461" y="234"/>
                </a:cubicBezTo>
                <a:cubicBezTo>
                  <a:pt x="462" y="236"/>
                  <a:pt x="463" y="235"/>
                  <a:pt x="464" y="236"/>
                </a:cubicBezTo>
                <a:cubicBezTo>
                  <a:pt x="464" y="237"/>
                  <a:pt x="463" y="238"/>
                  <a:pt x="464" y="239"/>
                </a:cubicBezTo>
                <a:cubicBezTo>
                  <a:pt x="464" y="239"/>
                  <a:pt x="464" y="239"/>
                  <a:pt x="466" y="240"/>
                </a:cubicBezTo>
                <a:cubicBezTo>
                  <a:pt x="467" y="240"/>
                  <a:pt x="467" y="242"/>
                  <a:pt x="468" y="242"/>
                </a:cubicBezTo>
                <a:cubicBezTo>
                  <a:pt x="469" y="242"/>
                  <a:pt x="468" y="244"/>
                  <a:pt x="468" y="244"/>
                </a:cubicBezTo>
                <a:cubicBezTo>
                  <a:pt x="467" y="246"/>
                  <a:pt x="470" y="248"/>
                  <a:pt x="471" y="248"/>
                </a:cubicBezTo>
                <a:cubicBezTo>
                  <a:pt x="472" y="248"/>
                  <a:pt x="475" y="249"/>
                  <a:pt x="476" y="249"/>
                </a:cubicBezTo>
                <a:cubicBezTo>
                  <a:pt x="476" y="249"/>
                  <a:pt x="478" y="248"/>
                  <a:pt x="478" y="248"/>
                </a:cubicBezTo>
                <a:cubicBezTo>
                  <a:pt x="479" y="248"/>
                  <a:pt x="482" y="246"/>
                  <a:pt x="483" y="246"/>
                </a:cubicBezTo>
                <a:cubicBezTo>
                  <a:pt x="484" y="247"/>
                  <a:pt x="484" y="246"/>
                  <a:pt x="485" y="246"/>
                </a:cubicBezTo>
                <a:cubicBezTo>
                  <a:pt x="487" y="246"/>
                  <a:pt x="487" y="244"/>
                  <a:pt x="488" y="244"/>
                </a:cubicBezTo>
                <a:cubicBezTo>
                  <a:pt x="490" y="244"/>
                  <a:pt x="490" y="242"/>
                  <a:pt x="490" y="242"/>
                </a:cubicBezTo>
                <a:cubicBezTo>
                  <a:pt x="491" y="241"/>
                  <a:pt x="491" y="241"/>
                  <a:pt x="492" y="240"/>
                </a:cubicBezTo>
                <a:cubicBezTo>
                  <a:pt x="493" y="239"/>
                  <a:pt x="493" y="238"/>
                  <a:pt x="494" y="238"/>
                </a:cubicBezTo>
                <a:cubicBezTo>
                  <a:pt x="494" y="237"/>
                  <a:pt x="495" y="236"/>
                  <a:pt x="495" y="235"/>
                </a:cubicBezTo>
                <a:cubicBezTo>
                  <a:pt x="496" y="235"/>
                  <a:pt x="497" y="234"/>
                  <a:pt x="497" y="233"/>
                </a:cubicBezTo>
                <a:cubicBezTo>
                  <a:pt x="498" y="232"/>
                  <a:pt x="498" y="231"/>
                  <a:pt x="499" y="230"/>
                </a:cubicBezTo>
                <a:cubicBezTo>
                  <a:pt x="500" y="230"/>
                  <a:pt x="500" y="229"/>
                  <a:pt x="501" y="229"/>
                </a:cubicBezTo>
                <a:cubicBezTo>
                  <a:pt x="502" y="228"/>
                  <a:pt x="503" y="227"/>
                  <a:pt x="502" y="226"/>
                </a:cubicBezTo>
                <a:cubicBezTo>
                  <a:pt x="502" y="226"/>
                  <a:pt x="500" y="226"/>
                  <a:pt x="499" y="226"/>
                </a:cubicBezTo>
                <a:cubicBezTo>
                  <a:pt x="498" y="225"/>
                  <a:pt x="498" y="224"/>
                  <a:pt x="497" y="224"/>
                </a:cubicBezTo>
                <a:cubicBezTo>
                  <a:pt x="496" y="223"/>
                  <a:pt x="496" y="225"/>
                  <a:pt x="494" y="225"/>
                </a:cubicBezTo>
                <a:cubicBezTo>
                  <a:pt x="493" y="225"/>
                  <a:pt x="492" y="226"/>
                  <a:pt x="491" y="226"/>
                </a:cubicBezTo>
                <a:cubicBezTo>
                  <a:pt x="490" y="226"/>
                  <a:pt x="489" y="226"/>
                  <a:pt x="488" y="225"/>
                </a:cubicBezTo>
                <a:cubicBezTo>
                  <a:pt x="487" y="225"/>
                  <a:pt x="487" y="222"/>
                  <a:pt x="486" y="222"/>
                </a:cubicBezTo>
                <a:cubicBezTo>
                  <a:pt x="486" y="222"/>
                  <a:pt x="485" y="222"/>
                  <a:pt x="485" y="222"/>
                </a:cubicBezTo>
                <a:cubicBezTo>
                  <a:pt x="483" y="220"/>
                  <a:pt x="484" y="220"/>
                  <a:pt x="482" y="219"/>
                </a:cubicBezTo>
                <a:cubicBezTo>
                  <a:pt x="481" y="218"/>
                  <a:pt x="482" y="217"/>
                  <a:pt x="481" y="217"/>
                </a:cubicBezTo>
                <a:cubicBezTo>
                  <a:pt x="480" y="216"/>
                  <a:pt x="480" y="215"/>
                  <a:pt x="480" y="215"/>
                </a:cubicBezTo>
                <a:cubicBezTo>
                  <a:pt x="481" y="215"/>
                  <a:pt x="482" y="215"/>
                  <a:pt x="483" y="214"/>
                </a:cubicBezTo>
                <a:cubicBezTo>
                  <a:pt x="484" y="214"/>
                  <a:pt x="484" y="216"/>
                  <a:pt x="484" y="216"/>
                </a:cubicBezTo>
                <a:cubicBezTo>
                  <a:pt x="485" y="217"/>
                  <a:pt x="485" y="217"/>
                  <a:pt x="485" y="217"/>
                </a:cubicBezTo>
                <a:cubicBezTo>
                  <a:pt x="486" y="217"/>
                  <a:pt x="486" y="217"/>
                  <a:pt x="486" y="218"/>
                </a:cubicBezTo>
                <a:cubicBezTo>
                  <a:pt x="487" y="219"/>
                  <a:pt x="487" y="219"/>
                  <a:pt x="487" y="219"/>
                </a:cubicBezTo>
                <a:cubicBezTo>
                  <a:pt x="488" y="219"/>
                  <a:pt x="488" y="219"/>
                  <a:pt x="488" y="219"/>
                </a:cubicBezTo>
                <a:cubicBezTo>
                  <a:pt x="489" y="220"/>
                  <a:pt x="489" y="220"/>
                  <a:pt x="489" y="220"/>
                </a:cubicBezTo>
                <a:cubicBezTo>
                  <a:pt x="489" y="220"/>
                  <a:pt x="490" y="221"/>
                  <a:pt x="490" y="221"/>
                </a:cubicBezTo>
                <a:cubicBezTo>
                  <a:pt x="491" y="221"/>
                  <a:pt x="493" y="222"/>
                  <a:pt x="493" y="222"/>
                </a:cubicBezTo>
                <a:cubicBezTo>
                  <a:pt x="493" y="222"/>
                  <a:pt x="495" y="222"/>
                  <a:pt x="496" y="222"/>
                </a:cubicBezTo>
                <a:cubicBezTo>
                  <a:pt x="496" y="222"/>
                  <a:pt x="497" y="223"/>
                  <a:pt x="499" y="224"/>
                </a:cubicBezTo>
                <a:cubicBezTo>
                  <a:pt x="500" y="224"/>
                  <a:pt x="500" y="224"/>
                  <a:pt x="502" y="224"/>
                </a:cubicBezTo>
                <a:cubicBezTo>
                  <a:pt x="503" y="225"/>
                  <a:pt x="504" y="225"/>
                  <a:pt x="506" y="225"/>
                </a:cubicBezTo>
                <a:cubicBezTo>
                  <a:pt x="506" y="226"/>
                  <a:pt x="507" y="225"/>
                  <a:pt x="508" y="225"/>
                </a:cubicBezTo>
                <a:cubicBezTo>
                  <a:pt x="509" y="225"/>
                  <a:pt x="510" y="226"/>
                  <a:pt x="511" y="226"/>
                </a:cubicBezTo>
                <a:cubicBezTo>
                  <a:pt x="511" y="226"/>
                  <a:pt x="512" y="225"/>
                  <a:pt x="513" y="226"/>
                </a:cubicBezTo>
                <a:cubicBezTo>
                  <a:pt x="514" y="226"/>
                  <a:pt x="515" y="225"/>
                  <a:pt x="515" y="225"/>
                </a:cubicBezTo>
                <a:cubicBezTo>
                  <a:pt x="517" y="226"/>
                  <a:pt x="517" y="225"/>
                  <a:pt x="518" y="226"/>
                </a:cubicBezTo>
                <a:cubicBezTo>
                  <a:pt x="519" y="226"/>
                  <a:pt x="522" y="226"/>
                  <a:pt x="522" y="227"/>
                </a:cubicBezTo>
                <a:cubicBezTo>
                  <a:pt x="523" y="228"/>
                  <a:pt x="525" y="231"/>
                  <a:pt x="525" y="231"/>
                </a:cubicBezTo>
                <a:cubicBezTo>
                  <a:pt x="527" y="230"/>
                  <a:pt x="525" y="233"/>
                  <a:pt x="527" y="233"/>
                </a:cubicBezTo>
                <a:cubicBezTo>
                  <a:pt x="527" y="233"/>
                  <a:pt x="527" y="233"/>
                  <a:pt x="528" y="234"/>
                </a:cubicBezTo>
                <a:cubicBezTo>
                  <a:pt x="529" y="235"/>
                  <a:pt x="529" y="234"/>
                  <a:pt x="530" y="235"/>
                </a:cubicBezTo>
                <a:cubicBezTo>
                  <a:pt x="530" y="235"/>
                  <a:pt x="532" y="232"/>
                  <a:pt x="533" y="233"/>
                </a:cubicBezTo>
                <a:cubicBezTo>
                  <a:pt x="533" y="233"/>
                  <a:pt x="533" y="235"/>
                  <a:pt x="534" y="236"/>
                </a:cubicBezTo>
                <a:cubicBezTo>
                  <a:pt x="534" y="236"/>
                  <a:pt x="534" y="237"/>
                  <a:pt x="534" y="238"/>
                </a:cubicBezTo>
                <a:cubicBezTo>
                  <a:pt x="535" y="239"/>
                  <a:pt x="535" y="239"/>
                  <a:pt x="535" y="240"/>
                </a:cubicBezTo>
                <a:cubicBezTo>
                  <a:pt x="535" y="240"/>
                  <a:pt x="536" y="242"/>
                  <a:pt x="536" y="242"/>
                </a:cubicBezTo>
                <a:cubicBezTo>
                  <a:pt x="536" y="243"/>
                  <a:pt x="536" y="243"/>
                  <a:pt x="536" y="244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5"/>
                  <a:pt x="536" y="246"/>
                </a:cubicBezTo>
                <a:cubicBezTo>
                  <a:pt x="537" y="246"/>
                  <a:pt x="538" y="248"/>
                  <a:pt x="538" y="248"/>
                </a:cubicBezTo>
                <a:cubicBezTo>
                  <a:pt x="538" y="251"/>
                  <a:pt x="538" y="251"/>
                  <a:pt x="538" y="251"/>
                </a:cubicBezTo>
                <a:cubicBezTo>
                  <a:pt x="538" y="252"/>
                  <a:pt x="540" y="252"/>
                  <a:pt x="540" y="253"/>
                </a:cubicBezTo>
                <a:cubicBezTo>
                  <a:pt x="540" y="253"/>
                  <a:pt x="540" y="254"/>
                  <a:pt x="540" y="254"/>
                </a:cubicBezTo>
                <a:cubicBezTo>
                  <a:pt x="540" y="255"/>
                  <a:pt x="540" y="255"/>
                  <a:pt x="541" y="255"/>
                </a:cubicBezTo>
                <a:cubicBezTo>
                  <a:pt x="541" y="256"/>
                  <a:pt x="542" y="257"/>
                  <a:pt x="542" y="257"/>
                </a:cubicBezTo>
                <a:cubicBezTo>
                  <a:pt x="543" y="257"/>
                  <a:pt x="543" y="257"/>
                  <a:pt x="544" y="258"/>
                </a:cubicBezTo>
                <a:cubicBezTo>
                  <a:pt x="544" y="258"/>
                  <a:pt x="545" y="258"/>
                  <a:pt x="545" y="257"/>
                </a:cubicBezTo>
                <a:cubicBezTo>
                  <a:pt x="546" y="257"/>
                  <a:pt x="547" y="257"/>
                  <a:pt x="547" y="257"/>
                </a:cubicBezTo>
                <a:cubicBezTo>
                  <a:pt x="548" y="256"/>
                  <a:pt x="548" y="255"/>
                  <a:pt x="548" y="255"/>
                </a:cubicBezTo>
                <a:cubicBezTo>
                  <a:pt x="548" y="254"/>
                  <a:pt x="548" y="254"/>
                  <a:pt x="548" y="254"/>
                </a:cubicBezTo>
                <a:cubicBezTo>
                  <a:pt x="550" y="253"/>
                  <a:pt x="550" y="253"/>
                  <a:pt x="550" y="253"/>
                </a:cubicBezTo>
                <a:cubicBezTo>
                  <a:pt x="550" y="251"/>
                  <a:pt x="550" y="251"/>
                  <a:pt x="550" y="251"/>
                </a:cubicBezTo>
                <a:cubicBezTo>
                  <a:pt x="550" y="251"/>
                  <a:pt x="550" y="251"/>
                  <a:pt x="550" y="251"/>
                </a:cubicBezTo>
                <a:cubicBezTo>
                  <a:pt x="551" y="250"/>
                  <a:pt x="550" y="249"/>
                  <a:pt x="551" y="249"/>
                </a:cubicBezTo>
                <a:cubicBezTo>
                  <a:pt x="550" y="247"/>
                  <a:pt x="550" y="247"/>
                  <a:pt x="550" y="247"/>
                </a:cubicBezTo>
                <a:cubicBezTo>
                  <a:pt x="551" y="246"/>
                  <a:pt x="550" y="245"/>
                  <a:pt x="551" y="244"/>
                </a:cubicBezTo>
                <a:cubicBezTo>
                  <a:pt x="552" y="243"/>
                  <a:pt x="552" y="243"/>
                  <a:pt x="552" y="243"/>
                </a:cubicBezTo>
                <a:cubicBezTo>
                  <a:pt x="553" y="242"/>
                  <a:pt x="553" y="242"/>
                  <a:pt x="553" y="242"/>
                </a:cubicBezTo>
                <a:cubicBezTo>
                  <a:pt x="554" y="241"/>
                  <a:pt x="555" y="242"/>
                  <a:pt x="556" y="241"/>
                </a:cubicBezTo>
                <a:cubicBezTo>
                  <a:pt x="556" y="241"/>
                  <a:pt x="556" y="241"/>
                  <a:pt x="556" y="241"/>
                </a:cubicBezTo>
                <a:cubicBezTo>
                  <a:pt x="556" y="241"/>
                  <a:pt x="557" y="240"/>
                  <a:pt x="558" y="239"/>
                </a:cubicBezTo>
                <a:cubicBezTo>
                  <a:pt x="558" y="239"/>
                  <a:pt x="561" y="237"/>
                  <a:pt x="561" y="237"/>
                </a:cubicBezTo>
                <a:cubicBezTo>
                  <a:pt x="562" y="236"/>
                  <a:pt x="563" y="234"/>
                  <a:pt x="563" y="234"/>
                </a:cubicBezTo>
                <a:cubicBezTo>
                  <a:pt x="564" y="234"/>
                  <a:pt x="565" y="233"/>
                  <a:pt x="565" y="233"/>
                </a:cubicBezTo>
                <a:cubicBezTo>
                  <a:pt x="566" y="233"/>
                  <a:pt x="566" y="232"/>
                  <a:pt x="567" y="232"/>
                </a:cubicBezTo>
                <a:cubicBezTo>
                  <a:pt x="568" y="232"/>
                  <a:pt x="569" y="233"/>
                  <a:pt x="569" y="234"/>
                </a:cubicBezTo>
                <a:cubicBezTo>
                  <a:pt x="570" y="235"/>
                  <a:pt x="571" y="234"/>
                  <a:pt x="571" y="234"/>
                </a:cubicBezTo>
                <a:cubicBezTo>
                  <a:pt x="574" y="233"/>
                  <a:pt x="574" y="233"/>
                  <a:pt x="574" y="233"/>
                </a:cubicBezTo>
                <a:cubicBezTo>
                  <a:pt x="575" y="233"/>
                  <a:pt x="576" y="234"/>
                  <a:pt x="576" y="234"/>
                </a:cubicBezTo>
                <a:cubicBezTo>
                  <a:pt x="577" y="234"/>
                  <a:pt x="577" y="235"/>
                  <a:pt x="577" y="236"/>
                </a:cubicBezTo>
                <a:cubicBezTo>
                  <a:pt x="578" y="236"/>
                  <a:pt x="578" y="237"/>
                  <a:pt x="579" y="237"/>
                </a:cubicBezTo>
                <a:cubicBezTo>
                  <a:pt x="579" y="238"/>
                  <a:pt x="579" y="238"/>
                  <a:pt x="580" y="239"/>
                </a:cubicBezTo>
                <a:cubicBezTo>
                  <a:pt x="580" y="240"/>
                  <a:pt x="579" y="242"/>
                  <a:pt x="580" y="243"/>
                </a:cubicBezTo>
                <a:cubicBezTo>
                  <a:pt x="581" y="244"/>
                  <a:pt x="581" y="243"/>
                  <a:pt x="583" y="243"/>
                </a:cubicBezTo>
                <a:cubicBezTo>
                  <a:pt x="584" y="243"/>
                  <a:pt x="584" y="241"/>
                  <a:pt x="584" y="241"/>
                </a:cubicBezTo>
                <a:cubicBezTo>
                  <a:pt x="584" y="240"/>
                  <a:pt x="585" y="241"/>
                  <a:pt x="585" y="241"/>
                </a:cubicBezTo>
                <a:cubicBezTo>
                  <a:pt x="586" y="242"/>
                  <a:pt x="587" y="242"/>
                  <a:pt x="587" y="243"/>
                </a:cubicBezTo>
                <a:cubicBezTo>
                  <a:pt x="588" y="244"/>
                  <a:pt x="588" y="244"/>
                  <a:pt x="588" y="245"/>
                </a:cubicBezTo>
                <a:cubicBezTo>
                  <a:pt x="589" y="246"/>
                  <a:pt x="588" y="246"/>
                  <a:pt x="589" y="248"/>
                </a:cubicBezTo>
                <a:cubicBezTo>
                  <a:pt x="589" y="249"/>
                  <a:pt x="586" y="250"/>
                  <a:pt x="586" y="250"/>
                </a:cubicBezTo>
                <a:cubicBezTo>
                  <a:pt x="586" y="250"/>
                  <a:pt x="587" y="251"/>
                  <a:pt x="587" y="252"/>
                </a:cubicBezTo>
                <a:cubicBezTo>
                  <a:pt x="588" y="254"/>
                  <a:pt x="588" y="254"/>
                  <a:pt x="588" y="254"/>
                </a:cubicBezTo>
                <a:cubicBezTo>
                  <a:pt x="588" y="254"/>
                  <a:pt x="587" y="255"/>
                  <a:pt x="588" y="255"/>
                </a:cubicBezTo>
                <a:cubicBezTo>
                  <a:pt x="588" y="256"/>
                  <a:pt x="587" y="256"/>
                  <a:pt x="587" y="257"/>
                </a:cubicBezTo>
                <a:cubicBezTo>
                  <a:pt x="588" y="258"/>
                  <a:pt x="588" y="259"/>
                  <a:pt x="588" y="260"/>
                </a:cubicBezTo>
                <a:cubicBezTo>
                  <a:pt x="589" y="261"/>
                  <a:pt x="590" y="259"/>
                  <a:pt x="590" y="260"/>
                </a:cubicBezTo>
                <a:cubicBezTo>
                  <a:pt x="590" y="260"/>
                  <a:pt x="590" y="261"/>
                  <a:pt x="591" y="261"/>
                </a:cubicBezTo>
                <a:cubicBezTo>
                  <a:pt x="592" y="262"/>
                  <a:pt x="592" y="262"/>
                  <a:pt x="592" y="263"/>
                </a:cubicBezTo>
                <a:cubicBezTo>
                  <a:pt x="593" y="264"/>
                  <a:pt x="593" y="265"/>
                  <a:pt x="594" y="265"/>
                </a:cubicBezTo>
                <a:cubicBezTo>
                  <a:pt x="594" y="266"/>
                  <a:pt x="594" y="266"/>
                  <a:pt x="595" y="267"/>
                </a:cubicBezTo>
                <a:cubicBezTo>
                  <a:pt x="596" y="268"/>
                  <a:pt x="597" y="269"/>
                  <a:pt x="597" y="269"/>
                </a:cubicBezTo>
                <a:cubicBezTo>
                  <a:pt x="598" y="269"/>
                  <a:pt x="599" y="269"/>
                  <a:pt x="600" y="270"/>
                </a:cubicBezTo>
                <a:cubicBezTo>
                  <a:pt x="601" y="270"/>
                  <a:pt x="602" y="270"/>
                  <a:pt x="602" y="269"/>
                </a:cubicBezTo>
                <a:cubicBezTo>
                  <a:pt x="602" y="269"/>
                  <a:pt x="602" y="267"/>
                  <a:pt x="602" y="267"/>
                </a:cubicBezTo>
                <a:cubicBezTo>
                  <a:pt x="601" y="266"/>
                  <a:pt x="602" y="265"/>
                  <a:pt x="602" y="265"/>
                </a:cubicBezTo>
                <a:cubicBezTo>
                  <a:pt x="601" y="262"/>
                  <a:pt x="601" y="262"/>
                  <a:pt x="601" y="262"/>
                </a:cubicBezTo>
                <a:cubicBezTo>
                  <a:pt x="599" y="261"/>
                  <a:pt x="599" y="261"/>
                  <a:pt x="599" y="261"/>
                </a:cubicBezTo>
                <a:cubicBezTo>
                  <a:pt x="598" y="261"/>
                  <a:pt x="597" y="262"/>
                  <a:pt x="597" y="261"/>
                </a:cubicBezTo>
                <a:cubicBezTo>
                  <a:pt x="597" y="261"/>
                  <a:pt x="595" y="260"/>
                  <a:pt x="595" y="260"/>
                </a:cubicBezTo>
                <a:cubicBezTo>
                  <a:pt x="595" y="259"/>
                  <a:pt x="594" y="258"/>
                  <a:pt x="594" y="257"/>
                </a:cubicBezTo>
                <a:cubicBezTo>
                  <a:pt x="593" y="256"/>
                  <a:pt x="593" y="255"/>
                  <a:pt x="592" y="254"/>
                </a:cubicBezTo>
                <a:cubicBezTo>
                  <a:pt x="592" y="252"/>
                  <a:pt x="592" y="250"/>
                  <a:pt x="593" y="251"/>
                </a:cubicBezTo>
                <a:cubicBezTo>
                  <a:pt x="594" y="251"/>
                  <a:pt x="594" y="248"/>
                  <a:pt x="595" y="248"/>
                </a:cubicBezTo>
                <a:cubicBezTo>
                  <a:pt x="596" y="248"/>
                  <a:pt x="596" y="249"/>
                  <a:pt x="597" y="249"/>
                </a:cubicBezTo>
                <a:cubicBezTo>
                  <a:pt x="597" y="250"/>
                  <a:pt x="598" y="251"/>
                  <a:pt x="599" y="251"/>
                </a:cubicBezTo>
                <a:cubicBezTo>
                  <a:pt x="600" y="251"/>
                  <a:pt x="600" y="253"/>
                  <a:pt x="601" y="253"/>
                </a:cubicBezTo>
                <a:cubicBezTo>
                  <a:pt x="602" y="253"/>
                  <a:pt x="602" y="255"/>
                  <a:pt x="602" y="255"/>
                </a:cubicBezTo>
                <a:cubicBezTo>
                  <a:pt x="602" y="255"/>
                  <a:pt x="602" y="257"/>
                  <a:pt x="603" y="257"/>
                </a:cubicBezTo>
                <a:cubicBezTo>
                  <a:pt x="604" y="258"/>
                  <a:pt x="605" y="258"/>
                  <a:pt x="605" y="257"/>
                </a:cubicBezTo>
                <a:cubicBezTo>
                  <a:pt x="605" y="255"/>
                  <a:pt x="607" y="256"/>
                  <a:pt x="608" y="255"/>
                </a:cubicBezTo>
                <a:cubicBezTo>
                  <a:pt x="608" y="255"/>
                  <a:pt x="608" y="254"/>
                  <a:pt x="610" y="254"/>
                </a:cubicBezTo>
                <a:cubicBezTo>
                  <a:pt x="611" y="254"/>
                  <a:pt x="609" y="252"/>
                  <a:pt x="612" y="252"/>
                </a:cubicBezTo>
                <a:cubicBezTo>
                  <a:pt x="613" y="252"/>
                  <a:pt x="614" y="252"/>
                  <a:pt x="614" y="251"/>
                </a:cubicBezTo>
                <a:cubicBezTo>
                  <a:pt x="614" y="249"/>
                  <a:pt x="613" y="247"/>
                  <a:pt x="614" y="246"/>
                </a:cubicBezTo>
                <a:cubicBezTo>
                  <a:pt x="614" y="246"/>
                  <a:pt x="615" y="245"/>
                  <a:pt x="614" y="243"/>
                </a:cubicBezTo>
                <a:cubicBezTo>
                  <a:pt x="613" y="242"/>
                  <a:pt x="612" y="243"/>
                  <a:pt x="611" y="242"/>
                </a:cubicBezTo>
                <a:cubicBezTo>
                  <a:pt x="611" y="241"/>
                  <a:pt x="609" y="241"/>
                  <a:pt x="609" y="241"/>
                </a:cubicBezTo>
                <a:cubicBezTo>
                  <a:pt x="609" y="240"/>
                  <a:pt x="607" y="239"/>
                  <a:pt x="607" y="238"/>
                </a:cubicBezTo>
                <a:cubicBezTo>
                  <a:pt x="607" y="237"/>
                  <a:pt x="606" y="237"/>
                  <a:pt x="606" y="236"/>
                </a:cubicBezTo>
                <a:cubicBezTo>
                  <a:pt x="606" y="236"/>
                  <a:pt x="605" y="235"/>
                  <a:pt x="607" y="234"/>
                </a:cubicBezTo>
                <a:cubicBezTo>
                  <a:pt x="607" y="233"/>
                  <a:pt x="609" y="233"/>
                  <a:pt x="610" y="233"/>
                </a:cubicBezTo>
                <a:cubicBezTo>
                  <a:pt x="610" y="232"/>
                  <a:pt x="611" y="232"/>
                  <a:pt x="612" y="232"/>
                </a:cubicBezTo>
                <a:cubicBezTo>
                  <a:pt x="613" y="232"/>
                  <a:pt x="614" y="233"/>
                  <a:pt x="613" y="234"/>
                </a:cubicBezTo>
                <a:cubicBezTo>
                  <a:pt x="613" y="234"/>
                  <a:pt x="612" y="235"/>
                  <a:pt x="612" y="235"/>
                </a:cubicBezTo>
                <a:cubicBezTo>
                  <a:pt x="612" y="235"/>
                  <a:pt x="610" y="237"/>
                  <a:pt x="610" y="238"/>
                </a:cubicBezTo>
                <a:cubicBezTo>
                  <a:pt x="611" y="238"/>
                  <a:pt x="612" y="240"/>
                  <a:pt x="614" y="239"/>
                </a:cubicBezTo>
                <a:cubicBezTo>
                  <a:pt x="615" y="239"/>
                  <a:pt x="616" y="238"/>
                  <a:pt x="617" y="237"/>
                </a:cubicBezTo>
                <a:cubicBezTo>
                  <a:pt x="617" y="236"/>
                  <a:pt x="617" y="234"/>
                  <a:pt x="616" y="234"/>
                </a:cubicBezTo>
                <a:cubicBezTo>
                  <a:pt x="616" y="234"/>
                  <a:pt x="616" y="233"/>
                  <a:pt x="616" y="232"/>
                </a:cubicBezTo>
                <a:cubicBezTo>
                  <a:pt x="617" y="231"/>
                  <a:pt x="619" y="232"/>
                  <a:pt x="620" y="232"/>
                </a:cubicBezTo>
                <a:cubicBezTo>
                  <a:pt x="620" y="232"/>
                  <a:pt x="621" y="231"/>
                  <a:pt x="622" y="231"/>
                </a:cubicBezTo>
                <a:cubicBezTo>
                  <a:pt x="624" y="231"/>
                  <a:pt x="625" y="230"/>
                  <a:pt x="625" y="230"/>
                </a:cubicBezTo>
                <a:cubicBezTo>
                  <a:pt x="625" y="228"/>
                  <a:pt x="628" y="229"/>
                  <a:pt x="628" y="229"/>
                </a:cubicBezTo>
                <a:cubicBezTo>
                  <a:pt x="628" y="229"/>
                  <a:pt x="630" y="229"/>
                  <a:pt x="631" y="228"/>
                </a:cubicBezTo>
                <a:cubicBezTo>
                  <a:pt x="631" y="228"/>
                  <a:pt x="632" y="227"/>
                  <a:pt x="632" y="227"/>
                </a:cubicBezTo>
                <a:cubicBezTo>
                  <a:pt x="632" y="227"/>
                  <a:pt x="634" y="227"/>
                  <a:pt x="634" y="225"/>
                </a:cubicBezTo>
                <a:cubicBezTo>
                  <a:pt x="634" y="225"/>
                  <a:pt x="634" y="224"/>
                  <a:pt x="635" y="224"/>
                </a:cubicBezTo>
                <a:cubicBezTo>
                  <a:pt x="635" y="224"/>
                  <a:pt x="637" y="223"/>
                  <a:pt x="637" y="223"/>
                </a:cubicBezTo>
                <a:cubicBezTo>
                  <a:pt x="638" y="221"/>
                  <a:pt x="638" y="221"/>
                  <a:pt x="638" y="221"/>
                </a:cubicBezTo>
                <a:cubicBezTo>
                  <a:pt x="638" y="221"/>
                  <a:pt x="638" y="220"/>
                  <a:pt x="639" y="219"/>
                </a:cubicBezTo>
                <a:cubicBezTo>
                  <a:pt x="639" y="219"/>
                  <a:pt x="639" y="218"/>
                  <a:pt x="640" y="218"/>
                </a:cubicBezTo>
                <a:cubicBezTo>
                  <a:pt x="640" y="217"/>
                  <a:pt x="640" y="216"/>
                  <a:pt x="641" y="216"/>
                </a:cubicBezTo>
                <a:cubicBezTo>
                  <a:pt x="642" y="215"/>
                  <a:pt x="641" y="216"/>
                  <a:pt x="641" y="214"/>
                </a:cubicBezTo>
                <a:cubicBezTo>
                  <a:pt x="641" y="213"/>
                  <a:pt x="642" y="213"/>
                  <a:pt x="641" y="212"/>
                </a:cubicBezTo>
                <a:cubicBezTo>
                  <a:pt x="641" y="211"/>
                  <a:pt x="641" y="211"/>
                  <a:pt x="641" y="211"/>
                </a:cubicBezTo>
                <a:cubicBezTo>
                  <a:pt x="642" y="211"/>
                  <a:pt x="642" y="210"/>
                  <a:pt x="640" y="209"/>
                </a:cubicBezTo>
                <a:cubicBezTo>
                  <a:pt x="640" y="208"/>
                  <a:pt x="639" y="209"/>
                  <a:pt x="639" y="207"/>
                </a:cubicBezTo>
                <a:cubicBezTo>
                  <a:pt x="639" y="207"/>
                  <a:pt x="638" y="207"/>
                  <a:pt x="637" y="205"/>
                </a:cubicBezTo>
                <a:cubicBezTo>
                  <a:pt x="637" y="204"/>
                  <a:pt x="636" y="205"/>
                  <a:pt x="636" y="204"/>
                </a:cubicBezTo>
                <a:cubicBezTo>
                  <a:pt x="635" y="204"/>
                  <a:pt x="635" y="204"/>
                  <a:pt x="635" y="204"/>
                </a:cubicBezTo>
                <a:cubicBezTo>
                  <a:pt x="635" y="204"/>
                  <a:pt x="635" y="200"/>
                  <a:pt x="637" y="200"/>
                </a:cubicBezTo>
                <a:cubicBezTo>
                  <a:pt x="638" y="200"/>
                  <a:pt x="639" y="199"/>
                  <a:pt x="640" y="200"/>
                </a:cubicBezTo>
                <a:cubicBezTo>
                  <a:pt x="640" y="200"/>
                  <a:pt x="641" y="199"/>
                  <a:pt x="642" y="199"/>
                </a:cubicBezTo>
                <a:cubicBezTo>
                  <a:pt x="643" y="199"/>
                  <a:pt x="644" y="198"/>
                  <a:pt x="643" y="197"/>
                </a:cubicBezTo>
                <a:cubicBezTo>
                  <a:pt x="643" y="196"/>
                  <a:pt x="641" y="197"/>
                  <a:pt x="640" y="197"/>
                </a:cubicBezTo>
                <a:cubicBezTo>
                  <a:pt x="639" y="196"/>
                  <a:pt x="638" y="196"/>
                  <a:pt x="638" y="196"/>
                </a:cubicBezTo>
                <a:cubicBezTo>
                  <a:pt x="637" y="196"/>
                  <a:pt x="637" y="198"/>
                  <a:pt x="636" y="197"/>
                </a:cubicBezTo>
                <a:cubicBezTo>
                  <a:pt x="635" y="197"/>
                  <a:pt x="634" y="196"/>
                  <a:pt x="634" y="196"/>
                </a:cubicBezTo>
                <a:cubicBezTo>
                  <a:pt x="634" y="196"/>
                  <a:pt x="631" y="196"/>
                  <a:pt x="632" y="194"/>
                </a:cubicBezTo>
                <a:cubicBezTo>
                  <a:pt x="632" y="194"/>
                  <a:pt x="634" y="194"/>
                  <a:pt x="635" y="194"/>
                </a:cubicBezTo>
                <a:cubicBezTo>
                  <a:pt x="635" y="193"/>
                  <a:pt x="635" y="192"/>
                  <a:pt x="635" y="192"/>
                </a:cubicBezTo>
                <a:cubicBezTo>
                  <a:pt x="635" y="191"/>
                  <a:pt x="638" y="190"/>
                  <a:pt x="638" y="190"/>
                </a:cubicBezTo>
                <a:cubicBezTo>
                  <a:pt x="638" y="190"/>
                  <a:pt x="638" y="192"/>
                  <a:pt x="638" y="193"/>
                </a:cubicBezTo>
                <a:cubicBezTo>
                  <a:pt x="638" y="194"/>
                  <a:pt x="639" y="194"/>
                  <a:pt x="639" y="194"/>
                </a:cubicBezTo>
                <a:cubicBezTo>
                  <a:pt x="639" y="194"/>
                  <a:pt x="640" y="195"/>
                  <a:pt x="640" y="195"/>
                </a:cubicBezTo>
                <a:cubicBezTo>
                  <a:pt x="641" y="195"/>
                  <a:pt x="642" y="193"/>
                  <a:pt x="643" y="192"/>
                </a:cubicBezTo>
                <a:cubicBezTo>
                  <a:pt x="644" y="192"/>
                  <a:pt x="645" y="192"/>
                  <a:pt x="646" y="193"/>
                </a:cubicBezTo>
                <a:cubicBezTo>
                  <a:pt x="648" y="193"/>
                  <a:pt x="648" y="194"/>
                  <a:pt x="647" y="195"/>
                </a:cubicBezTo>
                <a:cubicBezTo>
                  <a:pt x="646" y="196"/>
                  <a:pt x="646" y="196"/>
                  <a:pt x="646" y="196"/>
                </a:cubicBezTo>
                <a:cubicBezTo>
                  <a:pt x="646" y="196"/>
                  <a:pt x="646" y="197"/>
                  <a:pt x="647" y="197"/>
                </a:cubicBezTo>
                <a:cubicBezTo>
                  <a:pt x="647" y="198"/>
                  <a:pt x="648" y="197"/>
                  <a:pt x="648" y="198"/>
                </a:cubicBezTo>
                <a:cubicBezTo>
                  <a:pt x="648" y="198"/>
                  <a:pt x="650" y="199"/>
                  <a:pt x="650" y="200"/>
                </a:cubicBezTo>
                <a:cubicBezTo>
                  <a:pt x="651" y="200"/>
                  <a:pt x="650" y="202"/>
                  <a:pt x="650" y="203"/>
                </a:cubicBezTo>
                <a:cubicBezTo>
                  <a:pt x="651" y="204"/>
                  <a:pt x="651" y="204"/>
                  <a:pt x="652" y="205"/>
                </a:cubicBezTo>
                <a:cubicBezTo>
                  <a:pt x="654" y="208"/>
                  <a:pt x="655" y="206"/>
                  <a:pt x="654" y="205"/>
                </a:cubicBezTo>
                <a:cubicBezTo>
                  <a:pt x="655" y="204"/>
                  <a:pt x="655" y="204"/>
                  <a:pt x="655" y="204"/>
                </a:cubicBezTo>
                <a:cubicBezTo>
                  <a:pt x="656" y="204"/>
                  <a:pt x="656" y="203"/>
                  <a:pt x="657" y="203"/>
                </a:cubicBezTo>
                <a:cubicBezTo>
                  <a:pt x="657" y="202"/>
                  <a:pt x="657" y="202"/>
                  <a:pt x="657" y="201"/>
                </a:cubicBezTo>
                <a:cubicBezTo>
                  <a:pt x="657" y="200"/>
                  <a:pt x="658" y="200"/>
                  <a:pt x="658" y="199"/>
                </a:cubicBezTo>
                <a:cubicBezTo>
                  <a:pt x="658" y="198"/>
                  <a:pt x="658" y="198"/>
                  <a:pt x="658" y="197"/>
                </a:cubicBezTo>
                <a:cubicBezTo>
                  <a:pt x="658" y="196"/>
                  <a:pt x="656" y="197"/>
                  <a:pt x="656" y="197"/>
                </a:cubicBezTo>
                <a:cubicBezTo>
                  <a:pt x="656" y="196"/>
                  <a:pt x="654" y="195"/>
                  <a:pt x="654" y="194"/>
                </a:cubicBezTo>
                <a:cubicBezTo>
                  <a:pt x="654" y="194"/>
                  <a:pt x="653" y="194"/>
                  <a:pt x="653" y="193"/>
                </a:cubicBezTo>
                <a:cubicBezTo>
                  <a:pt x="654" y="191"/>
                  <a:pt x="654" y="191"/>
                  <a:pt x="654" y="191"/>
                </a:cubicBezTo>
                <a:cubicBezTo>
                  <a:pt x="655" y="192"/>
                  <a:pt x="656" y="191"/>
                  <a:pt x="656" y="191"/>
                </a:cubicBezTo>
                <a:cubicBezTo>
                  <a:pt x="656" y="191"/>
                  <a:pt x="657" y="190"/>
                  <a:pt x="657" y="190"/>
                </a:cubicBezTo>
                <a:cubicBezTo>
                  <a:pt x="658" y="189"/>
                  <a:pt x="657" y="188"/>
                  <a:pt x="659" y="187"/>
                </a:cubicBezTo>
                <a:cubicBezTo>
                  <a:pt x="660" y="186"/>
                  <a:pt x="659" y="186"/>
                  <a:pt x="661" y="186"/>
                </a:cubicBezTo>
                <a:cubicBezTo>
                  <a:pt x="664" y="185"/>
                  <a:pt x="665" y="185"/>
                  <a:pt x="665" y="185"/>
                </a:cubicBezTo>
                <a:cubicBezTo>
                  <a:pt x="665" y="185"/>
                  <a:pt x="667" y="186"/>
                  <a:pt x="668" y="184"/>
                </a:cubicBezTo>
                <a:cubicBezTo>
                  <a:pt x="668" y="183"/>
                  <a:pt x="669" y="183"/>
                  <a:pt x="670" y="182"/>
                </a:cubicBezTo>
                <a:cubicBezTo>
                  <a:pt x="670" y="182"/>
                  <a:pt x="670" y="182"/>
                  <a:pt x="671" y="181"/>
                </a:cubicBezTo>
                <a:cubicBezTo>
                  <a:pt x="671" y="181"/>
                  <a:pt x="672" y="181"/>
                  <a:pt x="672" y="180"/>
                </a:cubicBezTo>
                <a:cubicBezTo>
                  <a:pt x="673" y="180"/>
                  <a:pt x="673" y="179"/>
                  <a:pt x="673" y="178"/>
                </a:cubicBezTo>
                <a:cubicBezTo>
                  <a:pt x="674" y="178"/>
                  <a:pt x="674" y="178"/>
                  <a:pt x="675" y="177"/>
                </a:cubicBezTo>
                <a:cubicBezTo>
                  <a:pt x="675" y="176"/>
                  <a:pt x="676" y="175"/>
                  <a:pt x="676" y="175"/>
                </a:cubicBezTo>
                <a:cubicBezTo>
                  <a:pt x="676" y="174"/>
                  <a:pt x="676" y="174"/>
                  <a:pt x="676" y="174"/>
                </a:cubicBezTo>
                <a:cubicBezTo>
                  <a:pt x="676" y="174"/>
                  <a:pt x="676" y="174"/>
                  <a:pt x="676" y="173"/>
                </a:cubicBezTo>
                <a:cubicBezTo>
                  <a:pt x="676" y="173"/>
                  <a:pt x="676" y="173"/>
                  <a:pt x="676" y="173"/>
                </a:cubicBezTo>
                <a:cubicBezTo>
                  <a:pt x="676" y="173"/>
                  <a:pt x="676" y="173"/>
                  <a:pt x="677" y="172"/>
                </a:cubicBezTo>
                <a:cubicBezTo>
                  <a:pt x="678" y="172"/>
                  <a:pt x="680" y="172"/>
                  <a:pt x="679" y="171"/>
                </a:cubicBezTo>
                <a:cubicBezTo>
                  <a:pt x="679" y="170"/>
                  <a:pt x="680" y="170"/>
                  <a:pt x="680" y="169"/>
                </a:cubicBezTo>
                <a:cubicBezTo>
                  <a:pt x="681" y="169"/>
                  <a:pt x="681" y="168"/>
                  <a:pt x="681" y="167"/>
                </a:cubicBezTo>
                <a:cubicBezTo>
                  <a:pt x="681" y="166"/>
                  <a:pt x="682" y="166"/>
                  <a:pt x="682" y="166"/>
                </a:cubicBezTo>
                <a:cubicBezTo>
                  <a:pt x="682" y="165"/>
                  <a:pt x="682" y="165"/>
                  <a:pt x="682" y="164"/>
                </a:cubicBezTo>
                <a:cubicBezTo>
                  <a:pt x="682" y="164"/>
                  <a:pt x="682" y="161"/>
                  <a:pt x="682" y="161"/>
                </a:cubicBezTo>
                <a:cubicBezTo>
                  <a:pt x="683" y="155"/>
                  <a:pt x="683" y="155"/>
                  <a:pt x="683" y="155"/>
                </a:cubicBezTo>
                <a:cubicBezTo>
                  <a:pt x="683" y="155"/>
                  <a:pt x="682" y="154"/>
                  <a:pt x="682" y="154"/>
                </a:cubicBezTo>
                <a:cubicBezTo>
                  <a:pt x="681" y="153"/>
                  <a:pt x="680" y="151"/>
                  <a:pt x="680" y="151"/>
                </a:cubicBezTo>
                <a:cubicBezTo>
                  <a:pt x="680" y="151"/>
                  <a:pt x="677" y="149"/>
                  <a:pt x="677" y="151"/>
                </a:cubicBezTo>
                <a:cubicBezTo>
                  <a:pt x="677" y="152"/>
                  <a:pt x="677" y="153"/>
                  <a:pt x="676" y="153"/>
                </a:cubicBezTo>
                <a:cubicBezTo>
                  <a:pt x="675" y="153"/>
                  <a:pt x="674" y="153"/>
                  <a:pt x="674" y="152"/>
                </a:cubicBezTo>
                <a:cubicBezTo>
                  <a:pt x="674" y="151"/>
                  <a:pt x="676" y="150"/>
                  <a:pt x="676" y="149"/>
                </a:cubicBezTo>
                <a:cubicBezTo>
                  <a:pt x="677" y="149"/>
                  <a:pt x="676" y="149"/>
                  <a:pt x="676" y="149"/>
                </a:cubicBezTo>
                <a:cubicBezTo>
                  <a:pt x="676" y="148"/>
                  <a:pt x="670" y="150"/>
                  <a:pt x="670" y="149"/>
                </a:cubicBezTo>
                <a:cubicBezTo>
                  <a:pt x="669" y="149"/>
                  <a:pt x="673" y="147"/>
                  <a:pt x="674" y="146"/>
                </a:cubicBezTo>
                <a:cubicBezTo>
                  <a:pt x="674" y="145"/>
                  <a:pt x="676" y="145"/>
                  <a:pt x="676" y="145"/>
                </a:cubicBezTo>
                <a:cubicBezTo>
                  <a:pt x="677" y="144"/>
                  <a:pt x="678" y="143"/>
                  <a:pt x="678" y="143"/>
                </a:cubicBezTo>
                <a:cubicBezTo>
                  <a:pt x="679" y="141"/>
                  <a:pt x="680" y="141"/>
                  <a:pt x="680" y="141"/>
                </a:cubicBezTo>
                <a:cubicBezTo>
                  <a:pt x="682" y="138"/>
                  <a:pt x="682" y="138"/>
                  <a:pt x="682" y="138"/>
                </a:cubicBezTo>
                <a:cubicBezTo>
                  <a:pt x="686" y="134"/>
                  <a:pt x="686" y="134"/>
                  <a:pt x="686" y="134"/>
                </a:cubicBezTo>
                <a:cubicBezTo>
                  <a:pt x="687" y="134"/>
                  <a:pt x="690" y="134"/>
                  <a:pt x="690" y="134"/>
                </a:cubicBezTo>
                <a:cubicBezTo>
                  <a:pt x="703" y="133"/>
                  <a:pt x="703" y="133"/>
                  <a:pt x="703" y="133"/>
                </a:cubicBezTo>
                <a:cubicBezTo>
                  <a:pt x="705" y="133"/>
                  <a:pt x="701" y="136"/>
                  <a:pt x="702" y="136"/>
                </a:cubicBezTo>
                <a:cubicBezTo>
                  <a:pt x="702" y="137"/>
                  <a:pt x="704" y="136"/>
                  <a:pt x="706" y="136"/>
                </a:cubicBezTo>
                <a:cubicBezTo>
                  <a:pt x="706" y="136"/>
                  <a:pt x="708" y="136"/>
                  <a:pt x="709" y="136"/>
                </a:cubicBezTo>
                <a:cubicBezTo>
                  <a:pt x="709" y="136"/>
                  <a:pt x="709" y="135"/>
                  <a:pt x="710" y="135"/>
                </a:cubicBezTo>
                <a:cubicBezTo>
                  <a:pt x="711" y="135"/>
                  <a:pt x="712" y="135"/>
                  <a:pt x="713" y="135"/>
                </a:cubicBezTo>
                <a:cubicBezTo>
                  <a:pt x="714" y="135"/>
                  <a:pt x="711" y="133"/>
                  <a:pt x="712" y="133"/>
                </a:cubicBezTo>
                <a:cubicBezTo>
                  <a:pt x="713" y="133"/>
                  <a:pt x="710" y="132"/>
                  <a:pt x="712" y="132"/>
                </a:cubicBezTo>
                <a:cubicBezTo>
                  <a:pt x="712" y="132"/>
                  <a:pt x="714" y="130"/>
                  <a:pt x="715" y="129"/>
                </a:cubicBezTo>
                <a:cubicBezTo>
                  <a:pt x="715" y="128"/>
                  <a:pt x="715" y="128"/>
                  <a:pt x="715" y="128"/>
                </a:cubicBezTo>
                <a:cubicBezTo>
                  <a:pt x="715" y="128"/>
                  <a:pt x="715" y="128"/>
                  <a:pt x="715" y="128"/>
                </a:cubicBezTo>
                <a:cubicBezTo>
                  <a:pt x="715" y="127"/>
                  <a:pt x="715" y="125"/>
                  <a:pt x="716" y="125"/>
                </a:cubicBezTo>
                <a:cubicBezTo>
                  <a:pt x="719" y="125"/>
                  <a:pt x="718" y="125"/>
                  <a:pt x="721" y="125"/>
                </a:cubicBezTo>
                <a:cubicBezTo>
                  <a:pt x="723" y="125"/>
                  <a:pt x="719" y="127"/>
                  <a:pt x="722" y="128"/>
                </a:cubicBezTo>
                <a:cubicBezTo>
                  <a:pt x="725" y="129"/>
                  <a:pt x="722" y="130"/>
                  <a:pt x="726" y="130"/>
                </a:cubicBezTo>
                <a:cubicBezTo>
                  <a:pt x="728" y="130"/>
                  <a:pt x="726" y="127"/>
                  <a:pt x="728" y="126"/>
                </a:cubicBezTo>
                <a:cubicBezTo>
                  <a:pt x="728" y="126"/>
                  <a:pt x="731" y="122"/>
                  <a:pt x="732" y="122"/>
                </a:cubicBezTo>
                <a:cubicBezTo>
                  <a:pt x="736" y="122"/>
                  <a:pt x="729" y="127"/>
                  <a:pt x="731" y="127"/>
                </a:cubicBezTo>
                <a:cubicBezTo>
                  <a:pt x="733" y="128"/>
                  <a:pt x="729" y="128"/>
                  <a:pt x="730" y="129"/>
                </a:cubicBezTo>
                <a:cubicBezTo>
                  <a:pt x="731" y="129"/>
                  <a:pt x="728" y="130"/>
                  <a:pt x="728" y="131"/>
                </a:cubicBezTo>
                <a:cubicBezTo>
                  <a:pt x="729" y="132"/>
                  <a:pt x="724" y="131"/>
                  <a:pt x="724" y="133"/>
                </a:cubicBezTo>
                <a:cubicBezTo>
                  <a:pt x="723" y="134"/>
                  <a:pt x="720" y="134"/>
                  <a:pt x="722" y="135"/>
                </a:cubicBezTo>
                <a:cubicBezTo>
                  <a:pt x="724" y="136"/>
                  <a:pt x="721" y="136"/>
                  <a:pt x="719" y="138"/>
                </a:cubicBezTo>
                <a:cubicBezTo>
                  <a:pt x="718" y="139"/>
                  <a:pt x="716" y="139"/>
                  <a:pt x="716" y="141"/>
                </a:cubicBezTo>
                <a:cubicBezTo>
                  <a:pt x="716" y="143"/>
                  <a:pt x="714" y="141"/>
                  <a:pt x="713" y="143"/>
                </a:cubicBezTo>
                <a:cubicBezTo>
                  <a:pt x="713" y="145"/>
                  <a:pt x="713" y="145"/>
                  <a:pt x="713" y="147"/>
                </a:cubicBezTo>
                <a:cubicBezTo>
                  <a:pt x="713" y="148"/>
                  <a:pt x="713" y="148"/>
                  <a:pt x="713" y="150"/>
                </a:cubicBezTo>
                <a:cubicBezTo>
                  <a:pt x="713" y="151"/>
                  <a:pt x="713" y="151"/>
                  <a:pt x="713" y="152"/>
                </a:cubicBezTo>
                <a:cubicBezTo>
                  <a:pt x="712" y="153"/>
                  <a:pt x="713" y="153"/>
                  <a:pt x="713" y="154"/>
                </a:cubicBezTo>
                <a:cubicBezTo>
                  <a:pt x="713" y="155"/>
                  <a:pt x="715" y="156"/>
                  <a:pt x="714" y="157"/>
                </a:cubicBezTo>
                <a:cubicBezTo>
                  <a:pt x="714" y="157"/>
                  <a:pt x="714" y="157"/>
                  <a:pt x="714" y="158"/>
                </a:cubicBezTo>
                <a:cubicBezTo>
                  <a:pt x="714" y="159"/>
                  <a:pt x="711" y="157"/>
                  <a:pt x="711" y="163"/>
                </a:cubicBezTo>
                <a:cubicBezTo>
                  <a:pt x="711" y="164"/>
                  <a:pt x="711" y="165"/>
                  <a:pt x="711" y="165"/>
                </a:cubicBezTo>
                <a:cubicBezTo>
                  <a:pt x="711" y="166"/>
                  <a:pt x="712" y="166"/>
                  <a:pt x="712" y="166"/>
                </a:cubicBezTo>
                <a:cubicBezTo>
                  <a:pt x="714" y="165"/>
                  <a:pt x="713" y="164"/>
                  <a:pt x="715" y="163"/>
                </a:cubicBezTo>
                <a:cubicBezTo>
                  <a:pt x="716" y="162"/>
                  <a:pt x="717" y="162"/>
                  <a:pt x="718" y="161"/>
                </a:cubicBezTo>
                <a:cubicBezTo>
                  <a:pt x="718" y="160"/>
                  <a:pt x="718" y="160"/>
                  <a:pt x="719" y="160"/>
                </a:cubicBezTo>
                <a:cubicBezTo>
                  <a:pt x="719" y="160"/>
                  <a:pt x="720" y="159"/>
                  <a:pt x="720" y="158"/>
                </a:cubicBezTo>
                <a:cubicBezTo>
                  <a:pt x="721" y="158"/>
                  <a:pt x="720" y="157"/>
                  <a:pt x="720" y="156"/>
                </a:cubicBezTo>
                <a:cubicBezTo>
                  <a:pt x="722" y="156"/>
                  <a:pt x="721" y="159"/>
                  <a:pt x="723" y="158"/>
                </a:cubicBezTo>
                <a:cubicBezTo>
                  <a:pt x="723" y="156"/>
                  <a:pt x="721" y="153"/>
                  <a:pt x="724" y="151"/>
                </a:cubicBezTo>
                <a:cubicBezTo>
                  <a:pt x="725" y="151"/>
                  <a:pt x="726" y="152"/>
                  <a:pt x="727" y="151"/>
                </a:cubicBezTo>
                <a:cubicBezTo>
                  <a:pt x="729" y="150"/>
                  <a:pt x="726" y="148"/>
                  <a:pt x="727" y="147"/>
                </a:cubicBezTo>
                <a:cubicBezTo>
                  <a:pt x="727" y="147"/>
                  <a:pt x="729" y="146"/>
                  <a:pt x="731" y="146"/>
                </a:cubicBezTo>
                <a:cubicBezTo>
                  <a:pt x="733" y="146"/>
                  <a:pt x="732" y="145"/>
                  <a:pt x="732" y="144"/>
                </a:cubicBezTo>
                <a:cubicBezTo>
                  <a:pt x="732" y="143"/>
                  <a:pt x="730" y="144"/>
                  <a:pt x="730" y="143"/>
                </a:cubicBezTo>
                <a:cubicBezTo>
                  <a:pt x="730" y="143"/>
                  <a:pt x="729" y="141"/>
                  <a:pt x="730" y="141"/>
                </a:cubicBezTo>
                <a:cubicBezTo>
                  <a:pt x="731" y="140"/>
                  <a:pt x="730" y="140"/>
                  <a:pt x="730" y="139"/>
                </a:cubicBezTo>
                <a:cubicBezTo>
                  <a:pt x="730" y="138"/>
                  <a:pt x="728" y="139"/>
                  <a:pt x="728" y="139"/>
                </a:cubicBezTo>
                <a:cubicBezTo>
                  <a:pt x="729" y="138"/>
                  <a:pt x="728" y="137"/>
                  <a:pt x="729" y="136"/>
                </a:cubicBezTo>
                <a:cubicBezTo>
                  <a:pt x="731" y="136"/>
                  <a:pt x="731" y="135"/>
                  <a:pt x="731" y="135"/>
                </a:cubicBezTo>
                <a:cubicBezTo>
                  <a:pt x="731" y="135"/>
                  <a:pt x="730" y="133"/>
                  <a:pt x="732" y="133"/>
                </a:cubicBezTo>
                <a:cubicBezTo>
                  <a:pt x="733" y="132"/>
                  <a:pt x="733" y="133"/>
                  <a:pt x="734" y="133"/>
                </a:cubicBezTo>
                <a:cubicBezTo>
                  <a:pt x="735" y="133"/>
                  <a:pt x="736" y="134"/>
                  <a:pt x="737" y="133"/>
                </a:cubicBezTo>
                <a:cubicBezTo>
                  <a:pt x="740" y="132"/>
                  <a:pt x="738" y="132"/>
                  <a:pt x="739" y="130"/>
                </a:cubicBezTo>
                <a:cubicBezTo>
                  <a:pt x="740" y="130"/>
                  <a:pt x="742" y="131"/>
                  <a:pt x="742" y="131"/>
                </a:cubicBezTo>
                <a:cubicBezTo>
                  <a:pt x="742" y="131"/>
                  <a:pt x="743" y="131"/>
                  <a:pt x="744" y="131"/>
                </a:cubicBezTo>
                <a:cubicBezTo>
                  <a:pt x="746" y="132"/>
                  <a:pt x="746" y="132"/>
                  <a:pt x="746" y="132"/>
                </a:cubicBezTo>
                <a:cubicBezTo>
                  <a:pt x="748" y="132"/>
                  <a:pt x="747" y="130"/>
                  <a:pt x="748" y="130"/>
                </a:cubicBezTo>
                <a:cubicBezTo>
                  <a:pt x="748" y="130"/>
                  <a:pt x="748" y="128"/>
                  <a:pt x="749" y="128"/>
                </a:cubicBezTo>
                <a:cubicBezTo>
                  <a:pt x="750" y="128"/>
                  <a:pt x="750" y="129"/>
                  <a:pt x="751" y="128"/>
                </a:cubicBezTo>
                <a:cubicBezTo>
                  <a:pt x="752" y="128"/>
                  <a:pt x="753" y="127"/>
                  <a:pt x="754" y="127"/>
                </a:cubicBezTo>
                <a:cubicBezTo>
                  <a:pt x="755" y="126"/>
                  <a:pt x="755" y="124"/>
                  <a:pt x="756" y="124"/>
                </a:cubicBezTo>
                <a:cubicBezTo>
                  <a:pt x="757" y="123"/>
                  <a:pt x="759" y="122"/>
                  <a:pt x="760" y="122"/>
                </a:cubicBezTo>
                <a:cubicBezTo>
                  <a:pt x="761" y="122"/>
                  <a:pt x="762" y="123"/>
                  <a:pt x="764" y="123"/>
                </a:cubicBezTo>
                <a:cubicBezTo>
                  <a:pt x="764" y="122"/>
                  <a:pt x="766" y="125"/>
                  <a:pt x="766" y="123"/>
                </a:cubicBezTo>
                <a:cubicBezTo>
                  <a:pt x="767" y="123"/>
                  <a:pt x="766" y="122"/>
                  <a:pt x="767" y="122"/>
                </a:cubicBezTo>
                <a:cubicBezTo>
                  <a:pt x="767" y="121"/>
                  <a:pt x="766" y="120"/>
                  <a:pt x="766" y="119"/>
                </a:cubicBezTo>
                <a:cubicBezTo>
                  <a:pt x="764" y="117"/>
                  <a:pt x="764" y="117"/>
                  <a:pt x="764" y="117"/>
                </a:cubicBezTo>
                <a:cubicBezTo>
                  <a:pt x="763" y="116"/>
                  <a:pt x="763" y="116"/>
                  <a:pt x="763" y="116"/>
                </a:cubicBezTo>
                <a:cubicBezTo>
                  <a:pt x="763" y="115"/>
                  <a:pt x="761" y="114"/>
                  <a:pt x="761" y="113"/>
                </a:cubicBezTo>
                <a:cubicBezTo>
                  <a:pt x="761" y="113"/>
                  <a:pt x="762" y="113"/>
                  <a:pt x="762" y="113"/>
                </a:cubicBezTo>
                <a:cubicBezTo>
                  <a:pt x="763" y="112"/>
                  <a:pt x="766" y="114"/>
                  <a:pt x="767" y="113"/>
                </a:cubicBezTo>
                <a:cubicBezTo>
                  <a:pt x="767" y="113"/>
                  <a:pt x="767" y="111"/>
                  <a:pt x="768" y="111"/>
                </a:cubicBezTo>
                <a:cubicBezTo>
                  <a:pt x="769" y="110"/>
                  <a:pt x="768" y="108"/>
                  <a:pt x="768" y="108"/>
                </a:cubicBezTo>
                <a:cubicBezTo>
                  <a:pt x="769" y="107"/>
                  <a:pt x="768" y="106"/>
                  <a:pt x="769" y="106"/>
                </a:cubicBezTo>
                <a:cubicBezTo>
                  <a:pt x="770" y="105"/>
                  <a:pt x="770" y="111"/>
                  <a:pt x="772" y="110"/>
                </a:cubicBezTo>
                <a:cubicBezTo>
                  <a:pt x="772" y="110"/>
                  <a:pt x="773" y="109"/>
                  <a:pt x="774" y="110"/>
                </a:cubicBezTo>
                <a:cubicBezTo>
                  <a:pt x="775" y="110"/>
                  <a:pt x="775" y="111"/>
                  <a:pt x="776" y="112"/>
                </a:cubicBezTo>
                <a:cubicBezTo>
                  <a:pt x="777" y="113"/>
                  <a:pt x="778" y="113"/>
                  <a:pt x="778" y="114"/>
                </a:cubicBezTo>
                <a:cubicBezTo>
                  <a:pt x="778" y="114"/>
                  <a:pt x="780" y="115"/>
                  <a:pt x="781" y="115"/>
                </a:cubicBezTo>
                <a:cubicBezTo>
                  <a:pt x="782" y="116"/>
                  <a:pt x="784" y="115"/>
                  <a:pt x="784" y="115"/>
                </a:cubicBezTo>
                <a:cubicBezTo>
                  <a:pt x="785" y="114"/>
                  <a:pt x="785" y="112"/>
                  <a:pt x="784" y="111"/>
                </a:cubicBezTo>
                <a:cubicBezTo>
                  <a:pt x="784" y="110"/>
                  <a:pt x="785" y="110"/>
                  <a:pt x="786" y="110"/>
                </a:cubicBezTo>
                <a:cubicBezTo>
                  <a:pt x="786" y="110"/>
                  <a:pt x="788" y="110"/>
                  <a:pt x="789" y="110"/>
                </a:cubicBezTo>
                <a:cubicBezTo>
                  <a:pt x="789" y="109"/>
                  <a:pt x="790" y="108"/>
                  <a:pt x="789" y="106"/>
                </a:cubicBezTo>
                <a:close/>
                <a:moveTo>
                  <a:pt x="651" y="280"/>
                </a:moveTo>
                <a:cubicBezTo>
                  <a:pt x="652" y="278"/>
                  <a:pt x="651" y="277"/>
                  <a:pt x="651" y="276"/>
                </a:cubicBezTo>
                <a:cubicBezTo>
                  <a:pt x="651" y="274"/>
                  <a:pt x="652" y="273"/>
                  <a:pt x="650" y="271"/>
                </a:cubicBezTo>
                <a:cubicBezTo>
                  <a:pt x="648" y="272"/>
                  <a:pt x="649" y="276"/>
                  <a:pt x="649" y="278"/>
                </a:cubicBezTo>
                <a:cubicBezTo>
                  <a:pt x="650" y="278"/>
                  <a:pt x="651" y="279"/>
                  <a:pt x="651" y="280"/>
                </a:cubicBezTo>
                <a:close/>
                <a:moveTo>
                  <a:pt x="705" y="284"/>
                </a:moveTo>
                <a:cubicBezTo>
                  <a:pt x="705" y="284"/>
                  <a:pt x="703" y="278"/>
                  <a:pt x="701" y="279"/>
                </a:cubicBezTo>
                <a:cubicBezTo>
                  <a:pt x="699" y="279"/>
                  <a:pt x="702" y="281"/>
                  <a:pt x="702" y="282"/>
                </a:cubicBezTo>
                <a:cubicBezTo>
                  <a:pt x="702" y="283"/>
                  <a:pt x="693" y="285"/>
                  <a:pt x="693" y="284"/>
                </a:cubicBezTo>
                <a:cubicBezTo>
                  <a:pt x="693" y="283"/>
                  <a:pt x="692" y="283"/>
                  <a:pt x="691" y="284"/>
                </a:cubicBezTo>
                <a:cubicBezTo>
                  <a:pt x="690" y="284"/>
                  <a:pt x="690" y="284"/>
                  <a:pt x="690" y="284"/>
                </a:cubicBezTo>
                <a:cubicBezTo>
                  <a:pt x="690" y="283"/>
                  <a:pt x="690" y="283"/>
                  <a:pt x="690" y="283"/>
                </a:cubicBezTo>
                <a:cubicBezTo>
                  <a:pt x="690" y="283"/>
                  <a:pt x="690" y="281"/>
                  <a:pt x="689" y="281"/>
                </a:cubicBezTo>
                <a:cubicBezTo>
                  <a:pt x="685" y="281"/>
                  <a:pt x="685" y="281"/>
                  <a:pt x="685" y="281"/>
                </a:cubicBezTo>
                <a:cubicBezTo>
                  <a:pt x="685" y="281"/>
                  <a:pt x="684" y="280"/>
                  <a:pt x="683" y="280"/>
                </a:cubicBezTo>
                <a:cubicBezTo>
                  <a:pt x="683" y="280"/>
                  <a:pt x="682" y="279"/>
                  <a:pt x="682" y="279"/>
                </a:cubicBezTo>
                <a:cubicBezTo>
                  <a:pt x="681" y="279"/>
                  <a:pt x="681" y="279"/>
                  <a:pt x="681" y="279"/>
                </a:cubicBezTo>
                <a:cubicBezTo>
                  <a:pt x="680" y="279"/>
                  <a:pt x="680" y="278"/>
                  <a:pt x="679" y="278"/>
                </a:cubicBezTo>
                <a:cubicBezTo>
                  <a:pt x="678" y="278"/>
                  <a:pt x="678" y="278"/>
                  <a:pt x="677" y="278"/>
                </a:cubicBezTo>
                <a:cubicBezTo>
                  <a:pt x="677" y="278"/>
                  <a:pt x="676" y="278"/>
                  <a:pt x="676" y="278"/>
                </a:cubicBezTo>
                <a:cubicBezTo>
                  <a:pt x="675" y="278"/>
                  <a:pt x="675" y="277"/>
                  <a:pt x="674" y="277"/>
                </a:cubicBezTo>
                <a:cubicBezTo>
                  <a:pt x="674" y="276"/>
                  <a:pt x="674" y="276"/>
                  <a:pt x="674" y="276"/>
                </a:cubicBezTo>
                <a:cubicBezTo>
                  <a:pt x="672" y="276"/>
                  <a:pt x="672" y="276"/>
                  <a:pt x="672" y="276"/>
                </a:cubicBezTo>
                <a:cubicBezTo>
                  <a:pt x="671" y="276"/>
                  <a:pt x="671" y="276"/>
                  <a:pt x="671" y="276"/>
                </a:cubicBezTo>
                <a:cubicBezTo>
                  <a:pt x="670" y="276"/>
                  <a:pt x="670" y="276"/>
                  <a:pt x="670" y="276"/>
                </a:cubicBezTo>
                <a:cubicBezTo>
                  <a:pt x="670" y="276"/>
                  <a:pt x="670" y="276"/>
                  <a:pt x="669" y="276"/>
                </a:cubicBezTo>
                <a:cubicBezTo>
                  <a:pt x="669" y="276"/>
                  <a:pt x="669" y="275"/>
                  <a:pt x="668" y="275"/>
                </a:cubicBezTo>
                <a:cubicBezTo>
                  <a:pt x="668" y="275"/>
                  <a:pt x="667" y="275"/>
                  <a:pt x="667" y="275"/>
                </a:cubicBezTo>
                <a:cubicBezTo>
                  <a:pt x="666" y="275"/>
                  <a:pt x="666" y="276"/>
                  <a:pt x="666" y="277"/>
                </a:cubicBezTo>
                <a:cubicBezTo>
                  <a:pt x="666" y="277"/>
                  <a:pt x="667" y="277"/>
                  <a:pt x="667" y="277"/>
                </a:cubicBezTo>
                <a:cubicBezTo>
                  <a:pt x="668" y="278"/>
                  <a:pt x="668" y="278"/>
                  <a:pt x="668" y="278"/>
                </a:cubicBezTo>
                <a:cubicBezTo>
                  <a:pt x="668" y="279"/>
                  <a:pt x="668" y="280"/>
                  <a:pt x="668" y="280"/>
                </a:cubicBezTo>
                <a:cubicBezTo>
                  <a:pt x="667" y="280"/>
                  <a:pt x="666" y="278"/>
                  <a:pt x="665" y="278"/>
                </a:cubicBezTo>
                <a:cubicBezTo>
                  <a:pt x="664" y="278"/>
                  <a:pt x="664" y="275"/>
                  <a:pt x="663" y="275"/>
                </a:cubicBezTo>
                <a:cubicBezTo>
                  <a:pt x="662" y="275"/>
                  <a:pt x="662" y="275"/>
                  <a:pt x="662" y="275"/>
                </a:cubicBezTo>
                <a:cubicBezTo>
                  <a:pt x="660" y="275"/>
                  <a:pt x="660" y="275"/>
                  <a:pt x="659" y="275"/>
                </a:cubicBezTo>
                <a:cubicBezTo>
                  <a:pt x="658" y="275"/>
                  <a:pt x="659" y="274"/>
                  <a:pt x="659" y="274"/>
                </a:cubicBezTo>
                <a:cubicBezTo>
                  <a:pt x="660" y="272"/>
                  <a:pt x="660" y="272"/>
                  <a:pt x="660" y="272"/>
                </a:cubicBezTo>
                <a:cubicBezTo>
                  <a:pt x="659" y="271"/>
                  <a:pt x="659" y="271"/>
                  <a:pt x="658" y="271"/>
                </a:cubicBezTo>
                <a:cubicBezTo>
                  <a:pt x="658" y="271"/>
                  <a:pt x="658" y="271"/>
                  <a:pt x="657" y="272"/>
                </a:cubicBezTo>
                <a:cubicBezTo>
                  <a:pt x="656" y="273"/>
                  <a:pt x="656" y="273"/>
                  <a:pt x="656" y="273"/>
                </a:cubicBezTo>
                <a:cubicBezTo>
                  <a:pt x="656" y="273"/>
                  <a:pt x="655" y="273"/>
                  <a:pt x="655" y="274"/>
                </a:cubicBezTo>
                <a:cubicBezTo>
                  <a:pt x="655" y="274"/>
                  <a:pt x="655" y="276"/>
                  <a:pt x="656" y="277"/>
                </a:cubicBezTo>
                <a:cubicBezTo>
                  <a:pt x="656" y="277"/>
                  <a:pt x="658" y="278"/>
                  <a:pt x="658" y="278"/>
                </a:cubicBezTo>
                <a:cubicBezTo>
                  <a:pt x="658" y="279"/>
                  <a:pt x="659" y="279"/>
                  <a:pt x="659" y="279"/>
                </a:cubicBezTo>
                <a:cubicBezTo>
                  <a:pt x="659" y="280"/>
                  <a:pt x="660" y="281"/>
                  <a:pt x="660" y="281"/>
                </a:cubicBezTo>
                <a:cubicBezTo>
                  <a:pt x="660" y="282"/>
                  <a:pt x="663" y="283"/>
                  <a:pt x="663" y="283"/>
                </a:cubicBezTo>
                <a:cubicBezTo>
                  <a:pt x="663" y="284"/>
                  <a:pt x="664" y="287"/>
                  <a:pt x="664" y="287"/>
                </a:cubicBezTo>
                <a:cubicBezTo>
                  <a:pt x="666" y="287"/>
                  <a:pt x="665" y="285"/>
                  <a:pt x="666" y="285"/>
                </a:cubicBezTo>
                <a:cubicBezTo>
                  <a:pt x="667" y="284"/>
                  <a:pt x="668" y="283"/>
                  <a:pt x="668" y="283"/>
                </a:cubicBezTo>
                <a:cubicBezTo>
                  <a:pt x="669" y="283"/>
                  <a:pt x="671" y="284"/>
                  <a:pt x="671" y="284"/>
                </a:cubicBezTo>
                <a:cubicBezTo>
                  <a:pt x="671" y="285"/>
                  <a:pt x="673" y="285"/>
                  <a:pt x="673" y="286"/>
                </a:cubicBezTo>
                <a:cubicBezTo>
                  <a:pt x="673" y="287"/>
                  <a:pt x="674" y="288"/>
                  <a:pt x="674" y="288"/>
                </a:cubicBezTo>
                <a:cubicBezTo>
                  <a:pt x="674" y="289"/>
                  <a:pt x="671" y="290"/>
                  <a:pt x="671" y="291"/>
                </a:cubicBezTo>
                <a:cubicBezTo>
                  <a:pt x="671" y="292"/>
                  <a:pt x="674" y="292"/>
                  <a:pt x="674" y="292"/>
                </a:cubicBezTo>
                <a:cubicBezTo>
                  <a:pt x="675" y="292"/>
                  <a:pt x="675" y="292"/>
                  <a:pt x="675" y="292"/>
                </a:cubicBezTo>
                <a:cubicBezTo>
                  <a:pt x="675" y="292"/>
                  <a:pt x="676" y="293"/>
                  <a:pt x="677" y="292"/>
                </a:cubicBezTo>
                <a:cubicBezTo>
                  <a:pt x="677" y="291"/>
                  <a:pt x="677" y="291"/>
                  <a:pt x="678" y="291"/>
                </a:cubicBezTo>
                <a:cubicBezTo>
                  <a:pt x="679" y="292"/>
                  <a:pt x="679" y="292"/>
                  <a:pt x="679" y="292"/>
                </a:cubicBezTo>
                <a:cubicBezTo>
                  <a:pt x="682" y="292"/>
                  <a:pt x="680" y="292"/>
                  <a:pt x="685" y="292"/>
                </a:cubicBezTo>
                <a:cubicBezTo>
                  <a:pt x="685" y="292"/>
                  <a:pt x="686" y="289"/>
                  <a:pt x="687" y="289"/>
                </a:cubicBezTo>
                <a:cubicBezTo>
                  <a:pt x="689" y="289"/>
                  <a:pt x="687" y="290"/>
                  <a:pt x="689" y="290"/>
                </a:cubicBezTo>
                <a:cubicBezTo>
                  <a:pt x="691" y="290"/>
                  <a:pt x="691" y="293"/>
                  <a:pt x="692" y="293"/>
                </a:cubicBezTo>
                <a:cubicBezTo>
                  <a:pt x="693" y="293"/>
                  <a:pt x="693" y="295"/>
                  <a:pt x="695" y="295"/>
                </a:cubicBezTo>
                <a:cubicBezTo>
                  <a:pt x="696" y="295"/>
                  <a:pt x="697" y="294"/>
                  <a:pt x="698" y="294"/>
                </a:cubicBezTo>
                <a:cubicBezTo>
                  <a:pt x="699" y="294"/>
                  <a:pt x="699" y="296"/>
                  <a:pt x="700" y="296"/>
                </a:cubicBezTo>
                <a:cubicBezTo>
                  <a:pt x="701" y="296"/>
                  <a:pt x="702" y="295"/>
                  <a:pt x="702" y="295"/>
                </a:cubicBezTo>
                <a:cubicBezTo>
                  <a:pt x="702" y="295"/>
                  <a:pt x="702" y="295"/>
                  <a:pt x="702" y="292"/>
                </a:cubicBezTo>
                <a:cubicBezTo>
                  <a:pt x="702" y="292"/>
                  <a:pt x="704" y="291"/>
                  <a:pt x="702" y="290"/>
                </a:cubicBezTo>
                <a:cubicBezTo>
                  <a:pt x="699" y="289"/>
                  <a:pt x="700" y="292"/>
                  <a:pt x="699" y="291"/>
                </a:cubicBezTo>
                <a:cubicBezTo>
                  <a:pt x="698" y="291"/>
                  <a:pt x="697" y="291"/>
                  <a:pt x="697" y="290"/>
                </a:cubicBezTo>
                <a:cubicBezTo>
                  <a:pt x="697" y="289"/>
                  <a:pt x="694" y="287"/>
                  <a:pt x="694" y="286"/>
                </a:cubicBezTo>
                <a:cubicBezTo>
                  <a:pt x="694" y="285"/>
                  <a:pt x="705" y="285"/>
                  <a:pt x="705" y="284"/>
                </a:cubicBezTo>
                <a:close/>
                <a:moveTo>
                  <a:pt x="665" y="269"/>
                </a:moveTo>
                <a:cubicBezTo>
                  <a:pt x="665" y="265"/>
                  <a:pt x="663" y="263"/>
                  <a:pt x="660" y="265"/>
                </a:cubicBezTo>
                <a:cubicBezTo>
                  <a:pt x="660" y="266"/>
                  <a:pt x="661" y="266"/>
                  <a:pt x="661" y="266"/>
                </a:cubicBezTo>
                <a:cubicBezTo>
                  <a:pt x="662" y="269"/>
                  <a:pt x="662" y="269"/>
                  <a:pt x="665" y="269"/>
                </a:cubicBezTo>
                <a:close/>
                <a:moveTo>
                  <a:pt x="652" y="239"/>
                </a:moveTo>
                <a:cubicBezTo>
                  <a:pt x="652" y="239"/>
                  <a:pt x="652" y="239"/>
                  <a:pt x="652" y="239"/>
                </a:cubicBezTo>
                <a:cubicBezTo>
                  <a:pt x="654" y="239"/>
                  <a:pt x="654" y="240"/>
                  <a:pt x="654" y="242"/>
                </a:cubicBezTo>
                <a:cubicBezTo>
                  <a:pt x="654" y="242"/>
                  <a:pt x="655" y="249"/>
                  <a:pt x="657" y="247"/>
                </a:cubicBezTo>
                <a:cubicBezTo>
                  <a:pt x="658" y="246"/>
                  <a:pt x="658" y="242"/>
                  <a:pt x="658" y="241"/>
                </a:cubicBezTo>
                <a:cubicBezTo>
                  <a:pt x="657" y="239"/>
                  <a:pt x="654" y="237"/>
                  <a:pt x="652" y="236"/>
                </a:cubicBezTo>
                <a:cubicBezTo>
                  <a:pt x="652" y="237"/>
                  <a:pt x="652" y="238"/>
                  <a:pt x="652" y="239"/>
                </a:cubicBezTo>
                <a:close/>
                <a:moveTo>
                  <a:pt x="650" y="278"/>
                </a:moveTo>
                <a:cubicBezTo>
                  <a:pt x="649" y="278"/>
                  <a:pt x="649" y="278"/>
                  <a:pt x="649" y="278"/>
                </a:cubicBezTo>
                <a:cubicBezTo>
                  <a:pt x="649" y="278"/>
                  <a:pt x="649" y="278"/>
                  <a:pt x="649" y="278"/>
                </a:cubicBezTo>
                <a:cubicBezTo>
                  <a:pt x="650" y="278"/>
                  <a:pt x="650" y="278"/>
                  <a:pt x="650" y="278"/>
                </a:cubicBezTo>
                <a:close/>
                <a:moveTo>
                  <a:pt x="639" y="274"/>
                </a:moveTo>
                <a:cubicBezTo>
                  <a:pt x="641" y="274"/>
                  <a:pt x="645" y="275"/>
                  <a:pt x="645" y="273"/>
                </a:cubicBezTo>
                <a:cubicBezTo>
                  <a:pt x="646" y="273"/>
                  <a:pt x="646" y="270"/>
                  <a:pt x="645" y="270"/>
                </a:cubicBezTo>
                <a:cubicBezTo>
                  <a:pt x="644" y="270"/>
                  <a:pt x="644" y="271"/>
                  <a:pt x="643" y="271"/>
                </a:cubicBezTo>
                <a:cubicBezTo>
                  <a:pt x="642" y="271"/>
                  <a:pt x="640" y="271"/>
                  <a:pt x="640" y="271"/>
                </a:cubicBezTo>
                <a:cubicBezTo>
                  <a:pt x="639" y="271"/>
                  <a:pt x="637" y="271"/>
                  <a:pt x="636" y="271"/>
                </a:cubicBezTo>
                <a:cubicBezTo>
                  <a:pt x="635" y="271"/>
                  <a:pt x="634" y="272"/>
                  <a:pt x="634" y="273"/>
                </a:cubicBezTo>
                <a:cubicBezTo>
                  <a:pt x="633" y="273"/>
                  <a:pt x="633" y="276"/>
                  <a:pt x="632" y="276"/>
                </a:cubicBezTo>
                <a:cubicBezTo>
                  <a:pt x="632" y="277"/>
                  <a:pt x="631" y="277"/>
                  <a:pt x="631" y="278"/>
                </a:cubicBezTo>
                <a:cubicBezTo>
                  <a:pt x="631" y="279"/>
                  <a:pt x="631" y="280"/>
                  <a:pt x="631" y="281"/>
                </a:cubicBezTo>
                <a:cubicBezTo>
                  <a:pt x="631" y="281"/>
                  <a:pt x="632" y="282"/>
                  <a:pt x="633" y="282"/>
                </a:cubicBezTo>
                <a:cubicBezTo>
                  <a:pt x="633" y="282"/>
                  <a:pt x="632" y="284"/>
                  <a:pt x="632" y="285"/>
                </a:cubicBezTo>
                <a:cubicBezTo>
                  <a:pt x="633" y="285"/>
                  <a:pt x="634" y="287"/>
                  <a:pt x="635" y="287"/>
                </a:cubicBezTo>
                <a:cubicBezTo>
                  <a:pt x="636" y="287"/>
                  <a:pt x="635" y="283"/>
                  <a:pt x="636" y="283"/>
                </a:cubicBezTo>
                <a:cubicBezTo>
                  <a:pt x="637" y="283"/>
                  <a:pt x="639" y="285"/>
                  <a:pt x="639" y="285"/>
                </a:cubicBezTo>
                <a:cubicBezTo>
                  <a:pt x="640" y="286"/>
                  <a:pt x="641" y="285"/>
                  <a:pt x="642" y="284"/>
                </a:cubicBezTo>
                <a:cubicBezTo>
                  <a:pt x="642" y="283"/>
                  <a:pt x="641" y="282"/>
                  <a:pt x="641" y="282"/>
                </a:cubicBezTo>
                <a:cubicBezTo>
                  <a:pt x="641" y="282"/>
                  <a:pt x="643" y="281"/>
                  <a:pt x="643" y="280"/>
                </a:cubicBezTo>
                <a:cubicBezTo>
                  <a:pt x="643" y="279"/>
                  <a:pt x="639" y="279"/>
                  <a:pt x="639" y="279"/>
                </a:cubicBezTo>
                <a:cubicBezTo>
                  <a:pt x="639" y="278"/>
                  <a:pt x="640" y="278"/>
                  <a:pt x="640" y="278"/>
                </a:cubicBezTo>
                <a:cubicBezTo>
                  <a:pt x="641" y="278"/>
                  <a:pt x="644" y="278"/>
                  <a:pt x="644" y="278"/>
                </a:cubicBezTo>
                <a:cubicBezTo>
                  <a:pt x="644" y="277"/>
                  <a:pt x="643" y="277"/>
                  <a:pt x="643" y="276"/>
                </a:cubicBezTo>
                <a:cubicBezTo>
                  <a:pt x="642" y="276"/>
                  <a:pt x="642" y="276"/>
                  <a:pt x="642" y="276"/>
                </a:cubicBezTo>
                <a:cubicBezTo>
                  <a:pt x="642" y="275"/>
                  <a:pt x="638" y="275"/>
                  <a:pt x="638" y="274"/>
                </a:cubicBezTo>
                <a:cubicBezTo>
                  <a:pt x="638" y="274"/>
                  <a:pt x="638" y="274"/>
                  <a:pt x="639" y="274"/>
                </a:cubicBezTo>
                <a:close/>
                <a:moveTo>
                  <a:pt x="394" y="26"/>
                </a:moveTo>
                <a:cubicBezTo>
                  <a:pt x="394" y="30"/>
                  <a:pt x="394" y="29"/>
                  <a:pt x="397" y="31"/>
                </a:cubicBezTo>
                <a:cubicBezTo>
                  <a:pt x="398" y="31"/>
                  <a:pt x="398" y="32"/>
                  <a:pt x="399" y="32"/>
                </a:cubicBezTo>
                <a:cubicBezTo>
                  <a:pt x="400" y="33"/>
                  <a:pt x="401" y="32"/>
                  <a:pt x="402" y="32"/>
                </a:cubicBezTo>
                <a:cubicBezTo>
                  <a:pt x="402" y="31"/>
                  <a:pt x="401" y="30"/>
                  <a:pt x="402" y="29"/>
                </a:cubicBezTo>
                <a:cubicBezTo>
                  <a:pt x="402" y="27"/>
                  <a:pt x="403" y="26"/>
                  <a:pt x="404" y="24"/>
                </a:cubicBezTo>
                <a:cubicBezTo>
                  <a:pt x="402" y="23"/>
                  <a:pt x="402" y="26"/>
                  <a:pt x="400" y="25"/>
                </a:cubicBezTo>
                <a:cubicBezTo>
                  <a:pt x="399" y="25"/>
                  <a:pt x="399" y="23"/>
                  <a:pt x="397" y="23"/>
                </a:cubicBezTo>
                <a:cubicBezTo>
                  <a:pt x="397" y="24"/>
                  <a:pt x="397" y="25"/>
                  <a:pt x="395" y="26"/>
                </a:cubicBezTo>
                <a:cubicBezTo>
                  <a:pt x="395" y="25"/>
                  <a:pt x="395" y="24"/>
                  <a:pt x="395" y="24"/>
                </a:cubicBezTo>
                <a:cubicBezTo>
                  <a:pt x="394" y="24"/>
                  <a:pt x="394" y="24"/>
                  <a:pt x="394" y="24"/>
                </a:cubicBezTo>
                <a:cubicBezTo>
                  <a:pt x="394" y="24"/>
                  <a:pt x="393" y="26"/>
                  <a:pt x="394" y="26"/>
                </a:cubicBezTo>
                <a:cubicBezTo>
                  <a:pt x="394" y="26"/>
                  <a:pt x="394" y="26"/>
                  <a:pt x="394" y="26"/>
                </a:cubicBezTo>
                <a:close/>
                <a:moveTo>
                  <a:pt x="387" y="35"/>
                </a:moveTo>
                <a:cubicBezTo>
                  <a:pt x="389" y="37"/>
                  <a:pt x="387" y="39"/>
                  <a:pt x="385" y="40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6" y="40"/>
                  <a:pt x="387" y="40"/>
                  <a:pt x="388" y="40"/>
                </a:cubicBezTo>
                <a:cubicBezTo>
                  <a:pt x="387" y="42"/>
                  <a:pt x="386" y="43"/>
                  <a:pt x="387" y="45"/>
                </a:cubicBezTo>
                <a:cubicBezTo>
                  <a:pt x="387" y="45"/>
                  <a:pt x="388" y="45"/>
                  <a:pt x="389" y="45"/>
                </a:cubicBezTo>
                <a:cubicBezTo>
                  <a:pt x="388" y="46"/>
                  <a:pt x="387" y="46"/>
                  <a:pt x="386" y="46"/>
                </a:cubicBezTo>
                <a:cubicBezTo>
                  <a:pt x="386" y="48"/>
                  <a:pt x="387" y="50"/>
                  <a:pt x="388" y="51"/>
                </a:cubicBezTo>
                <a:cubicBezTo>
                  <a:pt x="392" y="51"/>
                  <a:pt x="390" y="42"/>
                  <a:pt x="393" y="40"/>
                </a:cubicBezTo>
                <a:cubicBezTo>
                  <a:pt x="394" y="42"/>
                  <a:pt x="394" y="43"/>
                  <a:pt x="395" y="44"/>
                </a:cubicBezTo>
                <a:cubicBezTo>
                  <a:pt x="395" y="46"/>
                  <a:pt x="394" y="48"/>
                  <a:pt x="397" y="47"/>
                </a:cubicBezTo>
                <a:cubicBezTo>
                  <a:pt x="398" y="47"/>
                  <a:pt x="399" y="41"/>
                  <a:pt x="398" y="39"/>
                </a:cubicBezTo>
                <a:cubicBezTo>
                  <a:pt x="397" y="38"/>
                  <a:pt x="396" y="38"/>
                  <a:pt x="395" y="37"/>
                </a:cubicBezTo>
                <a:cubicBezTo>
                  <a:pt x="394" y="35"/>
                  <a:pt x="394" y="37"/>
                  <a:pt x="394" y="34"/>
                </a:cubicBezTo>
                <a:cubicBezTo>
                  <a:pt x="394" y="32"/>
                  <a:pt x="394" y="31"/>
                  <a:pt x="392" y="30"/>
                </a:cubicBezTo>
                <a:cubicBezTo>
                  <a:pt x="391" y="29"/>
                  <a:pt x="390" y="30"/>
                  <a:pt x="390" y="27"/>
                </a:cubicBezTo>
                <a:cubicBezTo>
                  <a:pt x="389" y="27"/>
                  <a:pt x="387" y="28"/>
                  <a:pt x="386" y="28"/>
                </a:cubicBezTo>
                <a:cubicBezTo>
                  <a:pt x="386" y="29"/>
                  <a:pt x="386" y="30"/>
                  <a:pt x="386" y="30"/>
                </a:cubicBezTo>
                <a:cubicBezTo>
                  <a:pt x="385" y="29"/>
                  <a:pt x="385" y="29"/>
                  <a:pt x="385" y="29"/>
                </a:cubicBezTo>
                <a:cubicBezTo>
                  <a:pt x="384" y="31"/>
                  <a:pt x="384" y="34"/>
                  <a:pt x="382" y="33"/>
                </a:cubicBezTo>
                <a:cubicBezTo>
                  <a:pt x="383" y="35"/>
                  <a:pt x="385" y="33"/>
                  <a:pt x="387" y="35"/>
                </a:cubicBezTo>
                <a:close/>
                <a:moveTo>
                  <a:pt x="349" y="162"/>
                </a:moveTo>
                <a:cubicBezTo>
                  <a:pt x="349" y="162"/>
                  <a:pt x="350" y="163"/>
                  <a:pt x="350" y="163"/>
                </a:cubicBezTo>
                <a:cubicBezTo>
                  <a:pt x="351" y="163"/>
                  <a:pt x="352" y="163"/>
                  <a:pt x="352" y="163"/>
                </a:cubicBezTo>
                <a:cubicBezTo>
                  <a:pt x="353" y="163"/>
                  <a:pt x="353" y="163"/>
                  <a:pt x="354" y="163"/>
                </a:cubicBezTo>
                <a:cubicBezTo>
                  <a:pt x="354" y="162"/>
                  <a:pt x="354" y="162"/>
                  <a:pt x="354" y="162"/>
                </a:cubicBezTo>
                <a:cubicBezTo>
                  <a:pt x="355" y="161"/>
                  <a:pt x="355" y="161"/>
                  <a:pt x="355" y="161"/>
                </a:cubicBezTo>
                <a:cubicBezTo>
                  <a:pt x="356" y="160"/>
                  <a:pt x="356" y="161"/>
                  <a:pt x="357" y="160"/>
                </a:cubicBezTo>
                <a:cubicBezTo>
                  <a:pt x="358" y="160"/>
                  <a:pt x="358" y="160"/>
                  <a:pt x="358" y="160"/>
                </a:cubicBezTo>
                <a:cubicBezTo>
                  <a:pt x="358" y="159"/>
                  <a:pt x="358" y="160"/>
                  <a:pt x="358" y="159"/>
                </a:cubicBezTo>
                <a:cubicBezTo>
                  <a:pt x="359" y="158"/>
                  <a:pt x="359" y="158"/>
                  <a:pt x="359" y="158"/>
                </a:cubicBezTo>
                <a:cubicBezTo>
                  <a:pt x="359" y="157"/>
                  <a:pt x="359" y="157"/>
                  <a:pt x="359" y="157"/>
                </a:cubicBezTo>
                <a:cubicBezTo>
                  <a:pt x="359" y="155"/>
                  <a:pt x="359" y="155"/>
                  <a:pt x="359" y="155"/>
                </a:cubicBezTo>
                <a:cubicBezTo>
                  <a:pt x="358" y="154"/>
                  <a:pt x="358" y="154"/>
                  <a:pt x="358" y="154"/>
                </a:cubicBezTo>
                <a:cubicBezTo>
                  <a:pt x="357" y="153"/>
                  <a:pt x="357" y="153"/>
                  <a:pt x="357" y="153"/>
                </a:cubicBezTo>
                <a:cubicBezTo>
                  <a:pt x="357" y="150"/>
                  <a:pt x="357" y="150"/>
                  <a:pt x="357" y="150"/>
                </a:cubicBezTo>
                <a:cubicBezTo>
                  <a:pt x="356" y="150"/>
                  <a:pt x="355" y="149"/>
                  <a:pt x="354" y="149"/>
                </a:cubicBezTo>
                <a:cubicBezTo>
                  <a:pt x="352" y="151"/>
                  <a:pt x="352" y="151"/>
                  <a:pt x="352" y="151"/>
                </a:cubicBezTo>
                <a:cubicBezTo>
                  <a:pt x="351" y="152"/>
                  <a:pt x="351" y="152"/>
                  <a:pt x="351" y="152"/>
                </a:cubicBezTo>
                <a:cubicBezTo>
                  <a:pt x="351" y="153"/>
                  <a:pt x="349" y="152"/>
                  <a:pt x="349" y="153"/>
                </a:cubicBezTo>
                <a:cubicBezTo>
                  <a:pt x="348" y="153"/>
                  <a:pt x="349" y="155"/>
                  <a:pt x="349" y="155"/>
                </a:cubicBezTo>
                <a:cubicBezTo>
                  <a:pt x="349" y="156"/>
                  <a:pt x="349" y="156"/>
                  <a:pt x="349" y="156"/>
                </a:cubicBezTo>
                <a:cubicBezTo>
                  <a:pt x="349" y="157"/>
                  <a:pt x="349" y="157"/>
                  <a:pt x="349" y="157"/>
                </a:cubicBezTo>
                <a:cubicBezTo>
                  <a:pt x="348" y="157"/>
                  <a:pt x="348" y="157"/>
                  <a:pt x="348" y="157"/>
                </a:cubicBezTo>
                <a:cubicBezTo>
                  <a:pt x="348" y="160"/>
                  <a:pt x="348" y="160"/>
                  <a:pt x="348" y="160"/>
                </a:cubicBezTo>
                <a:cubicBezTo>
                  <a:pt x="348" y="161"/>
                  <a:pt x="348" y="161"/>
                  <a:pt x="348" y="161"/>
                </a:cubicBezTo>
                <a:cubicBezTo>
                  <a:pt x="349" y="162"/>
                  <a:pt x="349" y="162"/>
                  <a:pt x="349" y="162"/>
                </a:cubicBezTo>
                <a:close/>
                <a:moveTo>
                  <a:pt x="193" y="228"/>
                </a:moveTo>
                <a:cubicBezTo>
                  <a:pt x="188" y="228"/>
                  <a:pt x="190" y="231"/>
                  <a:pt x="190" y="232"/>
                </a:cubicBezTo>
                <a:cubicBezTo>
                  <a:pt x="190" y="234"/>
                  <a:pt x="197" y="234"/>
                  <a:pt x="198" y="233"/>
                </a:cubicBezTo>
                <a:cubicBezTo>
                  <a:pt x="202" y="233"/>
                  <a:pt x="209" y="234"/>
                  <a:pt x="208" y="232"/>
                </a:cubicBezTo>
                <a:cubicBezTo>
                  <a:pt x="205" y="228"/>
                  <a:pt x="196" y="228"/>
                  <a:pt x="193" y="228"/>
                </a:cubicBezTo>
                <a:close/>
                <a:moveTo>
                  <a:pt x="281" y="4"/>
                </a:moveTo>
                <a:cubicBezTo>
                  <a:pt x="281" y="4"/>
                  <a:pt x="282" y="5"/>
                  <a:pt x="282" y="5"/>
                </a:cubicBezTo>
                <a:cubicBezTo>
                  <a:pt x="283" y="5"/>
                  <a:pt x="283" y="5"/>
                  <a:pt x="283" y="5"/>
                </a:cubicBezTo>
                <a:cubicBezTo>
                  <a:pt x="284" y="5"/>
                  <a:pt x="284" y="5"/>
                  <a:pt x="284" y="5"/>
                </a:cubicBezTo>
                <a:cubicBezTo>
                  <a:pt x="285" y="5"/>
                  <a:pt x="285" y="5"/>
                  <a:pt x="286" y="5"/>
                </a:cubicBezTo>
                <a:cubicBezTo>
                  <a:pt x="287" y="5"/>
                  <a:pt x="287" y="4"/>
                  <a:pt x="288" y="4"/>
                </a:cubicBezTo>
                <a:cubicBezTo>
                  <a:pt x="289" y="4"/>
                  <a:pt x="289" y="4"/>
                  <a:pt x="289" y="4"/>
                </a:cubicBezTo>
                <a:cubicBezTo>
                  <a:pt x="289" y="3"/>
                  <a:pt x="289" y="3"/>
                  <a:pt x="289" y="3"/>
                </a:cubicBezTo>
                <a:cubicBezTo>
                  <a:pt x="288" y="2"/>
                  <a:pt x="287" y="2"/>
                  <a:pt x="287" y="2"/>
                </a:cubicBezTo>
                <a:cubicBezTo>
                  <a:pt x="286" y="2"/>
                  <a:pt x="286" y="2"/>
                  <a:pt x="286" y="3"/>
                </a:cubicBezTo>
                <a:cubicBezTo>
                  <a:pt x="286" y="3"/>
                  <a:pt x="285" y="4"/>
                  <a:pt x="285" y="4"/>
                </a:cubicBezTo>
                <a:cubicBezTo>
                  <a:pt x="285" y="3"/>
                  <a:pt x="284" y="2"/>
                  <a:pt x="284" y="3"/>
                </a:cubicBezTo>
                <a:cubicBezTo>
                  <a:pt x="283" y="3"/>
                  <a:pt x="283" y="3"/>
                  <a:pt x="283" y="3"/>
                </a:cubicBezTo>
                <a:cubicBezTo>
                  <a:pt x="284" y="3"/>
                  <a:pt x="284" y="3"/>
                  <a:pt x="284" y="3"/>
                </a:cubicBezTo>
                <a:cubicBezTo>
                  <a:pt x="283" y="2"/>
                  <a:pt x="283" y="2"/>
                  <a:pt x="283" y="2"/>
                </a:cubicBezTo>
                <a:cubicBezTo>
                  <a:pt x="283" y="3"/>
                  <a:pt x="283" y="3"/>
                  <a:pt x="283" y="3"/>
                </a:cubicBezTo>
                <a:cubicBezTo>
                  <a:pt x="282" y="3"/>
                  <a:pt x="282" y="3"/>
                  <a:pt x="282" y="3"/>
                </a:cubicBezTo>
                <a:cubicBezTo>
                  <a:pt x="281" y="3"/>
                  <a:pt x="281" y="3"/>
                  <a:pt x="281" y="3"/>
                </a:cubicBezTo>
                <a:cubicBezTo>
                  <a:pt x="281" y="4"/>
                  <a:pt x="281" y="4"/>
                  <a:pt x="281" y="4"/>
                </a:cubicBezTo>
                <a:close/>
                <a:moveTo>
                  <a:pt x="481" y="87"/>
                </a:moveTo>
                <a:cubicBezTo>
                  <a:pt x="481" y="87"/>
                  <a:pt x="481" y="87"/>
                  <a:pt x="481" y="87"/>
                </a:cubicBezTo>
                <a:cubicBezTo>
                  <a:pt x="481" y="88"/>
                  <a:pt x="481" y="89"/>
                  <a:pt x="481" y="91"/>
                </a:cubicBezTo>
                <a:cubicBezTo>
                  <a:pt x="487" y="93"/>
                  <a:pt x="483" y="84"/>
                  <a:pt x="481" y="87"/>
                </a:cubicBezTo>
                <a:close/>
                <a:moveTo>
                  <a:pt x="690" y="65"/>
                </a:moveTo>
                <a:cubicBezTo>
                  <a:pt x="690" y="64"/>
                  <a:pt x="690" y="64"/>
                  <a:pt x="690" y="64"/>
                </a:cubicBezTo>
                <a:cubicBezTo>
                  <a:pt x="689" y="65"/>
                  <a:pt x="689" y="67"/>
                  <a:pt x="689" y="68"/>
                </a:cubicBezTo>
                <a:cubicBezTo>
                  <a:pt x="695" y="70"/>
                  <a:pt x="691" y="62"/>
                  <a:pt x="690" y="65"/>
                </a:cubicBezTo>
                <a:close/>
                <a:moveTo>
                  <a:pt x="484" y="81"/>
                </a:moveTo>
                <a:cubicBezTo>
                  <a:pt x="485" y="82"/>
                  <a:pt x="486" y="81"/>
                  <a:pt x="487" y="82"/>
                </a:cubicBezTo>
                <a:cubicBezTo>
                  <a:pt x="488" y="82"/>
                  <a:pt x="490" y="84"/>
                  <a:pt x="490" y="84"/>
                </a:cubicBezTo>
                <a:cubicBezTo>
                  <a:pt x="490" y="86"/>
                  <a:pt x="495" y="86"/>
                  <a:pt x="496" y="86"/>
                </a:cubicBezTo>
                <a:cubicBezTo>
                  <a:pt x="498" y="85"/>
                  <a:pt x="496" y="84"/>
                  <a:pt x="494" y="81"/>
                </a:cubicBezTo>
                <a:cubicBezTo>
                  <a:pt x="494" y="79"/>
                  <a:pt x="493" y="76"/>
                  <a:pt x="493" y="75"/>
                </a:cubicBezTo>
                <a:cubicBezTo>
                  <a:pt x="493" y="73"/>
                  <a:pt x="493" y="70"/>
                  <a:pt x="497" y="68"/>
                </a:cubicBezTo>
                <a:cubicBezTo>
                  <a:pt x="498" y="68"/>
                  <a:pt x="497" y="64"/>
                  <a:pt x="498" y="64"/>
                </a:cubicBezTo>
                <a:cubicBezTo>
                  <a:pt x="499" y="62"/>
                  <a:pt x="501" y="62"/>
                  <a:pt x="502" y="61"/>
                </a:cubicBezTo>
                <a:cubicBezTo>
                  <a:pt x="502" y="60"/>
                  <a:pt x="504" y="59"/>
                  <a:pt x="504" y="58"/>
                </a:cubicBezTo>
                <a:cubicBezTo>
                  <a:pt x="504" y="57"/>
                  <a:pt x="509" y="58"/>
                  <a:pt x="509" y="57"/>
                </a:cubicBezTo>
                <a:cubicBezTo>
                  <a:pt x="509" y="55"/>
                  <a:pt x="510" y="53"/>
                  <a:pt x="510" y="52"/>
                </a:cubicBezTo>
                <a:cubicBezTo>
                  <a:pt x="510" y="51"/>
                  <a:pt x="516" y="53"/>
                  <a:pt x="515" y="51"/>
                </a:cubicBezTo>
                <a:cubicBezTo>
                  <a:pt x="514" y="50"/>
                  <a:pt x="520" y="50"/>
                  <a:pt x="519" y="48"/>
                </a:cubicBezTo>
                <a:cubicBezTo>
                  <a:pt x="518" y="48"/>
                  <a:pt x="523" y="46"/>
                  <a:pt x="522" y="45"/>
                </a:cubicBezTo>
                <a:cubicBezTo>
                  <a:pt x="520" y="44"/>
                  <a:pt x="523" y="43"/>
                  <a:pt x="521" y="42"/>
                </a:cubicBezTo>
                <a:cubicBezTo>
                  <a:pt x="519" y="41"/>
                  <a:pt x="519" y="42"/>
                  <a:pt x="516" y="42"/>
                </a:cubicBezTo>
                <a:cubicBezTo>
                  <a:pt x="514" y="41"/>
                  <a:pt x="516" y="44"/>
                  <a:pt x="514" y="45"/>
                </a:cubicBezTo>
                <a:cubicBezTo>
                  <a:pt x="514" y="45"/>
                  <a:pt x="510" y="47"/>
                  <a:pt x="509" y="47"/>
                </a:cubicBezTo>
                <a:cubicBezTo>
                  <a:pt x="509" y="48"/>
                  <a:pt x="504" y="47"/>
                  <a:pt x="501" y="48"/>
                </a:cubicBezTo>
                <a:cubicBezTo>
                  <a:pt x="500" y="49"/>
                  <a:pt x="498" y="51"/>
                  <a:pt x="498" y="51"/>
                </a:cubicBezTo>
                <a:cubicBezTo>
                  <a:pt x="497" y="51"/>
                  <a:pt x="497" y="53"/>
                  <a:pt x="496" y="53"/>
                </a:cubicBezTo>
                <a:cubicBezTo>
                  <a:pt x="495" y="54"/>
                  <a:pt x="495" y="55"/>
                  <a:pt x="494" y="55"/>
                </a:cubicBezTo>
                <a:cubicBezTo>
                  <a:pt x="491" y="56"/>
                  <a:pt x="491" y="56"/>
                  <a:pt x="491" y="56"/>
                </a:cubicBezTo>
                <a:cubicBezTo>
                  <a:pt x="490" y="58"/>
                  <a:pt x="493" y="58"/>
                  <a:pt x="492" y="59"/>
                </a:cubicBezTo>
                <a:cubicBezTo>
                  <a:pt x="491" y="60"/>
                  <a:pt x="490" y="61"/>
                  <a:pt x="490" y="61"/>
                </a:cubicBezTo>
                <a:cubicBezTo>
                  <a:pt x="490" y="62"/>
                  <a:pt x="488" y="63"/>
                  <a:pt x="488" y="64"/>
                </a:cubicBezTo>
                <a:cubicBezTo>
                  <a:pt x="488" y="65"/>
                  <a:pt x="488" y="68"/>
                  <a:pt x="488" y="68"/>
                </a:cubicBezTo>
                <a:cubicBezTo>
                  <a:pt x="488" y="69"/>
                  <a:pt x="487" y="69"/>
                  <a:pt x="487" y="70"/>
                </a:cubicBezTo>
                <a:cubicBezTo>
                  <a:pt x="487" y="71"/>
                  <a:pt x="484" y="70"/>
                  <a:pt x="484" y="71"/>
                </a:cubicBezTo>
                <a:cubicBezTo>
                  <a:pt x="484" y="74"/>
                  <a:pt x="485" y="72"/>
                  <a:pt x="486" y="74"/>
                </a:cubicBezTo>
                <a:cubicBezTo>
                  <a:pt x="486" y="75"/>
                  <a:pt x="484" y="74"/>
                  <a:pt x="484" y="75"/>
                </a:cubicBezTo>
                <a:cubicBezTo>
                  <a:pt x="483" y="76"/>
                  <a:pt x="481" y="78"/>
                  <a:pt x="482" y="79"/>
                </a:cubicBezTo>
                <a:cubicBezTo>
                  <a:pt x="482" y="80"/>
                  <a:pt x="483" y="80"/>
                  <a:pt x="484" y="81"/>
                </a:cubicBezTo>
                <a:close/>
                <a:moveTo>
                  <a:pt x="680" y="63"/>
                </a:moveTo>
                <a:cubicBezTo>
                  <a:pt x="680" y="63"/>
                  <a:pt x="680" y="63"/>
                  <a:pt x="680" y="63"/>
                </a:cubicBezTo>
                <a:cubicBezTo>
                  <a:pt x="681" y="64"/>
                  <a:pt x="682" y="65"/>
                  <a:pt x="683" y="66"/>
                </a:cubicBezTo>
                <a:cubicBezTo>
                  <a:pt x="688" y="67"/>
                  <a:pt x="687" y="62"/>
                  <a:pt x="686" y="58"/>
                </a:cubicBezTo>
                <a:cubicBezTo>
                  <a:pt x="684" y="60"/>
                  <a:pt x="681" y="53"/>
                  <a:pt x="676" y="54"/>
                </a:cubicBezTo>
                <a:cubicBezTo>
                  <a:pt x="675" y="56"/>
                  <a:pt x="678" y="60"/>
                  <a:pt x="679" y="63"/>
                </a:cubicBezTo>
                <a:cubicBezTo>
                  <a:pt x="679" y="63"/>
                  <a:pt x="680" y="63"/>
                  <a:pt x="680" y="63"/>
                </a:cubicBezTo>
                <a:close/>
                <a:moveTo>
                  <a:pt x="586" y="31"/>
                </a:moveTo>
                <a:cubicBezTo>
                  <a:pt x="587" y="31"/>
                  <a:pt x="587" y="31"/>
                  <a:pt x="587" y="31"/>
                </a:cubicBezTo>
                <a:cubicBezTo>
                  <a:pt x="587" y="32"/>
                  <a:pt x="587" y="34"/>
                  <a:pt x="588" y="35"/>
                </a:cubicBezTo>
                <a:cubicBezTo>
                  <a:pt x="588" y="37"/>
                  <a:pt x="597" y="35"/>
                  <a:pt x="597" y="31"/>
                </a:cubicBezTo>
                <a:cubicBezTo>
                  <a:pt x="595" y="31"/>
                  <a:pt x="593" y="32"/>
                  <a:pt x="591" y="32"/>
                </a:cubicBezTo>
                <a:cubicBezTo>
                  <a:pt x="589" y="28"/>
                  <a:pt x="588" y="21"/>
                  <a:pt x="584" y="21"/>
                </a:cubicBezTo>
                <a:cubicBezTo>
                  <a:pt x="582" y="23"/>
                  <a:pt x="583" y="30"/>
                  <a:pt x="586" y="31"/>
                </a:cubicBezTo>
                <a:close/>
                <a:moveTo>
                  <a:pt x="577" y="24"/>
                </a:moveTo>
                <a:cubicBezTo>
                  <a:pt x="581" y="27"/>
                  <a:pt x="581" y="22"/>
                  <a:pt x="582" y="20"/>
                </a:cubicBezTo>
                <a:cubicBezTo>
                  <a:pt x="582" y="18"/>
                  <a:pt x="582" y="18"/>
                  <a:pt x="582" y="18"/>
                </a:cubicBezTo>
                <a:cubicBezTo>
                  <a:pt x="579" y="17"/>
                  <a:pt x="576" y="15"/>
                  <a:pt x="577" y="21"/>
                </a:cubicBezTo>
                <a:cubicBezTo>
                  <a:pt x="577" y="25"/>
                  <a:pt x="575" y="22"/>
                  <a:pt x="577" y="24"/>
                </a:cubicBezTo>
                <a:close/>
                <a:moveTo>
                  <a:pt x="355" y="144"/>
                </a:moveTo>
                <a:cubicBezTo>
                  <a:pt x="355" y="145"/>
                  <a:pt x="356" y="146"/>
                  <a:pt x="356" y="146"/>
                </a:cubicBezTo>
                <a:cubicBezTo>
                  <a:pt x="356" y="147"/>
                  <a:pt x="359" y="150"/>
                  <a:pt x="359" y="151"/>
                </a:cubicBezTo>
                <a:cubicBezTo>
                  <a:pt x="359" y="151"/>
                  <a:pt x="360" y="153"/>
                  <a:pt x="361" y="154"/>
                </a:cubicBezTo>
                <a:cubicBezTo>
                  <a:pt x="362" y="154"/>
                  <a:pt x="364" y="153"/>
                  <a:pt x="365" y="155"/>
                </a:cubicBezTo>
                <a:cubicBezTo>
                  <a:pt x="366" y="156"/>
                  <a:pt x="362" y="156"/>
                  <a:pt x="362" y="156"/>
                </a:cubicBezTo>
                <a:cubicBezTo>
                  <a:pt x="360" y="158"/>
                  <a:pt x="360" y="161"/>
                  <a:pt x="360" y="162"/>
                </a:cubicBezTo>
                <a:cubicBezTo>
                  <a:pt x="361" y="163"/>
                  <a:pt x="362" y="161"/>
                  <a:pt x="363" y="162"/>
                </a:cubicBezTo>
                <a:cubicBezTo>
                  <a:pt x="363" y="163"/>
                  <a:pt x="359" y="165"/>
                  <a:pt x="359" y="166"/>
                </a:cubicBezTo>
                <a:cubicBezTo>
                  <a:pt x="360" y="168"/>
                  <a:pt x="361" y="166"/>
                  <a:pt x="362" y="166"/>
                </a:cubicBezTo>
                <a:cubicBezTo>
                  <a:pt x="364" y="167"/>
                  <a:pt x="365" y="165"/>
                  <a:pt x="366" y="165"/>
                </a:cubicBezTo>
                <a:cubicBezTo>
                  <a:pt x="366" y="165"/>
                  <a:pt x="368" y="165"/>
                  <a:pt x="368" y="165"/>
                </a:cubicBezTo>
                <a:cubicBezTo>
                  <a:pt x="369" y="164"/>
                  <a:pt x="371" y="165"/>
                  <a:pt x="371" y="164"/>
                </a:cubicBezTo>
                <a:cubicBezTo>
                  <a:pt x="371" y="164"/>
                  <a:pt x="373" y="164"/>
                  <a:pt x="373" y="163"/>
                </a:cubicBezTo>
                <a:cubicBezTo>
                  <a:pt x="374" y="163"/>
                  <a:pt x="376" y="161"/>
                  <a:pt x="376" y="161"/>
                </a:cubicBezTo>
                <a:cubicBezTo>
                  <a:pt x="376" y="160"/>
                  <a:pt x="376" y="159"/>
                  <a:pt x="376" y="158"/>
                </a:cubicBezTo>
                <a:cubicBezTo>
                  <a:pt x="377" y="158"/>
                  <a:pt x="374" y="158"/>
                  <a:pt x="374" y="157"/>
                </a:cubicBezTo>
                <a:cubicBezTo>
                  <a:pt x="375" y="156"/>
                  <a:pt x="373" y="156"/>
                  <a:pt x="373" y="155"/>
                </a:cubicBezTo>
                <a:cubicBezTo>
                  <a:pt x="373" y="155"/>
                  <a:pt x="371" y="154"/>
                  <a:pt x="371" y="153"/>
                </a:cubicBezTo>
                <a:cubicBezTo>
                  <a:pt x="371" y="153"/>
                  <a:pt x="371" y="153"/>
                  <a:pt x="371" y="152"/>
                </a:cubicBezTo>
                <a:cubicBezTo>
                  <a:pt x="371" y="151"/>
                  <a:pt x="370" y="151"/>
                  <a:pt x="370" y="150"/>
                </a:cubicBezTo>
                <a:cubicBezTo>
                  <a:pt x="370" y="149"/>
                  <a:pt x="369" y="150"/>
                  <a:pt x="369" y="149"/>
                </a:cubicBezTo>
                <a:cubicBezTo>
                  <a:pt x="369" y="149"/>
                  <a:pt x="367" y="148"/>
                  <a:pt x="367" y="147"/>
                </a:cubicBezTo>
                <a:cubicBezTo>
                  <a:pt x="367" y="146"/>
                  <a:pt x="366" y="147"/>
                  <a:pt x="366" y="146"/>
                </a:cubicBezTo>
                <a:cubicBezTo>
                  <a:pt x="366" y="145"/>
                  <a:pt x="369" y="144"/>
                  <a:pt x="369" y="141"/>
                </a:cubicBezTo>
                <a:cubicBezTo>
                  <a:pt x="368" y="141"/>
                  <a:pt x="364" y="141"/>
                  <a:pt x="364" y="141"/>
                </a:cubicBezTo>
                <a:cubicBezTo>
                  <a:pt x="364" y="140"/>
                  <a:pt x="366" y="139"/>
                  <a:pt x="366" y="139"/>
                </a:cubicBezTo>
                <a:cubicBezTo>
                  <a:pt x="366" y="138"/>
                  <a:pt x="366" y="136"/>
                  <a:pt x="367" y="136"/>
                </a:cubicBezTo>
                <a:cubicBezTo>
                  <a:pt x="368" y="136"/>
                  <a:pt x="371" y="136"/>
                  <a:pt x="369" y="134"/>
                </a:cubicBezTo>
                <a:cubicBezTo>
                  <a:pt x="369" y="134"/>
                  <a:pt x="368" y="134"/>
                  <a:pt x="368" y="134"/>
                </a:cubicBezTo>
                <a:cubicBezTo>
                  <a:pt x="367" y="134"/>
                  <a:pt x="367" y="134"/>
                  <a:pt x="367" y="134"/>
                </a:cubicBezTo>
                <a:cubicBezTo>
                  <a:pt x="367" y="135"/>
                  <a:pt x="367" y="135"/>
                  <a:pt x="367" y="135"/>
                </a:cubicBezTo>
                <a:cubicBezTo>
                  <a:pt x="366" y="135"/>
                  <a:pt x="366" y="135"/>
                  <a:pt x="366" y="135"/>
                </a:cubicBezTo>
                <a:cubicBezTo>
                  <a:pt x="364" y="136"/>
                  <a:pt x="364" y="136"/>
                  <a:pt x="364" y="136"/>
                </a:cubicBezTo>
                <a:cubicBezTo>
                  <a:pt x="363" y="136"/>
                  <a:pt x="364" y="137"/>
                  <a:pt x="364" y="138"/>
                </a:cubicBezTo>
                <a:cubicBezTo>
                  <a:pt x="361" y="138"/>
                  <a:pt x="361" y="138"/>
                  <a:pt x="361" y="138"/>
                </a:cubicBezTo>
                <a:cubicBezTo>
                  <a:pt x="361" y="138"/>
                  <a:pt x="361" y="139"/>
                  <a:pt x="360" y="140"/>
                </a:cubicBezTo>
                <a:cubicBezTo>
                  <a:pt x="359" y="140"/>
                  <a:pt x="358" y="138"/>
                  <a:pt x="358" y="139"/>
                </a:cubicBezTo>
                <a:cubicBezTo>
                  <a:pt x="358" y="139"/>
                  <a:pt x="355" y="138"/>
                  <a:pt x="355" y="139"/>
                </a:cubicBezTo>
                <a:cubicBezTo>
                  <a:pt x="355" y="139"/>
                  <a:pt x="352" y="137"/>
                  <a:pt x="352" y="141"/>
                </a:cubicBezTo>
                <a:cubicBezTo>
                  <a:pt x="354" y="144"/>
                  <a:pt x="354" y="144"/>
                  <a:pt x="354" y="144"/>
                </a:cubicBezTo>
                <a:cubicBezTo>
                  <a:pt x="355" y="144"/>
                  <a:pt x="355" y="144"/>
                  <a:pt x="355" y="144"/>
                </a:cubicBezTo>
                <a:close/>
                <a:moveTo>
                  <a:pt x="245" y="386"/>
                </a:moveTo>
                <a:cubicBezTo>
                  <a:pt x="244" y="386"/>
                  <a:pt x="244" y="386"/>
                  <a:pt x="243" y="386"/>
                </a:cubicBezTo>
                <a:cubicBezTo>
                  <a:pt x="243" y="386"/>
                  <a:pt x="242" y="386"/>
                  <a:pt x="241" y="386"/>
                </a:cubicBezTo>
                <a:cubicBezTo>
                  <a:pt x="240" y="387"/>
                  <a:pt x="240" y="388"/>
                  <a:pt x="240" y="389"/>
                </a:cubicBezTo>
                <a:cubicBezTo>
                  <a:pt x="240" y="390"/>
                  <a:pt x="240" y="389"/>
                  <a:pt x="241" y="390"/>
                </a:cubicBezTo>
                <a:cubicBezTo>
                  <a:pt x="243" y="391"/>
                  <a:pt x="242" y="390"/>
                  <a:pt x="243" y="390"/>
                </a:cubicBezTo>
                <a:cubicBezTo>
                  <a:pt x="244" y="390"/>
                  <a:pt x="244" y="390"/>
                  <a:pt x="246" y="390"/>
                </a:cubicBezTo>
                <a:cubicBezTo>
                  <a:pt x="247" y="389"/>
                  <a:pt x="248" y="388"/>
                  <a:pt x="248" y="387"/>
                </a:cubicBezTo>
                <a:cubicBezTo>
                  <a:pt x="248" y="386"/>
                  <a:pt x="246" y="386"/>
                  <a:pt x="245" y="386"/>
                </a:cubicBezTo>
                <a:close/>
                <a:moveTo>
                  <a:pt x="108" y="52"/>
                </a:moveTo>
                <a:cubicBezTo>
                  <a:pt x="110" y="54"/>
                  <a:pt x="112" y="50"/>
                  <a:pt x="116" y="50"/>
                </a:cubicBezTo>
                <a:cubicBezTo>
                  <a:pt x="120" y="50"/>
                  <a:pt x="120" y="47"/>
                  <a:pt x="123" y="47"/>
                </a:cubicBezTo>
                <a:cubicBezTo>
                  <a:pt x="125" y="46"/>
                  <a:pt x="127" y="45"/>
                  <a:pt x="127" y="44"/>
                </a:cubicBezTo>
                <a:cubicBezTo>
                  <a:pt x="129" y="44"/>
                  <a:pt x="127" y="41"/>
                  <a:pt x="129" y="41"/>
                </a:cubicBezTo>
                <a:cubicBezTo>
                  <a:pt x="130" y="40"/>
                  <a:pt x="129" y="39"/>
                  <a:pt x="130" y="39"/>
                </a:cubicBezTo>
                <a:cubicBezTo>
                  <a:pt x="133" y="37"/>
                  <a:pt x="133" y="34"/>
                  <a:pt x="130" y="35"/>
                </a:cubicBezTo>
                <a:cubicBezTo>
                  <a:pt x="128" y="35"/>
                  <a:pt x="125" y="38"/>
                  <a:pt x="121" y="38"/>
                </a:cubicBezTo>
                <a:cubicBezTo>
                  <a:pt x="119" y="39"/>
                  <a:pt x="118" y="41"/>
                  <a:pt x="116" y="42"/>
                </a:cubicBezTo>
                <a:cubicBezTo>
                  <a:pt x="113" y="43"/>
                  <a:pt x="113" y="45"/>
                  <a:pt x="112" y="46"/>
                </a:cubicBezTo>
                <a:cubicBezTo>
                  <a:pt x="111" y="47"/>
                  <a:pt x="111" y="48"/>
                  <a:pt x="109" y="49"/>
                </a:cubicBezTo>
                <a:cubicBezTo>
                  <a:pt x="107" y="50"/>
                  <a:pt x="106" y="51"/>
                  <a:pt x="108" y="52"/>
                </a:cubicBezTo>
                <a:close/>
                <a:moveTo>
                  <a:pt x="104" y="83"/>
                </a:moveTo>
                <a:cubicBezTo>
                  <a:pt x="106" y="84"/>
                  <a:pt x="106" y="82"/>
                  <a:pt x="111" y="80"/>
                </a:cubicBezTo>
                <a:cubicBezTo>
                  <a:pt x="112" y="79"/>
                  <a:pt x="113" y="77"/>
                  <a:pt x="115" y="76"/>
                </a:cubicBezTo>
                <a:cubicBezTo>
                  <a:pt x="117" y="75"/>
                  <a:pt x="115" y="73"/>
                  <a:pt x="118" y="72"/>
                </a:cubicBezTo>
                <a:cubicBezTo>
                  <a:pt x="120" y="70"/>
                  <a:pt x="119" y="68"/>
                  <a:pt x="120" y="66"/>
                </a:cubicBezTo>
                <a:cubicBezTo>
                  <a:pt x="121" y="65"/>
                  <a:pt x="119" y="63"/>
                  <a:pt x="117" y="63"/>
                </a:cubicBezTo>
                <a:cubicBezTo>
                  <a:pt x="115" y="63"/>
                  <a:pt x="114" y="61"/>
                  <a:pt x="113" y="61"/>
                </a:cubicBezTo>
                <a:cubicBezTo>
                  <a:pt x="111" y="62"/>
                  <a:pt x="111" y="57"/>
                  <a:pt x="109" y="58"/>
                </a:cubicBezTo>
                <a:cubicBezTo>
                  <a:pt x="108" y="58"/>
                  <a:pt x="106" y="55"/>
                  <a:pt x="105" y="55"/>
                </a:cubicBezTo>
                <a:cubicBezTo>
                  <a:pt x="104" y="56"/>
                  <a:pt x="101" y="58"/>
                  <a:pt x="101" y="59"/>
                </a:cubicBezTo>
                <a:cubicBezTo>
                  <a:pt x="100" y="62"/>
                  <a:pt x="99" y="61"/>
                  <a:pt x="99" y="63"/>
                </a:cubicBezTo>
                <a:cubicBezTo>
                  <a:pt x="99" y="64"/>
                  <a:pt x="98" y="67"/>
                  <a:pt x="100" y="68"/>
                </a:cubicBezTo>
                <a:cubicBezTo>
                  <a:pt x="101" y="71"/>
                  <a:pt x="101" y="74"/>
                  <a:pt x="97" y="77"/>
                </a:cubicBezTo>
                <a:cubicBezTo>
                  <a:pt x="95" y="78"/>
                  <a:pt x="95" y="81"/>
                  <a:pt x="95" y="83"/>
                </a:cubicBezTo>
                <a:cubicBezTo>
                  <a:pt x="96" y="85"/>
                  <a:pt x="101" y="82"/>
                  <a:pt x="104" y="83"/>
                </a:cubicBezTo>
                <a:close/>
                <a:moveTo>
                  <a:pt x="173" y="48"/>
                </a:moveTo>
                <a:cubicBezTo>
                  <a:pt x="172" y="47"/>
                  <a:pt x="170" y="48"/>
                  <a:pt x="169" y="48"/>
                </a:cubicBezTo>
                <a:cubicBezTo>
                  <a:pt x="168" y="47"/>
                  <a:pt x="165" y="46"/>
                  <a:pt x="163" y="45"/>
                </a:cubicBezTo>
                <a:cubicBezTo>
                  <a:pt x="162" y="45"/>
                  <a:pt x="156" y="45"/>
                  <a:pt x="156" y="46"/>
                </a:cubicBezTo>
                <a:cubicBezTo>
                  <a:pt x="156" y="47"/>
                  <a:pt x="159" y="48"/>
                  <a:pt x="161" y="49"/>
                </a:cubicBezTo>
                <a:cubicBezTo>
                  <a:pt x="163" y="50"/>
                  <a:pt x="169" y="50"/>
                  <a:pt x="170" y="51"/>
                </a:cubicBezTo>
                <a:cubicBezTo>
                  <a:pt x="171" y="53"/>
                  <a:pt x="167" y="59"/>
                  <a:pt x="170" y="58"/>
                </a:cubicBezTo>
                <a:cubicBezTo>
                  <a:pt x="172" y="58"/>
                  <a:pt x="178" y="56"/>
                  <a:pt x="184" y="58"/>
                </a:cubicBezTo>
                <a:cubicBezTo>
                  <a:pt x="185" y="59"/>
                  <a:pt x="185" y="58"/>
                  <a:pt x="186" y="58"/>
                </a:cubicBezTo>
                <a:cubicBezTo>
                  <a:pt x="188" y="58"/>
                  <a:pt x="189" y="57"/>
                  <a:pt x="191" y="58"/>
                </a:cubicBezTo>
                <a:cubicBezTo>
                  <a:pt x="195" y="59"/>
                  <a:pt x="199" y="58"/>
                  <a:pt x="200" y="58"/>
                </a:cubicBezTo>
                <a:cubicBezTo>
                  <a:pt x="200" y="57"/>
                  <a:pt x="200" y="54"/>
                  <a:pt x="200" y="54"/>
                </a:cubicBezTo>
                <a:cubicBezTo>
                  <a:pt x="199" y="53"/>
                  <a:pt x="197" y="54"/>
                  <a:pt x="193" y="53"/>
                </a:cubicBezTo>
                <a:cubicBezTo>
                  <a:pt x="193" y="53"/>
                  <a:pt x="192" y="53"/>
                  <a:pt x="191" y="53"/>
                </a:cubicBezTo>
                <a:cubicBezTo>
                  <a:pt x="187" y="53"/>
                  <a:pt x="183" y="53"/>
                  <a:pt x="180" y="52"/>
                </a:cubicBezTo>
                <a:cubicBezTo>
                  <a:pt x="178" y="52"/>
                  <a:pt x="176" y="52"/>
                  <a:pt x="176" y="51"/>
                </a:cubicBezTo>
                <a:cubicBezTo>
                  <a:pt x="176" y="50"/>
                  <a:pt x="183" y="50"/>
                  <a:pt x="186" y="50"/>
                </a:cubicBezTo>
                <a:cubicBezTo>
                  <a:pt x="188" y="50"/>
                  <a:pt x="188" y="49"/>
                  <a:pt x="189" y="49"/>
                </a:cubicBezTo>
                <a:cubicBezTo>
                  <a:pt x="189" y="49"/>
                  <a:pt x="192" y="50"/>
                  <a:pt x="195" y="50"/>
                </a:cubicBezTo>
                <a:cubicBezTo>
                  <a:pt x="198" y="50"/>
                  <a:pt x="202" y="51"/>
                  <a:pt x="202" y="51"/>
                </a:cubicBezTo>
                <a:cubicBezTo>
                  <a:pt x="203" y="49"/>
                  <a:pt x="204" y="47"/>
                  <a:pt x="205" y="46"/>
                </a:cubicBezTo>
                <a:cubicBezTo>
                  <a:pt x="206" y="45"/>
                  <a:pt x="207" y="45"/>
                  <a:pt x="208" y="44"/>
                </a:cubicBezTo>
                <a:cubicBezTo>
                  <a:pt x="209" y="43"/>
                  <a:pt x="210" y="42"/>
                  <a:pt x="210" y="41"/>
                </a:cubicBezTo>
                <a:cubicBezTo>
                  <a:pt x="212" y="38"/>
                  <a:pt x="214" y="37"/>
                  <a:pt x="214" y="36"/>
                </a:cubicBezTo>
                <a:cubicBezTo>
                  <a:pt x="214" y="33"/>
                  <a:pt x="214" y="33"/>
                  <a:pt x="214" y="33"/>
                </a:cubicBezTo>
                <a:cubicBezTo>
                  <a:pt x="214" y="32"/>
                  <a:pt x="215" y="32"/>
                  <a:pt x="215" y="31"/>
                </a:cubicBezTo>
                <a:cubicBezTo>
                  <a:pt x="216" y="31"/>
                  <a:pt x="219" y="31"/>
                  <a:pt x="220" y="30"/>
                </a:cubicBezTo>
                <a:cubicBezTo>
                  <a:pt x="221" y="28"/>
                  <a:pt x="224" y="26"/>
                  <a:pt x="224" y="26"/>
                </a:cubicBezTo>
                <a:cubicBezTo>
                  <a:pt x="224" y="25"/>
                  <a:pt x="228" y="25"/>
                  <a:pt x="228" y="25"/>
                </a:cubicBezTo>
                <a:cubicBezTo>
                  <a:pt x="228" y="24"/>
                  <a:pt x="230" y="22"/>
                  <a:pt x="231" y="21"/>
                </a:cubicBezTo>
                <a:cubicBezTo>
                  <a:pt x="234" y="20"/>
                  <a:pt x="237" y="18"/>
                  <a:pt x="237" y="17"/>
                </a:cubicBezTo>
                <a:cubicBezTo>
                  <a:pt x="237" y="16"/>
                  <a:pt x="230" y="17"/>
                  <a:pt x="227" y="18"/>
                </a:cubicBezTo>
                <a:cubicBezTo>
                  <a:pt x="226" y="18"/>
                  <a:pt x="227" y="17"/>
                  <a:pt x="227" y="17"/>
                </a:cubicBezTo>
                <a:cubicBezTo>
                  <a:pt x="228" y="15"/>
                  <a:pt x="233" y="15"/>
                  <a:pt x="233" y="15"/>
                </a:cubicBezTo>
                <a:cubicBezTo>
                  <a:pt x="232" y="14"/>
                  <a:pt x="245" y="10"/>
                  <a:pt x="245" y="9"/>
                </a:cubicBezTo>
                <a:cubicBezTo>
                  <a:pt x="245" y="9"/>
                  <a:pt x="245" y="8"/>
                  <a:pt x="243" y="7"/>
                </a:cubicBezTo>
                <a:cubicBezTo>
                  <a:pt x="241" y="7"/>
                  <a:pt x="240" y="8"/>
                  <a:pt x="238" y="7"/>
                </a:cubicBezTo>
                <a:cubicBezTo>
                  <a:pt x="238" y="6"/>
                  <a:pt x="237" y="5"/>
                  <a:pt x="237" y="4"/>
                </a:cubicBezTo>
                <a:cubicBezTo>
                  <a:pt x="236" y="4"/>
                  <a:pt x="228" y="7"/>
                  <a:pt x="227" y="7"/>
                </a:cubicBezTo>
                <a:cubicBezTo>
                  <a:pt x="226" y="6"/>
                  <a:pt x="230" y="5"/>
                  <a:pt x="230" y="3"/>
                </a:cubicBezTo>
                <a:cubicBezTo>
                  <a:pt x="230" y="3"/>
                  <a:pt x="227" y="2"/>
                  <a:pt x="226" y="2"/>
                </a:cubicBezTo>
                <a:cubicBezTo>
                  <a:pt x="226" y="2"/>
                  <a:pt x="218" y="2"/>
                  <a:pt x="217" y="2"/>
                </a:cubicBezTo>
                <a:cubicBezTo>
                  <a:pt x="215" y="1"/>
                  <a:pt x="210" y="0"/>
                  <a:pt x="209" y="2"/>
                </a:cubicBezTo>
                <a:cubicBezTo>
                  <a:pt x="209" y="2"/>
                  <a:pt x="216" y="6"/>
                  <a:pt x="215" y="6"/>
                </a:cubicBezTo>
                <a:cubicBezTo>
                  <a:pt x="213" y="7"/>
                  <a:pt x="208" y="3"/>
                  <a:pt x="206" y="2"/>
                </a:cubicBezTo>
                <a:cubicBezTo>
                  <a:pt x="204" y="2"/>
                  <a:pt x="197" y="3"/>
                  <a:pt x="196" y="3"/>
                </a:cubicBezTo>
                <a:cubicBezTo>
                  <a:pt x="196" y="4"/>
                  <a:pt x="191" y="5"/>
                  <a:pt x="190" y="5"/>
                </a:cubicBezTo>
                <a:cubicBezTo>
                  <a:pt x="190" y="6"/>
                  <a:pt x="190" y="8"/>
                  <a:pt x="190" y="8"/>
                </a:cubicBezTo>
                <a:cubicBezTo>
                  <a:pt x="191" y="9"/>
                  <a:pt x="194" y="11"/>
                  <a:pt x="194" y="12"/>
                </a:cubicBezTo>
                <a:cubicBezTo>
                  <a:pt x="185" y="8"/>
                  <a:pt x="185" y="8"/>
                  <a:pt x="185" y="8"/>
                </a:cubicBezTo>
                <a:cubicBezTo>
                  <a:pt x="183" y="8"/>
                  <a:pt x="181" y="10"/>
                  <a:pt x="181" y="11"/>
                </a:cubicBezTo>
                <a:cubicBezTo>
                  <a:pt x="181" y="11"/>
                  <a:pt x="186" y="12"/>
                  <a:pt x="186" y="12"/>
                </a:cubicBezTo>
                <a:cubicBezTo>
                  <a:pt x="185" y="13"/>
                  <a:pt x="179" y="11"/>
                  <a:pt x="178" y="11"/>
                </a:cubicBezTo>
                <a:cubicBezTo>
                  <a:pt x="174" y="11"/>
                  <a:pt x="170" y="15"/>
                  <a:pt x="170" y="15"/>
                </a:cubicBezTo>
                <a:cubicBezTo>
                  <a:pt x="170" y="16"/>
                  <a:pt x="178" y="16"/>
                  <a:pt x="178" y="17"/>
                </a:cubicBezTo>
                <a:cubicBezTo>
                  <a:pt x="178" y="17"/>
                  <a:pt x="174" y="19"/>
                  <a:pt x="174" y="19"/>
                </a:cubicBezTo>
                <a:cubicBezTo>
                  <a:pt x="173" y="20"/>
                  <a:pt x="183" y="20"/>
                  <a:pt x="183" y="21"/>
                </a:cubicBezTo>
                <a:cubicBezTo>
                  <a:pt x="182" y="21"/>
                  <a:pt x="177" y="21"/>
                  <a:pt x="177" y="22"/>
                </a:cubicBezTo>
                <a:cubicBezTo>
                  <a:pt x="177" y="22"/>
                  <a:pt x="183" y="24"/>
                  <a:pt x="184" y="24"/>
                </a:cubicBezTo>
                <a:cubicBezTo>
                  <a:pt x="185" y="24"/>
                  <a:pt x="194" y="23"/>
                  <a:pt x="194" y="24"/>
                </a:cubicBezTo>
                <a:cubicBezTo>
                  <a:pt x="194" y="25"/>
                  <a:pt x="184" y="25"/>
                  <a:pt x="184" y="26"/>
                </a:cubicBezTo>
                <a:cubicBezTo>
                  <a:pt x="184" y="27"/>
                  <a:pt x="181" y="25"/>
                  <a:pt x="179" y="25"/>
                </a:cubicBezTo>
                <a:cubicBezTo>
                  <a:pt x="177" y="26"/>
                  <a:pt x="176" y="24"/>
                  <a:pt x="174" y="23"/>
                </a:cubicBezTo>
                <a:cubicBezTo>
                  <a:pt x="172" y="22"/>
                  <a:pt x="171" y="17"/>
                  <a:pt x="169" y="17"/>
                </a:cubicBezTo>
                <a:cubicBezTo>
                  <a:pt x="167" y="17"/>
                  <a:pt x="164" y="18"/>
                  <a:pt x="163" y="19"/>
                </a:cubicBezTo>
                <a:cubicBezTo>
                  <a:pt x="162" y="19"/>
                  <a:pt x="160" y="26"/>
                  <a:pt x="160" y="26"/>
                </a:cubicBezTo>
                <a:cubicBezTo>
                  <a:pt x="161" y="27"/>
                  <a:pt x="162" y="31"/>
                  <a:pt x="162" y="31"/>
                </a:cubicBezTo>
                <a:cubicBezTo>
                  <a:pt x="163" y="32"/>
                  <a:pt x="168" y="32"/>
                  <a:pt x="169" y="32"/>
                </a:cubicBezTo>
                <a:cubicBezTo>
                  <a:pt x="169" y="33"/>
                  <a:pt x="164" y="34"/>
                  <a:pt x="165" y="35"/>
                </a:cubicBezTo>
                <a:cubicBezTo>
                  <a:pt x="165" y="35"/>
                  <a:pt x="168" y="39"/>
                  <a:pt x="169" y="39"/>
                </a:cubicBezTo>
                <a:cubicBezTo>
                  <a:pt x="170" y="40"/>
                  <a:pt x="178" y="39"/>
                  <a:pt x="179" y="39"/>
                </a:cubicBezTo>
                <a:cubicBezTo>
                  <a:pt x="180" y="40"/>
                  <a:pt x="183" y="40"/>
                  <a:pt x="184" y="40"/>
                </a:cubicBezTo>
                <a:cubicBezTo>
                  <a:pt x="185" y="40"/>
                  <a:pt x="178" y="42"/>
                  <a:pt x="177" y="42"/>
                </a:cubicBezTo>
                <a:cubicBezTo>
                  <a:pt x="177" y="43"/>
                  <a:pt x="181" y="44"/>
                  <a:pt x="181" y="45"/>
                </a:cubicBezTo>
                <a:cubicBezTo>
                  <a:pt x="180" y="46"/>
                  <a:pt x="172" y="48"/>
                  <a:pt x="173" y="48"/>
                </a:cubicBezTo>
                <a:close/>
                <a:moveTo>
                  <a:pt x="294" y="284"/>
                </a:moveTo>
                <a:cubicBezTo>
                  <a:pt x="293" y="283"/>
                  <a:pt x="293" y="283"/>
                  <a:pt x="292" y="283"/>
                </a:cubicBezTo>
                <a:cubicBezTo>
                  <a:pt x="291" y="282"/>
                  <a:pt x="290" y="282"/>
                  <a:pt x="289" y="281"/>
                </a:cubicBezTo>
                <a:cubicBezTo>
                  <a:pt x="288" y="279"/>
                  <a:pt x="286" y="279"/>
                  <a:pt x="283" y="279"/>
                </a:cubicBezTo>
                <a:cubicBezTo>
                  <a:pt x="280" y="278"/>
                  <a:pt x="279" y="279"/>
                  <a:pt x="278" y="278"/>
                </a:cubicBezTo>
                <a:cubicBezTo>
                  <a:pt x="277" y="277"/>
                  <a:pt x="275" y="277"/>
                  <a:pt x="274" y="276"/>
                </a:cubicBezTo>
                <a:cubicBezTo>
                  <a:pt x="273" y="275"/>
                  <a:pt x="272" y="275"/>
                  <a:pt x="270" y="274"/>
                </a:cubicBezTo>
                <a:cubicBezTo>
                  <a:pt x="267" y="274"/>
                  <a:pt x="264" y="273"/>
                  <a:pt x="264" y="273"/>
                </a:cubicBezTo>
                <a:cubicBezTo>
                  <a:pt x="263" y="273"/>
                  <a:pt x="262" y="268"/>
                  <a:pt x="262" y="268"/>
                </a:cubicBezTo>
                <a:cubicBezTo>
                  <a:pt x="262" y="267"/>
                  <a:pt x="262" y="266"/>
                  <a:pt x="261" y="265"/>
                </a:cubicBezTo>
                <a:cubicBezTo>
                  <a:pt x="260" y="265"/>
                  <a:pt x="260" y="263"/>
                  <a:pt x="259" y="263"/>
                </a:cubicBezTo>
                <a:cubicBezTo>
                  <a:pt x="258" y="263"/>
                  <a:pt x="254" y="262"/>
                  <a:pt x="253" y="262"/>
                </a:cubicBezTo>
                <a:cubicBezTo>
                  <a:pt x="252" y="262"/>
                  <a:pt x="249" y="262"/>
                  <a:pt x="248" y="262"/>
                </a:cubicBezTo>
                <a:cubicBezTo>
                  <a:pt x="247" y="261"/>
                  <a:pt x="246" y="259"/>
                  <a:pt x="245" y="259"/>
                </a:cubicBezTo>
                <a:cubicBezTo>
                  <a:pt x="243" y="259"/>
                  <a:pt x="243" y="257"/>
                  <a:pt x="241" y="256"/>
                </a:cubicBezTo>
                <a:cubicBezTo>
                  <a:pt x="240" y="256"/>
                  <a:pt x="240" y="254"/>
                  <a:pt x="239" y="254"/>
                </a:cubicBezTo>
                <a:cubicBezTo>
                  <a:pt x="238" y="253"/>
                  <a:pt x="235" y="252"/>
                  <a:pt x="235" y="252"/>
                </a:cubicBezTo>
                <a:cubicBezTo>
                  <a:pt x="234" y="252"/>
                  <a:pt x="233" y="250"/>
                  <a:pt x="233" y="251"/>
                </a:cubicBezTo>
                <a:cubicBezTo>
                  <a:pt x="233" y="251"/>
                  <a:pt x="231" y="252"/>
                  <a:pt x="230" y="252"/>
                </a:cubicBezTo>
                <a:cubicBezTo>
                  <a:pt x="229" y="252"/>
                  <a:pt x="227" y="253"/>
                  <a:pt x="227" y="253"/>
                </a:cubicBezTo>
                <a:cubicBezTo>
                  <a:pt x="227" y="253"/>
                  <a:pt x="224" y="253"/>
                  <a:pt x="221" y="253"/>
                </a:cubicBezTo>
                <a:cubicBezTo>
                  <a:pt x="220" y="253"/>
                  <a:pt x="219" y="250"/>
                  <a:pt x="217" y="250"/>
                </a:cubicBezTo>
                <a:cubicBezTo>
                  <a:pt x="216" y="251"/>
                  <a:pt x="215" y="251"/>
                  <a:pt x="213" y="252"/>
                </a:cubicBezTo>
                <a:cubicBezTo>
                  <a:pt x="213" y="253"/>
                  <a:pt x="210" y="252"/>
                  <a:pt x="209" y="253"/>
                </a:cubicBezTo>
                <a:cubicBezTo>
                  <a:pt x="209" y="253"/>
                  <a:pt x="206" y="254"/>
                  <a:pt x="206" y="255"/>
                </a:cubicBezTo>
                <a:cubicBezTo>
                  <a:pt x="205" y="255"/>
                  <a:pt x="202" y="256"/>
                  <a:pt x="201" y="256"/>
                </a:cubicBezTo>
                <a:cubicBezTo>
                  <a:pt x="201" y="256"/>
                  <a:pt x="201" y="256"/>
                  <a:pt x="201" y="256"/>
                </a:cubicBezTo>
                <a:cubicBezTo>
                  <a:pt x="201" y="256"/>
                  <a:pt x="201" y="255"/>
                  <a:pt x="201" y="255"/>
                </a:cubicBezTo>
                <a:cubicBezTo>
                  <a:pt x="200" y="255"/>
                  <a:pt x="199" y="256"/>
                  <a:pt x="199" y="255"/>
                </a:cubicBezTo>
                <a:cubicBezTo>
                  <a:pt x="199" y="255"/>
                  <a:pt x="198" y="256"/>
                  <a:pt x="198" y="257"/>
                </a:cubicBezTo>
                <a:cubicBezTo>
                  <a:pt x="197" y="257"/>
                  <a:pt x="196" y="256"/>
                  <a:pt x="195" y="256"/>
                </a:cubicBezTo>
                <a:cubicBezTo>
                  <a:pt x="195" y="256"/>
                  <a:pt x="194" y="255"/>
                  <a:pt x="192" y="255"/>
                </a:cubicBezTo>
                <a:cubicBezTo>
                  <a:pt x="192" y="255"/>
                  <a:pt x="190" y="254"/>
                  <a:pt x="190" y="253"/>
                </a:cubicBezTo>
                <a:cubicBezTo>
                  <a:pt x="191" y="251"/>
                  <a:pt x="191" y="251"/>
                  <a:pt x="192" y="249"/>
                </a:cubicBezTo>
                <a:cubicBezTo>
                  <a:pt x="193" y="246"/>
                  <a:pt x="193" y="245"/>
                  <a:pt x="193" y="243"/>
                </a:cubicBezTo>
                <a:cubicBezTo>
                  <a:pt x="193" y="243"/>
                  <a:pt x="193" y="243"/>
                  <a:pt x="190" y="243"/>
                </a:cubicBezTo>
                <a:cubicBezTo>
                  <a:pt x="189" y="242"/>
                  <a:pt x="187" y="243"/>
                  <a:pt x="187" y="243"/>
                </a:cubicBezTo>
                <a:cubicBezTo>
                  <a:pt x="185" y="243"/>
                  <a:pt x="184" y="244"/>
                  <a:pt x="183" y="243"/>
                </a:cubicBezTo>
                <a:cubicBezTo>
                  <a:pt x="182" y="242"/>
                  <a:pt x="182" y="242"/>
                  <a:pt x="182" y="240"/>
                </a:cubicBezTo>
                <a:cubicBezTo>
                  <a:pt x="182" y="240"/>
                  <a:pt x="182" y="239"/>
                  <a:pt x="182" y="238"/>
                </a:cubicBezTo>
                <a:cubicBezTo>
                  <a:pt x="184" y="236"/>
                  <a:pt x="184" y="236"/>
                  <a:pt x="184" y="236"/>
                </a:cubicBezTo>
                <a:cubicBezTo>
                  <a:pt x="184" y="236"/>
                  <a:pt x="184" y="234"/>
                  <a:pt x="185" y="233"/>
                </a:cubicBezTo>
                <a:cubicBezTo>
                  <a:pt x="185" y="233"/>
                  <a:pt x="185" y="231"/>
                  <a:pt x="184" y="229"/>
                </a:cubicBezTo>
                <a:cubicBezTo>
                  <a:pt x="183" y="229"/>
                  <a:pt x="181" y="232"/>
                  <a:pt x="180" y="232"/>
                </a:cubicBezTo>
                <a:cubicBezTo>
                  <a:pt x="180" y="232"/>
                  <a:pt x="179" y="233"/>
                  <a:pt x="178" y="233"/>
                </a:cubicBezTo>
                <a:cubicBezTo>
                  <a:pt x="178" y="232"/>
                  <a:pt x="177" y="232"/>
                  <a:pt x="176" y="232"/>
                </a:cubicBezTo>
                <a:cubicBezTo>
                  <a:pt x="176" y="231"/>
                  <a:pt x="175" y="232"/>
                  <a:pt x="175" y="233"/>
                </a:cubicBezTo>
                <a:cubicBezTo>
                  <a:pt x="175" y="234"/>
                  <a:pt x="174" y="239"/>
                  <a:pt x="173" y="239"/>
                </a:cubicBezTo>
                <a:cubicBezTo>
                  <a:pt x="172" y="239"/>
                  <a:pt x="169" y="238"/>
                  <a:pt x="168" y="238"/>
                </a:cubicBezTo>
                <a:cubicBezTo>
                  <a:pt x="166" y="238"/>
                  <a:pt x="165" y="237"/>
                  <a:pt x="164" y="236"/>
                </a:cubicBezTo>
                <a:cubicBezTo>
                  <a:pt x="163" y="235"/>
                  <a:pt x="162" y="234"/>
                  <a:pt x="162" y="234"/>
                </a:cubicBezTo>
                <a:cubicBezTo>
                  <a:pt x="161" y="233"/>
                  <a:pt x="163" y="232"/>
                  <a:pt x="162" y="231"/>
                </a:cubicBezTo>
                <a:cubicBezTo>
                  <a:pt x="160" y="231"/>
                  <a:pt x="161" y="230"/>
                  <a:pt x="160" y="229"/>
                </a:cubicBezTo>
                <a:cubicBezTo>
                  <a:pt x="159" y="228"/>
                  <a:pt x="161" y="227"/>
                  <a:pt x="161" y="227"/>
                </a:cubicBezTo>
                <a:cubicBezTo>
                  <a:pt x="160" y="226"/>
                  <a:pt x="162" y="225"/>
                  <a:pt x="161" y="225"/>
                </a:cubicBezTo>
                <a:cubicBezTo>
                  <a:pt x="161" y="224"/>
                  <a:pt x="161" y="223"/>
                  <a:pt x="161" y="223"/>
                </a:cubicBezTo>
                <a:cubicBezTo>
                  <a:pt x="160" y="222"/>
                  <a:pt x="162" y="219"/>
                  <a:pt x="162" y="219"/>
                </a:cubicBezTo>
                <a:cubicBezTo>
                  <a:pt x="163" y="217"/>
                  <a:pt x="164" y="219"/>
                  <a:pt x="166" y="219"/>
                </a:cubicBezTo>
                <a:cubicBezTo>
                  <a:pt x="168" y="217"/>
                  <a:pt x="169" y="217"/>
                  <a:pt x="169" y="217"/>
                </a:cubicBezTo>
                <a:cubicBezTo>
                  <a:pt x="169" y="217"/>
                  <a:pt x="171" y="216"/>
                  <a:pt x="172" y="216"/>
                </a:cubicBezTo>
                <a:cubicBezTo>
                  <a:pt x="173" y="217"/>
                  <a:pt x="174" y="218"/>
                  <a:pt x="176" y="218"/>
                </a:cubicBezTo>
                <a:cubicBezTo>
                  <a:pt x="176" y="218"/>
                  <a:pt x="178" y="219"/>
                  <a:pt x="179" y="218"/>
                </a:cubicBezTo>
                <a:cubicBezTo>
                  <a:pt x="179" y="217"/>
                  <a:pt x="181" y="215"/>
                  <a:pt x="182" y="215"/>
                </a:cubicBezTo>
                <a:cubicBezTo>
                  <a:pt x="184" y="214"/>
                  <a:pt x="187" y="216"/>
                  <a:pt x="187" y="217"/>
                </a:cubicBezTo>
                <a:cubicBezTo>
                  <a:pt x="188" y="217"/>
                  <a:pt x="190" y="217"/>
                  <a:pt x="191" y="217"/>
                </a:cubicBezTo>
                <a:cubicBezTo>
                  <a:pt x="193" y="218"/>
                  <a:pt x="194" y="219"/>
                  <a:pt x="193" y="220"/>
                </a:cubicBezTo>
                <a:cubicBezTo>
                  <a:pt x="193" y="220"/>
                  <a:pt x="193" y="222"/>
                  <a:pt x="194" y="223"/>
                </a:cubicBezTo>
                <a:cubicBezTo>
                  <a:pt x="196" y="227"/>
                  <a:pt x="196" y="226"/>
                  <a:pt x="198" y="226"/>
                </a:cubicBezTo>
                <a:cubicBezTo>
                  <a:pt x="200" y="226"/>
                  <a:pt x="199" y="225"/>
                  <a:pt x="199" y="223"/>
                </a:cubicBezTo>
                <a:cubicBezTo>
                  <a:pt x="199" y="222"/>
                  <a:pt x="199" y="221"/>
                  <a:pt x="199" y="221"/>
                </a:cubicBezTo>
                <a:cubicBezTo>
                  <a:pt x="198" y="220"/>
                  <a:pt x="196" y="218"/>
                  <a:pt x="197" y="216"/>
                </a:cubicBezTo>
                <a:cubicBezTo>
                  <a:pt x="198" y="215"/>
                  <a:pt x="196" y="214"/>
                  <a:pt x="197" y="212"/>
                </a:cubicBezTo>
                <a:cubicBezTo>
                  <a:pt x="197" y="211"/>
                  <a:pt x="198" y="211"/>
                  <a:pt x="198" y="210"/>
                </a:cubicBezTo>
                <a:cubicBezTo>
                  <a:pt x="199" y="209"/>
                  <a:pt x="201" y="209"/>
                  <a:pt x="201" y="208"/>
                </a:cubicBezTo>
                <a:cubicBezTo>
                  <a:pt x="202" y="207"/>
                  <a:pt x="204" y="207"/>
                  <a:pt x="204" y="206"/>
                </a:cubicBezTo>
                <a:cubicBezTo>
                  <a:pt x="205" y="205"/>
                  <a:pt x="206" y="206"/>
                  <a:pt x="207" y="205"/>
                </a:cubicBezTo>
                <a:cubicBezTo>
                  <a:pt x="210" y="202"/>
                  <a:pt x="207" y="200"/>
                  <a:pt x="208" y="199"/>
                </a:cubicBezTo>
                <a:cubicBezTo>
                  <a:pt x="208" y="198"/>
                  <a:pt x="209" y="199"/>
                  <a:pt x="210" y="198"/>
                </a:cubicBezTo>
                <a:cubicBezTo>
                  <a:pt x="211" y="196"/>
                  <a:pt x="211" y="194"/>
                  <a:pt x="211" y="194"/>
                </a:cubicBezTo>
                <a:cubicBezTo>
                  <a:pt x="212" y="193"/>
                  <a:pt x="214" y="192"/>
                  <a:pt x="215" y="191"/>
                </a:cubicBezTo>
                <a:cubicBezTo>
                  <a:pt x="216" y="190"/>
                  <a:pt x="219" y="189"/>
                  <a:pt x="220" y="189"/>
                </a:cubicBezTo>
                <a:cubicBezTo>
                  <a:pt x="220" y="188"/>
                  <a:pt x="221" y="190"/>
                  <a:pt x="221" y="189"/>
                </a:cubicBezTo>
                <a:cubicBezTo>
                  <a:pt x="220" y="187"/>
                  <a:pt x="220" y="186"/>
                  <a:pt x="220" y="186"/>
                </a:cubicBezTo>
                <a:cubicBezTo>
                  <a:pt x="221" y="184"/>
                  <a:pt x="220" y="186"/>
                  <a:pt x="221" y="184"/>
                </a:cubicBezTo>
                <a:cubicBezTo>
                  <a:pt x="221" y="183"/>
                  <a:pt x="224" y="184"/>
                  <a:pt x="224" y="182"/>
                </a:cubicBezTo>
                <a:cubicBezTo>
                  <a:pt x="225" y="180"/>
                  <a:pt x="225" y="182"/>
                  <a:pt x="228" y="180"/>
                </a:cubicBezTo>
                <a:cubicBezTo>
                  <a:pt x="230" y="179"/>
                  <a:pt x="231" y="179"/>
                  <a:pt x="231" y="179"/>
                </a:cubicBezTo>
                <a:cubicBezTo>
                  <a:pt x="232" y="179"/>
                  <a:pt x="230" y="181"/>
                  <a:pt x="229" y="181"/>
                </a:cubicBezTo>
                <a:cubicBezTo>
                  <a:pt x="228" y="181"/>
                  <a:pt x="228" y="183"/>
                  <a:pt x="228" y="183"/>
                </a:cubicBezTo>
                <a:cubicBezTo>
                  <a:pt x="227" y="184"/>
                  <a:pt x="231" y="185"/>
                  <a:pt x="232" y="183"/>
                </a:cubicBezTo>
                <a:cubicBezTo>
                  <a:pt x="233" y="182"/>
                  <a:pt x="232" y="181"/>
                  <a:pt x="234" y="181"/>
                </a:cubicBezTo>
                <a:cubicBezTo>
                  <a:pt x="234" y="181"/>
                  <a:pt x="237" y="180"/>
                  <a:pt x="238" y="180"/>
                </a:cubicBezTo>
                <a:cubicBezTo>
                  <a:pt x="240" y="179"/>
                  <a:pt x="242" y="179"/>
                  <a:pt x="242" y="178"/>
                </a:cubicBezTo>
                <a:cubicBezTo>
                  <a:pt x="243" y="178"/>
                  <a:pt x="243" y="177"/>
                  <a:pt x="242" y="176"/>
                </a:cubicBezTo>
                <a:cubicBezTo>
                  <a:pt x="242" y="176"/>
                  <a:pt x="242" y="175"/>
                  <a:pt x="242" y="175"/>
                </a:cubicBezTo>
                <a:cubicBezTo>
                  <a:pt x="242" y="174"/>
                  <a:pt x="242" y="174"/>
                  <a:pt x="242" y="174"/>
                </a:cubicBezTo>
                <a:cubicBezTo>
                  <a:pt x="241" y="175"/>
                  <a:pt x="241" y="175"/>
                  <a:pt x="241" y="175"/>
                </a:cubicBezTo>
                <a:cubicBezTo>
                  <a:pt x="241" y="175"/>
                  <a:pt x="240" y="177"/>
                  <a:pt x="239" y="176"/>
                </a:cubicBezTo>
                <a:cubicBezTo>
                  <a:pt x="239" y="176"/>
                  <a:pt x="237" y="176"/>
                  <a:pt x="236" y="174"/>
                </a:cubicBezTo>
                <a:cubicBezTo>
                  <a:pt x="234" y="173"/>
                  <a:pt x="233" y="175"/>
                  <a:pt x="233" y="175"/>
                </a:cubicBezTo>
                <a:cubicBezTo>
                  <a:pt x="229" y="177"/>
                  <a:pt x="234" y="171"/>
                  <a:pt x="233" y="171"/>
                </a:cubicBezTo>
                <a:cubicBezTo>
                  <a:pt x="232" y="170"/>
                  <a:pt x="232" y="168"/>
                  <a:pt x="232" y="168"/>
                </a:cubicBezTo>
                <a:cubicBezTo>
                  <a:pt x="233" y="167"/>
                  <a:pt x="231" y="168"/>
                  <a:pt x="230" y="168"/>
                </a:cubicBezTo>
                <a:cubicBezTo>
                  <a:pt x="228" y="168"/>
                  <a:pt x="227" y="169"/>
                  <a:pt x="226" y="169"/>
                </a:cubicBezTo>
                <a:cubicBezTo>
                  <a:pt x="224" y="169"/>
                  <a:pt x="226" y="171"/>
                  <a:pt x="225" y="171"/>
                </a:cubicBezTo>
                <a:cubicBezTo>
                  <a:pt x="223" y="171"/>
                  <a:pt x="220" y="175"/>
                  <a:pt x="220" y="174"/>
                </a:cubicBezTo>
                <a:cubicBezTo>
                  <a:pt x="220" y="174"/>
                  <a:pt x="219" y="172"/>
                  <a:pt x="220" y="172"/>
                </a:cubicBezTo>
                <a:cubicBezTo>
                  <a:pt x="220" y="171"/>
                  <a:pt x="221" y="171"/>
                  <a:pt x="221" y="171"/>
                </a:cubicBezTo>
                <a:cubicBezTo>
                  <a:pt x="222" y="171"/>
                  <a:pt x="223" y="169"/>
                  <a:pt x="224" y="168"/>
                </a:cubicBezTo>
                <a:cubicBezTo>
                  <a:pt x="225" y="168"/>
                  <a:pt x="225" y="167"/>
                  <a:pt x="227" y="167"/>
                </a:cubicBezTo>
                <a:cubicBezTo>
                  <a:pt x="227" y="167"/>
                  <a:pt x="227" y="166"/>
                  <a:pt x="228" y="166"/>
                </a:cubicBezTo>
                <a:cubicBezTo>
                  <a:pt x="230" y="166"/>
                  <a:pt x="228" y="162"/>
                  <a:pt x="230" y="165"/>
                </a:cubicBezTo>
                <a:cubicBezTo>
                  <a:pt x="237" y="170"/>
                  <a:pt x="237" y="169"/>
                  <a:pt x="237" y="169"/>
                </a:cubicBezTo>
                <a:cubicBezTo>
                  <a:pt x="238" y="168"/>
                  <a:pt x="235" y="166"/>
                  <a:pt x="236" y="166"/>
                </a:cubicBezTo>
                <a:cubicBezTo>
                  <a:pt x="237" y="165"/>
                  <a:pt x="241" y="165"/>
                  <a:pt x="241" y="165"/>
                </a:cubicBezTo>
                <a:cubicBezTo>
                  <a:pt x="241" y="165"/>
                  <a:pt x="243" y="164"/>
                  <a:pt x="244" y="163"/>
                </a:cubicBezTo>
                <a:cubicBezTo>
                  <a:pt x="244" y="163"/>
                  <a:pt x="245" y="163"/>
                  <a:pt x="244" y="162"/>
                </a:cubicBezTo>
                <a:cubicBezTo>
                  <a:pt x="244" y="162"/>
                  <a:pt x="246" y="161"/>
                  <a:pt x="246" y="161"/>
                </a:cubicBezTo>
                <a:cubicBezTo>
                  <a:pt x="248" y="160"/>
                  <a:pt x="245" y="162"/>
                  <a:pt x="248" y="162"/>
                </a:cubicBezTo>
                <a:cubicBezTo>
                  <a:pt x="250" y="163"/>
                  <a:pt x="246" y="164"/>
                  <a:pt x="247" y="165"/>
                </a:cubicBezTo>
                <a:cubicBezTo>
                  <a:pt x="248" y="166"/>
                  <a:pt x="245" y="167"/>
                  <a:pt x="244" y="168"/>
                </a:cubicBezTo>
                <a:cubicBezTo>
                  <a:pt x="241" y="170"/>
                  <a:pt x="243" y="171"/>
                  <a:pt x="243" y="171"/>
                </a:cubicBezTo>
                <a:cubicBezTo>
                  <a:pt x="244" y="172"/>
                  <a:pt x="245" y="174"/>
                  <a:pt x="246" y="173"/>
                </a:cubicBezTo>
                <a:cubicBezTo>
                  <a:pt x="247" y="172"/>
                  <a:pt x="248" y="172"/>
                  <a:pt x="249" y="172"/>
                </a:cubicBezTo>
                <a:cubicBezTo>
                  <a:pt x="249" y="172"/>
                  <a:pt x="250" y="173"/>
                  <a:pt x="250" y="174"/>
                </a:cubicBezTo>
                <a:cubicBezTo>
                  <a:pt x="251" y="175"/>
                  <a:pt x="250" y="176"/>
                  <a:pt x="251" y="176"/>
                </a:cubicBezTo>
                <a:cubicBezTo>
                  <a:pt x="252" y="176"/>
                  <a:pt x="253" y="174"/>
                  <a:pt x="254" y="174"/>
                </a:cubicBezTo>
                <a:cubicBezTo>
                  <a:pt x="255" y="174"/>
                  <a:pt x="256" y="176"/>
                  <a:pt x="257" y="176"/>
                </a:cubicBezTo>
                <a:cubicBezTo>
                  <a:pt x="258" y="176"/>
                  <a:pt x="258" y="173"/>
                  <a:pt x="259" y="173"/>
                </a:cubicBezTo>
                <a:cubicBezTo>
                  <a:pt x="261" y="173"/>
                  <a:pt x="259" y="171"/>
                  <a:pt x="258" y="170"/>
                </a:cubicBezTo>
                <a:cubicBezTo>
                  <a:pt x="257" y="169"/>
                  <a:pt x="256" y="168"/>
                  <a:pt x="255" y="167"/>
                </a:cubicBezTo>
                <a:cubicBezTo>
                  <a:pt x="254" y="167"/>
                  <a:pt x="252" y="168"/>
                  <a:pt x="251" y="166"/>
                </a:cubicBezTo>
                <a:cubicBezTo>
                  <a:pt x="248" y="162"/>
                  <a:pt x="251" y="162"/>
                  <a:pt x="252" y="161"/>
                </a:cubicBezTo>
                <a:cubicBezTo>
                  <a:pt x="253" y="160"/>
                  <a:pt x="252" y="159"/>
                  <a:pt x="252" y="159"/>
                </a:cubicBezTo>
                <a:cubicBezTo>
                  <a:pt x="252" y="159"/>
                  <a:pt x="252" y="157"/>
                  <a:pt x="252" y="155"/>
                </a:cubicBezTo>
                <a:cubicBezTo>
                  <a:pt x="252" y="154"/>
                  <a:pt x="249" y="154"/>
                  <a:pt x="249" y="153"/>
                </a:cubicBezTo>
                <a:cubicBezTo>
                  <a:pt x="249" y="152"/>
                  <a:pt x="249" y="152"/>
                  <a:pt x="249" y="151"/>
                </a:cubicBezTo>
                <a:cubicBezTo>
                  <a:pt x="249" y="150"/>
                  <a:pt x="245" y="151"/>
                  <a:pt x="245" y="150"/>
                </a:cubicBezTo>
                <a:cubicBezTo>
                  <a:pt x="245" y="149"/>
                  <a:pt x="241" y="149"/>
                  <a:pt x="241" y="147"/>
                </a:cubicBezTo>
                <a:cubicBezTo>
                  <a:pt x="241" y="147"/>
                  <a:pt x="238" y="146"/>
                  <a:pt x="239" y="144"/>
                </a:cubicBezTo>
                <a:cubicBezTo>
                  <a:pt x="240" y="142"/>
                  <a:pt x="237" y="141"/>
                  <a:pt x="237" y="140"/>
                </a:cubicBezTo>
                <a:cubicBezTo>
                  <a:pt x="237" y="139"/>
                  <a:pt x="236" y="138"/>
                  <a:pt x="236" y="137"/>
                </a:cubicBezTo>
                <a:cubicBezTo>
                  <a:pt x="236" y="136"/>
                  <a:pt x="234" y="135"/>
                  <a:pt x="234" y="134"/>
                </a:cubicBezTo>
                <a:cubicBezTo>
                  <a:pt x="234" y="133"/>
                  <a:pt x="234" y="132"/>
                  <a:pt x="234" y="132"/>
                </a:cubicBezTo>
                <a:cubicBezTo>
                  <a:pt x="234" y="128"/>
                  <a:pt x="232" y="129"/>
                  <a:pt x="232" y="130"/>
                </a:cubicBezTo>
                <a:cubicBezTo>
                  <a:pt x="230" y="130"/>
                  <a:pt x="232" y="134"/>
                  <a:pt x="231" y="134"/>
                </a:cubicBezTo>
                <a:cubicBezTo>
                  <a:pt x="230" y="133"/>
                  <a:pt x="230" y="138"/>
                  <a:pt x="229" y="138"/>
                </a:cubicBezTo>
                <a:cubicBezTo>
                  <a:pt x="228" y="138"/>
                  <a:pt x="226" y="139"/>
                  <a:pt x="225" y="138"/>
                </a:cubicBezTo>
                <a:cubicBezTo>
                  <a:pt x="225" y="137"/>
                  <a:pt x="222" y="137"/>
                  <a:pt x="222" y="136"/>
                </a:cubicBezTo>
                <a:cubicBezTo>
                  <a:pt x="221" y="135"/>
                  <a:pt x="222" y="133"/>
                  <a:pt x="221" y="132"/>
                </a:cubicBezTo>
                <a:cubicBezTo>
                  <a:pt x="221" y="131"/>
                  <a:pt x="223" y="130"/>
                  <a:pt x="222" y="129"/>
                </a:cubicBezTo>
                <a:cubicBezTo>
                  <a:pt x="221" y="128"/>
                  <a:pt x="218" y="128"/>
                  <a:pt x="217" y="127"/>
                </a:cubicBezTo>
                <a:cubicBezTo>
                  <a:pt x="216" y="125"/>
                  <a:pt x="216" y="126"/>
                  <a:pt x="215" y="124"/>
                </a:cubicBezTo>
                <a:cubicBezTo>
                  <a:pt x="213" y="122"/>
                  <a:pt x="210" y="120"/>
                  <a:pt x="210" y="121"/>
                </a:cubicBezTo>
                <a:cubicBezTo>
                  <a:pt x="210" y="121"/>
                  <a:pt x="210" y="126"/>
                  <a:pt x="207" y="124"/>
                </a:cubicBezTo>
                <a:cubicBezTo>
                  <a:pt x="205" y="123"/>
                  <a:pt x="204" y="122"/>
                  <a:pt x="203" y="122"/>
                </a:cubicBezTo>
                <a:cubicBezTo>
                  <a:pt x="199" y="123"/>
                  <a:pt x="203" y="124"/>
                  <a:pt x="202" y="126"/>
                </a:cubicBezTo>
                <a:cubicBezTo>
                  <a:pt x="202" y="126"/>
                  <a:pt x="202" y="128"/>
                  <a:pt x="202" y="128"/>
                </a:cubicBezTo>
                <a:cubicBezTo>
                  <a:pt x="201" y="129"/>
                  <a:pt x="200" y="129"/>
                  <a:pt x="200" y="130"/>
                </a:cubicBezTo>
                <a:cubicBezTo>
                  <a:pt x="201" y="132"/>
                  <a:pt x="203" y="130"/>
                  <a:pt x="203" y="131"/>
                </a:cubicBezTo>
                <a:cubicBezTo>
                  <a:pt x="203" y="134"/>
                  <a:pt x="200" y="134"/>
                  <a:pt x="200" y="135"/>
                </a:cubicBezTo>
                <a:cubicBezTo>
                  <a:pt x="200" y="135"/>
                  <a:pt x="202" y="137"/>
                  <a:pt x="201" y="138"/>
                </a:cubicBezTo>
                <a:cubicBezTo>
                  <a:pt x="201" y="139"/>
                  <a:pt x="204" y="139"/>
                  <a:pt x="204" y="140"/>
                </a:cubicBezTo>
                <a:cubicBezTo>
                  <a:pt x="204" y="141"/>
                  <a:pt x="206" y="142"/>
                  <a:pt x="206" y="143"/>
                </a:cubicBezTo>
                <a:cubicBezTo>
                  <a:pt x="206" y="144"/>
                  <a:pt x="205" y="145"/>
                  <a:pt x="205" y="146"/>
                </a:cubicBezTo>
                <a:cubicBezTo>
                  <a:pt x="205" y="147"/>
                  <a:pt x="204" y="148"/>
                  <a:pt x="203" y="148"/>
                </a:cubicBezTo>
                <a:cubicBezTo>
                  <a:pt x="201" y="150"/>
                  <a:pt x="200" y="150"/>
                  <a:pt x="199" y="151"/>
                </a:cubicBezTo>
                <a:cubicBezTo>
                  <a:pt x="198" y="151"/>
                  <a:pt x="199" y="152"/>
                  <a:pt x="199" y="154"/>
                </a:cubicBezTo>
                <a:cubicBezTo>
                  <a:pt x="200" y="155"/>
                  <a:pt x="200" y="156"/>
                  <a:pt x="200" y="157"/>
                </a:cubicBezTo>
                <a:cubicBezTo>
                  <a:pt x="201" y="159"/>
                  <a:pt x="201" y="160"/>
                  <a:pt x="201" y="161"/>
                </a:cubicBezTo>
                <a:cubicBezTo>
                  <a:pt x="201" y="161"/>
                  <a:pt x="201" y="163"/>
                  <a:pt x="197" y="161"/>
                </a:cubicBezTo>
                <a:cubicBezTo>
                  <a:pt x="196" y="161"/>
                  <a:pt x="195" y="161"/>
                  <a:pt x="195" y="159"/>
                </a:cubicBezTo>
                <a:cubicBezTo>
                  <a:pt x="195" y="159"/>
                  <a:pt x="194" y="158"/>
                  <a:pt x="194" y="157"/>
                </a:cubicBezTo>
                <a:cubicBezTo>
                  <a:pt x="194" y="156"/>
                  <a:pt x="194" y="154"/>
                  <a:pt x="193" y="153"/>
                </a:cubicBezTo>
                <a:cubicBezTo>
                  <a:pt x="193" y="152"/>
                  <a:pt x="195" y="150"/>
                  <a:pt x="194" y="150"/>
                </a:cubicBezTo>
                <a:cubicBezTo>
                  <a:pt x="191" y="149"/>
                  <a:pt x="191" y="149"/>
                  <a:pt x="191" y="149"/>
                </a:cubicBezTo>
                <a:cubicBezTo>
                  <a:pt x="191" y="149"/>
                  <a:pt x="183" y="149"/>
                  <a:pt x="183" y="147"/>
                </a:cubicBezTo>
                <a:cubicBezTo>
                  <a:pt x="183" y="147"/>
                  <a:pt x="181" y="146"/>
                  <a:pt x="180" y="145"/>
                </a:cubicBezTo>
                <a:cubicBezTo>
                  <a:pt x="180" y="145"/>
                  <a:pt x="179" y="144"/>
                  <a:pt x="176" y="143"/>
                </a:cubicBezTo>
                <a:cubicBezTo>
                  <a:pt x="173" y="142"/>
                  <a:pt x="171" y="143"/>
                  <a:pt x="171" y="142"/>
                </a:cubicBezTo>
                <a:cubicBezTo>
                  <a:pt x="170" y="140"/>
                  <a:pt x="172" y="137"/>
                  <a:pt x="169" y="137"/>
                </a:cubicBezTo>
                <a:cubicBezTo>
                  <a:pt x="168" y="137"/>
                  <a:pt x="167" y="137"/>
                  <a:pt x="166" y="137"/>
                </a:cubicBezTo>
                <a:cubicBezTo>
                  <a:pt x="166" y="137"/>
                  <a:pt x="166" y="137"/>
                  <a:pt x="166" y="137"/>
                </a:cubicBezTo>
                <a:cubicBezTo>
                  <a:pt x="165" y="137"/>
                  <a:pt x="165" y="137"/>
                  <a:pt x="165" y="137"/>
                </a:cubicBezTo>
                <a:cubicBezTo>
                  <a:pt x="165" y="136"/>
                  <a:pt x="165" y="132"/>
                  <a:pt x="166" y="132"/>
                </a:cubicBezTo>
                <a:cubicBezTo>
                  <a:pt x="166" y="132"/>
                  <a:pt x="167" y="129"/>
                  <a:pt x="168" y="128"/>
                </a:cubicBezTo>
                <a:cubicBezTo>
                  <a:pt x="168" y="127"/>
                  <a:pt x="169" y="126"/>
                  <a:pt x="169" y="126"/>
                </a:cubicBezTo>
                <a:cubicBezTo>
                  <a:pt x="170" y="125"/>
                  <a:pt x="171" y="124"/>
                  <a:pt x="172" y="123"/>
                </a:cubicBezTo>
                <a:cubicBezTo>
                  <a:pt x="173" y="122"/>
                  <a:pt x="174" y="121"/>
                  <a:pt x="175" y="120"/>
                </a:cubicBezTo>
                <a:cubicBezTo>
                  <a:pt x="176" y="120"/>
                  <a:pt x="174" y="119"/>
                  <a:pt x="174" y="119"/>
                </a:cubicBezTo>
                <a:cubicBezTo>
                  <a:pt x="175" y="118"/>
                  <a:pt x="178" y="118"/>
                  <a:pt x="179" y="117"/>
                </a:cubicBezTo>
                <a:cubicBezTo>
                  <a:pt x="183" y="116"/>
                  <a:pt x="181" y="110"/>
                  <a:pt x="184" y="111"/>
                </a:cubicBezTo>
                <a:cubicBezTo>
                  <a:pt x="184" y="111"/>
                  <a:pt x="184" y="112"/>
                  <a:pt x="184" y="113"/>
                </a:cubicBezTo>
                <a:cubicBezTo>
                  <a:pt x="184" y="114"/>
                  <a:pt x="184" y="115"/>
                  <a:pt x="183" y="116"/>
                </a:cubicBezTo>
                <a:cubicBezTo>
                  <a:pt x="182" y="118"/>
                  <a:pt x="181" y="119"/>
                  <a:pt x="181" y="119"/>
                </a:cubicBezTo>
                <a:cubicBezTo>
                  <a:pt x="181" y="120"/>
                  <a:pt x="184" y="119"/>
                  <a:pt x="185" y="120"/>
                </a:cubicBezTo>
                <a:cubicBezTo>
                  <a:pt x="186" y="120"/>
                  <a:pt x="186" y="121"/>
                  <a:pt x="186" y="121"/>
                </a:cubicBezTo>
                <a:cubicBezTo>
                  <a:pt x="186" y="122"/>
                  <a:pt x="187" y="121"/>
                  <a:pt x="188" y="120"/>
                </a:cubicBezTo>
                <a:cubicBezTo>
                  <a:pt x="189" y="120"/>
                  <a:pt x="190" y="118"/>
                  <a:pt x="190" y="117"/>
                </a:cubicBezTo>
                <a:cubicBezTo>
                  <a:pt x="192" y="116"/>
                  <a:pt x="192" y="118"/>
                  <a:pt x="193" y="118"/>
                </a:cubicBezTo>
                <a:cubicBezTo>
                  <a:pt x="195" y="120"/>
                  <a:pt x="198" y="119"/>
                  <a:pt x="198" y="118"/>
                </a:cubicBezTo>
                <a:cubicBezTo>
                  <a:pt x="198" y="115"/>
                  <a:pt x="192" y="114"/>
                  <a:pt x="191" y="113"/>
                </a:cubicBezTo>
                <a:cubicBezTo>
                  <a:pt x="190" y="111"/>
                  <a:pt x="189" y="111"/>
                  <a:pt x="189" y="110"/>
                </a:cubicBezTo>
                <a:cubicBezTo>
                  <a:pt x="188" y="109"/>
                  <a:pt x="192" y="110"/>
                  <a:pt x="192" y="110"/>
                </a:cubicBezTo>
                <a:cubicBezTo>
                  <a:pt x="193" y="110"/>
                  <a:pt x="191" y="109"/>
                  <a:pt x="191" y="107"/>
                </a:cubicBezTo>
                <a:cubicBezTo>
                  <a:pt x="191" y="107"/>
                  <a:pt x="192" y="105"/>
                  <a:pt x="193" y="105"/>
                </a:cubicBezTo>
                <a:cubicBezTo>
                  <a:pt x="194" y="105"/>
                  <a:pt x="194" y="106"/>
                  <a:pt x="194" y="105"/>
                </a:cubicBezTo>
                <a:cubicBezTo>
                  <a:pt x="195" y="104"/>
                  <a:pt x="196" y="103"/>
                  <a:pt x="195" y="101"/>
                </a:cubicBezTo>
                <a:cubicBezTo>
                  <a:pt x="193" y="99"/>
                  <a:pt x="195" y="98"/>
                  <a:pt x="195" y="98"/>
                </a:cubicBezTo>
                <a:cubicBezTo>
                  <a:pt x="195" y="96"/>
                  <a:pt x="196" y="95"/>
                  <a:pt x="196" y="94"/>
                </a:cubicBezTo>
                <a:cubicBezTo>
                  <a:pt x="197" y="92"/>
                  <a:pt x="197" y="92"/>
                  <a:pt x="196" y="91"/>
                </a:cubicBezTo>
                <a:cubicBezTo>
                  <a:pt x="195" y="91"/>
                  <a:pt x="194" y="90"/>
                  <a:pt x="191" y="89"/>
                </a:cubicBezTo>
                <a:cubicBezTo>
                  <a:pt x="190" y="89"/>
                  <a:pt x="189" y="88"/>
                  <a:pt x="188" y="89"/>
                </a:cubicBezTo>
                <a:cubicBezTo>
                  <a:pt x="187" y="89"/>
                  <a:pt x="187" y="90"/>
                  <a:pt x="186" y="90"/>
                </a:cubicBezTo>
                <a:cubicBezTo>
                  <a:pt x="186" y="91"/>
                  <a:pt x="186" y="91"/>
                  <a:pt x="186" y="91"/>
                </a:cubicBezTo>
                <a:cubicBezTo>
                  <a:pt x="186" y="91"/>
                  <a:pt x="186" y="91"/>
                  <a:pt x="186" y="91"/>
                </a:cubicBezTo>
                <a:cubicBezTo>
                  <a:pt x="187" y="91"/>
                  <a:pt x="188" y="92"/>
                  <a:pt x="185" y="94"/>
                </a:cubicBezTo>
                <a:cubicBezTo>
                  <a:pt x="184" y="95"/>
                  <a:pt x="183" y="96"/>
                  <a:pt x="183" y="97"/>
                </a:cubicBezTo>
                <a:cubicBezTo>
                  <a:pt x="183" y="98"/>
                  <a:pt x="185" y="100"/>
                  <a:pt x="185" y="101"/>
                </a:cubicBezTo>
                <a:cubicBezTo>
                  <a:pt x="184" y="103"/>
                  <a:pt x="182" y="101"/>
                  <a:pt x="182" y="101"/>
                </a:cubicBezTo>
                <a:cubicBezTo>
                  <a:pt x="181" y="100"/>
                  <a:pt x="181" y="98"/>
                  <a:pt x="181" y="97"/>
                </a:cubicBezTo>
                <a:cubicBezTo>
                  <a:pt x="181" y="96"/>
                  <a:pt x="181" y="95"/>
                  <a:pt x="181" y="94"/>
                </a:cubicBezTo>
                <a:cubicBezTo>
                  <a:pt x="181" y="92"/>
                  <a:pt x="181" y="92"/>
                  <a:pt x="180" y="91"/>
                </a:cubicBezTo>
                <a:cubicBezTo>
                  <a:pt x="180" y="92"/>
                  <a:pt x="178" y="90"/>
                  <a:pt x="177" y="92"/>
                </a:cubicBezTo>
                <a:cubicBezTo>
                  <a:pt x="176" y="93"/>
                  <a:pt x="175" y="97"/>
                  <a:pt x="175" y="97"/>
                </a:cubicBezTo>
                <a:cubicBezTo>
                  <a:pt x="174" y="99"/>
                  <a:pt x="175" y="91"/>
                  <a:pt x="174" y="90"/>
                </a:cubicBezTo>
                <a:cubicBezTo>
                  <a:pt x="173" y="89"/>
                  <a:pt x="174" y="89"/>
                  <a:pt x="173" y="88"/>
                </a:cubicBezTo>
                <a:cubicBezTo>
                  <a:pt x="172" y="87"/>
                  <a:pt x="174" y="83"/>
                  <a:pt x="171" y="85"/>
                </a:cubicBezTo>
                <a:cubicBezTo>
                  <a:pt x="170" y="85"/>
                  <a:pt x="170" y="83"/>
                  <a:pt x="170" y="82"/>
                </a:cubicBezTo>
                <a:cubicBezTo>
                  <a:pt x="170" y="81"/>
                  <a:pt x="171" y="78"/>
                  <a:pt x="170" y="79"/>
                </a:cubicBezTo>
                <a:cubicBezTo>
                  <a:pt x="168" y="80"/>
                  <a:pt x="168" y="80"/>
                  <a:pt x="168" y="80"/>
                </a:cubicBezTo>
                <a:cubicBezTo>
                  <a:pt x="167" y="80"/>
                  <a:pt x="168" y="78"/>
                  <a:pt x="168" y="78"/>
                </a:cubicBezTo>
                <a:cubicBezTo>
                  <a:pt x="168" y="78"/>
                  <a:pt x="167" y="77"/>
                  <a:pt x="167" y="77"/>
                </a:cubicBezTo>
                <a:cubicBezTo>
                  <a:pt x="166" y="77"/>
                  <a:pt x="166" y="78"/>
                  <a:pt x="165" y="78"/>
                </a:cubicBezTo>
                <a:cubicBezTo>
                  <a:pt x="163" y="77"/>
                  <a:pt x="162" y="78"/>
                  <a:pt x="162" y="80"/>
                </a:cubicBezTo>
                <a:cubicBezTo>
                  <a:pt x="161" y="81"/>
                  <a:pt x="161" y="83"/>
                  <a:pt x="161" y="84"/>
                </a:cubicBezTo>
                <a:cubicBezTo>
                  <a:pt x="160" y="85"/>
                  <a:pt x="160" y="86"/>
                  <a:pt x="160" y="86"/>
                </a:cubicBezTo>
                <a:cubicBezTo>
                  <a:pt x="159" y="87"/>
                  <a:pt x="161" y="89"/>
                  <a:pt x="165" y="89"/>
                </a:cubicBezTo>
                <a:cubicBezTo>
                  <a:pt x="167" y="89"/>
                  <a:pt x="167" y="92"/>
                  <a:pt x="167" y="93"/>
                </a:cubicBezTo>
                <a:cubicBezTo>
                  <a:pt x="167" y="94"/>
                  <a:pt x="167" y="95"/>
                  <a:pt x="167" y="97"/>
                </a:cubicBezTo>
                <a:cubicBezTo>
                  <a:pt x="167" y="98"/>
                  <a:pt x="165" y="98"/>
                  <a:pt x="165" y="98"/>
                </a:cubicBezTo>
                <a:cubicBezTo>
                  <a:pt x="164" y="101"/>
                  <a:pt x="165" y="102"/>
                  <a:pt x="164" y="102"/>
                </a:cubicBezTo>
                <a:cubicBezTo>
                  <a:pt x="164" y="102"/>
                  <a:pt x="163" y="100"/>
                  <a:pt x="163" y="99"/>
                </a:cubicBezTo>
                <a:cubicBezTo>
                  <a:pt x="162" y="95"/>
                  <a:pt x="159" y="94"/>
                  <a:pt x="157" y="95"/>
                </a:cubicBezTo>
                <a:cubicBezTo>
                  <a:pt x="156" y="97"/>
                  <a:pt x="156" y="100"/>
                  <a:pt x="155" y="99"/>
                </a:cubicBezTo>
                <a:cubicBezTo>
                  <a:pt x="152" y="98"/>
                  <a:pt x="150" y="99"/>
                  <a:pt x="147" y="98"/>
                </a:cubicBezTo>
                <a:cubicBezTo>
                  <a:pt x="144" y="98"/>
                  <a:pt x="144" y="94"/>
                  <a:pt x="142" y="93"/>
                </a:cubicBezTo>
                <a:cubicBezTo>
                  <a:pt x="141" y="93"/>
                  <a:pt x="138" y="93"/>
                  <a:pt x="137" y="93"/>
                </a:cubicBezTo>
                <a:cubicBezTo>
                  <a:pt x="137" y="93"/>
                  <a:pt x="138" y="96"/>
                  <a:pt x="137" y="96"/>
                </a:cubicBezTo>
                <a:cubicBezTo>
                  <a:pt x="136" y="96"/>
                  <a:pt x="136" y="99"/>
                  <a:pt x="135" y="99"/>
                </a:cubicBezTo>
                <a:cubicBezTo>
                  <a:pt x="134" y="100"/>
                  <a:pt x="132" y="98"/>
                  <a:pt x="129" y="98"/>
                </a:cubicBezTo>
                <a:cubicBezTo>
                  <a:pt x="126" y="99"/>
                  <a:pt x="128" y="97"/>
                  <a:pt x="123" y="98"/>
                </a:cubicBezTo>
                <a:cubicBezTo>
                  <a:pt x="121" y="98"/>
                  <a:pt x="122" y="93"/>
                  <a:pt x="120" y="93"/>
                </a:cubicBezTo>
                <a:cubicBezTo>
                  <a:pt x="117" y="93"/>
                  <a:pt x="118" y="92"/>
                  <a:pt x="115" y="93"/>
                </a:cubicBezTo>
                <a:cubicBezTo>
                  <a:pt x="115" y="93"/>
                  <a:pt x="113" y="93"/>
                  <a:pt x="111" y="92"/>
                </a:cubicBezTo>
                <a:cubicBezTo>
                  <a:pt x="110" y="92"/>
                  <a:pt x="109" y="89"/>
                  <a:pt x="109" y="90"/>
                </a:cubicBezTo>
                <a:cubicBezTo>
                  <a:pt x="106" y="89"/>
                  <a:pt x="106" y="89"/>
                  <a:pt x="103" y="90"/>
                </a:cubicBezTo>
                <a:cubicBezTo>
                  <a:pt x="102" y="91"/>
                  <a:pt x="100" y="85"/>
                  <a:pt x="99" y="87"/>
                </a:cubicBezTo>
                <a:cubicBezTo>
                  <a:pt x="99" y="87"/>
                  <a:pt x="99" y="87"/>
                  <a:pt x="99" y="87"/>
                </a:cubicBezTo>
                <a:cubicBezTo>
                  <a:pt x="99" y="88"/>
                  <a:pt x="99" y="88"/>
                  <a:pt x="99" y="88"/>
                </a:cubicBezTo>
                <a:cubicBezTo>
                  <a:pt x="100" y="89"/>
                  <a:pt x="100" y="90"/>
                  <a:pt x="98" y="91"/>
                </a:cubicBezTo>
                <a:cubicBezTo>
                  <a:pt x="97" y="91"/>
                  <a:pt x="97" y="84"/>
                  <a:pt x="92" y="84"/>
                </a:cubicBezTo>
                <a:cubicBezTo>
                  <a:pt x="90" y="84"/>
                  <a:pt x="91" y="86"/>
                  <a:pt x="90" y="87"/>
                </a:cubicBezTo>
                <a:cubicBezTo>
                  <a:pt x="88" y="87"/>
                  <a:pt x="87" y="89"/>
                  <a:pt x="85" y="89"/>
                </a:cubicBezTo>
                <a:cubicBezTo>
                  <a:pt x="83" y="89"/>
                  <a:pt x="82" y="91"/>
                  <a:pt x="78" y="89"/>
                </a:cubicBezTo>
                <a:cubicBezTo>
                  <a:pt x="75" y="89"/>
                  <a:pt x="76" y="95"/>
                  <a:pt x="74" y="95"/>
                </a:cubicBezTo>
                <a:cubicBezTo>
                  <a:pt x="71" y="95"/>
                  <a:pt x="70" y="91"/>
                  <a:pt x="68" y="90"/>
                </a:cubicBezTo>
                <a:cubicBezTo>
                  <a:pt x="66" y="89"/>
                  <a:pt x="64" y="89"/>
                  <a:pt x="61" y="87"/>
                </a:cubicBezTo>
                <a:cubicBezTo>
                  <a:pt x="59" y="86"/>
                  <a:pt x="59" y="88"/>
                  <a:pt x="57" y="88"/>
                </a:cubicBezTo>
                <a:cubicBezTo>
                  <a:pt x="56" y="88"/>
                  <a:pt x="54" y="88"/>
                  <a:pt x="53" y="87"/>
                </a:cubicBezTo>
                <a:cubicBezTo>
                  <a:pt x="51" y="87"/>
                  <a:pt x="50" y="86"/>
                  <a:pt x="48" y="85"/>
                </a:cubicBezTo>
                <a:cubicBezTo>
                  <a:pt x="45" y="84"/>
                  <a:pt x="44" y="84"/>
                  <a:pt x="42" y="84"/>
                </a:cubicBezTo>
                <a:cubicBezTo>
                  <a:pt x="39" y="83"/>
                  <a:pt x="37" y="82"/>
                  <a:pt x="35" y="81"/>
                </a:cubicBezTo>
                <a:cubicBezTo>
                  <a:pt x="33" y="81"/>
                  <a:pt x="31" y="80"/>
                  <a:pt x="30" y="81"/>
                </a:cubicBezTo>
                <a:cubicBezTo>
                  <a:pt x="29" y="81"/>
                  <a:pt x="29" y="84"/>
                  <a:pt x="28" y="85"/>
                </a:cubicBezTo>
                <a:cubicBezTo>
                  <a:pt x="26" y="85"/>
                  <a:pt x="24" y="83"/>
                  <a:pt x="24" y="84"/>
                </a:cubicBezTo>
                <a:cubicBezTo>
                  <a:pt x="23" y="87"/>
                  <a:pt x="19" y="87"/>
                  <a:pt x="17" y="88"/>
                </a:cubicBezTo>
                <a:cubicBezTo>
                  <a:pt x="15" y="90"/>
                  <a:pt x="18" y="89"/>
                  <a:pt x="13" y="91"/>
                </a:cubicBezTo>
                <a:cubicBezTo>
                  <a:pt x="11" y="93"/>
                  <a:pt x="9" y="89"/>
                  <a:pt x="9" y="96"/>
                </a:cubicBezTo>
                <a:cubicBezTo>
                  <a:pt x="9" y="100"/>
                  <a:pt x="14" y="98"/>
                  <a:pt x="14" y="101"/>
                </a:cubicBezTo>
                <a:cubicBezTo>
                  <a:pt x="14" y="102"/>
                  <a:pt x="20" y="106"/>
                  <a:pt x="19" y="107"/>
                </a:cubicBezTo>
                <a:cubicBezTo>
                  <a:pt x="18" y="108"/>
                  <a:pt x="17" y="109"/>
                  <a:pt x="15" y="105"/>
                </a:cubicBezTo>
                <a:cubicBezTo>
                  <a:pt x="14" y="103"/>
                  <a:pt x="11" y="107"/>
                  <a:pt x="9" y="107"/>
                </a:cubicBezTo>
                <a:cubicBezTo>
                  <a:pt x="8" y="108"/>
                  <a:pt x="6" y="110"/>
                  <a:pt x="6" y="110"/>
                </a:cubicBezTo>
                <a:cubicBezTo>
                  <a:pt x="7" y="111"/>
                  <a:pt x="6" y="112"/>
                  <a:pt x="6" y="112"/>
                </a:cubicBezTo>
                <a:cubicBezTo>
                  <a:pt x="7" y="113"/>
                  <a:pt x="5" y="117"/>
                  <a:pt x="6" y="117"/>
                </a:cubicBezTo>
                <a:cubicBezTo>
                  <a:pt x="8" y="118"/>
                  <a:pt x="13" y="116"/>
                  <a:pt x="15" y="116"/>
                </a:cubicBezTo>
                <a:cubicBezTo>
                  <a:pt x="17" y="115"/>
                  <a:pt x="18" y="114"/>
                  <a:pt x="19" y="114"/>
                </a:cubicBezTo>
                <a:cubicBezTo>
                  <a:pt x="20" y="115"/>
                  <a:pt x="19" y="116"/>
                  <a:pt x="19" y="117"/>
                </a:cubicBezTo>
                <a:cubicBezTo>
                  <a:pt x="19" y="117"/>
                  <a:pt x="18" y="118"/>
                  <a:pt x="18" y="119"/>
                </a:cubicBezTo>
                <a:cubicBezTo>
                  <a:pt x="18" y="119"/>
                  <a:pt x="18" y="120"/>
                  <a:pt x="16" y="120"/>
                </a:cubicBezTo>
                <a:cubicBezTo>
                  <a:pt x="15" y="121"/>
                  <a:pt x="12" y="120"/>
                  <a:pt x="12" y="121"/>
                </a:cubicBezTo>
                <a:cubicBezTo>
                  <a:pt x="11" y="122"/>
                  <a:pt x="11" y="124"/>
                  <a:pt x="10" y="125"/>
                </a:cubicBezTo>
                <a:cubicBezTo>
                  <a:pt x="9" y="125"/>
                  <a:pt x="8" y="125"/>
                  <a:pt x="8" y="127"/>
                </a:cubicBezTo>
                <a:cubicBezTo>
                  <a:pt x="8" y="128"/>
                  <a:pt x="11" y="128"/>
                  <a:pt x="12" y="130"/>
                </a:cubicBezTo>
                <a:cubicBezTo>
                  <a:pt x="12" y="130"/>
                  <a:pt x="12" y="132"/>
                  <a:pt x="10" y="132"/>
                </a:cubicBezTo>
                <a:cubicBezTo>
                  <a:pt x="9" y="133"/>
                  <a:pt x="8" y="131"/>
                  <a:pt x="8" y="133"/>
                </a:cubicBezTo>
                <a:cubicBezTo>
                  <a:pt x="9" y="135"/>
                  <a:pt x="11" y="135"/>
                  <a:pt x="12" y="134"/>
                </a:cubicBezTo>
                <a:cubicBezTo>
                  <a:pt x="12" y="134"/>
                  <a:pt x="13" y="132"/>
                  <a:pt x="16" y="135"/>
                </a:cubicBezTo>
                <a:cubicBezTo>
                  <a:pt x="18" y="136"/>
                  <a:pt x="19" y="134"/>
                  <a:pt x="19" y="135"/>
                </a:cubicBezTo>
                <a:cubicBezTo>
                  <a:pt x="20" y="136"/>
                  <a:pt x="17" y="140"/>
                  <a:pt x="19" y="139"/>
                </a:cubicBezTo>
                <a:cubicBezTo>
                  <a:pt x="19" y="139"/>
                  <a:pt x="21" y="139"/>
                  <a:pt x="23" y="140"/>
                </a:cubicBezTo>
                <a:cubicBezTo>
                  <a:pt x="24" y="140"/>
                  <a:pt x="24" y="136"/>
                  <a:pt x="30" y="139"/>
                </a:cubicBezTo>
                <a:cubicBezTo>
                  <a:pt x="31" y="139"/>
                  <a:pt x="29" y="141"/>
                  <a:pt x="28" y="142"/>
                </a:cubicBezTo>
                <a:cubicBezTo>
                  <a:pt x="28" y="143"/>
                  <a:pt x="26" y="144"/>
                  <a:pt x="24" y="144"/>
                </a:cubicBezTo>
                <a:cubicBezTo>
                  <a:pt x="23" y="145"/>
                  <a:pt x="24" y="145"/>
                  <a:pt x="23" y="146"/>
                </a:cubicBezTo>
                <a:cubicBezTo>
                  <a:pt x="22" y="147"/>
                  <a:pt x="20" y="147"/>
                  <a:pt x="19" y="148"/>
                </a:cubicBezTo>
                <a:cubicBezTo>
                  <a:pt x="18" y="149"/>
                  <a:pt x="16" y="150"/>
                  <a:pt x="15" y="150"/>
                </a:cubicBezTo>
                <a:cubicBezTo>
                  <a:pt x="14" y="151"/>
                  <a:pt x="13" y="152"/>
                  <a:pt x="11" y="153"/>
                </a:cubicBezTo>
                <a:cubicBezTo>
                  <a:pt x="10" y="154"/>
                  <a:pt x="8" y="153"/>
                  <a:pt x="7" y="154"/>
                </a:cubicBezTo>
                <a:cubicBezTo>
                  <a:pt x="6" y="154"/>
                  <a:pt x="6" y="156"/>
                  <a:pt x="6" y="157"/>
                </a:cubicBezTo>
                <a:cubicBezTo>
                  <a:pt x="5" y="157"/>
                  <a:pt x="3" y="156"/>
                  <a:pt x="2" y="157"/>
                </a:cubicBezTo>
                <a:cubicBezTo>
                  <a:pt x="1" y="157"/>
                  <a:pt x="0" y="159"/>
                  <a:pt x="0" y="160"/>
                </a:cubicBezTo>
                <a:cubicBezTo>
                  <a:pt x="0" y="161"/>
                  <a:pt x="3" y="158"/>
                  <a:pt x="6" y="157"/>
                </a:cubicBezTo>
                <a:cubicBezTo>
                  <a:pt x="8" y="157"/>
                  <a:pt x="9" y="156"/>
                  <a:pt x="11" y="156"/>
                </a:cubicBezTo>
                <a:cubicBezTo>
                  <a:pt x="16" y="154"/>
                  <a:pt x="13" y="153"/>
                  <a:pt x="16" y="153"/>
                </a:cubicBezTo>
                <a:cubicBezTo>
                  <a:pt x="21" y="154"/>
                  <a:pt x="19" y="151"/>
                  <a:pt x="21" y="151"/>
                </a:cubicBezTo>
                <a:cubicBezTo>
                  <a:pt x="22" y="151"/>
                  <a:pt x="22" y="150"/>
                  <a:pt x="25" y="151"/>
                </a:cubicBezTo>
                <a:cubicBezTo>
                  <a:pt x="26" y="152"/>
                  <a:pt x="28" y="151"/>
                  <a:pt x="24" y="149"/>
                </a:cubicBezTo>
                <a:cubicBezTo>
                  <a:pt x="23" y="148"/>
                  <a:pt x="29" y="147"/>
                  <a:pt x="30" y="146"/>
                </a:cubicBezTo>
                <a:cubicBezTo>
                  <a:pt x="31" y="145"/>
                  <a:pt x="32" y="142"/>
                  <a:pt x="33" y="142"/>
                </a:cubicBezTo>
                <a:cubicBezTo>
                  <a:pt x="35" y="142"/>
                  <a:pt x="37" y="140"/>
                  <a:pt x="38" y="138"/>
                </a:cubicBezTo>
                <a:cubicBezTo>
                  <a:pt x="39" y="137"/>
                  <a:pt x="38" y="136"/>
                  <a:pt x="38" y="135"/>
                </a:cubicBezTo>
                <a:cubicBezTo>
                  <a:pt x="40" y="134"/>
                  <a:pt x="41" y="132"/>
                  <a:pt x="41" y="132"/>
                </a:cubicBezTo>
                <a:cubicBezTo>
                  <a:pt x="42" y="133"/>
                  <a:pt x="42" y="133"/>
                  <a:pt x="41" y="136"/>
                </a:cubicBezTo>
                <a:cubicBezTo>
                  <a:pt x="40" y="137"/>
                  <a:pt x="39" y="140"/>
                  <a:pt x="37" y="141"/>
                </a:cubicBezTo>
                <a:cubicBezTo>
                  <a:pt x="35" y="144"/>
                  <a:pt x="34" y="144"/>
                  <a:pt x="35" y="147"/>
                </a:cubicBezTo>
                <a:cubicBezTo>
                  <a:pt x="36" y="148"/>
                  <a:pt x="38" y="146"/>
                  <a:pt x="39" y="144"/>
                </a:cubicBezTo>
                <a:cubicBezTo>
                  <a:pt x="39" y="144"/>
                  <a:pt x="43" y="146"/>
                  <a:pt x="43" y="141"/>
                </a:cubicBezTo>
                <a:cubicBezTo>
                  <a:pt x="43" y="141"/>
                  <a:pt x="43" y="140"/>
                  <a:pt x="42" y="139"/>
                </a:cubicBezTo>
                <a:cubicBezTo>
                  <a:pt x="40" y="138"/>
                  <a:pt x="42" y="136"/>
                  <a:pt x="43" y="137"/>
                </a:cubicBezTo>
                <a:cubicBezTo>
                  <a:pt x="44" y="136"/>
                  <a:pt x="43" y="135"/>
                  <a:pt x="44" y="135"/>
                </a:cubicBezTo>
                <a:cubicBezTo>
                  <a:pt x="45" y="136"/>
                  <a:pt x="46" y="135"/>
                  <a:pt x="47" y="134"/>
                </a:cubicBezTo>
                <a:cubicBezTo>
                  <a:pt x="49" y="133"/>
                  <a:pt x="51" y="133"/>
                  <a:pt x="52" y="134"/>
                </a:cubicBezTo>
                <a:cubicBezTo>
                  <a:pt x="54" y="134"/>
                  <a:pt x="48" y="130"/>
                  <a:pt x="51" y="130"/>
                </a:cubicBezTo>
                <a:cubicBezTo>
                  <a:pt x="53" y="129"/>
                  <a:pt x="52" y="132"/>
                  <a:pt x="55" y="132"/>
                </a:cubicBezTo>
                <a:cubicBezTo>
                  <a:pt x="57" y="132"/>
                  <a:pt x="57" y="134"/>
                  <a:pt x="59" y="134"/>
                </a:cubicBezTo>
                <a:cubicBezTo>
                  <a:pt x="62" y="134"/>
                  <a:pt x="61" y="134"/>
                  <a:pt x="63" y="134"/>
                </a:cubicBezTo>
                <a:cubicBezTo>
                  <a:pt x="64" y="134"/>
                  <a:pt x="62" y="139"/>
                  <a:pt x="67" y="136"/>
                </a:cubicBezTo>
                <a:cubicBezTo>
                  <a:pt x="67" y="136"/>
                  <a:pt x="69" y="135"/>
                  <a:pt x="70" y="136"/>
                </a:cubicBezTo>
                <a:cubicBezTo>
                  <a:pt x="70" y="137"/>
                  <a:pt x="72" y="138"/>
                  <a:pt x="73" y="138"/>
                </a:cubicBezTo>
                <a:cubicBezTo>
                  <a:pt x="74" y="139"/>
                  <a:pt x="74" y="141"/>
                  <a:pt x="75" y="142"/>
                </a:cubicBezTo>
                <a:cubicBezTo>
                  <a:pt x="75" y="143"/>
                  <a:pt x="75" y="144"/>
                  <a:pt x="76" y="145"/>
                </a:cubicBezTo>
                <a:cubicBezTo>
                  <a:pt x="77" y="146"/>
                  <a:pt x="79" y="147"/>
                  <a:pt x="80" y="148"/>
                </a:cubicBezTo>
                <a:cubicBezTo>
                  <a:pt x="80" y="148"/>
                  <a:pt x="81" y="151"/>
                  <a:pt x="81" y="152"/>
                </a:cubicBezTo>
                <a:cubicBezTo>
                  <a:pt x="82" y="153"/>
                  <a:pt x="82" y="154"/>
                  <a:pt x="83" y="155"/>
                </a:cubicBezTo>
                <a:cubicBezTo>
                  <a:pt x="83" y="156"/>
                  <a:pt x="82" y="156"/>
                  <a:pt x="83" y="157"/>
                </a:cubicBezTo>
                <a:cubicBezTo>
                  <a:pt x="84" y="158"/>
                  <a:pt x="84" y="159"/>
                  <a:pt x="85" y="160"/>
                </a:cubicBezTo>
                <a:cubicBezTo>
                  <a:pt x="86" y="161"/>
                  <a:pt x="87" y="160"/>
                  <a:pt x="88" y="161"/>
                </a:cubicBezTo>
                <a:cubicBezTo>
                  <a:pt x="89" y="163"/>
                  <a:pt x="88" y="158"/>
                  <a:pt x="88" y="157"/>
                </a:cubicBezTo>
                <a:cubicBezTo>
                  <a:pt x="86" y="155"/>
                  <a:pt x="85" y="150"/>
                  <a:pt x="86" y="151"/>
                </a:cubicBezTo>
                <a:cubicBezTo>
                  <a:pt x="87" y="154"/>
                  <a:pt x="89" y="156"/>
                  <a:pt x="89" y="156"/>
                </a:cubicBezTo>
                <a:cubicBezTo>
                  <a:pt x="91" y="159"/>
                  <a:pt x="91" y="159"/>
                  <a:pt x="91" y="159"/>
                </a:cubicBezTo>
                <a:cubicBezTo>
                  <a:pt x="92" y="160"/>
                  <a:pt x="94" y="160"/>
                  <a:pt x="94" y="162"/>
                </a:cubicBezTo>
                <a:cubicBezTo>
                  <a:pt x="94" y="163"/>
                  <a:pt x="94" y="164"/>
                  <a:pt x="93" y="165"/>
                </a:cubicBezTo>
                <a:cubicBezTo>
                  <a:pt x="91" y="165"/>
                  <a:pt x="95" y="167"/>
                  <a:pt x="95" y="167"/>
                </a:cubicBezTo>
                <a:cubicBezTo>
                  <a:pt x="97" y="169"/>
                  <a:pt x="97" y="169"/>
                  <a:pt x="97" y="169"/>
                </a:cubicBezTo>
                <a:cubicBezTo>
                  <a:pt x="98" y="170"/>
                  <a:pt x="99" y="169"/>
                  <a:pt x="100" y="170"/>
                </a:cubicBezTo>
                <a:cubicBezTo>
                  <a:pt x="100" y="171"/>
                  <a:pt x="101" y="172"/>
                  <a:pt x="101" y="172"/>
                </a:cubicBezTo>
                <a:cubicBezTo>
                  <a:pt x="102" y="173"/>
                  <a:pt x="101" y="175"/>
                  <a:pt x="101" y="175"/>
                </a:cubicBezTo>
                <a:cubicBezTo>
                  <a:pt x="102" y="177"/>
                  <a:pt x="102" y="177"/>
                  <a:pt x="102" y="177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1" y="181"/>
                  <a:pt x="101" y="182"/>
                  <a:pt x="101" y="183"/>
                </a:cubicBezTo>
                <a:cubicBezTo>
                  <a:pt x="101" y="184"/>
                  <a:pt x="101" y="188"/>
                  <a:pt x="101" y="188"/>
                </a:cubicBezTo>
                <a:cubicBezTo>
                  <a:pt x="101" y="188"/>
                  <a:pt x="101" y="190"/>
                  <a:pt x="102" y="192"/>
                </a:cubicBezTo>
                <a:cubicBezTo>
                  <a:pt x="102" y="194"/>
                  <a:pt x="102" y="196"/>
                  <a:pt x="104" y="198"/>
                </a:cubicBezTo>
                <a:cubicBezTo>
                  <a:pt x="105" y="199"/>
                  <a:pt x="106" y="202"/>
                  <a:pt x="110" y="204"/>
                </a:cubicBezTo>
                <a:cubicBezTo>
                  <a:pt x="114" y="207"/>
                  <a:pt x="114" y="207"/>
                  <a:pt x="114" y="207"/>
                </a:cubicBezTo>
                <a:cubicBezTo>
                  <a:pt x="114" y="207"/>
                  <a:pt x="116" y="207"/>
                  <a:pt x="116" y="209"/>
                </a:cubicBezTo>
                <a:cubicBezTo>
                  <a:pt x="116" y="209"/>
                  <a:pt x="117" y="211"/>
                  <a:pt x="117" y="213"/>
                </a:cubicBezTo>
                <a:cubicBezTo>
                  <a:pt x="117" y="213"/>
                  <a:pt x="117" y="216"/>
                  <a:pt x="121" y="217"/>
                </a:cubicBezTo>
                <a:cubicBezTo>
                  <a:pt x="122" y="217"/>
                  <a:pt x="123" y="217"/>
                  <a:pt x="123" y="218"/>
                </a:cubicBezTo>
                <a:cubicBezTo>
                  <a:pt x="123" y="218"/>
                  <a:pt x="123" y="219"/>
                  <a:pt x="124" y="220"/>
                </a:cubicBezTo>
                <a:cubicBezTo>
                  <a:pt x="125" y="221"/>
                  <a:pt x="125" y="220"/>
                  <a:pt x="126" y="222"/>
                </a:cubicBezTo>
                <a:cubicBezTo>
                  <a:pt x="127" y="223"/>
                  <a:pt x="129" y="224"/>
                  <a:pt x="128" y="224"/>
                </a:cubicBezTo>
                <a:cubicBezTo>
                  <a:pt x="128" y="224"/>
                  <a:pt x="128" y="225"/>
                  <a:pt x="129" y="226"/>
                </a:cubicBezTo>
                <a:cubicBezTo>
                  <a:pt x="131" y="227"/>
                  <a:pt x="131" y="228"/>
                  <a:pt x="131" y="228"/>
                </a:cubicBezTo>
                <a:cubicBezTo>
                  <a:pt x="133" y="230"/>
                  <a:pt x="132" y="231"/>
                  <a:pt x="134" y="231"/>
                </a:cubicBezTo>
                <a:cubicBezTo>
                  <a:pt x="137" y="231"/>
                  <a:pt x="135" y="229"/>
                  <a:pt x="134" y="228"/>
                </a:cubicBezTo>
                <a:cubicBezTo>
                  <a:pt x="134" y="227"/>
                  <a:pt x="133" y="226"/>
                  <a:pt x="132" y="225"/>
                </a:cubicBezTo>
                <a:cubicBezTo>
                  <a:pt x="131" y="225"/>
                  <a:pt x="129" y="223"/>
                  <a:pt x="131" y="223"/>
                </a:cubicBezTo>
                <a:cubicBezTo>
                  <a:pt x="133" y="223"/>
                  <a:pt x="128" y="221"/>
                  <a:pt x="128" y="221"/>
                </a:cubicBezTo>
                <a:cubicBezTo>
                  <a:pt x="128" y="221"/>
                  <a:pt x="126" y="220"/>
                  <a:pt x="126" y="218"/>
                </a:cubicBezTo>
                <a:cubicBezTo>
                  <a:pt x="125" y="216"/>
                  <a:pt x="122" y="216"/>
                  <a:pt x="123" y="214"/>
                </a:cubicBezTo>
                <a:cubicBezTo>
                  <a:pt x="123" y="213"/>
                  <a:pt x="122" y="212"/>
                  <a:pt x="125" y="212"/>
                </a:cubicBezTo>
                <a:cubicBezTo>
                  <a:pt x="127" y="211"/>
                  <a:pt x="126" y="214"/>
                  <a:pt x="127" y="215"/>
                </a:cubicBezTo>
                <a:cubicBezTo>
                  <a:pt x="129" y="214"/>
                  <a:pt x="126" y="218"/>
                  <a:pt x="128" y="217"/>
                </a:cubicBezTo>
                <a:cubicBezTo>
                  <a:pt x="130" y="217"/>
                  <a:pt x="129" y="220"/>
                  <a:pt x="131" y="219"/>
                </a:cubicBezTo>
                <a:cubicBezTo>
                  <a:pt x="133" y="219"/>
                  <a:pt x="132" y="221"/>
                  <a:pt x="133" y="222"/>
                </a:cubicBezTo>
                <a:cubicBezTo>
                  <a:pt x="134" y="224"/>
                  <a:pt x="134" y="222"/>
                  <a:pt x="136" y="224"/>
                </a:cubicBezTo>
                <a:cubicBezTo>
                  <a:pt x="137" y="225"/>
                  <a:pt x="138" y="226"/>
                  <a:pt x="139" y="226"/>
                </a:cubicBezTo>
                <a:cubicBezTo>
                  <a:pt x="140" y="228"/>
                  <a:pt x="139" y="229"/>
                  <a:pt x="140" y="229"/>
                </a:cubicBezTo>
                <a:cubicBezTo>
                  <a:pt x="142" y="229"/>
                  <a:pt x="140" y="230"/>
                  <a:pt x="142" y="231"/>
                </a:cubicBezTo>
                <a:cubicBezTo>
                  <a:pt x="144" y="230"/>
                  <a:pt x="142" y="232"/>
                  <a:pt x="143" y="233"/>
                </a:cubicBezTo>
                <a:cubicBezTo>
                  <a:pt x="143" y="235"/>
                  <a:pt x="142" y="236"/>
                  <a:pt x="143" y="236"/>
                </a:cubicBezTo>
                <a:cubicBezTo>
                  <a:pt x="145" y="235"/>
                  <a:pt x="142" y="238"/>
                  <a:pt x="144" y="238"/>
                </a:cubicBezTo>
                <a:cubicBezTo>
                  <a:pt x="146" y="237"/>
                  <a:pt x="146" y="239"/>
                  <a:pt x="147" y="239"/>
                </a:cubicBezTo>
                <a:cubicBezTo>
                  <a:pt x="149" y="239"/>
                  <a:pt x="150" y="241"/>
                  <a:pt x="151" y="241"/>
                </a:cubicBezTo>
                <a:cubicBezTo>
                  <a:pt x="152" y="241"/>
                  <a:pt x="153" y="243"/>
                  <a:pt x="154" y="242"/>
                </a:cubicBezTo>
                <a:cubicBezTo>
                  <a:pt x="156" y="243"/>
                  <a:pt x="156" y="243"/>
                  <a:pt x="156" y="243"/>
                </a:cubicBezTo>
                <a:cubicBezTo>
                  <a:pt x="157" y="243"/>
                  <a:pt x="159" y="244"/>
                  <a:pt x="160" y="244"/>
                </a:cubicBezTo>
                <a:cubicBezTo>
                  <a:pt x="164" y="243"/>
                  <a:pt x="163" y="245"/>
                  <a:pt x="165" y="245"/>
                </a:cubicBezTo>
                <a:cubicBezTo>
                  <a:pt x="169" y="245"/>
                  <a:pt x="169" y="245"/>
                  <a:pt x="169" y="245"/>
                </a:cubicBezTo>
                <a:cubicBezTo>
                  <a:pt x="170" y="245"/>
                  <a:pt x="171" y="245"/>
                  <a:pt x="172" y="245"/>
                </a:cubicBezTo>
                <a:cubicBezTo>
                  <a:pt x="175" y="246"/>
                  <a:pt x="175" y="250"/>
                  <a:pt x="176" y="251"/>
                </a:cubicBezTo>
                <a:cubicBezTo>
                  <a:pt x="177" y="252"/>
                  <a:pt x="178" y="250"/>
                  <a:pt x="179" y="248"/>
                </a:cubicBezTo>
                <a:cubicBezTo>
                  <a:pt x="179" y="247"/>
                  <a:pt x="180" y="249"/>
                  <a:pt x="182" y="250"/>
                </a:cubicBezTo>
                <a:cubicBezTo>
                  <a:pt x="183" y="250"/>
                  <a:pt x="183" y="252"/>
                  <a:pt x="185" y="252"/>
                </a:cubicBezTo>
                <a:cubicBezTo>
                  <a:pt x="185" y="252"/>
                  <a:pt x="184" y="254"/>
                  <a:pt x="186" y="256"/>
                </a:cubicBezTo>
                <a:cubicBezTo>
                  <a:pt x="187" y="256"/>
                  <a:pt x="188" y="258"/>
                  <a:pt x="189" y="256"/>
                </a:cubicBezTo>
                <a:cubicBezTo>
                  <a:pt x="189" y="255"/>
                  <a:pt x="190" y="258"/>
                  <a:pt x="191" y="258"/>
                </a:cubicBezTo>
                <a:cubicBezTo>
                  <a:pt x="192" y="258"/>
                  <a:pt x="194" y="262"/>
                  <a:pt x="194" y="261"/>
                </a:cubicBezTo>
                <a:cubicBezTo>
                  <a:pt x="195" y="260"/>
                  <a:pt x="197" y="261"/>
                  <a:pt x="198" y="260"/>
                </a:cubicBezTo>
                <a:cubicBezTo>
                  <a:pt x="200" y="259"/>
                  <a:pt x="199" y="258"/>
                  <a:pt x="200" y="258"/>
                </a:cubicBezTo>
                <a:cubicBezTo>
                  <a:pt x="200" y="258"/>
                  <a:pt x="201" y="257"/>
                  <a:pt x="201" y="257"/>
                </a:cubicBezTo>
                <a:cubicBezTo>
                  <a:pt x="201" y="258"/>
                  <a:pt x="202" y="259"/>
                  <a:pt x="202" y="259"/>
                </a:cubicBezTo>
                <a:cubicBezTo>
                  <a:pt x="202" y="260"/>
                  <a:pt x="205" y="265"/>
                  <a:pt x="203" y="266"/>
                </a:cubicBezTo>
                <a:cubicBezTo>
                  <a:pt x="201" y="268"/>
                  <a:pt x="202" y="269"/>
                  <a:pt x="202" y="270"/>
                </a:cubicBezTo>
                <a:cubicBezTo>
                  <a:pt x="202" y="271"/>
                  <a:pt x="201" y="271"/>
                  <a:pt x="201" y="271"/>
                </a:cubicBezTo>
                <a:cubicBezTo>
                  <a:pt x="201" y="273"/>
                  <a:pt x="198" y="272"/>
                  <a:pt x="197" y="273"/>
                </a:cubicBezTo>
                <a:cubicBezTo>
                  <a:pt x="197" y="275"/>
                  <a:pt x="195" y="273"/>
                  <a:pt x="196" y="277"/>
                </a:cubicBezTo>
                <a:cubicBezTo>
                  <a:pt x="196" y="278"/>
                  <a:pt x="197" y="279"/>
                  <a:pt x="197" y="280"/>
                </a:cubicBezTo>
                <a:cubicBezTo>
                  <a:pt x="197" y="282"/>
                  <a:pt x="195" y="282"/>
                  <a:pt x="194" y="283"/>
                </a:cubicBezTo>
                <a:cubicBezTo>
                  <a:pt x="194" y="286"/>
                  <a:pt x="197" y="285"/>
                  <a:pt x="198" y="286"/>
                </a:cubicBezTo>
                <a:cubicBezTo>
                  <a:pt x="198" y="286"/>
                  <a:pt x="200" y="287"/>
                  <a:pt x="201" y="289"/>
                </a:cubicBezTo>
                <a:cubicBezTo>
                  <a:pt x="202" y="290"/>
                  <a:pt x="202" y="292"/>
                  <a:pt x="204" y="294"/>
                </a:cubicBezTo>
                <a:cubicBezTo>
                  <a:pt x="205" y="296"/>
                  <a:pt x="205" y="299"/>
                  <a:pt x="206" y="300"/>
                </a:cubicBezTo>
                <a:cubicBezTo>
                  <a:pt x="209" y="304"/>
                  <a:pt x="211" y="304"/>
                  <a:pt x="211" y="305"/>
                </a:cubicBezTo>
                <a:cubicBezTo>
                  <a:pt x="213" y="306"/>
                  <a:pt x="213" y="306"/>
                  <a:pt x="214" y="307"/>
                </a:cubicBezTo>
                <a:cubicBezTo>
                  <a:pt x="215" y="308"/>
                  <a:pt x="217" y="308"/>
                  <a:pt x="218" y="309"/>
                </a:cubicBezTo>
                <a:cubicBezTo>
                  <a:pt x="220" y="310"/>
                  <a:pt x="220" y="312"/>
                  <a:pt x="220" y="313"/>
                </a:cubicBezTo>
                <a:cubicBezTo>
                  <a:pt x="220" y="315"/>
                  <a:pt x="220" y="314"/>
                  <a:pt x="220" y="317"/>
                </a:cubicBezTo>
                <a:cubicBezTo>
                  <a:pt x="220" y="317"/>
                  <a:pt x="218" y="318"/>
                  <a:pt x="218" y="320"/>
                </a:cubicBezTo>
                <a:cubicBezTo>
                  <a:pt x="218" y="322"/>
                  <a:pt x="218" y="323"/>
                  <a:pt x="218" y="324"/>
                </a:cubicBezTo>
                <a:cubicBezTo>
                  <a:pt x="218" y="325"/>
                  <a:pt x="218" y="325"/>
                  <a:pt x="218" y="327"/>
                </a:cubicBezTo>
                <a:cubicBezTo>
                  <a:pt x="217" y="330"/>
                  <a:pt x="217" y="331"/>
                  <a:pt x="217" y="332"/>
                </a:cubicBezTo>
                <a:cubicBezTo>
                  <a:pt x="217" y="333"/>
                  <a:pt x="216" y="337"/>
                  <a:pt x="216" y="337"/>
                </a:cubicBezTo>
                <a:cubicBezTo>
                  <a:pt x="215" y="339"/>
                  <a:pt x="216" y="338"/>
                  <a:pt x="216" y="341"/>
                </a:cubicBezTo>
                <a:cubicBezTo>
                  <a:pt x="215" y="343"/>
                  <a:pt x="213" y="345"/>
                  <a:pt x="212" y="347"/>
                </a:cubicBezTo>
                <a:cubicBezTo>
                  <a:pt x="211" y="349"/>
                  <a:pt x="213" y="350"/>
                  <a:pt x="212" y="353"/>
                </a:cubicBezTo>
                <a:cubicBezTo>
                  <a:pt x="212" y="354"/>
                  <a:pt x="212" y="355"/>
                  <a:pt x="212" y="356"/>
                </a:cubicBezTo>
                <a:cubicBezTo>
                  <a:pt x="212" y="357"/>
                  <a:pt x="212" y="358"/>
                  <a:pt x="211" y="359"/>
                </a:cubicBezTo>
                <a:cubicBezTo>
                  <a:pt x="211" y="362"/>
                  <a:pt x="211" y="362"/>
                  <a:pt x="211" y="363"/>
                </a:cubicBezTo>
                <a:cubicBezTo>
                  <a:pt x="211" y="365"/>
                  <a:pt x="210" y="366"/>
                  <a:pt x="210" y="366"/>
                </a:cubicBezTo>
                <a:cubicBezTo>
                  <a:pt x="209" y="371"/>
                  <a:pt x="209" y="371"/>
                  <a:pt x="209" y="371"/>
                </a:cubicBezTo>
                <a:cubicBezTo>
                  <a:pt x="209" y="373"/>
                  <a:pt x="209" y="374"/>
                  <a:pt x="208" y="376"/>
                </a:cubicBezTo>
                <a:cubicBezTo>
                  <a:pt x="207" y="378"/>
                  <a:pt x="209" y="378"/>
                  <a:pt x="208" y="380"/>
                </a:cubicBezTo>
                <a:cubicBezTo>
                  <a:pt x="207" y="381"/>
                  <a:pt x="208" y="381"/>
                  <a:pt x="208" y="383"/>
                </a:cubicBezTo>
                <a:cubicBezTo>
                  <a:pt x="207" y="384"/>
                  <a:pt x="209" y="385"/>
                  <a:pt x="209" y="385"/>
                </a:cubicBezTo>
                <a:cubicBezTo>
                  <a:pt x="209" y="386"/>
                  <a:pt x="208" y="387"/>
                  <a:pt x="208" y="388"/>
                </a:cubicBezTo>
                <a:cubicBezTo>
                  <a:pt x="209" y="389"/>
                  <a:pt x="209" y="389"/>
                  <a:pt x="209" y="389"/>
                </a:cubicBezTo>
                <a:cubicBezTo>
                  <a:pt x="210" y="390"/>
                  <a:pt x="211" y="389"/>
                  <a:pt x="211" y="391"/>
                </a:cubicBezTo>
                <a:cubicBezTo>
                  <a:pt x="211" y="393"/>
                  <a:pt x="213" y="394"/>
                  <a:pt x="214" y="396"/>
                </a:cubicBezTo>
                <a:cubicBezTo>
                  <a:pt x="214" y="396"/>
                  <a:pt x="214" y="398"/>
                  <a:pt x="217" y="399"/>
                </a:cubicBezTo>
                <a:cubicBezTo>
                  <a:pt x="220" y="399"/>
                  <a:pt x="221" y="400"/>
                  <a:pt x="221" y="400"/>
                </a:cubicBezTo>
                <a:cubicBezTo>
                  <a:pt x="222" y="401"/>
                  <a:pt x="226" y="400"/>
                  <a:pt x="226" y="400"/>
                </a:cubicBezTo>
                <a:cubicBezTo>
                  <a:pt x="227" y="400"/>
                  <a:pt x="229" y="400"/>
                  <a:pt x="231" y="400"/>
                </a:cubicBezTo>
                <a:cubicBezTo>
                  <a:pt x="234" y="399"/>
                  <a:pt x="236" y="399"/>
                  <a:pt x="236" y="398"/>
                </a:cubicBezTo>
                <a:cubicBezTo>
                  <a:pt x="236" y="397"/>
                  <a:pt x="232" y="396"/>
                  <a:pt x="231" y="396"/>
                </a:cubicBezTo>
                <a:cubicBezTo>
                  <a:pt x="231" y="395"/>
                  <a:pt x="228" y="395"/>
                  <a:pt x="227" y="395"/>
                </a:cubicBezTo>
                <a:cubicBezTo>
                  <a:pt x="227" y="394"/>
                  <a:pt x="225" y="391"/>
                  <a:pt x="225" y="389"/>
                </a:cubicBezTo>
                <a:cubicBezTo>
                  <a:pt x="225" y="387"/>
                  <a:pt x="223" y="386"/>
                  <a:pt x="223" y="385"/>
                </a:cubicBezTo>
                <a:cubicBezTo>
                  <a:pt x="223" y="382"/>
                  <a:pt x="226" y="382"/>
                  <a:pt x="226" y="382"/>
                </a:cubicBezTo>
                <a:cubicBezTo>
                  <a:pt x="227" y="381"/>
                  <a:pt x="228" y="379"/>
                  <a:pt x="228" y="379"/>
                </a:cubicBezTo>
                <a:cubicBezTo>
                  <a:pt x="228" y="377"/>
                  <a:pt x="234" y="378"/>
                  <a:pt x="230" y="375"/>
                </a:cubicBezTo>
                <a:cubicBezTo>
                  <a:pt x="230" y="375"/>
                  <a:pt x="227" y="373"/>
                  <a:pt x="227" y="372"/>
                </a:cubicBezTo>
                <a:cubicBezTo>
                  <a:pt x="228" y="368"/>
                  <a:pt x="231" y="370"/>
                  <a:pt x="231" y="369"/>
                </a:cubicBezTo>
                <a:cubicBezTo>
                  <a:pt x="232" y="368"/>
                  <a:pt x="232" y="367"/>
                  <a:pt x="232" y="365"/>
                </a:cubicBezTo>
                <a:cubicBezTo>
                  <a:pt x="232" y="362"/>
                  <a:pt x="236" y="365"/>
                  <a:pt x="235" y="362"/>
                </a:cubicBezTo>
                <a:cubicBezTo>
                  <a:pt x="235" y="361"/>
                  <a:pt x="233" y="362"/>
                  <a:pt x="233" y="361"/>
                </a:cubicBezTo>
                <a:cubicBezTo>
                  <a:pt x="234" y="359"/>
                  <a:pt x="234" y="359"/>
                  <a:pt x="234" y="359"/>
                </a:cubicBezTo>
                <a:cubicBezTo>
                  <a:pt x="234" y="356"/>
                  <a:pt x="237" y="358"/>
                  <a:pt x="237" y="358"/>
                </a:cubicBezTo>
                <a:cubicBezTo>
                  <a:pt x="238" y="358"/>
                  <a:pt x="239" y="355"/>
                  <a:pt x="239" y="354"/>
                </a:cubicBezTo>
                <a:cubicBezTo>
                  <a:pt x="240" y="352"/>
                  <a:pt x="245" y="355"/>
                  <a:pt x="245" y="353"/>
                </a:cubicBezTo>
                <a:cubicBezTo>
                  <a:pt x="245" y="351"/>
                  <a:pt x="249" y="353"/>
                  <a:pt x="249" y="351"/>
                </a:cubicBezTo>
                <a:cubicBezTo>
                  <a:pt x="249" y="350"/>
                  <a:pt x="250" y="349"/>
                  <a:pt x="250" y="348"/>
                </a:cubicBezTo>
                <a:cubicBezTo>
                  <a:pt x="251" y="346"/>
                  <a:pt x="251" y="346"/>
                  <a:pt x="251" y="346"/>
                </a:cubicBezTo>
                <a:cubicBezTo>
                  <a:pt x="250" y="344"/>
                  <a:pt x="255" y="345"/>
                  <a:pt x="255" y="344"/>
                </a:cubicBezTo>
                <a:cubicBezTo>
                  <a:pt x="255" y="343"/>
                  <a:pt x="258" y="342"/>
                  <a:pt x="258" y="341"/>
                </a:cubicBezTo>
                <a:cubicBezTo>
                  <a:pt x="257" y="339"/>
                  <a:pt x="258" y="338"/>
                  <a:pt x="259" y="338"/>
                </a:cubicBezTo>
                <a:cubicBezTo>
                  <a:pt x="259" y="338"/>
                  <a:pt x="260" y="336"/>
                  <a:pt x="261" y="336"/>
                </a:cubicBezTo>
                <a:cubicBezTo>
                  <a:pt x="264" y="336"/>
                  <a:pt x="265" y="333"/>
                  <a:pt x="267" y="331"/>
                </a:cubicBezTo>
                <a:cubicBezTo>
                  <a:pt x="268" y="329"/>
                  <a:pt x="268" y="325"/>
                  <a:pt x="268" y="324"/>
                </a:cubicBezTo>
                <a:cubicBezTo>
                  <a:pt x="269" y="323"/>
                  <a:pt x="270" y="323"/>
                  <a:pt x="273" y="319"/>
                </a:cubicBezTo>
                <a:cubicBezTo>
                  <a:pt x="273" y="318"/>
                  <a:pt x="276" y="320"/>
                  <a:pt x="277" y="318"/>
                </a:cubicBezTo>
                <a:cubicBezTo>
                  <a:pt x="278" y="317"/>
                  <a:pt x="281" y="317"/>
                  <a:pt x="283" y="315"/>
                </a:cubicBezTo>
                <a:cubicBezTo>
                  <a:pt x="284" y="313"/>
                  <a:pt x="284" y="314"/>
                  <a:pt x="285" y="313"/>
                </a:cubicBezTo>
                <a:cubicBezTo>
                  <a:pt x="286" y="312"/>
                  <a:pt x="287" y="309"/>
                  <a:pt x="288" y="308"/>
                </a:cubicBezTo>
                <a:cubicBezTo>
                  <a:pt x="289" y="306"/>
                  <a:pt x="287" y="304"/>
                  <a:pt x="287" y="303"/>
                </a:cubicBezTo>
                <a:cubicBezTo>
                  <a:pt x="288" y="302"/>
                  <a:pt x="287" y="302"/>
                  <a:pt x="288" y="299"/>
                </a:cubicBezTo>
                <a:cubicBezTo>
                  <a:pt x="288" y="299"/>
                  <a:pt x="289" y="299"/>
                  <a:pt x="291" y="297"/>
                </a:cubicBezTo>
                <a:cubicBezTo>
                  <a:pt x="292" y="296"/>
                  <a:pt x="292" y="295"/>
                  <a:pt x="294" y="294"/>
                </a:cubicBezTo>
                <a:cubicBezTo>
                  <a:pt x="294" y="294"/>
                  <a:pt x="296" y="292"/>
                  <a:pt x="295" y="290"/>
                </a:cubicBezTo>
                <a:cubicBezTo>
                  <a:pt x="295" y="289"/>
                  <a:pt x="295" y="286"/>
                  <a:pt x="294" y="284"/>
                </a:cubicBezTo>
                <a:close/>
                <a:moveTo>
                  <a:pt x="218" y="236"/>
                </a:moveTo>
                <a:cubicBezTo>
                  <a:pt x="217" y="236"/>
                  <a:pt x="216" y="237"/>
                  <a:pt x="215" y="237"/>
                </a:cubicBezTo>
                <a:cubicBezTo>
                  <a:pt x="212" y="237"/>
                  <a:pt x="211" y="238"/>
                  <a:pt x="211" y="239"/>
                </a:cubicBezTo>
                <a:cubicBezTo>
                  <a:pt x="206" y="241"/>
                  <a:pt x="213" y="241"/>
                  <a:pt x="216" y="241"/>
                </a:cubicBezTo>
                <a:cubicBezTo>
                  <a:pt x="218" y="241"/>
                  <a:pt x="219" y="240"/>
                  <a:pt x="220" y="240"/>
                </a:cubicBezTo>
                <a:cubicBezTo>
                  <a:pt x="221" y="239"/>
                  <a:pt x="225" y="239"/>
                  <a:pt x="225" y="239"/>
                </a:cubicBezTo>
                <a:cubicBezTo>
                  <a:pt x="225" y="238"/>
                  <a:pt x="223" y="237"/>
                  <a:pt x="221" y="237"/>
                </a:cubicBezTo>
                <a:cubicBezTo>
                  <a:pt x="220" y="237"/>
                  <a:pt x="219" y="236"/>
                  <a:pt x="218" y="236"/>
                </a:cubicBezTo>
                <a:close/>
                <a:moveTo>
                  <a:pt x="139" y="92"/>
                </a:moveTo>
                <a:cubicBezTo>
                  <a:pt x="140" y="90"/>
                  <a:pt x="142" y="92"/>
                  <a:pt x="143" y="91"/>
                </a:cubicBezTo>
                <a:cubicBezTo>
                  <a:pt x="145" y="90"/>
                  <a:pt x="145" y="92"/>
                  <a:pt x="146" y="93"/>
                </a:cubicBezTo>
                <a:cubicBezTo>
                  <a:pt x="147" y="95"/>
                  <a:pt x="149" y="93"/>
                  <a:pt x="150" y="92"/>
                </a:cubicBezTo>
                <a:cubicBezTo>
                  <a:pt x="151" y="91"/>
                  <a:pt x="150" y="90"/>
                  <a:pt x="151" y="90"/>
                </a:cubicBezTo>
                <a:cubicBezTo>
                  <a:pt x="153" y="90"/>
                  <a:pt x="152" y="89"/>
                  <a:pt x="153" y="88"/>
                </a:cubicBezTo>
                <a:cubicBezTo>
                  <a:pt x="154" y="88"/>
                  <a:pt x="154" y="85"/>
                  <a:pt x="152" y="86"/>
                </a:cubicBezTo>
                <a:cubicBezTo>
                  <a:pt x="150" y="86"/>
                  <a:pt x="149" y="85"/>
                  <a:pt x="149" y="84"/>
                </a:cubicBezTo>
                <a:cubicBezTo>
                  <a:pt x="150" y="82"/>
                  <a:pt x="147" y="84"/>
                  <a:pt x="147" y="82"/>
                </a:cubicBezTo>
                <a:cubicBezTo>
                  <a:pt x="146" y="80"/>
                  <a:pt x="144" y="80"/>
                  <a:pt x="144" y="79"/>
                </a:cubicBezTo>
                <a:cubicBezTo>
                  <a:pt x="144" y="79"/>
                  <a:pt x="145" y="78"/>
                  <a:pt x="145" y="77"/>
                </a:cubicBezTo>
                <a:cubicBezTo>
                  <a:pt x="144" y="77"/>
                  <a:pt x="145" y="76"/>
                  <a:pt x="146" y="76"/>
                </a:cubicBezTo>
                <a:cubicBezTo>
                  <a:pt x="147" y="75"/>
                  <a:pt x="146" y="74"/>
                  <a:pt x="146" y="74"/>
                </a:cubicBezTo>
                <a:cubicBezTo>
                  <a:pt x="147" y="73"/>
                  <a:pt x="148" y="72"/>
                  <a:pt x="148" y="71"/>
                </a:cubicBezTo>
                <a:cubicBezTo>
                  <a:pt x="147" y="71"/>
                  <a:pt x="148" y="70"/>
                  <a:pt x="149" y="69"/>
                </a:cubicBezTo>
                <a:cubicBezTo>
                  <a:pt x="150" y="67"/>
                  <a:pt x="150" y="66"/>
                  <a:pt x="149" y="65"/>
                </a:cubicBezTo>
                <a:cubicBezTo>
                  <a:pt x="148" y="65"/>
                  <a:pt x="147" y="65"/>
                  <a:pt x="146" y="66"/>
                </a:cubicBezTo>
                <a:cubicBezTo>
                  <a:pt x="145" y="66"/>
                  <a:pt x="144" y="67"/>
                  <a:pt x="143" y="68"/>
                </a:cubicBezTo>
                <a:cubicBezTo>
                  <a:pt x="142" y="69"/>
                  <a:pt x="141" y="71"/>
                  <a:pt x="139" y="71"/>
                </a:cubicBezTo>
                <a:cubicBezTo>
                  <a:pt x="137" y="71"/>
                  <a:pt x="137" y="73"/>
                  <a:pt x="136" y="73"/>
                </a:cubicBezTo>
                <a:cubicBezTo>
                  <a:pt x="135" y="74"/>
                  <a:pt x="134" y="69"/>
                  <a:pt x="133" y="69"/>
                </a:cubicBezTo>
                <a:cubicBezTo>
                  <a:pt x="132" y="69"/>
                  <a:pt x="130" y="72"/>
                  <a:pt x="128" y="71"/>
                </a:cubicBezTo>
                <a:cubicBezTo>
                  <a:pt x="127" y="70"/>
                  <a:pt x="128" y="66"/>
                  <a:pt x="125" y="70"/>
                </a:cubicBezTo>
                <a:cubicBezTo>
                  <a:pt x="124" y="71"/>
                  <a:pt x="123" y="68"/>
                  <a:pt x="123" y="69"/>
                </a:cubicBezTo>
                <a:cubicBezTo>
                  <a:pt x="122" y="69"/>
                  <a:pt x="121" y="70"/>
                  <a:pt x="120" y="71"/>
                </a:cubicBezTo>
                <a:cubicBezTo>
                  <a:pt x="120" y="72"/>
                  <a:pt x="120" y="73"/>
                  <a:pt x="119" y="74"/>
                </a:cubicBezTo>
                <a:cubicBezTo>
                  <a:pt x="119" y="75"/>
                  <a:pt x="118" y="76"/>
                  <a:pt x="118" y="77"/>
                </a:cubicBezTo>
                <a:cubicBezTo>
                  <a:pt x="117" y="78"/>
                  <a:pt x="118" y="79"/>
                  <a:pt x="118" y="80"/>
                </a:cubicBezTo>
                <a:cubicBezTo>
                  <a:pt x="118" y="81"/>
                  <a:pt x="117" y="82"/>
                  <a:pt x="117" y="83"/>
                </a:cubicBezTo>
                <a:cubicBezTo>
                  <a:pt x="117" y="83"/>
                  <a:pt x="117" y="84"/>
                  <a:pt x="117" y="85"/>
                </a:cubicBezTo>
                <a:cubicBezTo>
                  <a:pt x="118" y="86"/>
                  <a:pt x="119" y="86"/>
                  <a:pt x="119" y="87"/>
                </a:cubicBezTo>
                <a:cubicBezTo>
                  <a:pt x="120" y="88"/>
                  <a:pt x="120" y="91"/>
                  <a:pt x="122" y="91"/>
                </a:cubicBezTo>
                <a:cubicBezTo>
                  <a:pt x="124" y="91"/>
                  <a:pt x="123" y="93"/>
                  <a:pt x="124" y="93"/>
                </a:cubicBezTo>
                <a:cubicBezTo>
                  <a:pt x="125" y="94"/>
                  <a:pt x="128" y="97"/>
                  <a:pt x="128" y="96"/>
                </a:cubicBezTo>
                <a:cubicBezTo>
                  <a:pt x="129" y="94"/>
                  <a:pt x="133" y="95"/>
                  <a:pt x="134" y="94"/>
                </a:cubicBezTo>
                <a:cubicBezTo>
                  <a:pt x="135" y="94"/>
                  <a:pt x="135" y="94"/>
                  <a:pt x="135" y="93"/>
                </a:cubicBezTo>
                <a:cubicBezTo>
                  <a:pt x="132" y="89"/>
                  <a:pt x="138" y="93"/>
                  <a:pt x="139" y="92"/>
                </a:cubicBezTo>
                <a:close/>
                <a:moveTo>
                  <a:pt x="224" y="97"/>
                </a:moveTo>
                <a:cubicBezTo>
                  <a:pt x="232" y="97"/>
                  <a:pt x="226" y="97"/>
                  <a:pt x="231" y="93"/>
                </a:cubicBezTo>
                <a:cubicBezTo>
                  <a:pt x="233" y="92"/>
                  <a:pt x="226" y="90"/>
                  <a:pt x="222" y="88"/>
                </a:cubicBezTo>
                <a:cubicBezTo>
                  <a:pt x="219" y="87"/>
                  <a:pt x="217" y="85"/>
                  <a:pt x="218" y="84"/>
                </a:cubicBezTo>
                <a:cubicBezTo>
                  <a:pt x="219" y="83"/>
                  <a:pt x="218" y="81"/>
                  <a:pt x="218" y="79"/>
                </a:cubicBezTo>
                <a:cubicBezTo>
                  <a:pt x="218" y="77"/>
                  <a:pt x="215" y="76"/>
                  <a:pt x="211" y="75"/>
                </a:cubicBezTo>
                <a:cubicBezTo>
                  <a:pt x="212" y="74"/>
                  <a:pt x="213" y="73"/>
                  <a:pt x="213" y="72"/>
                </a:cubicBezTo>
                <a:cubicBezTo>
                  <a:pt x="214" y="71"/>
                  <a:pt x="216" y="70"/>
                  <a:pt x="217" y="69"/>
                </a:cubicBezTo>
                <a:cubicBezTo>
                  <a:pt x="217" y="68"/>
                  <a:pt x="216" y="66"/>
                  <a:pt x="215" y="65"/>
                </a:cubicBezTo>
                <a:cubicBezTo>
                  <a:pt x="214" y="65"/>
                  <a:pt x="214" y="65"/>
                  <a:pt x="214" y="65"/>
                </a:cubicBezTo>
                <a:cubicBezTo>
                  <a:pt x="211" y="62"/>
                  <a:pt x="213" y="61"/>
                  <a:pt x="210" y="57"/>
                </a:cubicBezTo>
                <a:cubicBezTo>
                  <a:pt x="209" y="55"/>
                  <a:pt x="207" y="52"/>
                  <a:pt x="205" y="53"/>
                </a:cubicBezTo>
                <a:cubicBezTo>
                  <a:pt x="202" y="55"/>
                  <a:pt x="204" y="59"/>
                  <a:pt x="205" y="61"/>
                </a:cubicBezTo>
                <a:cubicBezTo>
                  <a:pt x="206" y="64"/>
                  <a:pt x="206" y="66"/>
                  <a:pt x="207" y="69"/>
                </a:cubicBezTo>
                <a:cubicBezTo>
                  <a:pt x="207" y="70"/>
                  <a:pt x="209" y="73"/>
                  <a:pt x="210" y="74"/>
                </a:cubicBezTo>
                <a:cubicBezTo>
                  <a:pt x="207" y="73"/>
                  <a:pt x="205" y="73"/>
                  <a:pt x="204" y="72"/>
                </a:cubicBezTo>
                <a:cubicBezTo>
                  <a:pt x="201" y="69"/>
                  <a:pt x="204" y="67"/>
                  <a:pt x="200" y="66"/>
                </a:cubicBezTo>
                <a:cubicBezTo>
                  <a:pt x="198" y="65"/>
                  <a:pt x="196" y="65"/>
                  <a:pt x="194" y="64"/>
                </a:cubicBezTo>
                <a:cubicBezTo>
                  <a:pt x="192" y="64"/>
                  <a:pt x="189" y="64"/>
                  <a:pt x="188" y="64"/>
                </a:cubicBezTo>
                <a:cubicBezTo>
                  <a:pt x="182" y="64"/>
                  <a:pt x="184" y="67"/>
                  <a:pt x="183" y="70"/>
                </a:cubicBezTo>
                <a:cubicBezTo>
                  <a:pt x="183" y="67"/>
                  <a:pt x="181" y="60"/>
                  <a:pt x="178" y="63"/>
                </a:cubicBezTo>
                <a:cubicBezTo>
                  <a:pt x="177" y="64"/>
                  <a:pt x="172" y="65"/>
                  <a:pt x="168" y="65"/>
                </a:cubicBezTo>
                <a:cubicBezTo>
                  <a:pt x="167" y="72"/>
                  <a:pt x="167" y="72"/>
                  <a:pt x="167" y="72"/>
                </a:cubicBezTo>
                <a:cubicBezTo>
                  <a:pt x="169" y="74"/>
                  <a:pt x="172" y="75"/>
                  <a:pt x="173" y="76"/>
                </a:cubicBezTo>
                <a:cubicBezTo>
                  <a:pt x="173" y="77"/>
                  <a:pt x="176" y="78"/>
                  <a:pt x="179" y="78"/>
                </a:cubicBezTo>
                <a:cubicBezTo>
                  <a:pt x="181" y="79"/>
                  <a:pt x="184" y="79"/>
                  <a:pt x="185" y="79"/>
                </a:cubicBezTo>
                <a:cubicBezTo>
                  <a:pt x="187" y="79"/>
                  <a:pt x="190" y="83"/>
                  <a:pt x="194" y="84"/>
                </a:cubicBezTo>
                <a:cubicBezTo>
                  <a:pt x="197" y="85"/>
                  <a:pt x="200" y="83"/>
                  <a:pt x="202" y="85"/>
                </a:cubicBezTo>
                <a:cubicBezTo>
                  <a:pt x="205" y="86"/>
                  <a:pt x="207" y="87"/>
                  <a:pt x="208" y="88"/>
                </a:cubicBezTo>
                <a:cubicBezTo>
                  <a:pt x="209" y="89"/>
                  <a:pt x="208" y="91"/>
                  <a:pt x="207" y="93"/>
                </a:cubicBezTo>
                <a:cubicBezTo>
                  <a:pt x="206" y="94"/>
                  <a:pt x="204" y="96"/>
                  <a:pt x="204" y="96"/>
                </a:cubicBezTo>
                <a:cubicBezTo>
                  <a:pt x="205" y="96"/>
                  <a:pt x="202" y="94"/>
                  <a:pt x="200" y="95"/>
                </a:cubicBezTo>
                <a:cubicBezTo>
                  <a:pt x="198" y="96"/>
                  <a:pt x="198" y="100"/>
                  <a:pt x="199" y="101"/>
                </a:cubicBezTo>
                <a:cubicBezTo>
                  <a:pt x="203" y="103"/>
                  <a:pt x="201" y="98"/>
                  <a:pt x="205" y="100"/>
                </a:cubicBezTo>
                <a:cubicBezTo>
                  <a:pt x="206" y="101"/>
                  <a:pt x="208" y="103"/>
                  <a:pt x="209" y="104"/>
                </a:cubicBezTo>
                <a:cubicBezTo>
                  <a:pt x="210" y="104"/>
                  <a:pt x="212" y="105"/>
                  <a:pt x="213" y="106"/>
                </a:cubicBezTo>
                <a:cubicBezTo>
                  <a:pt x="215" y="107"/>
                  <a:pt x="217" y="108"/>
                  <a:pt x="218" y="108"/>
                </a:cubicBezTo>
                <a:cubicBezTo>
                  <a:pt x="221" y="110"/>
                  <a:pt x="225" y="105"/>
                  <a:pt x="227" y="105"/>
                </a:cubicBezTo>
                <a:cubicBezTo>
                  <a:pt x="229" y="106"/>
                  <a:pt x="226" y="103"/>
                  <a:pt x="223" y="100"/>
                </a:cubicBezTo>
                <a:cubicBezTo>
                  <a:pt x="220" y="98"/>
                  <a:pt x="222" y="97"/>
                  <a:pt x="224" y="97"/>
                </a:cubicBezTo>
                <a:close/>
                <a:moveTo>
                  <a:pt x="153" y="60"/>
                </a:moveTo>
                <a:cubicBezTo>
                  <a:pt x="150" y="62"/>
                  <a:pt x="151" y="63"/>
                  <a:pt x="151" y="66"/>
                </a:cubicBezTo>
                <a:cubicBezTo>
                  <a:pt x="150" y="70"/>
                  <a:pt x="149" y="79"/>
                  <a:pt x="152" y="82"/>
                </a:cubicBezTo>
                <a:cubicBezTo>
                  <a:pt x="152" y="82"/>
                  <a:pt x="152" y="82"/>
                  <a:pt x="152" y="82"/>
                </a:cubicBezTo>
                <a:cubicBezTo>
                  <a:pt x="156" y="82"/>
                  <a:pt x="159" y="81"/>
                  <a:pt x="159" y="76"/>
                </a:cubicBezTo>
                <a:cubicBezTo>
                  <a:pt x="159" y="74"/>
                  <a:pt x="158" y="73"/>
                  <a:pt x="159" y="71"/>
                </a:cubicBezTo>
                <a:cubicBezTo>
                  <a:pt x="159" y="69"/>
                  <a:pt x="161" y="68"/>
                  <a:pt x="160" y="65"/>
                </a:cubicBezTo>
                <a:cubicBezTo>
                  <a:pt x="160" y="64"/>
                  <a:pt x="159" y="64"/>
                  <a:pt x="158" y="63"/>
                </a:cubicBezTo>
                <a:cubicBezTo>
                  <a:pt x="157" y="62"/>
                  <a:pt x="157" y="60"/>
                  <a:pt x="156" y="59"/>
                </a:cubicBezTo>
                <a:cubicBezTo>
                  <a:pt x="155" y="59"/>
                  <a:pt x="154" y="59"/>
                  <a:pt x="153" y="60"/>
                </a:cubicBezTo>
                <a:close/>
                <a:moveTo>
                  <a:pt x="131" y="46"/>
                </a:moveTo>
                <a:cubicBezTo>
                  <a:pt x="129" y="46"/>
                  <a:pt x="129" y="48"/>
                  <a:pt x="128" y="48"/>
                </a:cubicBezTo>
                <a:cubicBezTo>
                  <a:pt x="123" y="49"/>
                  <a:pt x="124" y="52"/>
                  <a:pt x="124" y="53"/>
                </a:cubicBezTo>
                <a:cubicBezTo>
                  <a:pt x="124" y="54"/>
                  <a:pt x="124" y="56"/>
                  <a:pt x="127" y="56"/>
                </a:cubicBezTo>
                <a:cubicBezTo>
                  <a:pt x="132" y="57"/>
                  <a:pt x="133" y="61"/>
                  <a:pt x="135" y="62"/>
                </a:cubicBezTo>
                <a:cubicBezTo>
                  <a:pt x="136" y="62"/>
                  <a:pt x="138" y="61"/>
                  <a:pt x="139" y="59"/>
                </a:cubicBezTo>
                <a:cubicBezTo>
                  <a:pt x="141" y="58"/>
                  <a:pt x="142" y="57"/>
                  <a:pt x="144" y="57"/>
                </a:cubicBezTo>
                <a:cubicBezTo>
                  <a:pt x="147" y="57"/>
                  <a:pt x="150" y="60"/>
                  <a:pt x="153" y="56"/>
                </a:cubicBezTo>
                <a:cubicBezTo>
                  <a:pt x="154" y="55"/>
                  <a:pt x="154" y="54"/>
                  <a:pt x="154" y="53"/>
                </a:cubicBezTo>
                <a:cubicBezTo>
                  <a:pt x="153" y="52"/>
                  <a:pt x="152" y="51"/>
                  <a:pt x="152" y="50"/>
                </a:cubicBezTo>
                <a:cubicBezTo>
                  <a:pt x="153" y="49"/>
                  <a:pt x="152" y="46"/>
                  <a:pt x="150" y="45"/>
                </a:cubicBezTo>
                <a:cubicBezTo>
                  <a:pt x="147" y="44"/>
                  <a:pt x="148" y="41"/>
                  <a:pt x="145" y="41"/>
                </a:cubicBezTo>
                <a:cubicBezTo>
                  <a:pt x="144" y="42"/>
                  <a:pt x="144" y="44"/>
                  <a:pt x="144" y="47"/>
                </a:cubicBezTo>
                <a:cubicBezTo>
                  <a:pt x="143" y="48"/>
                  <a:pt x="144" y="52"/>
                  <a:pt x="143" y="52"/>
                </a:cubicBezTo>
                <a:cubicBezTo>
                  <a:pt x="141" y="52"/>
                  <a:pt x="138" y="49"/>
                  <a:pt x="136" y="48"/>
                </a:cubicBezTo>
                <a:cubicBezTo>
                  <a:pt x="133" y="48"/>
                  <a:pt x="131" y="45"/>
                  <a:pt x="131" y="46"/>
                </a:cubicBezTo>
                <a:close/>
                <a:moveTo>
                  <a:pt x="140" y="23"/>
                </a:moveTo>
                <a:cubicBezTo>
                  <a:pt x="142" y="24"/>
                  <a:pt x="143" y="27"/>
                  <a:pt x="142" y="28"/>
                </a:cubicBezTo>
                <a:cubicBezTo>
                  <a:pt x="140" y="30"/>
                  <a:pt x="143" y="32"/>
                  <a:pt x="145" y="34"/>
                </a:cubicBezTo>
                <a:cubicBezTo>
                  <a:pt x="147" y="36"/>
                  <a:pt x="149" y="37"/>
                  <a:pt x="152" y="37"/>
                </a:cubicBezTo>
                <a:cubicBezTo>
                  <a:pt x="154" y="37"/>
                  <a:pt x="157" y="35"/>
                  <a:pt x="155" y="34"/>
                </a:cubicBezTo>
                <a:cubicBezTo>
                  <a:pt x="154" y="32"/>
                  <a:pt x="155" y="30"/>
                  <a:pt x="154" y="28"/>
                </a:cubicBezTo>
                <a:cubicBezTo>
                  <a:pt x="154" y="27"/>
                  <a:pt x="155" y="27"/>
                  <a:pt x="154" y="25"/>
                </a:cubicBezTo>
                <a:cubicBezTo>
                  <a:pt x="153" y="25"/>
                  <a:pt x="153" y="23"/>
                  <a:pt x="151" y="22"/>
                </a:cubicBezTo>
                <a:cubicBezTo>
                  <a:pt x="150" y="21"/>
                  <a:pt x="149" y="19"/>
                  <a:pt x="147" y="20"/>
                </a:cubicBezTo>
                <a:cubicBezTo>
                  <a:pt x="146" y="21"/>
                  <a:pt x="145" y="20"/>
                  <a:pt x="143" y="20"/>
                </a:cubicBezTo>
                <a:cubicBezTo>
                  <a:pt x="139" y="20"/>
                  <a:pt x="137" y="23"/>
                  <a:pt x="140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Freeform 17"/>
          <p:cNvSpPr>
            <a:spLocks noChangeArrowheads="1"/>
          </p:cNvSpPr>
          <p:nvPr/>
        </p:nvSpPr>
        <p:spPr bwMode="auto">
          <a:xfrm>
            <a:off x="2925737" y="1916859"/>
            <a:ext cx="666574" cy="1139020"/>
          </a:xfrm>
          <a:custGeom>
            <a:avLst/>
            <a:gdLst>
              <a:gd name="T0" fmla="*/ 444500 w 285"/>
              <a:gd name="T1" fmla="*/ 773112 h 487"/>
              <a:gd name="T2" fmla="*/ 452438 w 285"/>
              <a:gd name="T3" fmla="*/ 773112 h 487"/>
              <a:gd name="T4" fmla="*/ 452438 w 285"/>
              <a:gd name="T5" fmla="*/ 0 h 487"/>
              <a:gd name="T6" fmla="*/ 0 w 285"/>
              <a:gd name="T7" fmla="*/ 0 h 487"/>
              <a:gd name="T8" fmla="*/ 0 w 285"/>
              <a:gd name="T9" fmla="*/ 6350 h 487"/>
              <a:gd name="T10" fmla="*/ 444500 w 285"/>
              <a:gd name="T11" fmla="*/ 6350 h 487"/>
              <a:gd name="T12" fmla="*/ 444500 w 285"/>
              <a:gd name="T13" fmla="*/ 773112 h 487"/>
              <a:gd name="T14" fmla="*/ 444500 w 285"/>
              <a:gd name="T15" fmla="*/ 773112 h 4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5"/>
              <a:gd name="T25" fmla="*/ 0 h 487"/>
              <a:gd name="T26" fmla="*/ 285 w 285"/>
              <a:gd name="T27" fmla="*/ 487 h 4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5" h="487">
                <a:moveTo>
                  <a:pt x="280" y="487"/>
                </a:moveTo>
                <a:lnTo>
                  <a:pt x="285" y="487"/>
                </a:lnTo>
                <a:lnTo>
                  <a:pt x="285" y="0"/>
                </a:lnTo>
                <a:lnTo>
                  <a:pt x="0" y="0"/>
                </a:lnTo>
                <a:lnTo>
                  <a:pt x="0" y="4"/>
                </a:lnTo>
                <a:lnTo>
                  <a:pt x="280" y="4"/>
                </a:lnTo>
                <a:lnTo>
                  <a:pt x="280" y="487"/>
                </a:lnTo>
                <a:close/>
              </a:path>
            </a:pathLst>
          </a:custGeom>
          <a:solidFill>
            <a:schemeClr val="bg1"/>
          </a:solidFill>
          <a:ln w="3175" cmpd="sng">
            <a:solidFill>
              <a:schemeClr val="bg1"/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Freeform 21"/>
          <p:cNvSpPr>
            <a:spLocks noChangeArrowheads="1"/>
          </p:cNvSpPr>
          <p:nvPr/>
        </p:nvSpPr>
        <p:spPr bwMode="auto">
          <a:xfrm>
            <a:off x="6541602" y="1622163"/>
            <a:ext cx="664234" cy="1141360"/>
          </a:xfrm>
          <a:custGeom>
            <a:avLst/>
            <a:gdLst>
              <a:gd name="T0" fmla="*/ 444500 w 284"/>
              <a:gd name="T1" fmla="*/ 774700 h 488"/>
              <a:gd name="T2" fmla="*/ 450850 w 284"/>
              <a:gd name="T3" fmla="*/ 774700 h 488"/>
              <a:gd name="T4" fmla="*/ 450850 w 284"/>
              <a:gd name="T5" fmla="*/ 0 h 488"/>
              <a:gd name="T6" fmla="*/ 0 w 284"/>
              <a:gd name="T7" fmla="*/ 0 h 488"/>
              <a:gd name="T8" fmla="*/ 0 w 284"/>
              <a:gd name="T9" fmla="*/ 7938 h 488"/>
              <a:gd name="T10" fmla="*/ 444500 w 284"/>
              <a:gd name="T11" fmla="*/ 7938 h 488"/>
              <a:gd name="T12" fmla="*/ 444500 w 284"/>
              <a:gd name="T13" fmla="*/ 774700 h 488"/>
              <a:gd name="T14" fmla="*/ 444500 w 284"/>
              <a:gd name="T15" fmla="*/ 774700 h 4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4"/>
              <a:gd name="T25" fmla="*/ 0 h 488"/>
              <a:gd name="T26" fmla="*/ 284 w 284"/>
              <a:gd name="T27" fmla="*/ 488 h 4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4" h="488">
                <a:moveTo>
                  <a:pt x="280" y="488"/>
                </a:moveTo>
                <a:lnTo>
                  <a:pt x="284" y="488"/>
                </a:lnTo>
                <a:lnTo>
                  <a:pt x="284" y="0"/>
                </a:lnTo>
                <a:lnTo>
                  <a:pt x="0" y="0"/>
                </a:lnTo>
                <a:lnTo>
                  <a:pt x="0" y="5"/>
                </a:lnTo>
                <a:lnTo>
                  <a:pt x="280" y="5"/>
                </a:lnTo>
                <a:lnTo>
                  <a:pt x="280" y="488"/>
                </a:lnTo>
                <a:close/>
              </a:path>
            </a:pathLst>
          </a:custGeom>
          <a:noFill/>
          <a:ln w="3175" cmpd="sng">
            <a:solidFill>
              <a:schemeClr val="bg1"/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Freeform 25"/>
          <p:cNvSpPr>
            <a:spLocks noChangeArrowheads="1"/>
          </p:cNvSpPr>
          <p:nvPr/>
        </p:nvSpPr>
        <p:spPr bwMode="auto">
          <a:xfrm>
            <a:off x="4523071" y="2815486"/>
            <a:ext cx="666572" cy="1321451"/>
          </a:xfrm>
          <a:custGeom>
            <a:avLst/>
            <a:gdLst>
              <a:gd name="T0" fmla="*/ 7937 w 285"/>
              <a:gd name="T1" fmla="*/ 896937 h 565"/>
              <a:gd name="T2" fmla="*/ 7937 w 285"/>
              <a:gd name="T3" fmla="*/ 15875 h 565"/>
              <a:gd name="T4" fmla="*/ 452437 w 285"/>
              <a:gd name="T5" fmla="*/ 15875 h 565"/>
              <a:gd name="T6" fmla="*/ 452437 w 285"/>
              <a:gd name="T7" fmla="*/ 0 h 565"/>
              <a:gd name="T8" fmla="*/ 0 w 285"/>
              <a:gd name="T9" fmla="*/ 0 h 565"/>
              <a:gd name="T10" fmla="*/ 0 w 285"/>
              <a:gd name="T11" fmla="*/ 896937 h 565"/>
              <a:gd name="T12" fmla="*/ 7937 w 285"/>
              <a:gd name="T13" fmla="*/ 896937 h 565"/>
              <a:gd name="T14" fmla="*/ 7937 w 285"/>
              <a:gd name="T15" fmla="*/ 896937 h 56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5"/>
              <a:gd name="T25" fmla="*/ 0 h 565"/>
              <a:gd name="T26" fmla="*/ 285 w 285"/>
              <a:gd name="T27" fmla="*/ 565 h 56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5" h="565">
                <a:moveTo>
                  <a:pt x="5" y="565"/>
                </a:moveTo>
                <a:lnTo>
                  <a:pt x="5" y="10"/>
                </a:lnTo>
                <a:lnTo>
                  <a:pt x="285" y="10"/>
                </a:lnTo>
                <a:lnTo>
                  <a:pt x="285" y="0"/>
                </a:lnTo>
                <a:lnTo>
                  <a:pt x="0" y="0"/>
                </a:lnTo>
                <a:lnTo>
                  <a:pt x="0" y="565"/>
                </a:lnTo>
                <a:lnTo>
                  <a:pt x="5" y="565"/>
                </a:lnTo>
                <a:close/>
              </a:path>
            </a:pathLst>
          </a:custGeom>
          <a:noFill/>
          <a:ln w="3175" cmpd="sng">
            <a:solidFill>
              <a:schemeClr val="bg1"/>
            </a:solidFill>
            <a:prstDash val="solid"/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Freeform 26"/>
          <p:cNvSpPr>
            <a:spLocks noChangeArrowheads="1"/>
          </p:cNvSpPr>
          <p:nvPr/>
        </p:nvSpPr>
        <p:spPr bwMode="auto">
          <a:xfrm rot="16200000">
            <a:off x="8752377" y="3082453"/>
            <a:ext cx="666572" cy="1309757"/>
          </a:xfrm>
          <a:custGeom>
            <a:avLst/>
            <a:gdLst>
              <a:gd name="T0" fmla="*/ 7937 w 285"/>
              <a:gd name="T1" fmla="*/ 889000 h 560"/>
              <a:gd name="T2" fmla="*/ 7937 w 285"/>
              <a:gd name="T3" fmla="*/ 7938 h 560"/>
              <a:gd name="T4" fmla="*/ 452437 w 285"/>
              <a:gd name="T5" fmla="*/ 7938 h 560"/>
              <a:gd name="T6" fmla="*/ 452437 w 285"/>
              <a:gd name="T7" fmla="*/ 0 h 560"/>
              <a:gd name="T8" fmla="*/ 0 w 285"/>
              <a:gd name="T9" fmla="*/ 0 h 560"/>
              <a:gd name="T10" fmla="*/ 0 w 285"/>
              <a:gd name="T11" fmla="*/ 889000 h 560"/>
              <a:gd name="T12" fmla="*/ 7937 w 285"/>
              <a:gd name="T13" fmla="*/ 889000 h 560"/>
              <a:gd name="T14" fmla="*/ 7937 w 285"/>
              <a:gd name="T15" fmla="*/ 889000 h 56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85"/>
              <a:gd name="T25" fmla="*/ 0 h 560"/>
              <a:gd name="T26" fmla="*/ 285 w 285"/>
              <a:gd name="T27" fmla="*/ 560 h 56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85" h="560">
                <a:moveTo>
                  <a:pt x="5" y="560"/>
                </a:moveTo>
                <a:lnTo>
                  <a:pt x="5" y="5"/>
                </a:lnTo>
                <a:lnTo>
                  <a:pt x="285" y="5"/>
                </a:lnTo>
                <a:lnTo>
                  <a:pt x="285" y="0"/>
                </a:lnTo>
                <a:lnTo>
                  <a:pt x="0" y="0"/>
                </a:lnTo>
                <a:lnTo>
                  <a:pt x="0" y="560"/>
                </a:lnTo>
                <a:lnTo>
                  <a:pt x="5" y="560"/>
                </a:lnTo>
                <a:close/>
              </a:path>
            </a:pathLst>
          </a:custGeom>
          <a:noFill/>
          <a:ln w="3175" cmpd="sng">
            <a:solidFill>
              <a:schemeClr val="bg1"/>
            </a:solidFill>
            <a:beve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zh-CN" altLang="en-US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682"/>
          <p:cNvSpPr>
            <a:spLocks noChangeArrowheads="1"/>
          </p:cNvSpPr>
          <p:nvPr/>
        </p:nvSpPr>
        <p:spPr bwMode="auto">
          <a:xfrm>
            <a:off x="9788290" y="3798572"/>
            <a:ext cx="8499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D50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2400" b="1" dirty="0">
              <a:solidFill>
                <a:srgbClr val="D50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682"/>
          <p:cNvSpPr>
            <a:spLocks noChangeArrowheads="1"/>
          </p:cNvSpPr>
          <p:nvPr/>
        </p:nvSpPr>
        <p:spPr bwMode="auto">
          <a:xfrm>
            <a:off x="5751978" y="1391330"/>
            <a:ext cx="8499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D50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20%</a:t>
            </a:r>
            <a:endParaRPr lang="zh-CN" altLang="en-US" sz="2400" b="1" dirty="0">
              <a:solidFill>
                <a:srgbClr val="D50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682"/>
          <p:cNvSpPr>
            <a:spLocks noChangeArrowheads="1"/>
          </p:cNvSpPr>
          <p:nvPr/>
        </p:nvSpPr>
        <p:spPr bwMode="auto">
          <a:xfrm>
            <a:off x="5182004" y="2584654"/>
            <a:ext cx="9784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D50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16%</a:t>
            </a:r>
            <a:endParaRPr lang="zh-CN" altLang="en-US" sz="2400" b="1" dirty="0">
              <a:solidFill>
                <a:srgbClr val="D50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682"/>
          <p:cNvSpPr>
            <a:spLocks noChangeArrowheads="1"/>
          </p:cNvSpPr>
          <p:nvPr/>
        </p:nvSpPr>
        <p:spPr bwMode="auto">
          <a:xfrm>
            <a:off x="1981747" y="1686026"/>
            <a:ext cx="8499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D50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88%</a:t>
            </a:r>
            <a:endParaRPr lang="zh-CN" altLang="en-US" sz="2400" b="1" dirty="0">
              <a:solidFill>
                <a:srgbClr val="D50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251208" y="3055879"/>
            <a:ext cx="412394" cy="410145"/>
            <a:chOff x="8189937" y="2821328"/>
            <a:chExt cx="412394" cy="410145"/>
          </a:xfr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5" name="Oval 11"/>
            <p:cNvSpPr>
              <a:spLocks noChangeArrowheads="1"/>
            </p:cNvSpPr>
            <p:nvPr/>
          </p:nvSpPr>
          <p:spPr bwMode="auto">
            <a:xfrm>
              <a:off x="8189937" y="2821328"/>
              <a:ext cx="412394" cy="410145"/>
            </a:xfrm>
            <a:prstGeom prst="ellipse">
              <a:avLst/>
            </a:prstGeom>
            <a:grpFill/>
            <a:ln w="28575"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8314623" y="2928391"/>
              <a:ext cx="163021" cy="19601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99639" y="2743239"/>
            <a:ext cx="412394" cy="410145"/>
            <a:chOff x="8189937" y="2821328"/>
            <a:chExt cx="412394" cy="410145"/>
          </a:xfr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8" name="Oval 11"/>
            <p:cNvSpPr>
              <a:spLocks noChangeArrowheads="1"/>
            </p:cNvSpPr>
            <p:nvPr/>
          </p:nvSpPr>
          <p:spPr bwMode="auto">
            <a:xfrm>
              <a:off x="8189937" y="2821328"/>
              <a:ext cx="412394" cy="410145"/>
            </a:xfrm>
            <a:prstGeom prst="ellipse">
              <a:avLst/>
            </a:prstGeom>
            <a:grpFill/>
            <a:ln w="28575"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19" name="KSO_Shape"/>
            <p:cNvSpPr/>
            <p:nvPr/>
          </p:nvSpPr>
          <p:spPr bwMode="auto">
            <a:xfrm>
              <a:off x="8314623" y="2928391"/>
              <a:ext cx="163021" cy="19601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368986" y="3046319"/>
            <a:ext cx="412394" cy="410145"/>
            <a:chOff x="8189937" y="2821328"/>
            <a:chExt cx="412394" cy="410145"/>
          </a:xfr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1" name="Oval 11"/>
            <p:cNvSpPr>
              <a:spLocks noChangeArrowheads="1"/>
            </p:cNvSpPr>
            <p:nvPr/>
          </p:nvSpPr>
          <p:spPr bwMode="auto">
            <a:xfrm>
              <a:off x="8189937" y="2821328"/>
              <a:ext cx="412394" cy="410145"/>
            </a:xfrm>
            <a:prstGeom prst="ellipse">
              <a:avLst/>
            </a:prstGeom>
            <a:grpFill/>
            <a:ln w="28575"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2" name="KSO_Shape"/>
            <p:cNvSpPr/>
            <p:nvPr/>
          </p:nvSpPr>
          <p:spPr bwMode="auto">
            <a:xfrm>
              <a:off x="8314623" y="2928391"/>
              <a:ext cx="163021" cy="19601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79555" y="4128978"/>
            <a:ext cx="412394" cy="410145"/>
            <a:chOff x="8189937" y="2821328"/>
            <a:chExt cx="412394" cy="410145"/>
          </a:xfr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Oval 11"/>
            <p:cNvSpPr>
              <a:spLocks noChangeArrowheads="1"/>
            </p:cNvSpPr>
            <p:nvPr/>
          </p:nvSpPr>
          <p:spPr bwMode="auto">
            <a:xfrm>
              <a:off x="8189937" y="2821328"/>
              <a:ext cx="412394" cy="410145"/>
            </a:xfrm>
            <a:prstGeom prst="ellipse">
              <a:avLst/>
            </a:prstGeom>
            <a:grpFill/>
            <a:ln w="28575"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zh-CN" sz="200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宋体" panose="02010600030101010101" pitchFamily="2" charset="-122"/>
              </a:endParaRPr>
            </a:p>
          </p:txBody>
        </p:sp>
        <p:sp>
          <p:nvSpPr>
            <p:cNvPr id="25" name="KSO_Shape"/>
            <p:cNvSpPr/>
            <p:nvPr/>
          </p:nvSpPr>
          <p:spPr bwMode="auto">
            <a:xfrm>
              <a:off x="8314623" y="2928391"/>
              <a:ext cx="163021" cy="196017"/>
            </a:xfrm>
            <a:custGeom>
              <a:avLst/>
              <a:gdLst>
                <a:gd name="T0" fmla="*/ 1027535 w 3807"/>
                <a:gd name="T1" fmla="*/ 421530 h 4578"/>
                <a:gd name="T2" fmla="*/ 1012969 w 3807"/>
                <a:gd name="T3" fmla="*/ 343716 h 4578"/>
                <a:gd name="T4" fmla="*/ 1007143 w 3807"/>
                <a:gd name="T5" fmla="*/ 311258 h 4578"/>
                <a:gd name="T6" fmla="*/ 986334 w 3807"/>
                <a:gd name="T7" fmla="*/ 272559 h 4578"/>
                <a:gd name="T8" fmla="*/ 1073314 w 3807"/>
                <a:gd name="T9" fmla="*/ 24551 h 4578"/>
                <a:gd name="T10" fmla="*/ 885204 w 3807"/>
                <a:gd name="T11" fmla="*/ 8322 h 4578"/>
                <a:gd name="T12" fmla="*/ 685024 w 3807"/>
                <a:gd name="T13" fmla="*/ 99453 h 4578"/>
                <a:gd name="T14" fmla="*/ 568495 w 3807"/>
                <a:gd name="T15" fmla="*/ 26216 h 4578"/>
                <a:gd name="T16" fmla="*/ 476936 w 3807"/>
                <a:gd name="T17" fmla="*/ 89882 h 4578"/>
                <a:gd name="T18" fmla="*/ 605534 w 3807"/>
                <a:gd name="T19" fmla="*/ 303768 h 4578"/>
                <a:gd name="T20" fmla="*/ 574321 w 3807"/>
                <a:gd name="T21" fmla="*/ 334977 h 4578"/>
                <a:gd name="T22" fmla="*/ 598459 w 3807"/>
                <a:gd name="T23" fmla="*/ 377421 h 4578"/>
                <a:gd name="T24" fmla="*/ 325032 w 3807"/>
                <a:gd name="T25" fmla="*/ 603375 h 4578"/>
                <a:gd name="T26" fmla="*/ 174377 w 3807"/>
                <a:gd name="T27" fmla="*/ 800200 h 4578"/>
                <a:gd name="T28" fmla="*/ 37040 w 3807"/>
                <a:gd name="T29" fmla="*/ 1164305 h 4578"/>
                <a:gd name="T30" fmla="*/ 9156 w 3807"/>
                <a:gd name="T31" fmla="*/ 1559204 h 4578"/>
                <a:gd name="T32" fmla="*/ 68253 w 3807"/>
                <a:gd name="T33" fmla="*/ 1722739 h 4578"/>
                <a:gd name="T34" fmla="*/ 192689 w 3807"/>
                <a:gd name="T35" fmla="*/ 1839669 h 4578"/>
                <a:gd name="T36" fmla="*/ 395366 w 3807"/>
                <a:gd name="T37" fmla="*/ 1892516 h 4578"/>
                <a:gd name="T38" fmla="*/ 1220640 w 3807"/>
                <a:gd name="T39" fmla="*/ 1889604 h 4578"/>
                <a:gd name="T40" fmla="*/ 1412081 w 3807"/>
                <a:gd name="T41" fmla="*/ 1827185 h 4578"/>
                <a:gd name="T42" fmla="*/ 1527361 w 3807"/>
                <a:gd name="T43" fmla="*/ 1703182 h 4578"/>
                <a:gd name="T44" fmla="*/ 1581464 w 3807"/>
                <a:gd name="T45" fmla="*/ 1510102 h 4578"/>
                <a:gd name="T46" fmla="*/ 1533604 w 3807"/>
                <a:gd name="T47" fmla="*/ 1111042 h 4578"/>
                <a:gd name="T48" fmla="*/ 1388359 w 3807"/>
                <a:gd name="T49" fmla="*/ 762333 h 4578"/>
                <a:gd name="T50" fmla="*/ 1125753 w 3807"/>
                <a:gd name="T51" fmla="*/ 1626615 h 4578"/>
                <a:gd name="T52" fmla="*/ 969271 w 3807"/>
                <a:gd name="T53" fmla="*/ 1655328 h 4578"/>
                <a:gd name="T54" fmla="*/ 717485 w 3807"/>
                <a:gd name="T55" fmla="*/ 1631609 h 4578"/>
                <a:gd name="T56" fmla="*/ 531039 w 3807"/>
                <a:gd name="T57" fmla="*/ 1654495 h 4578"/>
                <a:gd name="T58" fmla="*/ 500658 w 3807"/>
                <a:gd name="T59" fmla="*/ 1596239 h 4578"/>
                <a:gd name="T60" fmla="*/ 608447 w 3807"/>
                <a:gd name="T61" fmla="*/ 1495121 h 4578"/>
                <a:gd name="T62" fmla="*/ 643822 w 3807"/>
                <a:gd name="T63" fmla="*/ 1398581 h 4578"/>
                <a:gd name="T64" fmla="*/ 433654 w 3807"/>
                <a:gd name="T65" fmla="*/ 1333666 h 4578"/>
                <a:gd name="T66" fmla="*/ 442394 w 3807"/>
                <a:gd name="T67" fmla="*/ 1266255 h 4578"/>
                <a:gd name="T68" fmla="*/ 459457 w 3807"/>
                <a:gd name="T69" fmla="*/ 1180534 h 4578"/>
                <a:gd name="T70" fmla="*/ 422417 w 3807"/>
                <a:gd name="T71" fmla="*/ 1121861 h 4578"/>
                <a:gd name="T72" fmla="*/ 479849 w 3807"/>
                <a:gd name="T73" fmla="*/ 1068598 h 4578"/>
                <a:gd name="T74" fmla="*/ 581812 w 3807"/>
                <a:gd name="T75" fmla="*/ 896324 h 4578"/>
                <a:gd name="T76" fmla="*/ 696260 w 3807"/>
                <a:gd name="T77" fmla="*/ 757339 h 4578"/>
                <a:gd name="T78" fmla="*/ 881874 w 3807"/>
                <a:gd name="T79" fmla="*/ 720721 h 4578"/>
                <a:gd name="T80" fmla="*/ 1050425 w 3807"/>
                <a:gd name="T81" fmla="*/ 779394 h 4578"/>
                <a:gd name="T82" fmla="*/ 1151555 w 3807"/>
                <a:gd name="T83" fmla="*/ 917546 h 4578"/>
                <a:gd name="T84" fmla="*/ 1133660 w 3807"/>
                <a:gd name="T85" fmla="*/ 993280 h 4578"/>
                <a:gd name="T86" fmla="*/ 1076644 w 3807"/>
                <a:gd name="T87" fmla="*/ 969977 h 4578"/>
                <a:gd name="T88" fmla="*/ 1002981 w 3807"/>
                <a:gd name="T89" fmla="*/ 843476 h 4578"/>
                <a:gd name="T90" fmla="*/ 901018 w 3807"/>
                <a:gd name="T91" fmla="*/ 794790 h 4578"/>
                <a:gd name="T92" fmla="*/ 785322 w 3807"/>
                <a:gd name="T93" fmla="*/ 811435 h 4578"/>
                <a:gd name="T94" fmla="*/ 715820 w 3807"/>
                <a:gd name="T95" fmla="*/ 887585 h 4578"/>
                <a:gd name="T96" fmla="*/ 726225 w 3807"/>
                <a:gd name="T97" fmla="*/ 1059027 h 4578"/>
                <a:gd name="T98" fmla="*/ 970519 w 3807"/>
                <a:gd name="T99" fmla="*/ 1106048 h 4578"/>
                <a:gd name="T100" fmla="*/ 940555 w 3807"/>
                <a:gd name="T101" fmla="*/ 1175957 h 4578"/>
                <a:gd name="T102" fmla="*/ 928070 w 3807"/>
                <a:gd name="T103" fmla="*/ 1261678 h 4578"/>
                <a:gd name="T104" fmla="*/ 970103 w 3807"/>
                <a:gd name="T105" fmla="*/ 1320767 h 4578"/>
                <a:gd name="T106" fmla="*/ 903515 w 3807"/>
                <a:gd name="T107" fmla="*/ 1375695 h 4578"/>
                <a:gd name="T108" fmla="*/ 739959 w 3807"/>
                <a:gd name="T109" fmla="*/ 1503028 h 4578"/>
                <a:gd name="T110" fmla="*/ 759103 w 3807"/>
                <a:gd name="T111" fmla="*/ 1554626 h 4578"/>
                <a:gd name="T112" fmla="*/ 1006727 w 3807"/>
                <a:gd name="T113" fmla="*/ 1570855 h 4578"/>
                <a:gd name="T114" fmla="*/ 1138238 w 3807"/>
                <a:gd name="T115" fmla="*/ 1524250 h 4578"/>
                <a:gd name="T116" fmla="*/ 1182352 w 3807"/>
                <a:gd name="T117" fmla="*/ 1548801 h 457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07" h="4578">
                  <a:moveTo>
                    <a:pt x="3118" y="1530"/>
                  </a:moveTo>
                  <a:lnTo>
                    <a:pt x="3118" y="1530"/>
                  </a:lnTo>
                  <a:lnTo>
                    <a:pt x="3099" y="1512"/>
                  </a:lnTo>
                  <a:lnTo>
                    <a:pt x="3077" y="1494"/>
                  </a:lnTo>
                  <a:lnTo>
                    <a:pt x="3031" y="1454"/>
                  </a:lnTo>
                  <a:lnTo>
                    <a:pt x="2980" y="1413"/>
                  </a:lnTo>
                  <a:lnTo>
                    <a:pt x="2925" y="1371"/>
                  </a:lnTo>
                  <a:lnTo>
                    <a:pt x="2809" y="1285"/>
                  </a:lnTo>
                  <a:lnTo>
                    <a:pt x="2692" y="1197"/>
                  </a:lnTo>
                  <a:lnTo>
                    <a:pt x="2636" y="1154"/>
                  </a:lnTo>
                  <a:lnTo>
                    <a:pt x="2582" y="1112"/>
                  </a:lnTo>
                  <a:lnTo>
                    <a:pt x="2533" y="1071"/>
                  </a:lnTo>
                  <a:lnTo>
                    <a:pt x="2510" y="1052"/>
                  </a:lnTo>
                  <a:lnTo>
                    <a:pt x="2489" y="1031"/>
                  </a:lnTo>
                  <a:lnTo>
                    <a:pt x="2469" y="1013"/>
                  </a:lnTo>
                  <a:lnTo>
                    <a:pt x="2451" y="995"/>
                  </a:lnTo>
                  <a:lnTo>
                    <a:pt x="2434" y="976"/>
                  </a:lnTo>
                  <a:lnTo>
                    <a:pt x="2419" y="959"/>
                  </a:lnTo>
                  <a:lnTo>
                    <a:pt x="2407" y="943"/>
                  </a:lnTo>
                  <a:lnTo>
                    <a:pt x="2396" y="926"/>
                  </a:lnTo>
                  <a:lnTo>
                    <a:pt x="2388" y="911"/>
                  </a:lnTo>
                  <a:lnTo>
                    <a:pt x="2383" y="897"/>
                  </a:lnTo>
                  <a:lnTo>
                    <a:pt x="2370" y="857"/>
                  </a:lnTo>
                  <a:lnTo>
                    <a:pt x="2386" y="854"/>
                  </a:lnTo>
                  <a:lnTo>
                    <a:pt x="2400" y="850"/>
                  </a:lnTo>
                  <a:lnTo>
                    <a:pt x="2413" y="844"/>
                  </a:lnTo>
                  <a:lnTo>
                    <a:pt x="2424" y="836"/>
                  </a:lnTo>
                  <a:lnTo>
                    <a:pt x="2434" y="826"/>
                  </a:lnTo>
                  <a:lnTo>
                    <a:pt x="2437" y="821"/>
                  </a:lnTo>
                  <a:lnTo>
                    <a:pt x="2440" y="816"/>
                  </a:lnTo>
                  <a:lnTo>
                    <a:pt x="2443" y="811"/>
                  </a:lnTo>
                  <a:lnTo>
                    <a:pt x="2445" y="805"/>
                  </a:lnTo>
                  <a:lnTo>
                    <a:pt x="2446" y="799"/>
                  </a:lnTo>
                  <a:lnTo>
                    <a:pt x="2446" y="794"/>
                  </a:lnTo>
                  <a:lnTo>
                    <a:pt x="2446" y="787"/>
                  </a:lnTo>
                  <a:lnTo>
                    <a:pt x="2444" y="781"/>
                  </a:lnTo>
                  <a:lnTo>
                    <a:pt x="2442" y="775"/>
                  </a:lnTo>
                  <a:lnTo>
                    <a:pt x="2439" y="768"/>
                  </a:lnTo>
                  <a:lnTo>
                    <a:pt x="2436" y="762"/>
                  </a:lnTo>
                  <a:lnTo>
                    <a:pt x="2431" y="757"/>
                  </a:lnTo>
                  <a:lnTo>
                    <a:pt x="2425" y="752"/>
                  </a:lnTo>
                  <a:lnTo>
                    <a:pt x="2420" y="748"/>
                  </a:lnTo>
                  <a:lnTo>
                    <a:pt x="2414" y="744"/>
                  </a:lnTo>
                  <a:lnTo>
                    <a:pt x="2407" y="740"/>
                  </a:lnTo>
                  <a:lnTo>
                    <a:pt x="2400" y="737"/>
                  </a:lnTo>
                  <a:lnTo>
                    <a:pt x="2392" y="734"/>
                  </a:lnTo>
                  <a:lnTo>
                    <a:pt x="2384" y="732"/>
                  </a:lnTo>
                  <a:lnTo>
                    <a:pt x="2376" y="731"/>
                  </a:lnTo>
                  <a:lnTo>
                    <a:pt x="2366" y="730"/>
                  </a:lnTo>
                  <a:lnTo>
                    <a:pt x="2357" y="730"/>
                  </a:lnTo>
                  <a:lnTo>
                    <a:pt x="2352" y="730"/>
                  </a:lnTo>
                  <a:lnTo>
                    <a:pt x="2354" y="716"/>
                  </a:lnTo>
                  <a:lnTo>
                    <a:pt x="2356" y="704"/>
                  </a:lnTo>
                  <a:lnTo>
                    <a:pt x="2359" y="691"/>
                  </a:lnTo>
                  <a:lnTo>
                    <a:pt x="2362" y="680"/>
                  </a:lnTo>
                  <a:lnTo>
                    <a:pt x="2370" y="655"/>
                  </a:lnTo>
                  <a:lnTo>
                    <a:pt x="2382" y="630"/>
                  </a:lnTo>
                  <a:lnTo>
                    <a:pt x="2395" y="604"/>
                  </a:lnTo>
                  <a:lnTo>
                    <a:pt x="2410" y="577"/>
                  </a:lnTo>
                  <a:lnTo>
                    <a:pt x="2445" y="515"/>
                  </a:lnTo>
                  <a:lnTo>
                    <a:pt x="2464" y="479"/>
                  </a:lnTo>
                  <a:lnTo>
                    <a:pt x="2486" y="438"/>
                  </a:lnTo>
                  <a:lnTo>
                    <a:pt x="2507" y="394"/>
                  </a:lnTo>
                  <a:lnTo>
                    <a:pt x="2530" y="343"/>
                  </a:lnTo>
                  <a:lnTo>
                    <a:pt x="2554" y="286"/>
                  </a:lnTo>
                  <a:lnTo>
                    <a:pt x="2578" y="222"/>
                  </a:lnTo>
                  <a:lnTo>
                    <a:pt x="2602" y="152"/>
                  </a:lnTo>
                  <a:lnTo>
                    <a:pt x="2614" y="113"/>
                  </a:lnTo>
                  <a:lnTo>
                    <a:pt x="2627" y="74"/>
                  </a:lnTo>
                  <a:lnTo>
                    <a:pt x="2579" y="59"/>
                  </a:lnTo>
                  <a:lnTo>
                    <a:pt x="2535" y="47"/>
                  </a:lnTo>
                  <a:lnTo>
                    <a:pt x="2494" y="36"/>
                  </a:lnTo>
                  <a:lnTo>
                    <a:pt x="2455" y="27"/>
                  </a:lnTo>
                  <a:lnTo>
                    <a:pt x="2418" y="19"/>
                  </a:lnTo>
                  <a:lnTo>
                    <a:pt x="2384" y="13"/>
                  </a:lnTo>
                  <a:lnTo>
                    <a:pt x="2352" y="8"/>
                  </a:lnTo>
                  <a:lnTo>
                    <a:pt x="2322" y="3"/>
                  </a:lnTo>
                  <a:lnTo>
                    <a:pt x="2293" y="1"/>
                  </a:lnTo>
                  <a:lnTo>
                    <a:pt x="2265" y="0"/>
                  </a:lnTo>
                  <a:lnTo>
                    <a:pt x="2240" y="0"/>
                  </a:lnTo>
                  <a:lnTo>
                    <a:pt x="2216" y="2"/>
                  </a:lnTo>
                  <a:lnTo>
                    <a:pt x="2193" y="5"/>
                  </a:lnTo>
                  <a:lnTo>
                    <a:pt x="2171" y="10"/>
                  </a:lnTo>
                  <a:lnTo>
                    <a:pt x="2148" y="14"/>
                  </a:lnTo>
                  <a:lnTo>
                    <a:pt x="2127" y="20"/>
                  </a:lnTo>
                  <a:lnTo>
                    <a:pt x="2107" y="27"/>
                  </a:lnTo>
                  <a:lnTo>
                    <a:pt x="2086" y="35"/>
                  </a:lnTo>
                  <a:lnTo>
                    <a:pt x="2065" y="44"/>
                  </a:lnTo>
                  <a:lnTo>
                    <a:pt x="2044" y="54"/>
                  </a:lnTo>
                  <a:lnTo>
                    <a:pt x="2002" y="78"/>
                  </a:lnTo>
                  <a:lnTo>
                    <a:pt x="1957" y="103"/>
                  </a:lnTo>
                  <a:lnTo>
                    <a:pt x="1907" y="132"/>
                  </a:lnTo>
                  <a:lnTo>
                    <a:pt x="1852" y="163"/>
                  </a:lnTo>
                  <a:lnTo>
                    <a:pt x="1791" y="197"/>
                  </a:lnTo>
                  <a:lnTo>
                    <a:pt x="1757" y="215"/>
                  </a:lnTo>
                  <a:lnTo>
                    <a:pt x="1720" y="234"/>
                  </a:lnTo>
                  <a:lnTo>
                    <a:pt x="1694" y="238"/>
                  </a:lnTo>
                  <a:lnTo>
                    <a:pt x="1670" y="240"/>
                  </a:lnTo>
                  <a:lnTo>
                    <a:pt x="1646" y="239"/>
                  </a:lnTo>
                  <a:lnTo>
                    <a:pt x="1624" y="237"/>
                  </a:lnTo>
                  <a:lnTo>
                    <a:pt x="1603" y="233"/>
                  </a:lnTo>
                  <a:lnTo>
                    <a:pt x="1584" y="225"/>
                  </a:lnTo>
                  <a:lnTo>
                    <a:pt x="1566" y="218"/>
                  </a:lnTo>
                  <a:lnTo>
                    <a:pt x="1548" y="209"/>
                  </a:lnTo>
                  <a:lnTo>
                    <a:pt x="1532" y="199"/>
                  </a:lnTo>
                  <a:lnTo>
                    <a:pt x="1516" y="188"/>
                  </a:lnTo>
                  <a:lnTo>
                    <a:pt x="1500" y="176"/>
                  </a:lnTo>
                  <a:lnTo>
                    <a:pt x="1486" y="162"/>
                  </a:lnTo>
                  <a:lnTo>
                    <a:pt x="1457" y="136"/>
                  </a:lnTo>
                  <a:lnTo>
                    <a:pt x="1428" y="109"/>
                  </a:lnTo>
                  <a:lnTo>
                    <a:pt x="1413" y="97"/>
                  </a:lnTo>
                  <a:lnTo>
                    <a:pt x="1398" y="85"/>
                  </a:lnTo>
                  <a:lnTo>
                    <a:pt x="1382" y="73"/>
                  </a:lnTo>
                  <a:lnTo>
                    <a:pt x="1366" y="63"/>
                  </a:lnTo>
                  <a:lnTo>
                    <a:pt x="1350" y="53"/>
                  </a:lnTo>
                  <a:lnTo>
                    <a:pt x="1331" y="45"/>
                  </a:lnTo>
                  <a:lnTo>
                    <a:pt x="1313" y="38"/>
                  </a:lnTo>
                  <a:lnTo>
                    <a:pt x="1293" y="33"/>
                  </a:lnTo>
                  <a:lnTo>
                    <a:pt x="1271" y="30"/>
                  </a:lnTo>
                  <a:lnTo>
                    <a:pt x="1249" y="29"/>
                  </a:lnTo>
                  <a:lnTo>
                    <a:pt x="1225" y="31"/>
                  </a:lnTo>
                  <a:lnTo>
                    <a:pt x="1199" y="35"/>
                  </a:lnTo>
                  <a:lnTo>
                    <a:pt x="1171" y="41"/>
                  </a:lnTo>
                  <a:lnTo>
                    <a:pt x="1142" y="50"/>
                  </a:lnTo>
                  <a:lnTo>
                    <a:pt x="1110" y="63"/>
                  </a:lnTo>
                  <a:lnTo>
                    <a:pt x="1077" y="79"/>
                  </a:lnTo>
                  <a:lnTo>
                    <a:pt x="1112" y="150"/>
                  </a:lnTo>
                  <a:lnTo>
                    <a:pt x="1146" y="216"/>
                  </a:lnTo>
                  <a:lnTo>
                    <a:pt x="1179" y="275"/>
                  </a:lnTo>
                  <a:lnTo>
                    <a:pt x="1211" y="330"/>
                  </a:lnTo>
                  <a:lnTo>
                    <a:pt x="1242" y="379"/>
                  </a:lnTo>
                  <a:lnTo>
                    <a:pt x="1270" y="424"/>
                  </a:lnTo>
                  <a:lnTo>
                    <a:pt x="1298" y="465"/>
                  </a:lnTo>
                  <a:lnTo>
                    <a:pt x="1324" y="503"/>
                  </a:lnTo>
                  <a:lnTo>
                    <a:pt x="1370" y="568"/>
                  </a:lnTo>
                  <a:lnTo>
                    <a:pt x="1390" y="597"/>
                  </a:lnTo>
                  <a:lnTo>
                    <a:pt x="1408" y="625"/>
                  </a:lnTo>
                  <a:lnTo>
                    <a:pt x="1423" y="652"/>
                  </a:lnTo>
                  <a:lnTo>
                    <a:pt x="1436" y="678"/>
                  </a:lnTo>
                  <a:lnTo>
                    <a:pt x="1442" y="691"/>
                  </a:lnTo>
                  <a:lnTo>
                    <a:pt x="1447" y="704"/>
                  </a:lnTo>
                  <a:lnTo>
                    <a:pt x="1452" y="716"/>
                  </a:lnTo>
                  <a:lnTo>
                    <a:pt x="1455" y="730"/>
                  </a:lnTo>
                  <a:lnTo>
                    <a:pt x="1439" y="733"/>
                  </a:lnTo>
                  <a:lnTo>
                    <a:pt x="1425" y="738"/>
                  </a:lnTo>
                  <a:lnTo>
                    <a:pt x="1412" y="744"/>
                  </a:lnTo>
                  <a:lnTo>
                    <a:pt x="1401" y="751"/>
                  </a:lnTo>
                  <a:lnTo>
                    <a:pt x="1391" y="760"/>
                  </a:lnTo>
                  <a:lnTo>
                    <a:pt x="1387" y="765"/>
                  </a:lnTo>
                  <a:lnTo>
                    <a:pt x="1384" y="770"/>
                  </a:lnTo>
                  <a:lnTo>
                    <a:pt x="1382" y="776"/>
                  </a:lnTo>
                  <a:lnTo>
                    <a:pt x="1380" y="782"/>
                  </a:lnTo>
                  <a:lnTo>
                    <a:pt x="1379" y="788"/>
                  </a:lnTo>
                  <a:lnTo>
                    <a:pt x="1378" y="794"/>
                  </a:lnTo>
                  <a:lnTo>
                    <a:pt x="1379" y="799"/>
                  </a:lnTo>
                  <a:lnTo>
                    <a:pt x="1380" y="805"/>
                  </a:lnTo>
                  <a:lnTo>
                    <a:pt x="1382" y="811"/>
                  </a:lnTo>
                  <a:lnTo>
                    <a:pt x="1384" y="816"/>
                  </a:lnTo>
                  <a:lnTo>
                    <a:pt x="1387" y="821"/>
                  </a:lnTo>
                  <a:lnTo>
                    <a:pt x="1391" y="826"/>
                  </a:lnTo>
                  <a:lnTo>
                    <a:pt x="1401" y="836"/>
                  </a:lnTo>
                  <a:lnTo>
                    <a:pt x="1412" y="843"/>
                  </a:lnTo>
                  <a:lnTo>
                    <a:pt x="1425" y="850"/>
                  </a:lnTo>
                  <a:lnTo>
                    <a:pt x="1439" y="854"/>
                  </a:lnTo>
                  <a:lnTo>
                    <a:pt x="1455" y="857"/>
                  </a:lnTo>
                  <a:lnTo>
                    <a:pt x="1454" y="866"/>
                  </a:lnTo>
                  <a:lnTo>
                    <a:pt x="1451" y="876"/>
                  </a:lnTo>
                  <a:lnTo>
                    <a:pt x="1445" y="892"/>
                  </a:lnTo>
                  <a:lnTo>
                    <a:pt x="1438" y="907"/>
                  </a:lnTo>
                  <a:lnTo>
                    <a:pt x="1428" y="923"/>
                  </a:lnTo>
                  <a:lnTo>
                    <a:pt x="1416" y="941"/>
                  </a:lnTo>
                  <a:lnTo>
                    <a:pt x="1401" y="959"/>
                  </a:lnTo>
                  <a:lnTo>
                    <a:pt x="1384" y="977"/>
                  </a:lnTo>
                  <a:lnTo>
                    <a:pt x="1366" y="997"/>
                  </a:lnTo>
                  <a:lnTo>
                    <a:pt x="1346" y="1016"/>
                  </a:lnTo>
                  <a:lnTo>
                    <a:pt x="1323" y="1035"/>
                  </a:lnTo>
                  <a:lnTo>
                    <a:pt x="1300" y="1056"/>
                  </a:lnTo>
                  <a:lnTo>
                    <a:pt x="1249" y="1097"/>
                  </a:lnTo>
                  <a:lnTo>
                    <a:pt x="1194" y="1141"/>
                  </a:lnTo>
                  <a:lnTo>
                    <a:pt x="1136" y="1185"/>
                  </a:lnTo>
                  <a:lnTo>
                    <a:pt x="1014" y="1275"/>
                  </a:lnTo>
                  <a:lnTo>
                    <a:pt x="893" y="1363"/>
                  </a:lnTo>
                  <a:lnTo>
                    <a:pt x="835" y="1407"/>
                  </a:lnTo>
                  <a:lnTo>
                    <a:pt x="781" y="1450"/>
                  </a:lnTo>
                  <a:lnTo>
                    <a:pt x="732" y="1491"/>
                  </a:lnTo>
                  <a:lnTo>
                    <a:pt x="710" y="1511"/>
                  </a:lnTo>
                  <a:lnTo>
                    <a:pt x="689" y="1530"/>
                  </a:lnTo>
                  <a:lnTo>
                    <a:pt x="666" y="1554"/>
                  </a:lnTo>
                  <a:lnTo>
                    <a:pt x="643" y="1579"/>
                  </a:lnTo>
                  <a:lnTo>
                    <a:pt x="619" y="1608"/>
                  </a:lnTo>
                  <a:lnTo>
                    <a:pt x="595" y="1639"/>
                  </a:lnTo>
                  <a:lnTo>
                    <a:pt x="570" y="1673"/>
                  </a:lnTo>
                  <a:lnTo>
                    <a:pt x="546" y="1709"/>
                  </a:lnTo>
                  <a:lnTo>
                    <a:pt x="520" y="1747"/>
                  </a:lnTo>
                  <a:lnTo>
                    <a:pt x="495" y="1788"/>
                  </a:lnTo>
                  <a:lnTo>
                    <a:pt x="470" y="1832"/>
                  </a:lnTo>
                  <a:lnTo>
                    <a:pt x="444" y="1877"/>
                  </a:lnTo>
                  <a:lnTo>
                    <a:pt x="419" y="1923"/>
                  </a:lnTo>
                  <a:lnTo>
                    <a:pt x="393" y="1972"/>
                  </a:lnTo>
                  <a:lnTo>
                    <a:pt x="369" y="2023"/>
                  </a:lnTo>
                  <a:lnTo>
                    <a:pt x="343" y="2076"/>
                  </a:lnTo>
                  <a:lnTo>
                    <a:pt x="319" y="2130"/>
                  </a:lnTo>
                  <a:lnTo>
                    <a:pt x="294" y="2185"/>
                  </a:lnTo>
                  <a:lnTo>
                    <a:pt x="271" y="2242"/>
                  </a:lnTo>
                  <a:lnTo>
                    <a:pt x="247" y="2300"/>
                  </a:lnTo>
                  <a:lnTo>
                    <a:pt x="224" y="2359"/>
                  </a:lnTo>
                  <a:lnTo>
                    <a:pt x="203" y="2420"/>
                  </a:lnTo>
                  <a:lnTo>
                    <a:pt x="181" y="2482"/>
                  </a:lnTo>
                  <a:lnTo>
                    <a:pt x="161" y="2544"/>
                  </a:lnTo>
                  <a:lnTo>
                    <a:pt x="141" y="2606"/>
                  </a:lnTo>
                  <a:lnTo>
                    <a:pt x="122" y="2670"/>
                  </a:lnTo>
                  <a:lnTo>
                    <a:pt x="105" y="2733"/>
                  </a:lnTo>
                  <a:lnTo>
                    <a:pt x="89" y="2798"/>
                  </a:lnTo>
                  <a:lnTo>
                    <a:pt x="73" y="2863"/>
                  </a:lnTo>
                  <a:lnTo>
                    <a:pt x="59" y="2928"/>
                  </a:lnTo>
                  <a:lnTo>
                    <a:pt x="46" y="2993"/>
                  </a:lnTo>
                  <a:lnTo>
                    <a:pt x="35" y="3058"/>
                  </a:lnTo>
                  <a:lnTo>
                    <a:pt x="24" y="3123"/>
                  </a:lnTo>
                  <a:lnTo>
                    <a:pt x="16" y="3188"/>
                  </a:lnTo>
                  <a:lnTo>
                    <a:pt x="10" y="3253"/>
                  </a:lnTo>
                  <a:lnTo>
                    <a:pt x="5" y="3317"/>
                  </a:lnTo>
                  <a:lnTo>
                    <a:pt x="1" y="3380"/>
                  </a:lnTo>
                  <a:lnTo>
                    <a:pt x="0" y="3443"/>
                  </a:lnTo>
                  <a:lnTo>
                    <a:pt x="0" y="3505"/>
                  </a:lnTo>
                  <a:lnTo>
                    <a:pt x="3" y="3567"/>
                  </a:lnTo>
                  <a:lnTo>
                    <a:pt x="7" y="3629"/>
                  </a:lnTo>
                  <a:lnTo>
                    <a:pt x="13" y="3688"/>
                  </a:lnTo>
                  <a:lnTo>
                    <a:pt x="22" y="3747"/>
                  </a:lnTo>
                  <a:lnTo>
                    <a:pt x="27" y="3775"/>
                  </a:lnTo>
                  <a:lnTo>
                    <a:pt x="32" y="3804"/>
                  </a:lnTo>
                  <a:lnTo>
                    <a:pt x="40" y="3832"/>
                  </a:lnTo>
                  <a:lnTo>
                    <a:pt x="46" y="3860"/>
                  </a:lnTo>
                  <a:lnTo>
                    <a:pt x="54" y="3887"/>
                  </a:lnTo>
                  <a:lnTo>
                    <a:pt x="62" y="3914"/>
                  </a:lnTo>
                  <a:lnTo>
                    <a:pt x="70" y="3941"/>
                  </a:lnTo>
                  <a:lnTo>
                    <a:pt x="80" y="3968"/>
                  </a:lnTo>
                  <a:lnTo>
                    <a:pt x="90" y="3993"/>
                  </a:lnTo>
                  <a:lnTo>
                    <a:pt x="101" y="4019"/>
                  </a:lnTo>
                  <a:lnTo>
                    <a:pt x="112" y="4044"/>
                  </a:lnTo>
                  <a:lnTo>
                    <a:pt x="124" y="4069"/>
                  </a:lnTo>
                  <a:lnTo>
                    <a:pt x="136" y="4093"/>
                  </a:lnTo>
                  <a:lnTo>
                    <a:pt x="150" y="4116"/>
                  </a:lnTo>
                  <a:lnTo>
                    <a:pt x="164" y="4140"/>
                  </a:lnTo>
                  <a:lnTo>
                    <a:pt x="179" y="4162"/>
                  </a:lnTo>
                  <a:lnTo>
                    <a:pt x="194" y="4185"/>
                  </a:lnTo>
                  <a:lnTo>
                    <a:pt x="211" y="4206"/>
                  </a:lnTo>
                  <a:lnTo>
                    <a:pt x="227" y="4227"/>
                  </a:lnTo>
                  <a:lnTo>
                    <a:pt x="244" y="4248"/>
                  </a:lnTo>
                  <a:lnTo>
                    <a:pt x="263" y="4268"/>
                  </a:lnTo>
                  <a:lnTo>
                    <a:pt x="282" y="4288"/>
                  </a:lnTo>
                  <a:lnTo>
                    <a:pt x="302" y="4307"/>
                  </a:lnTo>
                  <a:lnTo>
                    <a:pt x="323" y="4325"/>
                  </a:lnTo>
                  <a:lnTo>
                    <a:pt x="344" y="4343"/>
                  </a:lnTo>
                  <a:lnTo>
                    <a:pt x="367" y="4360"/>
                  </a:lnTo>
                  <a:lnTo>
                    <a:pt x="389" y="4376"/>
                  </a:lnTo>
                  <a:lnTo>
                    <a:pt x="413" y="4391"/>
                  </a:lnTo>
                  <a:lnTo>
                    <a:pt x="438" y="4407"/>
                  </a:lnTo>
                  <a:lnTo>
                    <a:pt x="463" y="4421"/>
                  </a:lnTo>
                  <a:lnTo>
                    <a:pt x="490" y="4435"/>
                  </a:lnTo>
                  <a:lnTo>
                    <a:pt x="516" y="4449"/>
                  </a:lnTo>
                  <a:lnTo>
                    <a:pt x="545" y="4461"/>
                  </a:lnTo>
                  <a:lnTo>
                    <a:pt x="573" y="4472"/>
                  </a:lnTo>
                  <a:lnTo>
                    <a:pt x="603" y="4483"/>
                  </a:lnTo>
                  <a:lnTo>
                    <a:pt x="634" y="4493"/>
                  </a:lnTo>
                  <a:lnTo>
                    <a:pt x="665" y="4503"/>
                  </a:lnTo>
                  <a:lnTo>
                    <a:pt x="698" y="4511"/>
                  </a:lnTo>
                  <a:lnTo>
                    <a:pt x="731" y="4519"/>
                  </a:lnTo>
                  <a:lnTo>
                    <a:pt x="765" y="4526"/>
                  </a:lnTo>
                  <a:lnTo>
                    <a:pt x="801" y="4532"/>
                  </a:lnTo>
                  <a:lnTo>
                    <a:pt x="836" y="4537"/>
                  </a:lnTo>
                  <a:lnTo>
                    <a:pt x="873" y="4541"/>
                  </a:lnTo>
                  <a:lnTo>
                    <a:pt x="912" y="4545"/>
                  </a:lnTo>
                  <a:lnTo>
                    <a:pt x="950" y="4548"/>
                  </a:lnTo>
                  <a:lnTo>
                    <a:pt x="990" y="4549"/>
                  </a:lnTo>
                  <a:lnTo>
                    <a:pt x="1475" y="4566"/>
                  </a:lnTo>
                  <a:lnTo>
                    <a:pt x="1751" y="4575"/>
                  </a:lnTo>
                  <a:lnTo>
                    <a:pt x="1874" y="4578"/>
                  </a:lnTo>
                  <a:lnTo>
                    <a:pt x="1903" y="4578"/>
                  </a:lnTo>
                  <a:lnTo>
                    <a:pt x="1932" y="4578"/>
                  </a:lnTo>
                  <a:lnTo>
                    <a:pt x="2056" y="4575"/>
                  </a:lnTo>
                  <a:lnTo>
                    <a:pt x="2332" y="4566"/>
                  </a:lnTo>
                  <a:lnTo>
                    <a:pt x="2817" y="4549"/>
                  </a:lnTo>
                  <a:lnTo>
                    <a:pt x="2856" y="4548"/>
                  </a:lnTo>
                  <a:lnTo>
                    <a:pt x="2895" y="4545"/>
                  </a:lnTo>
                  <a:lnTo>
                    <a:pt x="2933" y="4541"/>
                  </a:lnTo>
                  <a:lnTo>
                    <a:pt x="2970" y="4537"/>
                  </a:lnTo>
                  <a:lnTo>
                    <a:pt x="3006" y="4532"/>
                  </a:lnTo>
                  <a:lnTo>
                    <a:pt x="3042" y="4526"/>
                  </a:lnTo>
                  <a:lnTo>
                    <a:pt x="3075" y="4519"/>
                  </a:lnTo>
                  <a:lnTo>
                    <a:pt x="3109" y="4511"/>
                  </a:lnTo>
                  <a:lnTo>
                    <a:pt x="3142" y="4503"/>
                  </a:lnTo>
                  <a:lnTo>
                    <a:pt x="3173" y="4493"/>
                  </a:lnTo>
                  <a:lnTo>
                    <a:pt x="3204" y="4483"/>
                  </a:lnTo>
                  <a:lnTo>
                    <a:pt x="3233" y="4472"/>
                  </a:lnTo>
                  <a:lnTo>
                    <a:pt x="3262" y="4461"/>
                  </a:lnTo>
                  <a:lnTo>
                    <a:pt x="3290" y="4449"/>
                  </a:lnTo>
                  <a:lnTo>
                    <a:pt x="3317" y="4435"/>
                  </a:lnTo>
                  <a:lnTo>
                    <a:pt x="3343" y="4421"/>
                  </a:lnTo>
                  <a:lnTo>
                    <a:pt x="3369" y="4407"/>
                  </a:lnTo>
                  <a:lnTo>
                    <a:pt x="3393" y="4391"/>
                  </a:lnTo>
                  <a:lnTo>
                    <a:pt x="3418" y="4376"/>
                  </a:lnTo>
                  <a:lnTo>
                    <a:pt x="3440" y="4360"/>
                  </a:lnTo>
                  <a:lnTo>
                    <a:pt x="3462" y="4343"/>
                  </a:lnTo>
                  <a:lnTo>
                    <a:pt x="3484" y="4325"/>
                  </a:lnTo>
                  <a:lnTo>
                    <a:pt x="3504" y="4307"/>
                  </a:lnTo>
                  <a:lnTo>
                    <a:pt x="3525" y="4288"/>
                  </a:lnTo>
                  <a:lnTo>
                    <a:pt x="3544" y="4268"/>
                  </a:lnTo>
                  <a:lnTo>
                    <a:pt x="3562" y="4248"/>
                  </a:lnTo>
                  <a:lnTo>
                    <a:pt x="3580" y="4227"/>
                  </a:lnTo>
                  <a:lnTo>
                    <a:pt x="3596" y="4206"/>
                  </a:lnTo>
                  <a:lnTo>
                    <a:pt x="3612" y="4185"/>
                  </a:lnTo>
                  <a:lnTo>
                    <a:pt x="3628" y="4162"/>
                  </a:lnTo>
                  <a:lnTo>
                    <a:pt x="3643" y="4140"/>
                  </a:lnTo>
                  <a:lnTo>
                    <a:pt x="3657" y="4116"/>
                  </a:lnTo>
                  <a:lnTo>
                    <a:pt x="3670" y="4093"/>
                  </a:lnTo>
                  <a:lnTo>
                    <a:pt x="3683" y="4069"/>
                  </a:lnTo>
                  <a:lnTo>
                    <a:pt x="3695" y="4044"/>
                  </a:lnTo>
                  <a:lnTo>
                    <a:pt x="3706" y="4019"/>
                  </a:lnTo>
                  <a:lnTo>
                    <a:pt x="3716" y="3993"/>
                  </a:lnTo>
                  <a:lnTo>
                    <a:pt x="3726" y="3968"/>
                  </a:lnTo>
                  <a:lnTo>
                    <a:pt x="3737" y="3941"/>
                  </a:lnTo>
                  <a:lnTo>
                    <a:pt x="3745" y="3914"/>
                  </a:lnTo>
                  <a:lnTo>
                    <a:pt x="3753" y="3887"/>
                  </a:lnTo>
                  <a:lnTo>
                    <a:pt x="3760" y="3860"/>
                  </a:lnTo>
                  <a:lnTo>
                    <a:pt x="3767" y="3832"/>
                  </a:lnTo>
                  <a:lnTo>
                    <a:pt x="3774" y="3804"/>
                  </a:lnTo>
                  <a:lnTo>
                    <a:pt x="3779" y="3775"/>
                  </a:lnTo>
                  <a:lnTo>
                    <a:pt x="3784" y="3747"/>
                  </a:lnTo>
                  <a:lnTo>
                    <a:pt x="3794" y="3688"/>
                  </a:lnTo>
                  <a:lnTo>
                    <a:pt x="3800" y="3629"/>
                  </a:lnTo>
                  <a:lnTo>
                    <a:pt x="3804" y="3567"/>
                  </a:lnTo>
                  <a:lnTo>
                    <a:pt x="3807" y="3505"/>
                  </a:lnTo>
                  <a:lnTo>
                    <a:pt x="3807" y="3443"/>
                  </a:lnTo>
                  <a:lnTo>
                    <a:pt x="3806" y="3380"/>
                  </a:lnTo>
                  <a:lnTo>
                    <a:pt x="3802" y="3317"/>
                  </a:lnTo>
                  <a:lnTo>
                    <a:pt x="3797" y="3253"/>
                  </a:lnTo>
                  <a:lnTo>
                    <a:pt x="3791" y="3188"/>
                  </a:lnTo>
                  <a:lnTo>
                    <a:pt x="3781" y="3123"/>
                  </a:lnTo>
                  <a:lnTo>
                    <a:pt x="3772" y="3058"/>
                  </a:lnTo>
                  <a:lnTo>
                    <a:pt x="3761" y="2993"/>
                  </a:lnTo>
                  <a:lnTo>
                    <a:pt x="3748" y="2928"/>
                  </a:lnTo>
                  <a:lnTo>
                    <a:pt x="3733" y="2863"/>
                  </a:lnTo>
                  <a:lnTo>
                    <a:pt x="3718" y="2798"/>
                  </a:lnTo>
                  <a:lnTo>
                    <a:pt x="3702" y="2733"/>
                  </a:lnTo>
                  <a:lnTo>
                    <a:pt x="3685" y="2670"/>
                  </a:lnTo>
                  <a:lnTo>
                    <a:pt x="3665" y="2606"/>
                  </a:lnTo>
                  <a:lnTo>
                    <a:pt x="3646" y="2544"/>
                  </a:lnTo>
                  <a:lnTo>
                    <a:pt x="3625" y="2482"/>
                  </a:lnTo>
                  <a:lnTo>
                    <a:pt x="3604" y="2420"/>
                  </a:lnTo>
                  <a:lnTo>
                    <a:pt x="3582" y="2359"/>
                  </a:lnTo>
                  <a:lnTo>
                    <a:pt x="3559" y="2300"/>
                  </a:lnTo>
                  <a:lnTo>
                    <a:pt x="3536" y="2242"/>
                  </a:lnTo>
                  <a:lnTo>
                    <a:pt x="3512" y="2185"/>
                  </a:lnTo>
                  <a:lnTo>
                    <a:pt x="3488" y="2130"/>
                  </a:lnTo>
                  <a:lnTo>
                    <a:pt x="3463" y="2076"/>
                  </a:lnTo>
                  <a:lnTo>
                    <a:pt x="3438" y="2023"/>
                  </a:lnTo>
                  <a:lnTo>
                    <a:pt x="3413" y="1972"/>
                  </a:lnTo>
                  <a:lnTo>
                    <a:pt x="3388" y="1923"/>
                  </a:lnTo>
                  <a:lnTo>
                    <a:pt x="3363" y="1877"/>
                  </a:lnTo>
                  <a:lnTo>
                    <a:pt x="3336" y="1832"/>
                  </a:lnTo>
                  <a:lnTo>
                    <a:pt x="3311" y="1788"/>
                  </a:lnTo>
                  <a:lnTo>
                    <a:pt x="3286" y="1747"/>
                  </a:lnTo>
                  <a:lnTo>
                    <a:pt x="3261" y="1709"/>
                  </a:lnTo>
                  <a:lnTo>
                    <a:pt x="3236" y="1673"/>
                  </a:lnTo>
                  <a:lnTo>
                    <a:pt x="3211" y="1639"/>
                  </a:lnTo>
                  <a:lnTo>
                    <a:pt x="3187" y="1608"/>
                  </a:lnTo>
                  <a:lnTo>
                    <a:pt x="3164" y="1579"/>
                  </a:lnTo>
                  <a:lnTo>
                    <a:pt x="3141" y="1554"/>
                  </a:lnTo>
                  <a:lnTo>
                    <a:pt x="3118" y="1530"/>
                  </a:lnTo>
                  <a:close/>
                  <a:moveTo>
                    <a:pt x="2776" y="3860"/>
                  </a:moveTo>
                  <a:lnTo>
                    <a:pt x="2776" y="3860"/>
                  </a:lnTo>
                  <a:lnTo>
                    <a:pt x="2751" y="3878"/>
                  </a:lnTo>
                  <a:lnTo>
                    <a:pt x="2728" y="3894"/>
                  </a:lnTo>
                  <a:lnTo>
                    <a:pt x="2705" y="3909"/>
                  </a:lnTo>
                  <a:lnTo>
                    <a:pt x="2681" y="3921"/>
                  </a:lnTo>
                  <a:lnTo>
                    <a:pt x="2660" y="3931"/>
                  </a:lnTo>
                  <a:lnTo>
                    <a:pt x="2638" y="3940"/>
                  </a:lnTo>
                  <a:lnTo>
                    <a:pt x="2617" y="3947"/>
                  </a:lnTo>
                  <a:lnTo>
                    <a:pt x="2597" y="3953"/>
                  </a:lnTo>
                  <a:lnTo>
                    <a:pt x="2577" y="3959"/>
                  </a:lnTo>
                  <a:lnTo>
                    <a:pt x="2558" y="3963"/>
                  </a:lnTo>
                  <a:lnTo>
                    <a:pt x="2521" y="3969"/>
                  </a:lnTo>
                  <a:lnTo>
                    <a:pt x="2487" y="3973"/>
                  </a:lnTo>
                  <a:lnTo>
                    <a:pt x="2455" y="3977"/>
                  </a:lnTo>
                  <a:lnTo>
                    <a:pt x="2428" y="3979"/>
                  </a:lnTo>
                  <a:lnTo>
                    <a:pt x="2398" y="3980"/>
                  </a:lnTo>
                  <a:lnTo>
                    <a:pt x="2365" y="3980"/>
                  </a:lnTo>
                  <a:lnTo>
                    <a:pt x="2329" y="3978"/>
                  </a:lnTo>
                  <a:lnTo>
                    <a:pt x="2289" y="3975"/>
                  </a:lnTo>
                  <a:lnTo>
                    <a:pt x="2246" y="3971"/>
                  </a:lnTo>
                  <a:lnTo>
                    <a:pt x="2199" y="3964"/>
                  </a:lnTo>
                  <a:lnTo>
                    <a:pt x="2149" y="3957"/>
                  </a:lnTo>
                  <a:lnTo>
                    <a:pt x="2046" y="3940"/>
                  </a:lnTo>
                  <a:lnTo>
                    <a:pt x="1956" y="3928"/>
                  </a:lnTo>
                  <a:lnTo>
                    <a:pt x="1916" y="3923"/>
                  </a:lnTo>
                  <a:lnTo>
                    <a:pt x="1879" y="3920"/>
                  </a:lnTo>
                  <a:lnTo>
                    <a:pt x="1847" y="3918"/>
                  </a:lnTo>
                  <a:lnTo>
                    <a:pt x="1818" y="3917"/>
                  </a:lnTo>
                  <a:lnTo>
                    <a:pt x="1786" y="3917"/>
                  </a:lnTo>
                  <a:lnTo>
                    <a:pt x="1754" y="3919"/>
                  </a:lnTo>
                  <a:lnTo>
                    <a:pt x="1724" y="3921"/>
                  </a:lnTo>
                  <a:lnTo>
                    <a:pt x="1692" y="3925"/>
                  </a:lnTo>
                  <a:lnTo>
                    <a:pt x="1661" y="3929"/>
                  </a:lnTo>
                  <a:lnTo>
                    <a:pt x="1631" y="3934"/>
                  </a:lnTo>
                  <a:lnTo>
                    <a:pt x="1601" y="3940"/>
                  </a:lnTo>
                  <a:lnTo>
                    <a:pt x="1573" y="3946"/>
                  </a:lnTo>
                  <a:lnTo>
                    <a:pt x="1516" y="3960"/>
                  </a:lnTo>
                  <a:lnTo>
                    <a:pt x="1462" y="3974"/>
                  </a:lnTo>
                  <a:lnTo>
                    <a:pt x="1362" y="4001"/>
                  </a:lnTo>
                  <a:lnTo>
                    <a:pt x="1350" y="4000"/>
                  </a:lnTo>
                  <a:lnTo>
                    <a:pt x="1338" y="3998"/>
                  </a:lnTo>
                  <a:lnTo>
                    <a:pt x="1327" y="3995"/>
                  </a:lnTo>
                  <a:lnTo>
                    <a:pt x="1317" y="3992"/>
                  </a:lnTo>
                  <a:lnTo>
                    <a:pt x="1296" y="3985"/>
                  </a:lnTo>
                  <a:lnTo>
                    <a:pt x="1276" y="3976"/>
                  </a:lnTo>
                  <a:lnTo>
                    <a:pt x="1259" y="3964"/>
                  </a:lnTo>
                  <a:lnTo>
                    <a:pt x="1243" y="3951"/>
                  </a:lnTo>
                  <a:lnTo>
                    <a:pt x="1229" y="3937"/>
                  </a:lnTo>
                  <a:lnTo>
                    <a:pt x="1223" y="3929"/>
                  </a:lnTo>
                  <a:lnTo>
                    <a:pt x="1218" y="3922"/>
                  </a:lnTo>
                  <a:lnTo>
                    <a:pt x="1213" y="3914"/>
                  </a:lnTo>
                  <a:lnTo>
                    <a:pt x="1209" y="3906"/>
                  </a:lnTo>
                  <a:lnTo>
                    <a:pt x="1206" y="3896"/>
                  </a:lnTo>
                  <a:lnTo>
                    <a:pt x="1203" y="3888"/>
                  </a:lnTo>
                  <a:lnTo>
                    <a:pt x="1201" y="3880"/>
                  </a:lnTo>
                  <a:lnTo>
                    <a:pt x="1200" y="3871"/>
                  </a:lnTo>
                  <a:lnTo>
                    <a:pt x="1199" y="3862"/>
                  </a:lnTo>
                  <a:lnTo>
                    <a:pt x="1200" y="3854"/>
                  </a:lnTo>
                  <a:lnTo>
                    <a:pt x="1201" y="3845"/>
                  </a:lnTo>
                  <a:lnTo>
                    <a:pt x="1203" y="3836"/>
                  </a:lnTo>
                  <a:lnTo>
                    <a:pt x="1206" y="3827"/>
                  </a:lnTo>
                  <a:lnTo>
                    <a:pt x="1210" y="3818"/>
                  </a:lnTo>
                  <a:lnTo>
                    <a:pt x="1215" y="3810"/>
                  </a:lnTo>
                  <a:lnTo>
                    <a:pt x="1220" y="3802"/>
                  </a:lnTo>
                  <a:lnTo>
                    <a:pt x="1227" y="3793"/>
                  </a:lnTo>
                  <a:lnTo>
                    <a:pt x="1236" y="3785"/>
                  </a:lnTo>
                  <a:lnTo>
                    <a:pt x="1288" y="3749"/>
                  </a:lnTo>
                  <a:lnTo>
                    <a:pt x="1314" y="3730"/>
                  </a:lnTo>
                  <a:lnTo>
                    <a:pt x="1341" y="3710"/>
                  </a:lnTo>
                  <a:lnTo>
                    <a:pt x="1367" y="3689"/>
                  </a:lnTo>
                  <a:lnTo>
                    <a:pt x="1392" y="3667"/>
                  </a:lnTo>
                  <a:lnTo>
                    <a:pt x="1417" y="3644"/>
                  </a:lnTo>
                  <a:lnTo>
                    <a:pt x="1440" y="3618"/>
                  </a:lnTo>
                  <a:lnTo>
                    <a:pt x="1462" y="3593"/>
                  </a:lnTo>
                  <a:lnTo>
                    <a:pt x="1472" y="3579"/>
                  </a:lnTo>
                  <a:lnTo>
                    <a:pt x="1482" y="3565"/>
                  </a:lnTo>
                  <a:lnTo>
                    <a:pt x="1491" y="3550"/>
                  </a:lnTo>
                  <a:lnTo>
                    <a:pt x="1499" y="3536"/>
                  </a:lnTo>
                  <a:lnTo>
                    <a:pt x="1508" y="3521"/>
                  </a:lnTo>
                  <a:lnTo>
                    <a:pt x="1515" y="3504"/>
                  </a:lnTo>
                  <a:lnTo>
                    <a:pt x="1522" y="3488"/>
                  </a:lnTo>
                  <a:lnTo>
                    <a:pt x="1528" y="3472"/>
                  </a:lnTo>
                  <a:lnTo>
                    <a:pt x="1533" y="3454"/>
                  </a:lnTo>
                  <a:lnTo>
                    <a:pt x="1537" y="3437"/>
                  </a:lnTo>
                  <a:lnTo>
                    <a:pt x="1541" y="3419"/>
                  </a:lnTo>
                  <a:lnTo>
                    <a:pt x="1544" y="3399"/>
                  </a:lnTo>
                  <a:lnTo>
                    <a:pt x="1546" y="3381"/>
                  </a:lnTo>
                  <a:lnTo>
                    <a:pt x="1547" y="3361"/>
                  </a:lnTo>
                  <a:lnTo>
                    <a:pt x="1547" y="3337"/>
                  </a:lnTo>
                  <a:lnTo>
                    <a:pt x="1547" y="3311"/>
                  </a:lnTo>
                  <a:lnTo>
                    <a:pt x="1164" y="3282"/>
                  </a:lnTo>
                  <a:lnTo>
                    <a:pt x="1151" y="3280"/>
                  </a:lnTo>
                  <a:lnTo>
                    <a:pt x="1137" y="3277"/>
                  </a:lnTo>
                  <a:lnTo>
                    <a:pt x="1124" y="3273"/>
                  </a:lnTo>
                  <a:lnTo>
                    <a:pt x="1111" y="3268"/>
                  </a:lnTo>
                  <a:lnTo>
                    <a:pt x="1099" y="3261"/>
                  </a:lnTo>
                  <a:lnTo>
                    <a:pt x="1088" y="3254"/>
                  </a:lnTo>
                  <a:lnTo>
                    <a:pt x="1077" y="3246"/>
                  </a:lnTo>
                  <a:lnTo>
                    <a:pt x="1066" y="3236"/>
                  </a:lnTo>
                  <a:lnTo>
                    <a:pt x="1057" y="3226"/>
                  </a:lnTo>
                  <a:lnTo>
                    <a:pt x="1049" y="3216"/>
                  </a:lnTo>
                  <a:lnTo>
                    <a:pt x="1042" y="3205"/>
                  </a:lnTo>
                  <a:lnTo>
                    <a:pt x="1036" y="3193"/>
                  </a:lnTo>
                  <a:lnTo>
                    <a:pt x="1030" y="3180"/>
                  </a:lnTo>
                  <a:lnTo>
                    <a:pt x="1026" y="3168"/>
                  </a:lnTo>
                  <a:lnTo>
                    <a:pt x="1024" y="3155"/>
                  </a:lnTo>
                  <a:lnTo>
                    <a:pt x="1022" y="3142"/>
                  </a:lnTo>
                  <a:lnTo>
                    <a:pt x="1022" y="3128"/>
                  </a:lnTo>
                  <a:lnTo>
                    <a:pt x="1023" y="3115"/>
                  </a:lnTo>
                  <a:lnTo>
                    <a:pt x="1025" y="3103"/>
                  </a:lnTo>
                  <a:lnTo>
                    <a:pt x="1029" y="3092"/>
                  </a:lnTo>
                  <a:lnTo>
                    <a:pt x="1034" y="3081"/>
                  </a:lnTo>
                  <a:lnTo>
                    <a:pt x="1040" y="3069"/>
                  </a:lnTo>
                  <a:lnTo>
                    <a:pt x="1047" y="3060"/>
                  </a:lnTo>
                  <a:lnTo>
                    <a:pt x="1055" y="3051"/>
                  </a:lnTo>
                  <a:lnTo>
                    <a:pt x="1063" y="3043"/>
                  </a:lnTo>
                  <a:lnTo>
                    <a:pt x="1074" y="3036"/>
                  </a:lnTo>
                  <a:lnTo>
                    <a:pt x="1085" y="3030"/>
                  </a:lnTo>
                  <a:lnTo>
                    <a:pt x="1096" y="3025"/>
                  </a:lnTo>
                  <a:lnTo>
                    <a:pt x="1108" y="3020"/>
                  </a:lnTo>
                  <a:lnTo>
                    <a:pt x="1120" y="3017"/>
                  </a:lnTo>
                  <a:lnTo>
                    <a:pt x="1134" y="3016"/>
                  </a:lnTo>
                  <a:lnTo>
                    <a:pt x="1148" y="3016"/>
                  </a:lnTo>
                  <a:lnTo>
                    <a:pt x="1518" y="3029"/>
                  </a:lnTo>
                  <a:lnTo>
                    <a:pt x="1463" y="2843"/>
                  </a:lnTo>
                  <a:lnTo>
                    <a:pt x="1145" y="2843"/>
                  </a:lnTo>
                  <a:lnTo>
                    <a:pt x="1131" y="2843"/>
                  </a:lnTo>
                  <a:lnTo>
                    <a:pt x="1117" y="2841"/>
                  </a:lnTo>
                  <a:lnTo>
                    <a:pt x="1104" y="2837"/>
                  </a:lnTo>
                  <a:lnTo>
                    <a:pt x="1092" y="2833"/>
                  </a:lnTo>
                  <a:lnTo>
                    <a:pt x="1081" y="2827"/>
                  </a:lnTo>
                  <a:lnTo>
                    <a:pt x="1070" y="2821"/>
                  </a:lnTo>
                  <a:lnTo>
                    <a:pt x="1059" y="2813"/>
                  </a:lnTo>
                  <a:lnTo>
                    <a:pt x="1050" y="2805"/>
                  </a:lnTo>
                  <a:lnTo>
                    <a:pt x="1042" y="2794"/>
                  </a:lnTo>
                  <a:lnTo>
                    <a:pt x="1035" y="2784"/>
                  </a:lnTo>
                  <a:lnTo>
                    <a:pt x="1028" y="2773"/>
                  </a:lnTo>
                  <a:lnTo>
                    <a:pt x="1023" y="2762"/>
                  </a:lnTo>
                  <a:lnTo>
                    <a:pt x="1019" y="2750"/>
                  </a:lnTo>
                  <a:lnTo>
                    <a:pt x="1016" y="2736"/>
                  </a:lnTo>
                  <a:lnTo>
                    <a:pt x="1015" y="2723"/>
                  </a:lnTo>
                  <a:lnTo>
                    <a:pt x="1014" y="2710"/>
                  </a:lnTo>
                  <a:lnTo>
                    <a:pt x="1015" y="2696"/>
                  </a:lnTo>
                  <a:lnTo>
                    <a:pt x="1018" y="2682"/>
                  </a:lnTo>
                  <a:lnTo>
                    <a:pt x="1021" y="2669"/>
                  </a:lnTo>
                  <a:lnTo>
                    <a:pt x="1026" y="2657"/>
                  </a:lnTo>
                  <a:lnTo>
                    <a:pt x="1032" y="2645"/>
                  </a:lnTo>
                  <a:lnTo>
                    <a:pt x="1039" y="2633"/>
                  </a:lnTo>
                  <a:lnTo>
                    <a:pt x="1047" y="2623"/>
                  </a:lnTo>
                  <a:lnTo>
                    <a:pt x="1056" y="2613"/>
                  </a:lnTo>
                  <a:lnTo>
                    <a:pt x="1065" y="2604"/>
                  </a:lnTo>
                  <a:lnTo>
                    <a:pt x="1077" y="2596"/>
                  </a:lnTo>
                  <a:lnTo>
                    <a:pt x="1088" y="2588"/>
                  </a:lnTo>
                  <a:lnTo>
                    <a:pt x="1100" y="2581"/>
                  </a:lnTo>
                  <a:lnTo>
                    <a:pt x="1112" y="2576"/>
                  </a:lnTo>
                  <a:lnTo>
                    <a:pt x="1126" y="2572"/>
                  </a:lnTo>
                  <a:lnTo>
                    <a:pt x="1139" y="2569"/>
                  </a:lnTo>
                  <a:lnTo>
                    <a:pt x="1153" y="2568"/>
                  </a:lnTo>
                  <a:lnTo>
                    <a:pt x="1390" y="2554"/>
                  </a:lnTo>
                  <a:lnTo>
                    <a:pt x="1383" y="2518"/>
                  </a:lnTo>
                  <a:lnTo>
                    <a:pt x="1378" y="2483"/>
                  </a:lnTo>
                  <a:lnTo>
                    <a:pt x="1374" y="2448"/>
                  </a:lnTo>
                  <a:lnTo>
                    <a:pt x="1371" y="2414"/>
                  </a:lnTo>
                  <a:lnTo>
                    <a:pt x="1369" y="2382"/>
                  </a:lnTo>
                  <a:lnTo>
                    <a:pt x="1369" y="2350"/>
                  </a:lnTo>
                  <a:lnTo>
                    <a:pt x="1370" y="2320"/>
                  </a:lnTo>
                  <a:lnTo>
                    <a:pt x="1372" y="2291"/>
                  </a:lnTo>
                  <a:lnTo>
                    <a:pt x="1376" y="2254"/>
                  </a:lnTo>
                  <a:lnTo>
                    <a:pt x="1381" y="2220"/>
                  </a:lnTo>
                  <a:lnTo>
                    <a:pt x="1388" y="2186"/>
                  </a:lnTo>
                  <a:lnTo>
                    <a:pt x="1398" y="2154"/>
                  </a:lnTo>
                  <a:lnTo>
                    <a:pt x="1408" y="2122"/>
                  </a:lnTo>
                  <a:lnTo>
                    <a:pt x="1419" y="2092"/>
                  </a:lnTo>
                  <a:lnTo>
                    <a:pt x="1432" y="2063"/>
                  </a:lnTo>
                  <a:lnTo>
                    <a:pt x="1447" y="2036"/>
                  </a:lnTo>
                  <a:lnTo>
                    <a:pt x="1464" y="2008"/>
                  </a:lnTo>
                  <a:lnTo>
                    <a:pt x="1481" y="1983"/>
                  </a:lnTo>
                  <a:lnTo>
                    <a:pt x="1500" y="1958"/>
                  </a:lnTo>
                  <a:lnTo>
                    <a:pt x="1521" y="1935"/>
                  </a:lnTo>
                  <a:lnTo>
                    <a:pt x="1543" y="1912"/>
                  </a:lnTo>
                  <a:lnTo>
                    <a:pt x="1567" y="1891"/>
                  </a:lnTo>
                  <a:lnTo>
                    <a:pt x="1592" y="1870"/>
                  </a:lnTo>
                  <a:lnTo>
                    <a:pt x="1619" y="1851"/>
                  </a:lnTo>
                  <a:lnTo>
                    <a:pt x="1646" y="1835"/>
                  </a:lnTo>
                  <a:lnTo>
                    <a:pt x="1673" y="1820"/>
                  </a:lnTo>
                  <a:lnTo>
                    <a:pt x="1701" y="1805"/>
                  </a:lnTo>
                  <a:lnTo>
                    <a:pt x="1730" y="1792"/>
                  </a:lnTo>
                  <a:lnTo>
                    <a:pt x="1759" y="1780"/>
                  </a:lnTo>
                  <a:lnTo>
                    <a:pt x="1789" y="1770"/>
                  </a:lnTo>
                  <a:lnTo>
                    <a:pt x="1819" y="1760"/>
                  </a:lnTo>
                  <a:lnTo>
                    <a:pt x="1850" y="1752"/>
                  </a:lnTo>
                  <a:lnTo>
                    <a:pt x="1881" y="1745"/>
                  </a:lnTo>
                  <a:lnTo>
                    <a:pt x="1914" y="1740"/>
                  </a:lnTo>
                  <a:lnTo>
                    <a:pt x="1947" y="1735"/>
                  </a:lnTo>
                  <a:lnTo>
                    <a:pt x="1979" y="1732"/>
                  </a:lnTo>
                  <a:lnTo>
                    <a:pt x="2014" y="1730"/>
                  </a:lnTo>
                  <a:lnTo>
                    <a:pt x="2047" y="1729"/>
                  </a:lnTo>
                  <a:lnTo>
                    <a:pt x="2083" y="1730"/>
                  </a:lnTo>
                  <a:lnTo>
                    <a:pt x="2119" y="1732"/>
                  </a:lnTo>
                  <a:lnTo>
                    <a:pt x="2149" y="1734"/>
                  </a:lnTo>
                  <a:lnTo>
                    <a:pt x="2179" y="1737"/>
                  </a:lnTo>
                  <a:lnTo>
                    <a:pt x="2208" y="1742"/>
                  </a:lnTo>
                  <a:lnTo>
                    <a:pt x="2238" y="1747"/>
                  </a:lnTo>
                  <a:lnTo>
                    <a:pt x="2267" y="1754"/>
                  </a:lnTo>
                  <a:lnTo>
                    <a:pt x="2294" y="1762"/>
                  </a:lnTo>
                  <a:lnTo>
                    <a:pt x="2322" y="1770"/>
                  </a:lnTo>
                  <a:lnTo>
                    <a:pt x="2349" y="1779"/>
                  </a:lnTo>
                  <a:lnTo>
                    <a:pt x="2376" y="1789"/>
                  </a:lnTo>
                  <a:lnTo>
                    <a:pt x="2401" y="1801"/>
                  </a:lnTo>
                  <a:lnTo>
                    <a:pt x="2426" y="1813"/>
                  </a:lnTo>
                  <a:lnTo>
                    <a:pt x="2452" y="1827"/>
                  </a:lnTo>
                  <a:lnTo>
                    <a:pt x="2476" y="1841"/>
                  </a:lnTo>
                  <a:lnTo>
                    <a:pt x="2501" y="1856"/>
                  </a:lnTo>
                  <a:lnTo>
                    <a:pt x="2524" y="1873"/>
                  </a:lnTo>
                  <a:lnTo>
                    <a:pt x="2548" y="1890"/>
                  </a:lnTo>
                  <a:lnTo>
                    <a:pt x="2570" y="1908"/>
                  </a:lnTo>
                  <a:lnTo>
                    <a:pt x="2591" y="1928"/>
                  </a:lnTo>
                  <a:lnTo>
                    <a:pt x="2612" y="1948"/>
                  </a:lnTo>
                  <a:lnTo>
                    <a:pt x="2631" y="1969"/>
                  </a:lnTo>
                  <a:lnTo>
                    <a:pt x="2651" y="1992"/>
                  </a:lnTo>
                  <a:lnTo>
                    <a:pt x="2668" y="2015"/>
                  </a:lnTo>
                  <a:lnTo>
                    <a:pt x="2684" y="2040"/>
                  </a:lnTo>
                  <a:lnTo>
                    <a:pt x="2700" y="2065"/>
                  </a:lnTo>
                  <a:lnTo>
                    <a:pt x="2715" y="2091"/>
                  </a:lnTo>
                  <a:lnTo>
                    <a:pt x="2729" y="2118"/>
                  </a:lnTo>
                  <a:lnTo>
                    <a:pt x="2742" y="2146"/>
                  </a:lnTo>
                  <a:lnTo>
                    <a:pt x="2754" y="2175"/>
                  </a:lnTo>
                  <a:lnTo>
                    <a:pt x="2767" y="2205"/>
                  </a:lnTo>
                  <a:lnTo>
                    <a:pt x="2778" y="2235"/>
                  </a:lnTo>
                  <a:lnTo>
                    <a:pt x="2788" y="2266"/>
                  </a:lnTo>
                  <a:lnTo>
                    <a:pt x="2797" y="2297"/>
                  </a:lnTo>
                  <a:lnTo>
                    <a:pt x="2796" y="2305"/>
                  </a:lnTo>
                  <a:lnTo>
                    <a:pt x="2794" y="2314"/>
                  </a:lnTo>
                  <a:lnTo>
                    <a:pt x="2788" y="2329"/>
                  </a:lnTo>
                  <a:lnTo>
                    <a:pt x="2781" y="2343"/>
                  </a:lnTo>
                  <a:lnTo>
                    <a:pt x="2771" y="2356"/>
                  </a:lnTo>
                  <a:lnTo>
                    <a:pt x="2760" y="2368"/>
                  </a:lnTo>
                  <a:lnTo>
                    <a:pt x="2753" y="2373"/>
                  </a:lnTo>
                  <a:lnTo>
                    <a:pt x="2746" y="2377"/>
                  </a:lnTo>
                  <a:lnTo>
                    <a:pt x="2739" y="2381"/>
                  </a:lnTo>
                  <a:lnTo>
                    <a:pt x="2732" y="2384"/>
                  </a:lnTo>
                  <a:lnTo>
                    <a:pt x="2724" y="2387"/>
                  </a:lnTo>
                  <a:lnTo>
                    <a:pt x="2717" y="2389"/>
                  </a:lnTo>
                  <a:lnTo>
                    <a:pt x="2709" y="2390"/>
                  </a:lnTo>
                  <a:lnTo>
                    <a:pt x="2699" y="2391"/>
                  </a:lnTo>
                  <a:lnTo>
                    <a:pt x="2691" y="2391"/>
                  </a:lnTo>
                  <a:lnTo>
                    <a:pt x="2682" y="2390"/>
                  </a:lnTo>
                  <a:lnTo>
                    <a:pt x="2673" y="2389"/>
                  </a:lnTo>
                  <a:lnTo>
                    <a:pt x="2664" y="2386"/>
                  </a:lnTo>
                  <a:lnTo>
                    <a:pt x="2655" y="2383"/>
                  </a:lnTo>
                  <a:lnTo>
                    <a:pt x="2645" y="2379"/>
                  </a:lnTo>
                  <a:lnTo>
                    <a:pt x="2635" y="2374"/>
                  </a:lnTo>
                  <a:lnTo>
                    <a:pt x="2626" y="2367"/>
                  </a:lnTo>
                  <a:lnTo>
                    <a:pt x="2616" y="2359"/>
                  </a:lnTo>
                  <a:lnTo>
                    <a:pt x="2607" y="2351"/>
                  </a:lnTo>
                  <a:lnTo>
                    <a:pt x="2597" y="2342"/>
                  </a:lnTo>
                  <a:lnTo>
                    <a:pt x="2587" y="2331"/>
                  </a:lnTo>
                  <a:lnTo>
                    <a:pt x="2577" y="2320"/>
                  </a:lnTo>
                  <a:lnTo>
                    <a:pt x="2568" y="2306"/>
                  </a:lnTo>
                  <a:lnTo>
                    <a:pt x="2551" y="2259"/>
                  </a:lnTo>
                  <a:lnTo>
                    <a:pt x="2533" y="2217"/>
                  </a:lnTo>
                  <a:lnTo>
                    <a:pt x="2517" y="2178"/>
                  </a:lnTo>
                  <a:lnTo>
                    <a:pt x="2501" y="2144"/>
                  </a:lnTo>
                  <a:lnTo>
                    <a:pt x="2492" y="2128"/>
                  </a:lnTo>
                  <a:lnTo>
                    <a:pt x="2482" y="2113"/>
                  </a:lnTo>
                  <a:lnTo>
                    <a:pt x="2472" y="2098"/>
                  </a:lnTo>
                  <a:lnTo>
                    <a:pt x="2461" y="2083"/>
                  </a:lnTo>
                  <a:lnTo>
                    <a:pt x="2450" y="2069"/>
                  </a:lnTo>
                  <a:lnTo>
                    <a:pt x="2438" y="2055"/>
                  </a:lnTo>
                  <a:lnTo>
                    <a:pt x="2424" y="2042"/>
                  </a:lnTo>
                  <a:lnTo>
                    <a:pt x="2410" y="2027"/>
                  </a:lnTo>
                  <a:lnTo>
                    <a:pt x="2395" y="2014"/>
                  </a:lnTo>
                  <a:lnTo>
                    <a:pt x="2379" y="2002"/>
                  </a:lnTo>
                  <a:lnTo>
                    <a:pt x="2363" y="1990"/>
                  </a:lnTo>
                  <a:lnTo>
                    <a:pt x="2347" y="1978"/>
                  </a:lnTo>
                  <a:lnTo>
                    <a:pt x="2330" y="1968"/>
                  </a:lnTo>
                  <a:lnTo>
                    <a:pt x="2313" y="1959"/>
                  </a:lnTo>
                  <a:lnTo>
                    <a:pt x="2296" y="1950"/>
                  </a:lnTo>
                  <a:lnTo>
                    <a:pt x="2278" y="1942"/>
                  </a:lnTo>
                  <a:lnTo>
                    <a:pt x="2260" y="1935"/>
                  </a:lnTo>
                  <a:lnTo>
                    <a:pt x="2242" y="1929"/>
                  </a:lnTo>
                  <a:lnTo>
                    <a:pt x="2223" y="1922"/>
                  </a:lnTo>
                  <a:lnTo>
                    <a:pt x="2204" y="1918"/>
                  </a:lnTo>
                  <a:lnTo>
                    <a:pt x="2184" y="1913"/>
                  </a:lnTo>
                  <a:lnTo>
                    <a:pt x="2165" y="1910"/>
                  </a:lnTo>
                  <a:lnTo>
                    <a:pt x="2144" y="1908"/>
                  </a:lnTo>
                  <a:lnTo>
                    <a:pt x="2124" y="1906"/>
                  </a:lnTo>
                  <a:lnTo>
                    <a:pt x="2101" y="1905"/>
                  </a:lnTo>
                  <a:lnTo>
                    <a:pt x="2079" y="1904"/>
                  </a:lnTo>
                  <a:lnTo>
                    <a:pt x="2058" y="1905"/>
                  </a:lnTo>
                  <a:lnTo>
                    <a:pt x="2036" y="1906"/>
                  </a:lnTo>
                  <a:lnTo>
                    <a:pt x="2016" y="1908"/>
                  </a:lnTo>
                  <a:lnTo>
                    <a:pt x="1996" y="1912"/>
                  </a:lnTo>
                  <a:lnTo>
                    <a:pt x="1976" y="1916"/>
                  </a:lnTo>
                  <a:lnTo>
                    <a:pt x="1958" y="1920"/>
                  </a:lnTo>
                  <a:lnTo>
                    <a:pt x="1940" y="1927"/>
                  </a:lnTo>
                  <a:lnTo>
                    <a:pt x="1921" y="1934"/>
                  </a:lnTo>
                  <a:lnTo>
                    <a:pt x="1904" y="1941"/>
                  </a:lnTo>
                  <a:lnTo>
                    <a:pt x="1887" y="1950"/>
                  </a:lnTo>
                  <a:lnTo>
                    <a:pt x="1870" y="1959"/>
                  </a:lnTo>
                  <a:lnTo>
                    <a:pt x="1855" y="1969"/>
                  </a:lnTo>
                  <a:lnTo>
                    <a:pt x="1839" y="1981"/>
                  </a:lnTo>
                  <a:lnTo>
                    <a:pt x="1824" y="1993"/>
                  </a:lnTo>
                  <a:lnTo>
                    <a:pt x="1810" y="2005"/>
                  </a:lnTo>
                  <a:lnTo>
                    <a:pt x="1797" y="2018"/>
                  </a:lnTo>
                  <a:lnTo>
                    <a:pt x="1784" y="2031"/>
                  </a:lnTo>
                  <a:lnTo>
                    <a:pt x="1772" y="2045"/>
                  </a:lnTo>
                  <a:lnTo>
                    <a:pt x="1761" y="2059"/>
                  </a:lnTo>
                  <a:lnTo>
                    <a:pt x="1752" y="2073"/>
                  </a:lnTo>
                  <a:lnTo>
                    <a:pt x="1743" y="2087"/>
                  </a:lnTo>
                  <a:lnTo>
                    <a:pt x="1735" y="2103"/>
                  </a:lnTo>
                  <a:lnTo>
                    <a:pt x="1728" y="2118"/>
                  </a:lnTo>
                  <a:lnTo>
                    <a:pt x="1720" y="2133"/>
                  </a:lnTo>
                  <a:lnTo>
                    <a:pt x="1715" y="2150"/>
                  </a:lnTo>
                  <a:lnTo>
                    <a:pt x="1711" y="2166"/>
                  </a:lnTo>
                  <a:lnTo>
                    <a:pt x="1707" y="2182"/>
                  </a:lnTo>
                  <a:lnTo>
                    <a:pt x="1704" y="2199"/>
                  </a:lnTo>
                  <a:lnTo>
                    <a:pt x="1702" y="2216"/>
                  </a:lnTo>
                  <a:lnTo>
                    <a:pt x="1701" y="2234"/>
                  </a:lnTo>
                  <a:lnTo>
                    <a:pt x="1702" y="2258"/>
                  </a:lnTo>
                  <a:lnTo>
                    <a:pt x="1703" y="2286"/>
                  </a:lnTo>
                  <a:lnTo>
                    <a:pt x="1706" y="2319"/>
                  </a:lnTo>
                  <a:lnTo>
                    <a:pt x="1710" y="2354"/>
                  </a:lnTo>
                  <a:lnTo>
                    <a:pt x="1716" y="2396"/>
                  </a:lnTo>
                  <a:lnTo>
                    <a:pt x="1725" y="2441"/>
                  </a:lnTo>
                  <a:lnTo>
                    <a:pt x="1734" y="2491"/>
                  </a:lnTo>
                  <a:lnTo>
                    <a:pt x="1745" y="2545"/>
                  </a:lnTo>
                  <a:lnTo>
                    <a:pt x="2179" y="2552"/>
                  </a:lnTo>
                  <a:lnTo>
                    <a:pt x="2195" y="2554"/>
                  </a:lnTo>
                  <a:lnTo>
                    <a:pt x="2212" y="2556"/>
                  </a:lnTo>
                  <a:lnTo>
                    <a:pt x="2226" y="2560"/>
                  </a:lnTo>
                  <a:lnTo>
                    <a:pt x="2241" y="2566"/>
                  </a:lnTo>
                  <a:lnTo>
                    <a:pt x="2254" y="2572"/>
                  </a:lnTo>
                  <a:lnTo>
                    <a:pt x="2268" y="2580"/>
                  </a:lnTo>
                  <a:lnTo>
                    <a:pt x="2280" y="2589"/>
                  </a:lnTo>
                  <a:lnTo>
                    <a:pt x="2291" y="2598"/>
                  </a:lnTo>
                  <a:lnTo>
                    <a:pt x="2302" y="2609"/>
                  </a:lnTo>
                  <a:lnTo>
                    <a:pt x="2311" y="2620"/>
                  </a:lnTo>
                  <a:lnTo>
                    <a:pt x="2319" y="2632"/>
                  </a:lnTo>
                  <a:lnTo>
                    <a:pt x="2326" y="2645"/>
                  </a:lnTo>
                  <a:lnTo>
                    <a:pt x="2332" y="2658"/>
                  </a:lnTo>
                  <a:lnTo>
                    <a:pt x="2336" y="2672"/>
                  </a:lnTo>
                  <a:lnTo>
                    <a:pt x="2339" y="2685"/>
                  </a:lnTo>
                  <a:lnTo>
                    <a:pt x="2340" y="2701"/>
                  </a:lnTo>
                  <a:lnTo>
                    <a:pt x="2339" y="2715"/>
                  </a:lnTo>
                  <a:lnTo>
                    <a:pt x="2337" y="2729"/>
                  </a:lnTo>
                  <a:lnTo>
                    <a:pt x="2334" y="2742"/>
                  </a:lnTo>
                  <a:lnTo>
                    <a:pt x="2329" y="2756"/>
                  </a:lnTo>
                  <a:lnTo>
                    <a:pt x="2323" y="2769"/>
                  </a:lnTo>
                  <a:lnTo>
                    <a:pt x="2314" y="2780"/>
                  </a:lnTo>
                  <a:lnTo>
                    <a:pt x="2306" y="2791"/>
                  </a:lnTo>
                  <a:lnTo>
                    <a:pt x="2296" y="2801"/>
                  </a:lnTo>
                  <a:lnTo>
                    <a:pt x="2285" y="2811"/>
                  </a:lnTo>
                  <a:lnTo>
                    <a:pt x="2274" y="2819"/>
                  </a:lnTo>
                  <a:lnTo>
                    <a:pt x="2260" y="2826"/>
                  </a:lnTo>
                  <a:lnTo>
                    <a:pt x="2246" y="2832"/>
                  </a:lnTo>
                  <a:lnTo>
                    <a:pt x="2232" y="2837"/>
                  </a:lnTo>
                  <a:lnTo>
                    <a:pt x="2217" y="2841"/>
                  </a:lnTo>
                  <a:lnTo>
                    <a:pt x="2201" y="2843"/>
                  </a:lnTo>
                  <a:lnTo>
                    <a:pt x="2185" y="2843"/>
                  </a:lnTo>
                  <a:lnTo>
                    <a:pt x="1814" y="2843"/>
                  </a:lnTo>
                  <a:lnTo>
                    <a:pt x="1840" y="2948"/>
                  </a:lnTo>
                  <a:lnTo>
                    <a:pt x="1850" y="2993"/>
                  </a:lnTo>
                  <a:lnTo>
                    <a:pt x="1859" y="3032"/>
                  </a:lnTo>
                  <a:lnTo>
                    <a:pt x="2183" y="3027"/>
                  </a:lnTo>
                  <a:lnTo>
                    <a:pt x="2199" y="3027"/>
                  </a:lnTo>
                  <a:lnTo>
                    <a:pt x="2215" y="3029"/>
                  </a:lnTo>
                  <a:lnTo>
                    <a:pt x="2230" y="3032"/>
                  </a:lnTo>
                  <a:lnTo>
                    <a:pt x="2244" y="3036"/>
                  </a:lnTo>
                  <a:lnTo>
                    <a:pt x="2257" y="3042"/>
                  </a:lnTo>
                  <a:lnTo>
                    <a:pt x="2270" y="3048"/>
                  </a:lnTo>
                  <a:lnTo>
                    <a:pt x="2282" y="3055"/>
                  </a:lnTo>
                  <a:lnTo>
                    <a:pt x="2292" y="3064"/>
                  </a:lnTo>
                  <a:lnTo>
                    <a:pt x="2302" y="3073"/>
                  </a:lnTo>
                  <a:lnTo>
                    <a:pt x="2310" y="3085"/>
                  </a:lnTo>
                  <a:lnTo>
                    <a:pt x="2317" y="3095"/>
                  </a:lnTo>
                  <a:lnTo>
                    <a:pt x="2324" y="3107"/>
                  </a:lnTo>
                  <a:lnTo>
                    <a:pt x="2328" y="3119"/>
                  </a:lnTo>
                  <a:lnTo>
                    <a:pt x="2331" y="3133"/>
                  </a:lnTo>
                  <a:lnTo>
                    <a:pt x="2333" y="3147"/>
                  </a:lnTo>
                  <a:lnTo>
                    <a:pt x="2333" y="3160"/>
                  </a:lnTo>
                  <a:lnTo>
                    <a:pt x="2331" y="3174"/>
                  </a:lnTo>
                  <a:lnTo>
                    <a:pt x="2328" y="3188"/>
                  </a:lnTo>
                  <a:lnTo>
                    <a:pt x="2324" y="3202"/>
                  </a:lnTo>
                  <a:lnTo>
                    <a:pt x="2317" y="3214"/>
                  </a:lnTo>
                  <a:lnTo>
                    <a:pt x="2310" y="3226"/>
                  </a:lnTo>
                  <a:lnTo>
                    <a:pt x="2302" y="3238"/>
                  </a:lnTo>
                  <a:lnTo>
                    <a:pt x="2293" y="3249"/>
                  </a:lnTo>
                  <a:lnTo>
                    <a:pt x="2283" y="3259"/>
                  </a:lnTo>
                  <a:lnTo>
                    <a:pt x="2271" y="3269"/>
                  </a:lnTo>
                  <a:lnTo>
                    <a:pt x="2258" y="3277"/>
                  </a:lnTo>
                  <a:lnTo>
                    <a:pt x="2245" y="3284"/>
                  </a:lnTo>
                  <a:lnTo>
                    <a:pt x="2232" y="3291"/>
                  </a:lnTo>
                  <a:lnTo>
                    <a:pt x="2218" y="3297"/>
                  </a:lnTo>
                  <a:lnTo>
                    <a:pt x="2202" y="3301"/>
                  </a:lnTo>
                  <a:lnTo>
                    <a:pt x="2187" y="3304"/>
                  </a:lnTo>
                  <a:lnTo>
                    <a:pt x="2171" y="3306"/>
                  </a:lnTo>
                  <a:lnTo>
                    <a:pt x="1867" y="3316"/>
                  </a:lnTo>
                  <a:lnTo>
                    <a:pt x="1865" y="3343"/>
                  </a:lnTo>
                  <a:lnTo>
                    <a:pt x="1862" y="3367"/>
                  </a:lnTo>
                  <a:lnTo>
                    <a:pt x="1857" y="3395"/>
                  </a:lnTo>
                  <a:lnTo>
                    <a:pt x="1852" y="3422"/>
                  </a:lnTo>
                  <a:lnTo>
                    <a:pt x="1847" y="3448"/>
                  </a:lnTo>
                  <a:lnTo>
                    <a:pt x="1840" y="3474"/>
                  </a:lnTo>
                  <a:lnTo>
                    <a:pt x="1833" y="3498"/>
                  </a:lnTo>
                  <a:lnTo>
                    <a:pt x="1823" y="3522"/>
                  </a:lnTo>
                  <a:lnTo>
                    <a:pt x="1814" y="3545"/>
                  </a:lnTo>
                  <a:lnTo>
                    <a:pt x="1803" y="3568"/>
                  </a:lnTo>
                  <a:lnTo>
                    <a:pt x="1791" y="3590"/>
                  </a:lnTo>
                  <a:lnTo>
                    <a:pt x="1778" y="3612"/>
                  </a:lnTo>
                  <a:lnTo>
                    <a:pt x="1761" y="3634"/>
                  </a:lnTo>
                  <a:lnTo>
                    <a:pt x="1745" y="3655"/>
                  </a:lnTo>
                  <a:lnTo>
                    <a:pt x="1726" y="3676"/>
                  </a:lnTo>
                  <a:lnTo>
                    <a:pt x="1705" y="3698"/>
                  </a:lnTo>
                  <a:lnTo>
                    <a:pt x="1682" y="3718"/>
                  </a:lnTo>
                  <a:lnTo>
                    <a:pt x="1657" y="3740"/>
                  </a:lnTo>
                  <a:lnTo>
                    <a:pt x="1686" y="3736"/>
                  </a:lnTo>
                  <a:lnTo>
                    <a:pt x="1708" y="3732"/>
                  </a:lnTo>
                  <a:lnTo>
                    <a:pt x="1729" y="3731"/>
                  </a:lnTo>
                  <a:lnTo>
                    <a:pt x="1746" y="3731"/>
                  </a:lnTo>
                  <a:lnTo>
                    <a:pt x="1781" y="3734"/>
                  </a:lnTo>
                  <a:lnTo>
                    <a:pt x="1801" y="3736"/>
                  </a:lnTo>
                  <a:lnTo>
                    <a:pt x="1824" y="3736"/>
                  </a:lnTo>
                  <a:lnTo>
                    <a:pt x="1861" y="3737"/>
                  </a:lnTo>
                  <a:lnTo>
                    <a:pt x="1898" y="3738"/>
                  </a:lnTo>
                  <a:lnTo>
                    <a:pt x="1934" y="3739"/>
                  </a:lnTo>
                  <a:lnTo>
                    <a:pt x="1973" y="3741"/>
                  </a:lnTo>
                  <a:lnTo>
                    <a:pt x="2012" y="3744"/>
                  </a:lnTo>
                  <a:lnTo>
                    <a:pt x="2051" y="3748"/>
                  </a:lnTo>
                  <a:lnTo>
                    <a:pt x="2090" y="3752"/>
                  </a:lnTo>
                  <a:lnTo>
                    <a:pt x="2130" y="3757"/>
                  </a:lnTo>
                  <a:lnTo>
                    <a:pt x="2191" y="3764"/>
                  </a:lnTo>
                  <a:lnTo>
                    <a:pt x="2247" y="3769"/>
                  </a:lnTo>
                  <a:lnTo>
                    <a:pt x="2297" y="3772"/>
                  </a:lnTo>
                  <a:lnTo>
                    <a:pt x="2343" y="3774"/>
                  </a:lnTo>
                  <a:lnTo>
                    <a:pt x="2384" y="3775"/>
                  </a:lnTo>
                  <a:lnTo>
                    <a:pt x="2419" y="3775"/>
                  </a:lnTo>
                  <a:lnTo>
                    <a:pt x="2450" y="3774"/>
                  </a:lnTo>
                  <a:lnTo>
                    <a:pt x="2476" y="3771"/>
                  </a:lnTo>
                  <a:lnTo>
                    <a:pt x="2502" y="3767"/>
                  </a:lnTo>
                  <a:lnTo>
                    <a:pt x="2530" y="3761"/>
                  </a:lnTo>
                  <a:lnTo>
                    <a:pt x="2561" y="3752"/>
                  </a:lnTo>
                  <a:lnTo>
                    <a:pt x="2595" y="3740"/>
                  </a:lnTo>
                  <a:lnTo>
                    <a:pt x="2629" y="3725"/>
                  </a:lnTo>
                  <a:lnTo>
                    <a:pt x="2646" y="3717"/>
                  </a:lnTo>
                  <a:lnTo>
                    <a:pt x="2664" y="3708"/>
                  </a:lnTo>
                  <a:lnTo>
                    <a:pt x="2682" y="3698"/>
                  </a:lnTo>
                  <a:lnTo>
                    <a:pt x="2699" y="3687"/>
                  </a:lnTo>
                  <a:lnTo>
                    <a:pt x="2718" y="3675"/>
                  </a:lnTo>
                  <a:lnTo>
                    <a:pt x="2735" y="3663"/>
                  </a:lnTo>
                  <a:lnTo>
                    <a:pt x="2751" y="3661"/>
                  </a:lnTo>
                  <a:lnTo>
                    <a:pt x="2767" y="3660"/>
                  </a:lnTo>
                  <a:lnTo>
                    <a:pt x="2782" y="3661"/>
                  </a:lnTo>
                  <a:lnTo>
                    <a:pt x="2795" y="3664"/>
                  </a:lnTo>
                  <a:lnTo>
                    <a:pt x="2808" y="3669"/>
                  </a:lnTo>
                  <a:lnTo>
                    <a:pt x="2814" y="3672"/>
                  </a:lnTo>
                  <a:lnTo>
                    <a:pt x="2819" y="3675"/>
                  </a:lnTo>
                  <a:lnTo>
                    <a:pt x="2824" y="3679"/>
                  </a:lnTo>
                  <a:lnTo>
                    <a:pt x="2828" y="3684"/>
                  </a:lnTo>
                  <a:lnTo>
                    <a:pt x="2832" y="3689"/>
                  </a:lnTo>
                  <a:lnTo>
                    <a:pt x="2835" y="3695"/>
                  </a:lnTo>
                  <a:lnTo>
                    <a:pt x="2837" y="3701"/>
                  </a:lnTo>
                  <a:lnTo>
                    <a:pt x="2839" y="3707"/>
                  </a:lnTo>
                  <a:lnTo>
                    <a:pt x="2840" y="3714"/>
                  </a:lnTo>
                  <a:lnTo>
                    <a:pt x="2841" y="3722"/>
                  </a:lnTo>
                  <a:lnTo>
                    <a:pt x="2840" y="3730"/>
                  </a:lnTo>
                  <a:lnTo>
                    <a:pt x="2839" y="3740"/>
                  </a:lnTo>
                  <a:lnTo>
                    <a:pt x="2837" y="3749"/>
                  </a:lnTo>
                  <a:lnTo>
                    <a:pt x="2834" y="3759"/>
                  </a:lnTo>
                  <a:lnTo>
                    <a:pt x="2831" y="3769"/>
                  </a:lnTo>
                  <a:lnTo>
                    <a:pt x="2826" y="3780"/>
                  </a:lnTo>
                  <a:lnTo>
                    <a:pt x="2820" y="3792"/>
                  </a:lnTo>
                  <a:lnTo>
                    <a:pt x="2814" y="3804"/>
                  </a:lnTo>
                  <a:lnTo>
                    <a:pt x="2797" y="3830"/>
                  </a:lnTo>
                  <a:lnTo>
                    <a:pt x="2776" y="38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15226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20" y="516390"/>
            <a:ext cx="5800427" cy="3060700"/>
          </a:xfrm>
          <a:prstGeom prst="rect">
            <a:avLst/>
          </a:prstGeom>
          <a:effectLst>
            <a:outerShdw blurRad="2413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4121454" y="3863994"/>
            <a:ext cx="3901153" cy="983729"/>
          </a:xfrm>
          <a:prstGeom prst="rect">
            <a:avLst/>
          </a:prstGeom>
          <a:solidFill>
            <a:schemeClr val="bg1">
              <a:alpha val="82000"/>
            </a:schemeClr>
          </a:solidFill>
          <a:ln w="63500" cmpd="dbl">
            <a:solidFill>
              <a:schemeClr val="bg1"/>
            </a:solidFill>
            <a:bevel/>
          </a:ln>
          <a:effectLst>
            <a:glow rad="63500">
              <a:schemeClr val="bg1">
                <a:alpha val="40000"/>
              </a:schemeClr>
            </a:glow>
            <a:outerShdw blurRad="63500" sx="102000" sy="102000" algn="ctr" rotWithShape="0">
              <a:schemeClr val="tx1">
                <a:lumMod val="50000"/>
                <a:lumOff val="50000"/>
                <a:alpha val="3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93421" y="4032694"/>
            <a:ext cx="3557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 smtClean="0">
                <a:ln w="12700">
                  <a:noFill/>
                </a:ln>
                <a:solidFill>
                  <a:srgbClr val="D50200"/>
                </a:solidFill>
                <a:effectLst>
                  <a:outerShdw blurRad="63500" sx="102000" sy="102000" algn="ctr" rotWithShape="0">
                    <a:schemeClr val="bg2">
                      <a:lumMod val="10000"/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世界杯冠军预测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4948" y="4298639"/>
            <a:ext cx="1067451" cy="255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02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38" name="Chart 33"/>
          <p:cNvGraphicFramePr/>
          <p:nvPr>
            <p:extLst>
              <p:ext uri="{D42A27DB-BD31-4B8C-83A1-F6EECF244321}">
                <p14:modId xmlns:p14="http://schemas.microsoft.com/office/powerpoint/2010/main" val="1186909588"/>
              </p:ext>
            </p:extLst>
          </p:nvPr>
        </p:nvGraphicFramePr>
        <p:xfrm>
          <a:off x="937675" y="1828801"/>
          <a:ext cx="10252839" cy="4022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9" name="矩形 38"/>
          <p:cNvSpPr/>
          <p:nvPr/>
        </p:nvSpPr>
        <p:spPr>
          <a:xfrm>
            <a:off x="4816559" y="373712"/>
            <a:ext cx="24950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世界杯参赛队伍数据分析</a:t>
            </a:r>
            <a:endParaRPr lang="en-US" altLang="zh-CN" sz="14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7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8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035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8" grpId="0">
        <p:bldAsOne/>
      </p:bldGraphic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/>
          <p:cNvSpPr/>
          <p:nvPr/>
        </p:nvSpPr>
        <p:spPr>
          <a:xfrm>
            <a:off x="4816559" y="373712"/>
            <a:ext cx="24950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i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世界杯冠军</a:t>
            </a:r>
            <a:endParaRPr lang="en-US" altLang="zh-CN" sz="1400" i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r>
              <a:rPr lang="en-US" altLang="zh-CN" sz="8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en-US" altLang="zh-CN" sz="700" b="0" i="1" dirty="0" smtClean="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TYPE  YOUR  THOUGHT-</a:t>
            </a:r>
            <a:endParaRPr lang="zh-CN" altLang="en-US" sz="800" b="0" i="1" dirty="0">
              <a:solidFill>
                <a:schemeClr val="bg1"/>
              </a:solidFill>
              <a:effectLst/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Oval 6"/>
          <p:cNvSpPr>
            <a:spLocks noChangeArrowheads="1"/>
          </p:cNvSpPr>
          <p:nvPr/>
        </p:nvSpPr>
        <p:spPr bwMode="auto">
          <a:xfrm>
            <a:off x="3452914" y="1710029"/>
            <a:ext cx="2466491" cy="2468567"/>
          </a:xfrm>
          <a:prstGeom prst="ellipse">
            <a:avLst/>
          </a:prstGeo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 sz="16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5032880" y="2249833"/>
            <a:ext cx="3070656" cy="3072732"/>
          </a:xfrm>
          <a:prstGeom prst="ellipse">
            <a:avLst/>
          </a:prstGeo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ln>
            <a:noFill/>
          </a:ln>
          <a:effectLst>
            <a:outerShdw blurRad="889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 sz="16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6" name="Freeform 9"/>
          <p:cNvSpPr>
            <a:spLocks noChangeArrowheads="1"/>
          </p:cNvSpPr>
          <p:nvPr/>
        </p:nvSpPr>
        <p:spPr bwMode="auto">
          <a:xfrm>
            <a:off x="6241211" y="2249833"/>
            <a:ext cx="1862324" cy="1723222"/>
          </a:xfrm>
          <a:custGeom>
            <a:avLst/>
            <a:gdLst>
              <a:gd name="T0" fmla="*/ 2085443692 w 145"/>
              <a:gd name="T1" fmla="*/ 1663708056 h 134"/>
              <a:gd name="T2" fmla="*/ 1295121087 w 145"/>
              <a:gd name="T3" fmla="*/ 1939494835 h 134"/>
              <a:gd name="T4" fmla="*/ 0 w 145"/>
              <a:gd name="T5" fmla="*/ 637927160 h 134"/>
              <a:gd name="T6" fmla="*/ 158200045 w 145"/>
              <a:gd name="T7" fmla="*/ 13943226 h 134"/>
              <a:gd name="T8" fmla="*/ 374292528 w 145"/>
              <a:gd name="T9" fmla="*/ 0 h 134"/>
              <a:gd name="T10" fmla="*/ 2085443692 w 145"/>
              <a:gd name="T11" fmla="*/ 1663708056 h 13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5"/>
              <a:gd name="T19" fmla="*/ 0 h 134"/>
              <a:gd name="T20" fmla="*/ 145 w 145"/>
              <a:gd name="T21" fmla="*/ 134 h 13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5" h="134">
                <a:moveTo>
                  <a:pt x="145" y="115"/>
                </a:moveTo>
                <a:cubicBezTo>
                  <a:pt x="130" y="127"/>
                  <a:pt x="111" y="134"/>
                  <a:pt x="90" y="134"/>
                </a:cubicBezTo>
                <a:cubicBezTo>
                  <a:pt x="40" y="134"/>
                  <a:pt x="0" y="94"/>
                  <a:pt x="0" y="44"/>
                </a:cubicBezTo>
                <a:cubicBezTo>
                  <a:pt x="0" y="28"/>
                  <a:pt x="4" y="14"/>
                  <a:pt x="11" y="1"/>
                </a:cubicBezTo>
                <a:cubicBezTo>
                  <a:pt x="16" y="0"/>
                  <a:pt x="21" y="0"/>
                  <a:pt x="26" y="0"/>
                </a:cubicBezTo>
                <a:cubicBezTo>
                  <a:pt x="90" y="0"/>
                  <a:pt x="143" y="51"/>
                  <a:pt x="145" y="115"/>
                </a:cubicBezTo>
                <a:close/>
              </a:path>
            </a:pathLst>
          </a:custGeom>
          <a:gradFill>
            <a:gsLst>
              <a:gs pos="53000">
                <a:srgbClr val="D50200"/>
              </a:gs>
              <a:gs pos="5989">
                <a:srgbClr val="D50200"/>
              </a:gs>
              <a:gs pos="100000">
                <a:srgbClr val="E8AE74">
                  <a:alpha val="77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7152650" y="4255414"/>
            <a:ext cx="1401416" cy="1401416"/>
          </a:xfrm>
          <a:prstGeom prst="ellipse">
            <a:avLst/>
          </a:prstGeo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 sz="160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8" name="Freeform 11"/>
          <p:cNvSpPr>
            <a:spLocks noChangeArrowheads="1"/>
          </p:cNvSpPr>
          <p:nvPr/>
        </p:nvSpPr>
        <p:spPr bwMode="auto">
          <a:xfrm>
            <a:off x="7152650" y="4255414"/>
            <a:ext cx="874068" cy="938429"/>
          </a:xfrm>
          <a:custGeom>
            <a:avLst/>
            <a:gdLst>
              <a:gd name="T0" fmla="*/ 779065881 w 68"/>
              <a:gd name="T1" fmla="*/ 0 h 73"/>
              <a:gd name="T2" fmla="*/ 981749208 w 68"/>
              <a:gd name="T3" fmla="*/ 27876326 h 73"/>
              <a:gd name="T4" fmla="*/ 44483791 w 68"/>
              <a:gd name="T5" fmla="*/ 1054798500 h 73"/>
              <a:gd name="T6" fmla="*/ 0 w 68"/>
              <a:gd name="T7" fmla="*/ 779337936 h 73"/>
              <a:gd name="T8" fmla="*/ 779065881 w 68"/>
              <a:gd name="T9" fmla="*/ 0 h 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8"/>
              <a:gd name="T16" fmla="*/ 0 h 73"/>
              <a:gd name="T17" fmla="*/ 68 w 68"/>
              <a:gd name="T18" fmla="*/ 73 h 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8" h="73">
                <a:moveTo>
                  <a:pt x="54" y="0"/>
                </a:moveTo>
                <a:cubicBezTo>
                  <a:pt x="59" y="0"/>
                  <a:pt x="64" y="0"/>
                  <a:pt x="68" y="2"/>
                </a:cubicBezTo>
                <a:cubicBezTo>
                  <a:pt x="57" y="33"/>
                  <a:pt x="34" y="59"/>
                  <a:pt x="3" y="73"/>
                </a:cubicBezTo>
                <a:cubicBezTo>
                  <a:pt x="1" y="67"/>
                  <a:pt x="0" y="61"/>
                  <a:pt x="0" y="54"/>
                </a:cubicBezTo>
                <a:cubicBezTo>
                  <a:pt x="0" y="24"/>
                  <a:pt x="24" y="0"/>
                  <a:pt x="54" y="0"/>
                </a:cubicBezTo>
                <a:close/>
              </a:path>
            </a:pathLst>
          </a:custGeom>
          <a:gradFill>
            <a:gsLst>
              <a:gs pos="53000">
                <a:srgbClr val="D50200"/>
              </a:gs>
              <a:gs pos="5989">
                <a:srgbClr val="EA6467">
                  <a:alpha val="81000"/>
                </a:srgbClr>
              </a:gs>
              <a:gs pos="100000">
                <a:srgbClr val="E8AE74">
                  <a:alpha val="77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4081994" y="3599344"/>
            <a:ext cx="2094855" cy="2094857"/>
          </a:xfrm>
          <a:prstGeom prst="ellipse">
            <a:avLst/>
          </a:prstGeom>
          <a:gradFill>
            <a:gsLst>
              <a:gs pos="5989">
                <a:schemeClr val="bg1"/>
              </a:gs>
              <a:gs pos="100000">
                <a:srgbClr val="D9E7FC"/>
              </a:gs>
            </a:gsLst>
            <a:path path="circle">
              <a:fillToRect l="100000" t="100000"/>
            </a:path>
          </a:gradFill>
          <a:ln>
            <a:noFill/>
          </a:ln>
          <a:effectLst>
            <a:outerShdw blurRad="762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宋体" panose="02010600030101010101" pitchFamily="2" charset="-122"/>
            </a:endParaRPr>
          </a:p>
        </p:txBody>
      </p:sp>
      <p:sp>
        <p:nvSpPr>
          <p:cNvPr id="10" name="Freeform 13"/>
          <p:cNvSpPr>
            <a:spLocks noChangeArrowheads="1"/>
          </p:cNvSpPr>
          <p:nvPr/>
        </p:nvSpPr>
        <p:spPr bwMode="auto">
          <a:xfrm>
            <a:off x="5032880" y="3599344"/>
            <a:ext cx="1143969" cy="1619413"/>
          </a:xfrm>
          <a:custGeom>
            <a:avLst/>
            <a:gdLst>
              <a:gd name="T0" fmla="*/ 1098461364 w 89"/>
              <a:gd name="T1" fmla="*/ 1818635464 h 126"/>
              <a:gd name="T2" fmla="*/ 0 w 89"/>
              <a:gd name="T3" fmla="*/ 216939435 h 126"/>
              <a:gd name="T4" fmla="*/ 13936423 w 89"/>
              <a:gd name="T5" fmla="*/ 0 h 126"/>
              <a:gd name="T6" fmla="*/ 100218407 w 89"/>
              <a:gd name="T7" fmla="*/ 0 h 126"/>
              <a:gd name="T8" fmla="*/ 1284961756 w 89"/>
              <a:gd name="T9" fmla="*/ 1184415607 h 126"/>
              <a:gd name="T10" fmla="*/ 1098461364 w 89"/>
              <a:gd name="T11" fmla="*/ 1818635464 h 12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9"/>
              <a:gd name="T19" fmla="*/ 0 h 126"/>
              <a:gd name="T20" fmla="*/ 89 w 89"/>
              <a:gd name="T21" fmla="*/ 126 h 12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9" h="126">
                <a:moveTo>
                  <a:pt x="76" y="126"/>
                </a:moveTo>
                <a:cubicBezTo>
                  <a:pt x="31" y="108"/>
                  <a:pt x="0" y="65"/>
                  <a:pt x="0" y="15"/>
                </a:cubicBezTo>
                <a:cubicBezTo>
                  <a:pt x="0" y="10"/>
                  <a:pt x="0" y="5"/>
                  <a:pt x="1" y="0"/>
                </a:cubicBezTo>
                <a:cubicBezTo>
                  <a:pt x="3" y="0"/>
                  <a:pt x="5" y="0"/>
                  <a:pt x="7" y="0"/>
                </a:cubicBezTo>
                <a:cubicBezTo>
                  <a:pt x="52" y="0"/>
                  <a:pt x="89" y="37"/>
                  <a:pt x="89" y="82"/>
                </a:cubicBezTo>
                <a:cubicBezTo>
                  <a:pt x="89" y="98"/>
                  <a:pt x="84" y="113"/>
                  <a:pt x="76" y="126"/>
                </a:cubicBezTo>
                <a:close/>
              </a:path>
            </a:pathLst>
          </a:custGeom>
          <a:gradFill>
            <a:gsLst>
              <a:gs pos="53000">
                <a:srgbClr val="D50200"/>
              </a:gs>
              <a:gs pos="5989">
                <a:srgbClr val="D50200"/>
              </a:gs>
              <a:gs pos="100000">
                <a:srgbClr val="E8AE74">
                  <a:alpha val="77000"/>
                </a:srgbClr>
              </a:gs>
            </a:gsLst>
            <a:path path="circle">
              <a:fillToRect l="100000" t="100000"/>
            </a:path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682"/>
          <p:cNvSpPr>
            <a:spLocks noChangeArrowheads="1"/>
          </p:cNvSpPr>
          <p:nvPr/>
        </p:nvSpPr>
        <p:spPr bwMode="auto">
          <a:xfrm>
            <a:off x="4157895" y="2537252"/>
            <a:ext cx="83869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4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Calibri" panose="020F0502020204030204" pitchFamily="34" charset="0"/>
              </a:rPr>
              <a:t>30%</a:t>
            </a:r>
            <a:endParaRPr lang="zh-CN" altLang="en-US" sz="34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2" name="TextBox 682"/>
          <p:cNvSpPr>
            <a:spLocks noChangeArrowheads="1"/>
          </p:cNvSpPr>
          <p:nvPr/>
        </p:nvSpPr>
        <p:spPr bwMode="auto">
          <a:xfrm>
            <a:off x="6042708" y="3609083"/>
            <a:ext cx="8771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600" dirty="0">
                <a:solidFill>
                  <a:srgbClr val="D502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Calibri" panose="020F0502020204030204" pitchFamily="34" charset="0"/>
              </a:rPr>
              <a:t>80%</a:t>
            </a:r>
            <a:endParaRPr lang="zh-CN" altLang="en-US" sz="3600" dirty="0">
              <a:solidFill>
                <a:srgbClr val="D50200"/>
              </a:solidFill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3" name="TextBox 682"/>
          <p:cNvSpPr>
            <a:spLocks noChangeArrowheads="1"/>
          </p:cNvSpPr>
          <p:nvPr/>
        </p:nvSpPr>
        <p:spPr bwMode="auto">
          <a:xfrm>
            <a:off x="6789465" y="2791827"/>
            <a:ext cx="800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Calibri" panose="020F0502020204030204" pitchFamily="34" charset="0"/>
              </a:rPr>
              <a:t>25%</a:t>
            </a:r>
            <a:endParaRPr lang="zh-CN" altLang="en-US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4" name="TextBox 682"/>
          <p:cNvSpPr>
            <a:spLocks noChangeArrowheads="1"/>
          </p:cNvSpPr>
          <p:nvPr/>
        </p:nvSpPr>
        <p:spPr bwMode="auto">
          <a:xfrm>
            <a:off x="7491720" y="4734984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Calibri" panose="020F0502020204030204" pitchFamily="34" charset="0"/>
              </a:rPr>
              <a:t>10%</a:t>
            </a:r>
            <a:endParaRPr lang="zh-CN" altLang="en-US" sz="28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5" name="TextBox 682"/>
          <p:cNvSpPr>
            <a:spLocks noChangeArrowheads="1"/>
          </p:cNvSpPr>
          <p:nvPr/>
        </p:nvSpPr>
        <p:spPr bwMode="auto">
          <a:xfrm>
            <a:off x="4531899" y="4497307"/>
            <a:ext cx="800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32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Calibri" panose="020F0502020204030204" pitchFamily="34" charset="0"/>
              </a:rPr>
              <a:t>15%</a:t>
            </a:r>
            <a:endParaRPr lang="zh-CN" altLang="en-US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16" name="直接连接符 2"/>
          <p:cNvSpPr>
            <a:spLocks noChangeShapeType="1"/>
          </p:cNvSpPr>
          <p:nvPr/>
        </p:nvSpPr>
        <p:spPr bwMode="auto">
          <a:xfrm flipH="1">
            <a:off x="830711" y="2943274"/>
            <a:ext cx="2622203" cy="2077"/>
          </a:xfrm>
          <a:prstGeom prst="line">
            <a:avLst/>
          </a:prstGeom>
          <a:noFill/>
          <a:ln w="25400">
            <a:solidFill>
              <a:srgbClr val="D9E7FC"/>
            </a:solidFill>
            <a:prstDash val="dash"/>
            <a:bevel/>
          </a:ln>
          <a:effectLst>
            <a:outerShdw blurRad="203200" dist="127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57"/>
          <p:cNvSpPr>
            <a:spLocks noChangeArrowheads="1"/>
          </p:cNvSpPr>
          <p:nvPr/>
        </p:nvSpPr>
        <p:spPr bwMode="auto">
          <a:xfrm>
            <a:off x="779073" y="2465755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直接连接符 61"/>
          <p:cNvSpPr>
            <a:spLocks noChangeShapeType="1"/>
          </p:cNvSpPr>
          <p:nvPr/>
        </p:nvSpPr>
        <p:spPr bwMode="auto">
          <a:xfrm flipH="1">
            <a:off x="830711" y="4687258"/>
            <a:ext cx="3251283" cy="2077"/>
          </a:xfrm>
          <a:prstGeom prst="line">
            <a:avLst/>
          </a:prstGeom>
          <a:noFill/>
          <a:ln w="25400">
            <a:solidFill>
              <a:srgbClr val="D9E7FC"/>
            </a:solidFill>
            <a:prstDash val="dash"/>
            <a:bevel/>
          </a:ln>
          <a:effectLst>
            <a:outerShdw blurRad="203200" dist="127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62"/>
          <p:cNvSpPr>
            <a:spLocks noChangeArrowheads="1"/>
          </p:cNvSpPr>
          <p:nvPr/>
        </p:nvSpPr>
        <p:spPr bwMode="auto">
          <a:xfrm>
            <a:off x="830711" y="4209738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直接连接符 64"/>
          <p:cNvSpPr>
            <a:spLocks noChangeShapeType="1"/>
          </p:cNvSpPr>
          <p:nvPr/>
        </p:nvSpPr>
        <p:spPr bwMode="auto">
          <a:xfrm flipH="1">
            <a:off x="8554065" y="4986226"/>
            <a:ext cx="2636737" cy="0"/>
          </a:xfrm>
          <a:prstGeom prst="line">
            <a:avLst/>
          </a:prstGeom>
          <a:noFill/>
          <a:ln w="25400">
            <a:solidFill>
              <a:srgbClr val="D9E7FC"/>
            </a:solidFill>
            <a:prstDash val="dash"/>
            <a:bevel/>
          </a:ln>
          <a:effectLst>
            <a:outerShdw blurRad="203200" dist="127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65"/>
          <p:cNvSpPr>
            <a:spLocks noChangeArrowheads="1"/>
          </p:cNvSpPr>
          <p:nvPr/>
        </p:nvSpPr>
        <p:spPr bwMode="auto">
          <a:xfrm>
            <a:off x="9616292" y="4508707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直接连接符 67"/>
          <p:cNvSpPr>
            <a:spLocks noChangeShapeType="1"/>
          </p:cNvSpPr>
          <p:nvPr/>
        </p:nvSpPr>
        <p:spPr bwMode="auto">
          <a:xfrm flipH="1">
            <a:off x="8103536" y="3786200"/>
            <a:ext cx="3087266" cy="0"/>
          </a:xfrm>
          <a:prstGeom prst="line">
            <a:avLst/>
          </a:prstGeom>
          <a:noFill/>
          <a:ln w="25400">
            <a:solidFill>
              <a:srgbClr val="D9E7FC"/>
            </a:solidFill>
            <a:prstDash val="dash"/>
            <a:bevel/>
          </a:ln>
          <a:effectLst>
            <a:outerShdw blurRad="203200" dist="127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68"/>
          <p:cNvSpPr>
            <a:spLocks noChangeArrowheads="1"/>
          </p:cNvSpPr>
          <p:nvPr/>
        </p:nvSpPr>
        <p:spPr bwMode="auto">
          <a:xfrm>
            <a:off x="9616292" y="3308680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直接连接符 70"/>
          <p:cNvSpPr>
            <a:spLocks noChangeShapeType="1"/>
          </p:cNvSpPr>
          <p:nvPr/>
        </p:nvSpPr>
        <p:spPr bwMode="auto">
          <a:xfrm flipH="1">
            <a:off x="7727794" y="2789638"/>
            <a:ext cx="3463007" cy="35449"/>
          </a:xfrm>
          <a:prstGeom prst="line">
            <a:avLst/>
          </a:prstGeom>
          <a:noFill/>
          <a:ln w="25400">
            <a:solidFill>
              <a:srgbClr val="D9E7FC"/>
            </a:solidFill>
            <a:prstDash val="dash"/>
            <a:bevel/>
          </a:ln>
          <a:effectLst>
            <a:outerShdw blurRad="203200" dist="12700" dir="5400000" algn="t" rotWithShape="0">
              <a:schemeClr val="tx1">
                <a:lumMod val="65000"/>
                <a:lumOff val="35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71"/>
          <p:cNvSpPr>
            <a:spLocks noChangeArrowheads="1"/>
          </p:cNvSpPr>
          <p:nvPr/>
        </p:nvSpPr>
        <p:spPr bwMode="auto">
          <a:xfrm>
            <a:off x="9616292" y="2312118"/>
            <a:ext cx="16209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添加标题</a:t>
            </a:r>
            <a:endParaRPr lang="zh-CN" altLang="en-US" sz="32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798920" y="3030808"/>
            <a:ext cx="1621727" cy="39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9pPr>
          </a:lstStyle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Lucida Grande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Lucida Grande" charset="-122"/>
              </a:rPr>
              <a:t>内容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Lucida Grande" charset="-122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798920" y="4733141"/>
            <a:ext cx="1580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9pPr>
          </a:lstStyle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Lucida Grande" charset="-122"/>
              </a:rPr>
              <a:t>请输入内容</a:t>
            </a:r>
          </a:p>
        </p:txBody>
      </p:sp>
      <p:sp>
        <p:nvSpPr>
          <p:cNvPr id="28" name="矩形 3"/>
          <p:cNvSpPr>
            <a:spLocks noChangeArrowheads="1"/>
          </p:cNvSpPr>
          <p:nvPr/>
        </p:nvSpPr>
        <p:spPr bwMode="auto">
          <a:xfrm>
            <a:off x="9999760" y="2835338"/>
            <a:ext cx="1621727" cy="390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9pPr>
          </a:lstStyle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Lucida Grande" charset="-122"/>
              </a:rPr>
              <a:t>请输入</a:t>
            </a:r>
            <a:r>
              <a:rPr lang="zh-CN" altLang="en-US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Lucida Grande" charset="-122"/>
              </a:rPr>
              <a:t>内容</a:t>
            </a:r>
            <a:endParaRPr lang="zh-CN" altLang="en-US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sym typeface="Lucida Grande" charset="-122"/>
            </a:endParaRP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10040996" y="3847215"/>
            <a:ext cx="1580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9pPr>
          </a:lstStyle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Lucida Grande" charset="-122"/>
              </a:rPr>
              <a:t>请输入内容</a:t>
            </a:r>
          </a:p>
        </p:txBody>
      </p: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10040996" y="5015069"/>
            <a:ext cx="1580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rgbClr val="000000"/>
                </a:solidFill>
                <a:latin typeface="Century Gothic" panose="020B0502020202020204" pitchFamily="34" charset="0"/>
                <a:ea typeface="宋体" panose="02010600030101010101" pitchFamily="2" charset="-122"/>
                <a:sym typeface="Century Gothic" panose="020B0502020202020204" pitchFamily="34" charset="0"/>
              </a:defRPr>
            </a:lvl9pPr>
          </a:lstStyle>
          <a:p>
            <a:pPr algn="just" eaLnBrk="0" fontAlgn="base" hangingPunct="0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Lucida Grande" charset="-122"/>
              </a:rPr>
              <a:t>请输入内容</a:t>
            </a:r>
          </a:p>
        </p:txBody>
      </p:sp>
    </p:spTree>
    <p:extLst>
      <p:ext uri="{BB962C8B-B14F-4D97-AF65-F5344CB8AC3E}">
        <p14:creationId xmlns:p14="http://schemas.microsoft.com/office/powerpoint/2010/main" val="862759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423" y="373712"/>
            <a:ext cx="4187277" cy="449326"/>
          </a:xfrm>
          <a:prstGeom prst="rect">
            <a:avLst/>
          </a:prstGeom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672" y="1684730"/>
            <a:ext cx="1986642" cy="5173270"/>
          </a:xfrm>
          <a:prstGeom prst="rect">
            <a:avLst/>
          </a:prstGeom>
          <a:effectLst>
            <a:outerShdw blurRad="469900" dir="13500000" sy="23000" kx="-1200000" algn="bl" rotWithShape="0">
              <a:prstClr val="black">
                <a:alpha val="62000"/>
              </a:prst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7758580" y="2902984"/>
            <a:ext cx="2435072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 smtClean="0">
                <a:ln w="12700">
                  <a:noFill/>
                </a:ln>
                <a:gradFill flip="none" rotWithShape="1">
                  <a:gsLst>
                    <a:gs pos="0">
                      <a:srgbClr val="FFFFFF"/>
                    </a:gs>
                    <a:gs pos="45000">
                      <a:srgbClr val="FFFF9E"/>
                    </a:gs>
                    <a:gs pos="66000">
                      <a:srgbClr val="FFAA71"/>
                    </a:gs>
                  </a:gsLst>
                  <a:lin ang="5400000" scaled="1"/>
                  <a:tileRect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预测冠军：</a:t>
            </a:r>
            <a:endParaRPr lang="zh-CN" altLang="en-US" sz="3600" b="1" dirty="0">
              <a:ln w="12700">
                <a:noFill/>
              </a:ln>
              <a:gradFill flip="none" rotWithShape="1">
                <a:gsLst>
                  <a:gs pos="0">
                    <a:srgbClr val="FFFFFF"/>
                  </a:gs>
                  <a:gs pos="45000">
                    <a:srgbClr val="FFFF9E"/>
                  </a:gs>
                  <a:gs pos="66000">
                    <a:srgbClr val="FFAA71"/>
                  </a:gs>
                </a:gsLst>
                <a:lin ang="5400000" scaled="1"/>
                <a:tileRect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58580" y="3913401"/>
            <a:ext cx="369065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3600" b="1" dirty="0" smtClean="0">
                <a:ln w="127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国家足球队</a:t>
            </a:r>
            <a:endParaRPr lang="zh-CN" altLang="en-US" sz="3600" b="1" dirty="0">
              <a:ln w="127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973648" y="3719757"/>
            <a:ext cx="3245758" cy="0"/>
          </a:xfrm>
          <a:prstGeom prst="line">
            <a:avLst/>
          </a:prstGeom>
          <a:ln w="12700"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931936" y="2709863"/>
            <a:ext cx="3262945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 2018 </a:t>
            </a:r>
          </a:p>
          <a:p>
            <a:pPr algn="ctr"/>
            <a:r>
              <a:rPr lang="en-US" altLang="zh-CN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FIFA WORLD CUP</a:t>
            </a:r>
            <a:endParaRPr lang="zh-CN" alt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51310" y="3821069"/>
            <a:ext cx="36904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zh-CN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Чемпиона́т ми́ра по футбо́лу </a:t>
            </a:r>
            <a:endParaRPr lang="en-US" altLang="zh-CN" sz="16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ru-RU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zh-CN" alt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20344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029117" y="2848281"/>
            <a:ext cx="324960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谢</a:t>
            </a:r>
            <a:endParaRPr lang="zh-CN" altLang="en-US" sz="23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0723" y="508000"/>
            <a:ext cx="5800427" cy="3060700"/>
          </a:xfrm>
          <a:prstGeom prst="rect">
            <a:avLst/>
          </a:prstGeom>
          <a:effectLst>
            <a:outerShdw blurRad="1905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2048" y="2632470"/>
            <a:ext cx="1752511" cy="42018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7" y="-1550219"/>
            <a:ext cx="11518696" cy="572411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968303" y="2956187"/>
            <a:ext cx="3249608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3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行楷" panose="02010800040101010101" pitchFamily="2" charset="-122"/>
                <a:ea typeface="华文行楷" panose="02010800040101010101" pitchFamily="2" charset="-122"/>
              </a:rPr>
              <a:t>谢</a:t>
            </a:r>
            <a:endParaRPr lang="zh-CN" altLang="en-US" sz="23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2298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2018俄罗斯世界杯PPT"/>
  <p:tag name="ISPRING_FIRST_PUBLISH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946</Words>
  <Application>Microsoft Office PowerPoint</Application>
  <PresentationFormat>宽屏</PresentationFormat>
  <Paragraphs>275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6" baseType="lpstr">
      <vt:lpstr>Lucida Grande</vt:lpstr>
      <vt:lpstr>PingFang SC</vt:lpstr>
      <vt:lpstr>等线</vt:lpstr>
      <vt:lpstr>等线 Light</vt:lpstr>
      <vt:lpstr>华文行楷</vt:lpstr>
      <vt:lpstr>华文中宋</vt:lpstr>
      <vt:lpstr>楷体</vt:lpstr>
      <vt:lpstr>宋体</vt:lpstr>
      <vt:lpstr>微软雅黑</vt:lpstr>
      <vt:lpstr>微软雅黑 Light</vt:lpstr>
      <vt:lpstr>幼圆</vt:lpstr>
      <vt:lpstr>Arial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2018俄罗斯世界杯PPT</dc:title>
  <dc:creator>Larry Yu</dc:creator>
  <cp:lastModifiedBy>faith123</cp:lastModifiedBy>
  <cp:revision>30</cp:revision>
  <dcterms:created xsi:type="dcterms:W3CDTF">2018-05-17T08:36:55Z</dcterms:created>
  <dcterms:modified xsi:type="dcterms:W3CDTF">2018-06-13T01:31:40Z</dcterms:modified>
</cp:coreProperties>
</file>