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92" r:id="rId2"/>
    <p:sldId id="284" r:id="rId3"/>
    <p:sldId id="268" r:id="rId4"/>
    <p:sldId id="262" r:id="rId5"/>
    <p:sldId id="257" r:id="rId6"/>
    <p:sldId id="258" r:id="rId7"/>
    <p:sldId id="275" r:id="rId8"/>
    <p:sldId id="264" r:id="rId9"/>
    <p:sldId id="269" r:id="rId10"/>
    <p:sldId id="265" r:id="rId11"/>
    <p:sldId id="273" r:id="rId12"/>
    <p:sldId id="278" r:id="rId13"/>
    <p:sldId id="279" r:id="rId14"/>
    <p:sldId id="285" r:id="rId15"/>
    <p:sldId id="286" r:id="rId16"/>
    <p:sldId id="287" r:id="rId17"/>
    <p:sldId id="288" r:id="rId18"/>
    <p:sldId id="272" r:id="rId19"/>
    <p:sldId id="281" r:id="rId20"/>
    <p:sldId id="289" r:id="rId21"/>
    <p:sldId id="290" r:id="rId22"/>
    <p:sldId id="271" r:id="rId23"/>
    <p:sldId id="267" r:id="rId24"/>
    <p:sldId id="270" r:id="rId25"/>
    <p:sldId id="261" r:id="rId26"/>
    <p:sldId id="28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021"/>
    <a:srgbClr val="FDE98C"/>
    <a:srgbClr val="2F1E0B"/>
    <a:srgbClr val="E9A95D"/>
    <a:srgbClr val="F1BA61"/>
    <a:srgbClr val="C1792B"/>
    <a:srgbClr val="543614"/>
    <a:srgbClr val="F0C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8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3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35E6C-1934-4197-B030-351943965592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75F6A-FD8E-4636-8A97-EFD49F3DB4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831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06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46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752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376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090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410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014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465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223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71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0906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043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151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323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0739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041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7414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0917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291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6124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4677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948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20434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7415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065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75F6A-FD8E-4636-8A97-EFD49F3DB44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686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5324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72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36624" y="1574800"/>
            <a:ext cx="4940300" cy="4330700"/>
          </a:xfrm>
          <a:custGeom>
            <a:avLst/>
            <a:gdLst>
              <a:gd name="connsiteX0" fmla="*/ 340783 w 4940300"/>
              <a:gd name="connsiteY0" fmla="*/ 0 h 4330700"/>
              <a:gd name="connsiteX1" fmla="*/ 4599517 w 4940300"/>
              <a:gd name="connsiteY1" fmla="*/ 0 h 4330700"/>
              <a:gd name="connsiteX2" fmla="*/ 4940300 w 4940300"/>
              <a:gd name="connsiteY2" fmla="*/ 340783 h 4330700"/>
              <a:gd name="connsiteX3" fmla="*/ 4940300 w 4940300"/>
              <a:gd name="connsiteY3" fmla="*/ 3989917 h 4330700"/>
              <a:gd name="connsiteX4" fmla="*/ 4599517 w 4940300"/>
              <a:gd name="connsiteY4" fmla="*/ 4330700 h 4330700"/>
              <a:gd name="connsiteX5" fmla="*/ 340783 w 4940300"/>
              <a:gd name="connsiteY5" fmla="*/ 4330700 h 4330700"/>
              <a:gd name="connsiteX6" fmla="*/ 0 w 4940300"/>
              <a:gd name="connsiteY6" fmla="*/ 3989917 h 4330700"/>
              <a:gd name="connsiteX7" fmla="*/ 0 w 4940300"/>
              <a:gd name="connsiteY7" fmla="*/ 340783 h 4330700"/>
              <a:gd name="connsiteX8" fmla="*/ 340783 w 4940300"/>
              <a:gd name="connsiteY8" fmla="*/ 0 h 433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40300" h="4330700">
                <a:moveTo>
                  <a:pt x="340783" y="0"/>
                </a:moveTo>
                <a:lnTo>
                  <a:pt x="4599517" y="0"/>
                </a:lnTo>
                <a:cubicBezTo>
                  <a:pt x="4787726" y="0"/>
                  <a:pt x="4940300" y="152574"/>
                  <a:pt x="4940300" y="340783"/>
                </a:cubicBezTo>
                <a:lnTo>
                  <a:pt x="4940300" y="3989917"/>
                </a:lnTo>
                <a:cubicBezTo>
                  <a:pt x="4940300" y="4178126"/>
                  <a:pt x="4787726" y="4330700"/>
                  <a:pt x="4599517" y="4330700"/>
                </a:cubicBezTo>
                <a:lnTo>
                  <a:pt x="340783" y="4330700"/>
                </a:lnTo>
                <a:cubicBezTo>
                  <a:pt x="152574" y="4330700"/>
                  <a:pt x="0" y="4178126"/>
                  <a:pt x="0" y="3989917"/>
                </a:cubicBezTo>
                <a:lnTo>
                  <a:pt x="0" y="340783"/>
                </a:lnTo>
                <a:cubicBezTo>
                  <a:pt x="0" y="152574"/>
                  <a:pt x="152574" y="0"/>
                  <a:pt x="340783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85000"/>
                  <a:lumOff val="15000"/>
                  <a:alpha val="60000"/>
                </a:schemeClr>
              </a:gs>
              <a:gs pos="100000">
                <a:schemeClr val="tx1">
                  <a:lumMod val="65000"/>
                  <a:lumOff val="35000"/>
                  <a:alpha val="33000"/>
                </a:schemeClr>
              </a:gs>
              <a:gs pos="55000">
                <a:schemeClr val="tx1">
                  <a:lumMod val="75000"/>
                  <a:lumOff val="25000"/>
                  <a:alpha val="46000"/>
                </a:schemeClr>
              </a:gs>
            </a:gsLst>
            <a:lin ang="2700000" scaled="1"/>
          </a:gradFill>
          <a:ln w="31750">
            <a:gradFill>
              <a:gsLst>
                <a:gs pos="0">
                  <a:srgbClr val="FDE98C"/>
                </a:gs>
                <a:gs pos="55000">
                  <a:srgbClr val="C1792B"/>
                </a:gs>
                <a:gs pos="100000">
                  <a:srgbClr val="E9A95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315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36624" y="1574800"/>
            <a:ext cx="4940300" cy="4330700"/>
          </a:xfrm>
          <a:custGeom>
            <a:avLst/>
            <a:gdLst>
              <a:gd name="connsiteX0" fmla="*/ 340783 w 4940300"/>
              <a:gd name="connsiteY0" fmla="*/ 0 h 4330700"/>
              <a:gd name="connsiteX1" fmla="*/ 4599517 w 4940300"/>
              <a:gd name="connsiteY1" fmla="*/ 0 h 4330700"/>
              <a:gd name="connsiteX2" fmla="*/ 4940300 w 4940300"/>
              <a:gd name="connsiteY2" fmla="*/ 340783 h 4330700"/>
              <a:gd name="connsiteX3" fmla="*/ 4940300 w 4940300"/>
              <a:gd name="connsiteY3" fmla="*/ 3989917 h 4330700"/>
              <a:gd name="connsiteX4" fmla="*/ 4599517 w 4940300"/>
              <a:gd name="connsiteY4" fmla="*/ 4330700 h 4330700"/>
              <a:gd name="connsiteX5" fmla="*/ 340783 w 4940300"/>
              <a:gd name="connsiteY5" fmla="*/ 4330700 h 4330700"/>
              <a:gd name="connsiteX6" fmla="*/ 0 w 4940300"/>
              <a:gd name="connsiteY6" fmla="*/ 3989917 h 4330700"/>
              <a:gd name="connsiteX7" fmla="*/ 0 w 4940300"/>
              <a:gd name="connsiteY7" fmla="*/ 340783 h 4330700"/>
              <a:gd name="connsiteX8" fmla="*/ 340783 w 4940300"/>
              <a:gd name="connsiteY8" fmla="*/ 0 h 433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40300" h="4330700">
                <a:moveTo>
                  <a:pt x="340783" y="0"/>
                </a:moveTo>
                <a:lnTo>
                  <a:pt x="4599517" y="0"/>
                </a:lnTo>
                <a:cubicBezTo>
                  <a:pt x="4787726" y="0"/>
                  <a:pt x="4940300" y="152574"/>
                  <a:pt x="4940300" y="340783"/>
                </a:cubicBezTo>
                <a:lnTo>
                  <a:pt x="4940300" y="3989917"/>
                </a:lnTo>
                <a:cubicBezTo>
                  <a:pt x="4940300" y="4178126"/>
                  <a:pt x="4787726" y="4330700"/>
                  <a:pt x="4599517" y="4330700"/>
                </a:cubicBezTo>
                <a:lnTo>
                  <a:pt x="340783" y="4330700"/>
                </a:lnTo>
                <a:cubicBezTo>
                  <a:pt x="152574" y="4330700"/>
                  <a:pt x="0" y="4178126"/>
                  <a:pt x="0" y="3989917"/>
                </a:cubicBezTo>
                <a:lnTo>
                  <a:pt x="0" y="340783"/>
                </a:lnTo>
                <a:cubicBezTo>
                  <a:pt x="0" y="152574"/>
                  <a:pt x="152574" y="0"/>
                  <a:pt x="340783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85000"/>
                  <a:lumOff val="15000"/>
                  <a:alpha val="60000"/>
                </a:schemeClr>
              </a:gs>
              <a:gs pos="100000">
                <a:schemeClr val="tx1">
                  <a:lumMod val="65000"/>
                  <a:lumOff val="35000"/>
                  <a:alpha val="33000"/>
                </a:schemeClr>
              </a:gs>
              <a:gs pos="55000">
                <a:schemeClr val="tx1">
                  <a:lumMod val="75000"/>
                  <a:lumOff val="25000"/>
                  <a:alpha val="46000"/>
                </a:schemeClr>
              </a:gs>
            </a:gsLst>
            <a:lin ang="2700000" scaled="1"/>
          </a:gradFill>
          <a:ln w="31750">
            <a:gradFill>
              <a:gsLst>
                <a:gs pos="0">
                  <a:srgbClr val="FDE98C"/>
                </a:gs>
                <a:gs pos="55000">
                  <a:srgbClr val="C1792B"/>
                </a:gs>
                <a:gs pos="100000">
                  <a:srgbClr val="E9A95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533590" y="653945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srgbClr val="161021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srgbClr val="161021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rgbClr val="161021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5974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6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7800" y="2340440"/>
            <a:ext cx="1500188" cy="180262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73544" y="5600323"/>
            <a:ext cx="5243744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公司年会策划</a:t>
            </a:r>
            <a:r>
              <a:rPr lang="en-US" altLang="zh-CN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PPT</a:t>
            </a:r>
            <a:r>
              <a:rPr lang="zh-CN" altLang="en-US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模板</a:t>
            </a:r>
            <a:endParaRPr lang="en-US" altLang="zh-CN" sz="32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203087"/>
            <a:ext cx="5249111" cy="156680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500" y="3096293"/>
            <a:ext cx="777604" cy="9343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2684" y="3096293"/>
            <a:ext cx="777604" cy="93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887430" y="2880251"/>
            <a:ext cx="6417141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今天，我们欢聚一堂</a:t>
            </a:r>
          </a:p>
        </p:txBody>
      </p:sp>
      <p:sp>
        <p:nvSpPr>
          <p:cNvPr id="3" name="矩形 2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回首过去，我们满怀感恩</a:t>
            </a:r>
          </a:p>
        </p:txBody>
      </p:sp>
      <p:sp>
        <p:nvSpPr>
          <p:cNvPr id="4" name="矩形 3"/>
          <p:cNvSpPr/>
          <p:nvPr/>
        </p:nvSpPr>
        <p:spPr>
          <a:xfrm>
            <a:off x="3233678" y="2880251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这一路，感谢有你</a:t>
            </a:r>
          </a:p>
        </p:txBody>
      </p:sp>
      <p:sp>
        <p:nvSpPr>
          <p:cNvPr id="5" name="矩形 4"/>
          <p:cNvSpPr/>
          <p:nvPr/>
        </p:nvSpPr>
        <p:spPr>
          <a:xfrm>
            <a:off x="2541181" y="2880251"/>
            <a:ext cx="7109639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让我们共同书写了传奇</a:t>
            </a:r>
          </a:p>
        </p:txBody>
      </p:sp>
      <p:sp>
        <p:nvSpPr>
          <p:cNvPr id="6" name="矩形 5"/>
          <p:cNvSpPr/>
          <p:nvPr/>
        </p:nvSpPr>
        <p:spPr>
          <a:xfrm>
            <a:off x="3233678" y="2880251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这一路，因为有你</a:t>
            </a:r>
          </a:p>
        </p:txBody>
      </p:sp>
      <p:sp>
        <p:nvSpPr>
          <p:cNvPr id="7" name="矩形 6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让我们勇于面对更多风雨</a:t>
            </a:r>
          </a:p>
        </p:txBody>
      </p:sp>
      <p:sp>
        <p:nvSpPr>
          <p:cNvPr id="8" name="矩形 7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每一年，永远都只是开始</a:t>
            </a:r>
          </a:p>
        </p:txBody>
      </p:sp>
      <p:sp>
        <p:nvSpPr>
          <p:cNvPr id="9" name="矩形 8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每一步，再艰难也要前行</a:t>
            </a:r>
          </a:p>
        </p:txBody>
      </p:sp>
      <p:sp>
        <p:nvSpPr>
          <p:cNvPr id="10" name="矩形 9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展望未来，我们激情满怀</a:t>
            </a:r>
          </a:p>
        </p:txBody>
      </p:sp>
      <p:sp>
        <p:nvSpPr>
          <p:cNvPr id="11" name="矩形 10"/>
          <p:cNvSpPr/>
          <p:nvPr/>
        </p:nvSpPr>
        <p:spPr>
          <a:xfrm>
            <a:off x="3570309" y="2880251"/>
            <a:ext cx="5339923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20XX</a:t>
            </a:r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，扬帆起航</a:t>
            </a:r>
          </a:p>
        </p:txBody>
      </p:sp>
      <p:sp>
        <p:nvSpPr>
          <p:cNvPr id="12" name="矩形 11"/>
          <p:cNvSpPr/>
          <p:nvPr/>
        </p:nvSpPr>
        <p:spPr>
          <a:xfrm>
            <a:off x="3233678" y="2880251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无惧未来更多挑战</a:t>
            </a:r>
          </a:p>
        </p:txBody>
      </p:sp>
      <p:sp>
        <p:nvSpPr>
          <p:cNvPr id="13" name="矩形 12"/>
          <p:cNvSpPr/>
          <p:nvPr/>
        </p:nvSpPr>
        <p:spPr>
          <a:xfrm>
            <a:off x="3579927" y="2880251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粉碎所有的阻碍</a:t>
            </a:r>
          </a:p>
        </p:txBody>
      </p:sp>
      <p:sp>
        <p:nvSpPr>
          <p:cNvPr id="14" name="矩形 13"/>
          <p:cNvSpPr/>
          <p:nvPr/>
        </p:nvSpPr>
        <p:spPr>
          <a:xfrm>
            <a:off x="3579927" y="2880251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释放所有的能量</a:t>
            </a:r>
          </a:p>
        </p:txBody>
      </p:sp>
      <p:sp>
        <p:nvSpPr>
          <p:cNvPr id="15" name="矩形 14"/>
          <p:cNvSpPr/>
          <p:nvPr/>
        </p:nvSpPr>
        <p:spPr>
          <a:xfrm>
            <a:off x="2194932" y="2880251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我们携手奋进，再创辉煌</a:t>
            </a:r>
          </a:p>
        </p:txBody>
      </p:sp>
    </p:spTree>
    <p:extLst>
      <p:ext uri="{BB962C8B-B14F-4D97-AF65-F5344CB8AC3E}">
        <p14:creationId xmlns:p14="http://schemas.microsoft.com/office/powerpoint/2010/main" val="160196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000"/>
    </mc:Choice>
    <mc:Fallback xmlns="">
      <p:transition spd="slow" advTm="3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450" fill="hold"/>
                                        <p:tgtEl>
                                          <p:spTgt spid="2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8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950"/>
                            </p:stCondLst>
                            <p:childTnLst>
                              <p:par>
                                <p:cTn id="3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450" fill="hold"/>
                                        <p:tgtEl>
                                          <p:spTgt spid="3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8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8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650"/>
                            </p:stCondLst>
                            <p:childTnLst>
                              <p:par>
                                <p:cTn id="5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450" fill="hold"/>
                                        <p:tgtEl>
                                          <p:spTgt spid="4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8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100"/>
                            </p:stCondLst>
                            <p:childTnLst>
                              <p:par>
                                <p:cTn id="5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350"/>
                            </p:stCondLst>
                            <p:childTnLst>
                              <p:par>
                                <p:cTn id="67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350"/>
                            </p:stCondLst>
                            <p:childTnLst>
                              <p:par>
                                <p:cTn id="7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450" fill="hold"/>
                                        <p:tgtEl>
                                          <p:spTgt spid="5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8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8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800"/>
                            </p:stCondLst>
                            <p:childTnLst>
                              <p:par>
                                <p:cTn id="7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50"/>
                            </p:stCondLst>
                            <p:childTnLst>
                              <p:par>
                                <p:cTn id="85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50"/>
                            </p:stCondLst>
                            <p:childTnLst>
                              <p:par>
                                <p:cTn id="8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9" dur="450" fill="hold"/>
                                        <p:tgtEl>
                                          <p:spTgt spid="6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8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8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3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750"/>
                            </p:stCondLst>
                            <p:childTnLst>
                              <p:par>
                                <p:cTn id="10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450" fill="hold"/>
                                        <p:tgtEl>
                                          <p:spTgt spid="7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8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8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6200"/>
                            </p:stCondLst>
                            <p:childTnLst>
                              <p:par>
                                <p:cTn id="1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450"/>
                            </p:stCondLst>
                            <p:childTnLst>
                              <p:par>
                                <p:cTn id="121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8450"/>
                            </p:stCondLst>
                            <p:childTnLst>
                              <p:par>
                                <p:cTn id="12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" dur="450" fill="hold"/>
                                        <p:tgtEl>
                                          <p:spTgt spid="8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18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8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8900"/>
                            </p:stCondLst>
                            <p:childTnLst>
                              <p:par>
                                <p:cTn id="13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9150"/>
                            </p:stCondLst>
                            <p:childTnLst>
                              <p:par>
                                <p:cTn id="139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1150"/>
                            </p:stCondLst>
                            <p:childTnLst>
                              <p:par>
                                <p:cTn id="14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3" dur="450" fill="hold"/>
                                        <p:tgtEl>
                                          <p:spTgt spid="9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18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8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1600"/>
                            </p:stCondLst>
                            <p:childTnLst>
                              <p:par>
                                <p:cTn id="14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1850"/>
                            </p:stCondLst>
                            <p:childTnLst>
                              <p:par>
                                <p:cTn id="157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3850"/>
                            </p:stCondLst>
                            <p:childTnLst>
                              <p:par>
                                <p:cTn id="16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1" dur="4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1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4300"/>
                            </p:stCondLst>
                            <p:childTnLst>
                              <p:par>
                                <p:cTn id="16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4550"/>
                            </p:stCondLst>
                            <p:childTnLst>
                              <p:par>
                                <p:cTn id="175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6550"/>
                            </p:stCondLst>
                            <p:childTnLst>
                              <p:par>
                                <p:cTn id="17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9" dur="4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1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7000"/>
                            </p:stCondLst>
                            <p:childTnLst>
                              <p:par>
                                <p:cTn id="18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7250"/>
                            </p:stCondLst>
                            <p:childTnLst>
                              <p:par>
                                <p:cTn id="193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4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9250"/>
                            </p:stCondLst>
                            <p:childTnLst>
                              <p:par>
                                <p:cTn id="19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7" dur="4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198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1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9700"/>
                            </p:stCondLst>
                            <p:childTnLst>
                              <p:par>
                                <p:cTn id="20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9950"/>
                            </p:stCondLst>
                            <p:childTnLst>
                              <p:par>
                                <p:cTn id="211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2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1950"/>
                            </p:stCondLst>
                            <p:childTnLst>
                              <p:par>
                                <p:cTn id="21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5" dur="4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" dur="1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2400"/>
                            </p:stCondLst>
                            <p:childTnLst>
                              <p:par>
                                <p:cTn id="2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2650"/>
                            </p:stCondLst>
                            <p:childTnLst>
                              <p:par>
                                <p:cTn id="229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0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4650"/>
                            </p:stCondLst>
                            <p:childTnLst>
                              <p:par>
                                <p:cTn id="23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3" dur="4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1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5100"/>
                            </p:stCondLst>
                            <p:childTnLst>
                              <p:par>
                                <p:cTn id="23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35350"/>
                            </p:stCondLst>
                            <p:childTnLst>
                              <p:par>
                                <p:cTn id="247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37350"/>
                            </p:stCondLst>
                            <p:childTnLst>
                              <p:par>
                                <p:cTn id="25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1" dur="4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8000" y="118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23" presetClass="exit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1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17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3" grpId="0"/>
      <p:bldP spid="3" grpId="1"/>
      <p:bldP spid="3" grpId="2"/>
      <p:bldP spid="3" grpId="3"/>
      <p:bldP spid="4" grpId="0"/>
      <p:bldP spid="4" grpId="1"/>
      <p:bldP spid="4" grpId="2"/>
      <p:bldP spid="4" grpId="3"/>
      <p:bldP spid="5" grpId="0"/>
      <p:bldP spid="5" grpId="1"/>
      <p:bldP spid="5" grpId="2"/>
      <p:bldP spid="5" grpId="3"/>
      <p:bldP spid="6" grpId="0"/>
      <p:bldP spid="6" grpId="1"/>
      <p:bldP spid="6" grpId="2"/>
      <p:bldP spid="6" grpId="3"/>
      <p:bldP spid="7" grpId="0"/>
      <p:bldP spid="7" grpId="1"/>
      <p:bldP spid="7" grpId="2"/>
      <p:bldP spid="7" grpId="3"/>
      <p:bldP spid="8" grpId="0"/>
      <p:bldP spid="8" grpId="1"/>
      <p:bldP spid="8" grpId="2"/>
      <p:bldP spid="8" grpId="3"/>
      <p:bldP spid="9" grpId="0"/>
      <p:bldP spid="9" grpId="1"/>
      <p:bldP spid="9" grpId="2"/>
      <p:bldP spid="9" grpId="3"/>
      <p:bldP spid="10" grpId="0"/>
      <p:bldP spid="10" grpId="1"/>
      <p:bldP spid="10" grpId="2"/>
      <p:bldP spid="10" grpId="3"/>
      <p:bldP spid="11" grpId="0"/>
      <p:bldP spid="11" grpId="1"/>
      <p:bldP spid="11" grpId="2"/>
      <p:bldP spid="11" grpId="3"/>
      <p:bldP spid="12" grpId="0"/>
      <p:bldP spid="12" grpId="1"/>
      <p:bldP spid="12" grpId="2"/>
      <p:bldP spid="12" grpId="3"/>
      <p:bldP spid="13" grpId="0"/>
      <p:bldP spid="13" grpId="1"/>
      <p:bldP spid="13" grpId="2"/>
      <p:bldP spid="13" grpId="3"/>
      <p:bldP spid="14" grpId="0"/>
      <p:bldP spid="14" grpId="1"/>
      <p:bldP spid="14" grpId="2"/>
      <p:bldP spid="14" grpId="3"/>
      <p:bldP spid="15" grpId="0"/>
      <p:bldP spid="15" grpId="1"/>
      <p:bldP spid="15" grpId="2"/>
      <p:bldP spid="15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3583" y="3497943"/>
            <a:ext cx="984834" cy="248958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960164" y="1722746"/>
            <a:ext cx="4698723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领导致辞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60164" y="1722746"/>
            <a:ext cx="4698723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领导致辞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22728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3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  <p:bldP spid="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932657" y="1014413"/>
            <a:ext cx="10326687" cy="4673600"/>
          </a:xfrm>
          <a:prstGeom prst="roundRect">
            <a:avLst>
              <a:gd name="adj" fmla="val 4167"/>
            </a:avLst>
          </a:prstGeom>
          <a:gradFill>
            <a:gsLst>
              <a:gs pos="0">
                <a:schemeClr val="tx1">
                  <a:lumMod val="85000"/>
                  <a:lumOff val="15000"/>
                  <a:alpha val="60000"/>
                </a:schemeClr>
              </a:gs>
              <a:gs pos="100000">
                <a:schemeClr val="tx1">
                  <a:lumMod val="65000"/>
                  <a:lumOff val="35000"/>
                  <a:alpha val="33000"/>
                </a:schemeClr>
              </a:gs>
              <a:gs pos="55000">
                <a:schemeClr val="tx1">
                  <a:lumMod val="75000"/>
                  <a:lumOff val="25000"/>
                  <a:alpha val="46000"/>
                </a:schemeClr>
              </a:gs>
            </a:gsLst>
            <a:lin ang="2700000" scaled="1"/>
          </a:gradFill>
          <a:ln w="31750">
            <a:gradFill>
              <a:gsLst>
                <a:gs pos="0">
                  <a:srgbClr val="FDE98C"/>
                </a:gs>
                <a:gs pos="55000">
                  <a:srgbClr val="C1792B"/>
                </a:gs>
                <a:gs pos="100000">
                  <a:srgbClr val="E9A95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540357" y="1322804"/>
            <a:ext cx="9111286" cy="42473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即将过去的一年，是催人奋进的一年。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一年来，大家在公司领导的正确领导下，锐意进取，开拓创新，取得了一个又一个辉煌的成绩，圆满完成了年初制定的各项经济指标和生产经营任务，实现了又一次历史性的大发展这些都将记入发展史册，成为激励</a:t>
            </a:r>
            <a:r>
              <a:rPr lang="en-US" altLang="zh-CN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(</a:t>
            </a: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公司名</a:t>
            </a:r>
            <a:r>
              <a:rPr lang="en-US" altLang="zh-CN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)</a:t>
            </a: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人奋斗不息的源源动力。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“春华秋实，岁月更迭”。即将到来的</a:t>
            </a:r>
            <a:r>
              <a:rPr lang="en-US" altLang="zh-CN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20XX</a:t>
            </a:r>
            <a:r>
              <a:rPr lang="zh-CN" altLang="en-US" sz="20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年，是公司“站在新起点，实现新跨越”的重要一年。在此良好的发展机遇下我们将继续深化改革，突出创新这条主线，加快新产品开发的步伐，进一步实现产品结构的优化调整，不断实现企业的可持续繁荣发展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2263" y="5122638"/>
            <a:ext cx="1370049" cy="151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5289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184650" y="1643763"/>
            <a:ext cx="3822700" cy="523220"/>
            <a:chOff x="4184650" y="2177534"/>
            <a:chExt cx="3822700" cy="523220"/>
          </a:xfrm>
        </p:grpSpPr>
        <p:sp>
          <p:nvSpPr>
            <p:cNvPr id="4" name="矩形 3"/>
            <p:cNvSpPr/>
            <p:nvPr/>
          </p:nvSpPr>
          <p:spPr>
            <a:xfrm>
              <a:off x="4307688" y="2177534"/>
              <a:ext cx="3576621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第一部分：回顾</a:t>
              </a:r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20XX</a:t>
              </a:r>
            </a:p>
          </p:txBody>
        </p:sp>
        <p:sp>
          <p:nvSpPr>
            <p:cNvPr id="3" name="双括号 2"/>
            <p:cNvSpPr/>
            <p:nvPr/>
          </p:nvSpPr>
          <p:spPr>
            <a:xfrm>
              <a:off x="4184650" y="2232511"/>
              <a:ext cx="3822700" cy="413266"/>
            </a:xfrm>
            <a:prstGeom prst="bracketPair">
              <a:avLst/>
            </a:prstGeom>
            <a:ln w="12700" cap="rnd">
              <a:gradFill>
                <a:gsLst>
                  <a:gs pos="0">
                    <a:srgbClr val="E9A95D"/>
                  </a:gs>
                  <a:gs pos="57000">
                    <a:srgbClr val="FDE98C"/>
                  </a:gs>
                  <a:gs pos="100000">
                    <a:srgbClr val="F1BA61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84650" y="2481777"/>
            <a:ext cx="3822700" cy="523220"/>
            <a:chOff x="4184650" y="2885373"/>
            <a:chExt cx="3822700" cy="523220"/>
          </a:xfrm>
        </p:grpSpPr>
        <p:sp>
          <p:nvSpPr>
            <p:cNvPr id="5" name="矩形 4"/>
            <p:cNvSpPr/>
            <p:nvPr/>
          </p:nvSpPr>
          <p:spPr>
            <a:xfrm>
              <a:off x="4346160" y="2885373"/>
              <a:ext cx="3499676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第二部分：颁奖典礼</a:t>
              </a:r>
            </a:p>
          </p:txBody>
        </p:sp>
        <p:sp>
          <p:nvSpPr>
            <p:cNvPr id="9" name="双括号 8"/>
            <p:cNvSpPr/>
            <p:nvPr/>
          </p:nvSpPr>
          <p:spPr>
            <a:xfrm>
              <a:off x="4184650" y="2940350"/>
              <a:ext cx="3822700" cy="413266"/>
            </a:xfrm>
            <a:prstGeom prst="bracketPair">
              <a:avLst/>
            </a:prstGeom>
            <a:ln w="12700" cap="rnd">
              <a:gradFill>
                <a:gsLst>
                  <a:gs pos="0">
                    <a:srgbClr val="E9A95D"/>
                  </a:gs>
                  <a:gs pos="57000">
                    <a:srgbClr val="FDE98C"/>
                  </a:gs>
                  <a:gs pos="100000">
                    <a:srgbClr val="F1BA61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184650" y="3319791"/>
            <a:ext cx="3822700" cy="523220"/>
            <a:chOff x="4184650" y="3593212"/>
            <a:chExt cx="3822700" cy="523220"/>
          </a:xfrm>
        </p:grpSpPr>
        <p:sp>
          <p:nvSpPr>
            <p:cNvPr id="6" name="矩形 5"/>
            <p:cNvSpPr/>
            <p:nvPr/>
          </p:nvSpPr>
          <p:spPr>
            <a:xfrm>
              <a:off x="4346160" y="3593212"/>
              <a:ext cx="3499676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第三部分：节目表演</a:t>
              </a:r>
            </a:p>
          </p:txBody>
        </p:sp>
        <p:sp>
          <p:nvSpPr>
            <p:cNvPr id="10" name="双括号 9"/>
            <p:cNvSpPr/>
            <p:nvPr/>
          </p:nvSpPr>
          <p:spPr>
            <a:xfrm>
              <a:off x="4184650" y="3648189"/>
              <a:ext cx="3822700" cy="413266"/>
            </a:xfrm>
            <a:prstGeom prst="bracketPair">
              <a:avLst/>
            </a:prstGeom>
            <a:ln w="12700" cap="rnd">
              <a:gradFill>
                <a:gsLst>
                  <a:gs pos="0">
                    <a:srgbClr val="E9A95D"/>
                  </a:gs>
                  <a:gs pos="57000">
                    <a:srgbClr val="FDE98C"/>
                  </a:gs>
                  <a:gs pos="100000">
                    <a:srgbClr val="F1BA61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184650" y="4157805"/>
            <a:ext cx="3822700" cy="523220"/>
            <a:chOff x="4184650" y="4301051"/>
            <a:chExt cx="3822700" cy="523220"/>
          </a:xfrm>
        </p:grpSpPr>
        <p:sp>
          <p:nvSpPr>
            <p:cNvPr id="7" name="矩形 6"/>
            <p:cNvSpPr/>
            <p:nvPr/>
          </p:nvSpPr>
          <p:spPr>
            <a:xfrm>
              <a:off x="4346160" y="4301051"/>
              <a:ext cx="3499676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第四部分：抽奖环节</a:t>
              </a:r>
            </a:p>
          </p:txBody>
        </p:sp>
        <p:sp>
          <p:nvSpPr>
            <p:cNvPr id="11" name="双括号 10"/>
            <p:cNvSpPr/>
            <p:nvPr/>
          </p:nvSpPr>
          <p:spPr>
            <a:xfrm>
              <a:off x="4184650" y="4356028"/>
              <a:ext cx="3822700" cy="413266"/>
            </a:xfrm>
            <a:prstGeom prst="bracketPair">
              <a:avLst/>
            </a:prstGeom>
            <a:ln w="12700" cap="rnd">
              <a:gradFill>
                <a:gsLst>
                  <a:gs pos="0">
                    <a:srgbClr val="E9A95D"/>
                  </a:gs>
                  <a:gs pos="57000">
                    <a:srgbClr val="FDE98C"/>
                  </a:gs>
                  <a:gs pos="100000">
                    <a:srgbClr val="F1BA61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84650" y="4995818"/>
            <a:ext cx="3822700" cy="523220"/>
            <a:chOff x="4184650" y="5008889"/>
            <a:chExt cx="3822700" cy="523220"/>
          </a:xfrm>
        </p:grpSpPr>
        <p:sp>
          <p:nvSpPr>
            <p:cNvPr id="8" name="矩形 7"/>
            <p:cNvSpPr/>
            <p:nvPr/>
          </p:nvSpPr>
          <p:spPr>
            <a:xfrm>
              <a:off x="4307688" y="5008889"/>
              <a:ext cx="3576621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第五部分：展望</a:t>
              </a:r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20XX</a:t>
              </a:r>
            </a:p>
          </p:txBody>
        </p:sp>
        <p:sp>
          <p:nvSpPr>
            <p:cNvPr id="12" name="双括号 11"/>
            <p:cNvSpPr/>
            <p:nvPr/>
          </p:nvSpPr>
          <p:spPr>
            <a:xfrm>
              <a:off x="4184650" y="5063867"/>
              <a:ext cx="3822700" cy="413266"/>
            </a:xfrm>
            <a:prstGeom prst="bracketPair">
              <a:avLst/>
            </a:prstGeom>
            <a:ln w="12700" cap="rnd">
              <a:gradFill>
                <a:gsLst>
                  <a:gs pos="0">
                    <a:srgbClr val="E9A95D"/>
                  </a:gs>
                  <a:gs pos="57000">
                    <a:srgbClr val="FDE98C"/>
                  </a:gs>
                  <a:gs pos="100000">
                    <a:srgbClr val="F1BA61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342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36263" y="1551621"/>
            <a:ext cx="3779757" cy="4170683"/>
            <a:chOff x="1636263" y="1551621"/>
            <a:chExt cx="3779757" cy="417068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6263" y="1551621"/>
              <a:ext cx="3779757" cy="417068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18961" y="2192646"/>
              <a:ext cx="1407180" cy="120032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PART</a:t>
              </a:r>
            </a:p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01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652226" y="2069535"/>
            <a:ext cx="520527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回顾</a:t>
            </a:r>
            <a:r>
              <a:rPr lang="en-US" altLang="zh-CN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20XX</a:t>
            </a:r>
          </a:p>
        </p:txBody>
      </p:sp>
      <p:sp>
        <p:nvSpPr>
          <p:cNvPr id="2" name="矩形 1"/>
          <p:cNvSpPr/>
          <p:nvPr/>
        </p:nvSpPr>
        <p:spPr>
          <a:xfrm>
            <a:off x="5777260" y="3636962"/>
            <a:ext cx="5093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新起点、新希望。站在</a:t>
            </a:r>
            <a:r>
              <a:rPr lang="en-US" altLang="zh-CN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20XX</a:t>
            </a: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年的起点，我们将继承和发扬过去工作中存在的优点，汲取经验，摒弃不足，满怀信心，以更清醒的头脑、更旺盛的斗志、更奋发的姿态和更充沛的干劲，向我们的既定目标进发！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221342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433491" y="1615120"/>
            <a:ext cx="4471096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2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20XX</a:t>
            </a:r>
            <a:r>
              <a:rPr lang="zh-CN" altLang="en-US" sz="32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年度销售业绩突破</a:t>
            </a:r>
          </a:p>
        </p:txBody>
      </p:sp>
      <p:sp>
        <p:nvSpPr>
          <p:cNvPr id="8" name="矩形 7"/>
          <p:cNvSpPr/>
          <p:nvPr/>
        </p:nvSpPr>
        <p:spPr>
          <a:xfrm>
            <a:off x="8810694" y="3136320"/>
            <a:ext cx="1896673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元 </a:t>
            </a:r>
            <a:r>
              <a:rPr lang="en-US" altLang="zh-CN" sz="36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RMB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89431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51382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13333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</p:txBody>
      </p:sp>
      <p:sp>
        <p:nvSpPr>
          <p:cNvPr id="12" name="TextBox 13"/>
          <p:cNvSpPr txBox="1"/>
          <p:nvPr/>
        </p:nvSpPr>
        <p:spPr>
          <a:xfrm>
            <a:off x="3737235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</p:txBody>
      </p:sp>
      <p:sp>
        <p:nvSpPr>
          <p:cNvPr id="13" name="TextBox 14"/>
          <p:cNvSpPr txBox="1"/>
          <p:nvPr/>
        </p:nvSpPr>
        <p:spPr>
          <a:xfrm>
            <a:off x="3199186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</p:txBody>
      </p:sp>
      <p:sp>
        <p:nvSpPr>
          <p:cNvPr id="14" name="TextBox 15"/>
          <p:cNvSpPr txBox="1"/>
          <p:nvPr/>
        </p:nvSpPr>
        <p:spPr>
          <a:xfrm>
            <a:off x="2661137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16" name="TextBox 17"/>
          <p:cNvSpPr txBox="1"/>
          <p:nvPr/>
        </p:nvSpPr>
        <p:spPr>
          <a:xfrm>
            <a:off x="1585039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  <a:endParaRPr lang="zh-CN" altLang="en-US" dirty="0">
              <a:solidFill>
                <a:srgbClr val="FDE98C"/>
              </a:solidFill>
              <a:ea typeface="方正正粗黑简体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041632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  <a:endParaRPr lang="zh-CN" altLang="en-US" dirty="0">
              <a:solidFill>
                <a:srgbClr val="FDE98C"/>
              </a:solidFill>
              <a:ea typeface="方正正粗黑简体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18" name="TextBox 14"/>
          <p:cNvSpPr txBox="1"/>
          <p:nvPr/>
        </p:nvSpPr>
        <p:spPr>
          <a:xfrm>
            <a:off x="7503578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</p:txBody>
      </p:sp>
      <p:sp>
        <p:nvSpPr>
          <p:cNvPr id="19" name="TextBox 15"/>
          <p:cNvSpPr txBox="1"/>
          <p:nvPr/>
        </p:nvSpPr>
        <p:spPr>
          <a:xfrm>
            <a:off x="6965529" y="2602880"/>
            <a:ext cx="583082" cy="1169638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9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0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1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2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3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4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5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6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7</a:t>
            </a:r>
          </a:p>
          <a:p>
            <a:pPr>
              <a:lnSpc>
                <a:spcPts val="0"/>
              </a:lnSpc>
            </a:pPr>
            <a:r>
              <a:rPr lang="en-US" altLang="zh-CN" dirty="0">
                <a:solidFill>
                  <a:srgbClr val="FDE98C"/>
                </a:solidFill>
                <a:ea typeface="方正正粗黑简体" panose="02000000000000000000" pitchFamily="2" charset="-122"/>
                <a:cs typeface="Verdana" panose="020B0604030504040204" pitchFamily="34" charset="0"/>
              </a:rPr>
              <a:t>8</a:t>
            </a:r>
          </a:p>
        </p:txBody>
      </p:sp>
      <p:grpSp>
        <p:nvGrpSpPr>
          <p:cNvPr id="22" name="组合 21"/>
          <p:cNvGrpSpPr>
            <a:grpSpLocks noChangeAspect="1"/>
          </p:cNvGrpSpPr>
          <p:nvPr/>
        </p:nvGrpSpPr>
        <p:grpSpPr>
          <a:xfrm>
            <a:off x="-1" y="4991153"/>
            <a:ext cx="12192001" cy="1866847"/>
            <a:chOff x="1741488" y="280988"/>
            <a:chExt cx="2187575" cy="334963"/>
          </a:xfrm>
          <a:gradFill flip="none" rotWithShape="1">
            <a:gsLst>
              <a:gs pos="0">
                <a:srgbClr val="C1792B"/>
              </a:gs>
              <a:gs pos="33000">
                <a:srgbClr val="F1BA61"/>
              </a:gs>
              <a:gs pos="72000">
                <a:srgbClr val="FDE98C"/>
              </a:gs>
              <a:gs pos="100000">
                <a:srgbClr val="E9A95D"/>
              </a:gs>
            </a:gsLst>
            <a:lin ang="2700000" scaled="1"/>
            <a:tileRect/>
          </a:gradFill>
        </p:grpSpPr>
        <p:sp>
          <p:nvSpPr>
            <p:cNvPr id="23" name="Freeform 57"/>
            <p:cNvSpPr>
              <a:spLocks/>
            </p:cNvSpPr>
            <p:nvPr/>
          </p:nvSpPr>
          <p:spPr bwMode="auto">
            <a:xfrm>
              <a:off x="1741488" y="544513"/>
              <a:ext cx="2187575" cy="71438"/>
            </a:xfrm>
            <a:custGeom>
              <a:avLst/>
              <a:gdLst>
                <a:gd name="T0" fmla="*/ 796 w 796"/>
                <a:gd name="T1" fmla="*/ 10 h 26"/>
                <a:gd name="T2" fmla="*/ 748 w 796"/>
                <a:gd name="T3" fmla="*/ 11 h 26"/>
                <a:gd name="T4" fmla="*/ 673 w 796"/>
                <a:gd name="T5" fmla="*/ 13 h 26"/>
                <a:gd name="T6" fmla="*/ 610 w 796"/>
                <a:gd name="T7" fmla="*/ 13 h 26"/>
                <a:gd name="T8" fmla="*/ 555 w 796"/>
                <a:gd name="T9" fmla="*/ 10 h 26"/>
                <a:gd name="T10" fmla="*/ 524 w 796"/>
                <a:gd name="T11" fmla="*/ 11 h 26"/>
                <a:gd name="T12" fmla="*/ 477 w 796"/>
                <a:gd name="T13" fmla="*/ 10 h 26"/>
                <a:gd name="T14" fmla="*/ 431 w 796"/>
                <a:gd name="T15" fmla="*/ 13 h 26"/>
                <a:gd name="T16" fmla="*/ 402 w 796"/>
                <a:gd name="T17" fmla="*/ 8 h 26"/>
                <a:gd name="T18" fmla="*/ 368 w 796"/>
                <a:gd name="T19" fmla="*/ 7 h 26"/>
                <a:gd name="T20" fmla="*/ 332 w 796"/>
                <a:gd name="T21" fmla="*/ 6 h 26"/>
                <a:gd name="T22" fmla="*/ 289 w 796"/>
                <a:gd name="T23" fmla="*/ 7 h 26"/>
                <a:gd name="T24" fmla="*/ 244 w 796"/>
                <a:gd name="T25" fmla="*/ 8 h 26"/>
                <a:gd name="T26" fmla="*/ 201 w 796"/>
                <a:gd name="T27" fmla="*/ 8 h 26"/>
                <a:gd name="T28" fmla="*/ 166 w 796"/>
                <a:gd name="T29" fmla="*/ 7 h 26"/>
                <a:gd name="T30" fmla="*/ 119 w 796"/>
                <a:gd name="T31" fmla="*/ 8 h 26"/>
                <a:gd name="T32" fmla="*/ 51 w 796"/>
                <a:gd name="T33" fmla="*/ 8 h 26"/>
                <a:gd name="T34" fmla="*/ 0 w 796"/>
                <a:gd name="T35" fmla="*/ 9 h 26"/>
                <a:gd name="T36" fmla="*/ 0 w 796"/>
                <a:gd name="T37" fmla="*/ 26 h 26"/>
                <a:gd name="T38" fmla="*/ 796 w 796"/>
                <a:gd name="T39" fmla="*/ 26 h 26"/>
                <a:gd name="T40" fmla="*/ 796 w 796"/>
                <a:gd name="T41" fmla="*/ 10 h 26"/>
                <a:gd name="T42" fmla="*/ 796 w 796"/>
                <a:gd name="T4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96" h="26">
                  <a:moveTo>
                    <a:pt x="796" y="10"/>
                  </a:moveTo>
                  <a:cubicBezTo>
                    <a:pt x="770" y="17"/>
                    <a:pt x="754" y="11"/>
                    <a:pt x="748" y="11"/>
                  </a:cubicBezTo>
                  <a:cubicBezTo>
                    <a:pt x="724" y="9"/>
                    <a:pt x="686" y="20"/>
                    <a:pt x="673" y="13"/>
                  </a:cubicBezTo>
                  <a:cubicBezTo>
                    <a:pt x="642" y="5"/>
                    <a:pt x="629" y="14"/>
                    <a:pt x="610" y="13"/>
                  </a:cubicBezTo>
                  <a:cubicBezTo>
                    <a:pt x="591" y="12"/>
                    <a:pt x="571" y="9"/>
                    <a:pt x="555" y="10"/>
                  </a:cubicBezTo>
                  <a:cubicBezTo>
                    <a:pt x="544" y="10"/>
                    <a:pt x="534" y="13"/>
                    <a:pt x="524" y="11"/>
                  </a:cubicBezTo>
                  <a:cubicBezTo>
                    <a:pt x="500" y="7"/>
                    <a:pt x="486" y="10"/>
                    <a:pt x="477" y="10"/>
                  </a:cubicBezTo>
                  <a:cubicBezTo>
                    <a:pt x="451" y="9"/>
                    <a:pt x="447" y="9"/>
                    <a:pt x="431" y="13"/>
                  </a:cubicBezTo>
                  <a:cubicBezTo>
                    <a:pt x="419" y="15"/>
                    <a:pt x="412" y="11"/>
                    <a:pt x="402" y="8"/>
                  </a:cubicBezTo>
                  <a:cubicBezTo>
                    <a:pt x="389" y="2"/>
                    <a:pt x="380" y="7"/>
                    <a:pt x="368" y="7"/>
                  </a:cubicBezTo>
                  <a:cubicBezTo>
                    <a:pt x="351" y="2"/>
                    <a:pt x="349" y="6"/>
                    <a:pt x="332" y="6"/>
                  </a:cubicBezTo>
                  <a:cubicBezTo>
                    <a:pt x="314" y="6"/>
                    <a:pt x="305" y="13"/>
                    <a:pt x="289" y="7"/>
                  </a:cubicBezTo>
                  <a:cubicBezTo>
                    <a:pt x="265" y="0"/>
                    <a:pt x="269" y="6"/>
                    <a:pt x="244" y="8"/>
                  </a:cubicBezTo>
                  <a:cubicBezTo>
                    <a:pt x="224" y="6"/>
                    <a:pt x="214" y="8"/>
                    <a:pt x="201" y="8"/>
                  </a:cubicBezTo>
                  <a:cubicBezTo>
                    <a:pt x="187" y="7"/>
                    <a:pt x="184" y="9"/>
                    <a:pt x="166" y="7"/>
                  </a:cubicBezTo>
                  <a:cubicBezTo>
                    <a:pt x="139" y="5"/>
                    <a:pt x="134" y="4"/>
                    <a:pt x="119" y="8"/>
                  </a:cubicBezTo>
                  <a:cubicBezTo>
                    <a:pt x="83" y="11"/>
                    <a:pt x="84" y="2"/>
                    <a:pt x="51" y="8"/>
                  </a:cubicBezTo>
                  <a:cubicBezTo>
                    <a:pt x="32" y="12"/>
                    <a:pt x="21" y="8"/>
                    <a:pt x="0" y="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96" y="26"/>
                    <a:pt x="796" y="26"/>
                    <a:pt x="796" y="26"/>
                  </a:cubicBezTo>
                  <a:cubicBezTo>
                    <a:pt x="796" y="10"/>
                    <a:pt x="796" y="10"/>
                    <a:pt x="796" y="10"/>
                  </a:cubicBezTo>
                  <a:cubicBezTo>
                    <a:pt x="796" y="10"/>
                    <a:pt x="796" y="10"/>
                    <a:pt x="79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58"/>
            <p:cNvSpPr>
              <a:spLocks noEditPoints="1"/>
            </p:cNvSpPr>
            <p:nvPr/>
          </p:nvSpPr>
          <p:spPr bwMode="auto">
            <a:xfrm>
              <a:off x="1857375" y="395288"/>
              <a:ext cx="128588" cy="180975"/>
            </a:xfrm>
            <a:custGeom>
              <a:avLst/>
              <a:gdLst>
                <a:gd name="T0" fmla="*/ 21 w 47"/>
                <a:gd name="T1" fmla="*/ 15 h 66"/>
                <a:gd name="T2" fmla="*/ 14 w 47"/>
                <a:gd name="T3" fmla="*/ 17 h 66"/>
                <a:gd name="T4" fmla="*/ 9 w 47"/>
                <a:gd name="T5" fmla="*/ 22 h 66"/>
                <a:gd name="T6" fmla="*/ 13 w 47"/>
                <a:gd name="T7" fmla="*/ 33 h 66"/>
                <a:gd name="T8" fmla="*/ 8 w 47"/>
                <a:gd name="T9" fmla="*/ 40 h 66"/>
                <a:gd name="T10" fmla="*/ 14 w 47"/>
                <a:gd name="T11" fmla="*/ 45 h 66"/>
                <a:gd name="T12" fmla="*/ 21 w 47"/>
                <a:gd name="T13" fmla="*/ 51 h 66"/>
                <a:gd name="T14" fmla="*/ 35 w 47"/>
                <a:gd name="T15" fmla="*/ 51 h 66"/>
                <a:gd name="T16" fmla="*/ 38 w 47"/>
                <a:gd name="T17" fmla="*/ 48 h 66"/>
                <a:gd name="T18" fmla="*/ 28 w 47"/>
                <a:gd name="T19" fmla="*/ 42 h 66"/>
                <a:gd name="T20" fmla="*/ 41 w 47"/>
                <a:gd name="T21" fmla="*/ 35 h 66"/>
                <a:gd name="T22" fmla="*/ 39 w 47"/>
                <a:gd name="T23" fmla="*/ 24 h 66"/>
                <a:gd name="T24" fmla="*/ 33 w 47"/>
                <a:gd name="T25" fmla="*/ 19 h 66"/>
                <a:gd name="T26" fmla="*/ 29 w 47"/>
                <a:gd name="T27" fmla="*/ 12 h 66"/>
                <a:gd name="T28" fmla="*/ 17 w 47"/>
                <a:gd name="T29" fmla="*/ 7 h 66"/>
                <a:gd name="T30" fmla="*/ 28 w 47"/>
                <a:gd name="T31" fmla="*/ 13 h 66"/>
                <a:gd name="T32" fmla="*/ 21 w 47"/>
                <a:gd name="T33" fmla="*/ 15 h 66"/>
                <a:gd name="T34" fmla="*/ 33 w 47"/>
                <a:gd name="T35" fmla="*/ 16 h 66"/>
                <a:gd name="T36" fmla="*/ 15 w 47"/>
                <a:gd name="T37" fmla="*/ 17 h 66"/>
                <a:gd name="T38" fmla="*/ 30 w 47"/>
                <a:gd name="T39" fmla="*/ 18 h 66"/>
                <a:gd name="T40" fmla="*/ 23 w 47"/>
                <a:gd name="T41" fmla="*/ 19 h 66"/>
                <a:gd name="T42" fmla="*/ 28 w 47"/>
                <a:gd name="T43" fmla="*/ 19 h 66"/>
                <a:gd name="T44" fmla="*/ 22 w 47"/>
                <a:gd name="T45" fmla="*/ 20 h 66"/>
                <a:gd name="T46" fmla="*/ 36 w 47"/>
                <a:gd name="T47" fmla="*/ 21 h 66"/>
                <a:gd name="T48" fmla="*/ 31 w 47"/>
                <a:gd name="T49" fmla="*/ 22 h 66"/>
                <a:gd name="T50" fmla="*/ 31 w 47"/>
                <a:gd name="T51" fmla="*/ 23 h 66"/>
                <a:gd name="T52" fmla="*/ 28 w 47"/>
                <a:gd name="T53" fmla="*/ 26 h 66"/>
                <a:gd name="T54" fmla="*/ 31 w 47"/>
                <a:gd name="T55" fmla="*/ 32 h 66"/>
                <a:gd name="T56" fmla="*/ 13 w 47"/>
                <a:gd name="T57" fmla="*/ 25 h 66"/>
                <a:gd name="T58" fmla="*/ 28 w 47"/>
                <a:gd name="T59" fmla="*/ 27 h 66"/>
                <a:gd name="T60" fmla="*/ 37 w 47"/>
                <a:gd name="T61" fmla="*/ 29 h 66"/>
                <a:gd name="T62" fmla="*/ 29 w 47"/>
                <a:gd name="T63" fmla="*/ 28 h 66"/>
                <a:gd name="T64" fmla="*/ 14 w 47"/>
                <a:gd name="T65" fmla="*/ 31 h 66"/>
                <a:gd name="T66" fmla="*/ 14 w 47"/>
                <a:gd name="T67" fmla="*/ 31 h 66"/>
                <a:gd name="T68" fmla="*/ 35 w 47"/>
                <a:gd name="T69" fmla="*/ 35 h 66"/>
                <a:gd name="T70" fmla="*/ 19 w 47"/>
                <a:gd name="T71" fmla="*/ 35 h 66"/>
                <a:gd name="T72" fmla="*/ 29 w 47"/>
                <a:gd name="T73" fmla="*/ 32 h 66"/>
                <a:gd name="T74" fmla="*/ 25 w 47"/>
                <a:gd name="T75" fmla="*/ 33 h 66"/>
                <a:gd name="T76" fmla="*/ 17 w 47"/>
                <a:gd name="T77" fmla="*/ 33 h 66"/>
                <a:gd name="T78" fmla="*/ 27 w 47"/>
                <a:gd name="T79" fmla="*/ 34 h 66"/>
                <a:gd name="T80" fmla="*/ 21 w 47"/>
                <a:gd name="T81" fmla="*/ 36 h 66"/>
                <a:gd name="T82" fmla="*/ 27 w 47"/>
                <a:gd name="T83" fmla="*/ 39 h 66"/>
                <a:gd name="T84" fmla="*/ 22 w 47"/>
                <a:gd name="T85" fmla="*/ 37 h 66"/>
                <a:gd name="T86" fmla="*/ 18 w 47"/>
                <a:gd name="T87" fmla="*/ 37 h 66"/>
                <a:gd name="T88" fmla="*/ 23 w 47"/>
                <a:gd name="T89" fmla="*/ 38 h 66"/>
                <a:gd name="T90" fmla="*/ 12 w 47"/>
                <a:gd name="T91" fmla="*/ 41 h 66"/>
                <a:gd name="T92" fmla="*/ 27 w 47"/>
                <a:gd name="T93" fmla="*/ 40 h 66"/>
                <a:gd name="T94" fmla="*/ 26 w 47"/>
                <a:gd name="T95" fmla="*/ 41 h 66"/>
                <a:gd name="T96" fmla="*/ 26 w 47"/>
                <a:gd name="T97" fmla="*/ 42 h 66"/>
                <a:gd name="T98" fmla="*/ 27 w 47"/>
                <a:gd name="T99" fmla="*/ 42 h 66"/>
                <a:gd name="T100" fmla="*/ 25 w 47"/>
                <a:gd name="T101" fmla="*/ 43 h 66"/>
                <a:gd name="T102" fmla="*/ 25 w 47"/>
                <a:gd name="T103" fmla="*/ 44 h 66"/>
                <a:gd name="T104" fmla="*/ 22 w 47"/>
                <a:gd name="T105" fmla="*/ 45 h 66"/>
                <a:gd name="T106" fmla="*/ 14 w 47"/>
                <a:gd name="T107" fmla="*/ 45 h 66"/>
                <a:gd name="T108" fmla="*/ 19 w 47"/>
                <a:gd name="T109" fmla="*/ 46 h 66"/>
                <a:gd name="T110" fmla="*/ 15 w 47"/>
                <a:gd name="T111" fmla="*/ 50 h 66"/>
                <a:gd name="T112" fmla="*/ 32 w 47"/>
                <a:gd name="T113" fmla="*/ 49 h 66"/>
                <a:gd name="T114" fmla="*/ 25 w 47"/>
                <a:gd name="T115" fmla="*/ 48 h 66"/>
                <a:gd name="T116" fmla="*/ 22 w 47"/>
                <a:gd name="T117" fmla="*/ 49 h 66"/>
                <a:gd name="T118" fmla="*/ 33 w 47"/>
                <a:gd name="T119" fmla="*/ 49 h 66"/>
                <a:gd name="T120" fmla="*/ 19 w 47"/>
                <a:gd name="T121" fmla="*/ 51 h 66"/>
                <a:gd name="T122" fmla="*/ 11 w 47"/>
                <a:gd name="T123" fmla="*/ 51 h 66"/>
                <a:gd name="T124" fmla="*/ 38 w 47"/>
                <a:gd name="T125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" h="66">
                  <a:moveTo>
                    <a:pt x="26" y="1"/>
                  </a:moveTo>
                  <a:cubicBezTo>
                    <a:pt x="25" y="1"/>
                    <a:pt x="25" y="1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3"/>
                  </a:cubicBezTo>
                  <a:cubicBezTo>
                    <a:pt x="25" y="3"/>
                    <a:pt x="25" y="2"/>
                    <a:pt x="25" y="2"/>
                  </a:cubicBezTo>
                  <a:cubicBezTo>
                    <a:pt x="25" y="3"/>
                    <a:pt x="25" y="3"/>
                    <a:pt x="25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4"/>
                    <a:pt x="25" y="5"/>
                    <a:pt x="25" y="7"/>
                  </a:cubicBezTo>
                  <a:cubicBezTo>
                    <a:pt x="25" y="8"/>
                    <a:pt x="25" y="9"/>
                    <a:pt x="25" y="11"/>
                  </a:cubicBezTo>
                  <a:cubicBezTo>
                    <a:pt x="24" y="9"/>
                    <a:pt x="23" y="8"/>
                    <a:pt x="22" y="7"/>
                  </a:cubicBezTo>
                  <a:cubicBezTo>
                    <a:pt x="23" y="8"/>
                    <a:pt x="24" y="9"/>
                    <a:pt x="25" y="11"/>
                  </a:cubicBezTo>
                  <a:cubicBezTo>
                    <a:pt x="25" y="11"/>
                    <a:pt x="25" y="12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1" y="7"/>
                    <a:pt x="21" y="7"/>
                    <a:pt x="23" y="9"/>
                  </a:cubicBezTo>
                  <a:cubicBezTo>
                    <a:pt x="22" y="10"/>
                    <a:pt x="21" y="12"/>
                    <a:pt x="21" y="13"/>
                  </a:cubicBezTo>
                  <a:cubicBezTo>
                    <a:pt x="20" y="11"/>
                    <a:pt x="20" y="13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19" y="11"/>
                    <a:pt x="18" y="9"/>
                    <a:pt x="18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8" y="5"/>
                    <a:pt x="18" y="5"/>
                  </a:cubicBezTo>
                  <a:cubicBezTo>
                    <a:pt x="18" y="5"/>
                    <a:pt x="17" y="6"/>
                    <a:pt x="17" y="7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8" y="9"/>
                    <a:pt x="18" y="10"/>
                  </a:cubicBezTo>
                  <a:cubicBezTo>
                    <a:pt x="18" y="9"/>
                    <a:pt x="15" y="7"/>
                    <a:pt x="15" y="7"/>
                  </a:cubicBezTo>
                  <a:cubicBezTo>
                    <a:pt x="16" y="8"/>
                    <a:pt x="18" y="9"/>
                    <a:pt x="18" y="10"/>
                  </a:cubicBezTo>
                  <a:cubicBezTo>
                    <a:pt x="19" y="10"/>
                    <a:pt x="19" y="10"/>
                    <a:pt x="19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10"/>
                  </a:cubicBezTo>
                  <a:cubicBezTo>
                    <a:pt x="18" y="10"/>
                    <a:pt x="18" y="10"/>
                    <a:pt x="19" y="11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21" y="11"/>
                    <a:pt x="18" y="10"/>
                    <a:pt x="22" y="15"/>
                  </a:cubicBezTo>
                  <a:cubicBezTo>
                    <a:pt x="21" y="15"/>
                    <a:pt x="21" y="15"/>
                    <a:pt x="20" y="15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19" y="14"/>
                    <a:pt x="19" y="14"/>
                    <a:pt x="20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6" y="14"/>
                    <a:pt x="16" y="14"/>
                  </a:cubicBezTo>
                  <a:cubicBezTo>
                    <a:pt x="16" y="14"/>
                    <a:pt x="17" y="14"/>
                    <a:pt x="17" y="14"/>
                  </a:cubicBezTo>
                  <a:cubicBezTo>
                    <a:pt x="17" y="15"/>
                    <a:pt x="17" y="15"/>
                    <a:pt x="18" y="16"/>
                  </a:cubicBezTo>
                  <a:cubicBezTo>
                    <a:pt x="17" y="15"/>
                    <a:pt x="16" y="14"/>
                    <a:pt x="16" y="14"/>
                  </a:cubicBezTo>
                  <a:cubicBezTo>
                    <a:pt x="18" y="15"/>
                    <a:pt x="18" y="17"/>
                    <a:pt x="19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7" y="16"/>
                    <a:pt x="17" y="16"/>
                    <a:pt x="16" y="16"/>
                  </a:cubicBezTo>
                  <a:cubicBezTo>
                    <a:pt x="16" y="15"/>
                    <a:pt x="15" y="14"/>
                    <a:pt x="15" y="14"/>
                  </a:cubicBezTo>
                  <a:cubicBezTo>
                    <a:pt x="16" y="15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5" y="17"/>
                    <a:pt x="15" y="17"/>
                  </a:cubicBezTo>
                  <a:cubicBezTo>
                    <a:pt x="15" y="16"/>
                    <a:pt x="14" y="15"/>
                    <a:pt x="13" y="14"/>
                  </a:cubicBezTo>
                  <a:cubicBezTo>
                    <a:pt x="13" y="14"/>
                    <a:pt x="13" y="12"/>
                    <a:pt x="13" y="11"/>
                  </a:cubicBezTo>
                  <a:cubicBezTo>
                    <a:pt x="13" y="12"/>
                    <a:pt x="13" y="13"/>
                    <a:pt x="13" y="14"/>
                  </a:cubicBezTo>
                  <a:cubicBezTo>
                    <a:pt x="12" y="13"/>
                    <a:pt x="13" y="13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3" y="14"/>
                    <a:pt x="13" y="15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4" y="15"/>
                    <a:pt x="14" y="16"/>
                    <a:pt x="15" y="17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3" y="17"/>
                  </a:cubicBezTo>
                  <a:cubicBezTo>
                    <a:pt x="13" y="16"/>
                    <a:pt x="12" y="16"/>
                    <a:pt x="12" y="16"/>
                  </a:cubicBezTo>
                  <a:cubicBezTo>
                    <a:pt x="13" y="16"/>
                    <a:pt x="13" y="17"/>
                    <a:pt x="14" y="17"/>
                  </a:cubicBezTo>
                  <a:cubicBezTo>
                    <a:pt x="13" y="17"/>
                    <a:pt x="12" y="17"/>
                    <a:pt x="10" y="17"/>
                  </a:cubicBezTo>
                  <a:cubicBezTo>
                    <a:pt x="12" y="17"/>
                    <a:pt x="13" y="17"/>
                    <a:pt x="14" y="17"/>
                  </a:cubicBezTo>
                  <a:cubicBezTo>
                    <a:pt x="15" y="17"/>
                    <a:pt x="16" y="18"/>
                    <a:pt x="16" y="18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9" y="20"/>
                    <a:pt x="17" y="19"/>
                    <a:pt x="20" y="21"/>
                  </a:cubicBezTo>
                  <a:cubicBezTo>
                    <a:pt x="19" y="21"/>
                    <a:pt x="17" y="21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1"/>
                    <a:pt x="20" y="21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0" y="23"/>
                  </a:cubicBezTo>
                  <a:cubicBezTo>
                    <a:pt x="19" y="22"/>
                    <a:pt x="18" y="21"/>
                    <a:pt x="18" y="21"/>
                  </a:cubicBezTo>
                  <a:cubicBezTo>
                    <a:pt x="19" y="22"/>
                    <a:pt x="19" y="22"/>
                    <a:pt x="20" y="23"/>
                  </a:cubicBezTo>
                  <a:cubicBezTo>
                    <a:pt x="19" y="23"/>
                    <a:pt x="17" y="23"/>
                    <a:pt x="16" y="23"/>
                  </a:cubicBezTo>
                  <a:cubicBezTo>
                    <a:pt x="17" y="23"/>
                    <a:pt x="18" y="23"/>
                    <a:pt x="20" y="23"/>
                  </a:cubicBezTo>
                  <a:cubicBezTo>
                    <a:pt x="18" y="23"/>
                    <a:pt x="17" y="24"/>
                    <a:pt x="16" y="24"/>
                  </a:cubicBezTo>
                  <a:cubicBezTo>
                    <a:pt x="20" y="23"/>
                    <a:pt x="20" y="22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5"/>
                    <a:pt x="20" y="24"/>
                    <a:pt x="19" y="24"/>
                  </a:cubicBezTo>
                  <a:cubicBezTo>
                    <a:pt x="20" y="25"/>
                    <a:pt x="21" y="25"/>
                    <a:pt x="22" y="25"/>
                  </a:cubicBezTo>
                  <a:cubicBezTo>
                    <a:pt x="21" y="25"/>
                    <a:pt x="20" y="26"/>
                    <a:pt x="20" y="26"/>
                  </a:cubicBezTo>
                  <a:cubicBezTo>
                    <a:pt x="20" y="26"/>
                    <a:pt x="21" y="26"/>
                    <a:pt x="22" y="25"/>
                  </a:cubicBezTo>
                  <a:cubicBezTo>
                    <a:pt x="22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8"/>
                    <a:pt x="23" y="26"/>
                    <a:pt x="23" y="29"/>
                  </a:cubicBezTo>
                  <a:cubicBezTo>
                    <a:pt x="21" y="29"/>
                    <a:pt x="21" y="29"/>
                    <a:pt x="19" y="29"/>
                  </a:cubicBezTo>
                  <a:cubicBezTo>
                    <a:pt x="18" y="27"/>
                    <a:pt x="17" y="25"/>
                    <a:pt x="15" y="25"/>
                  </a:cubicBezTo>
                  <a:cubicBezTo>
                    <a:pt x="17" y="26"/>
                    <a:pt x="18" y="27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27"/>
                    <a:pt x="14" y="26"/>
                    <a:pt x="13" y="25"/>
                  </a:cubicBezTo>
                  <a:cubicBezTo>
                    <a:pt x="12" y="23"/>
                    <a:pt x="12" y="22"/>
                    <a:pt x="12" y="22"/>
                  </a:cubicBezTo>
                  <a:cubicBezTo>
                    <a:pt x="12" y="23"/>
                    <a:pt x="13" y="24"/>
                    <a:pt x="13" y="25"/>
                  </a:cubicBezTo>
                  <a:cubicBezTo>
                    <a:pt x="11" y="24"/>
                    <a:pt x="11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9" y="22"/>
                    <a:pt x="8" y="22"/>
                    <a:pt x="8" y="22"/>
                  </a:cubicBezTo>
                  <a:cubicBezTo>
                    <a:pt x="8" y="22"/>
                    <a:pt x="10" y="23"/>
                    <a:pt x="10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3" y="26"/>
                    <a:pt x="13" y="26"/>
                    <a:pt x="15" y="27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1" y="26"/>
                    <a:pt x="10" y="25"/>
                  </a:cubicBezTo>
                  <a:cubicBezTo>
                    <a:pt x="11" y="26"/>
                    <a:pt x="11" y="27"/>
                    <a:pt x="12" y="27"/>
                  </a:cubicBezTo>
                  <a:cubicBezTo>
                    <a:pt x="11" y="27"/>
                    <a:pt x="10" y="26"/>
                    <a:pt x="9" y="25"/>
                  </a:cubicBezTo>
                  <a:cubicBezTo>
                    <a:pt x="9" y="25"/>
                    <a:pt x="11" y="27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8"/>
                    <a:pt x="10" y="27"/>
                  </a:cubicBezTo>
                  <a:cubicBezTo>
                    <a:pt x="10" y="27"/>
                    <a:pt x="10" y="26"/>
                    <a:pt x="9" y="26"/>
                  </a:cubicBezTo>
                  <a:cubicBezTo>
                    <a:pt x="9" y="26"/>
                    <a:pt x="10" y="27"/>
                    <a:pt x="10" y="27"/>
                  </a:cubicBezTo>
                  <a:cubicBezTo>
                    <a:pt x="10" y="27"/>
                    <a:pt x="9" y="26"/>
                    <a:pt x="9" y="26"/>
                  </a:cubicBezTo>
                  <a:cubicBezTo>
                    <a:pt x="8" y="26"/>
                    <a:pt x="7" y="25"/>
                    <a:pt x="7" y="25"/>
                  </a:cubicBezTo>
                  <a:cubicBezTo>
                    <a:pt x="8" y="26"/>
                    <a:pt x="8" y="26"/>
                    <a:pt x="9" y="26"/>
                  </a:cubicBezTo>
                  <a:cubicBezTo>
                    <a:pt x="8" y="26"/>
                    <a:pt x="9" y="27"/>
                    <a:pt x="9" y="27"/>
                  </a:cubicBezTo>
                  <a:cubicBezTo>
                    <a:pt x="9" y="27"/>
                    <a:pt x="8" y="26"/>
                    <a:pt x="8" y="26"/>
                  </a:cubicBezTo>
                  <a:cubicBezTo>
                    <a:pt x="10" y="27"/>
                    <a:pt x="9" y="26"/>
                    <a:pt x="11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8"/>
                    <a:pt x="10" y="28"/>
                    <a:pt x="9" y="28"/>
                  </a:cubicBezTo>
                  <a:cubicBezTo>
                    <a:pt x="10" y="28"/>
                    <a:pt x="10" y="28"/>
                    <a:pt x="11" y="28"/>
                  </a:cubicBezTo>
                  <a:cubicBezTo>
                    <a:pt x="11" y="28"/>
                    <a:pt x="13" y="29"/>
                    <a:pt x="13" y="30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10" y="29"/>
                    <a:pt x="12" y="29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3" y="30"/>
                    <a:pt x="13" y="30"/>
                  </a:cubicBezTo>
                  <a:cubicBezTo>
                    <a:pt x="12" y="30"/>
                    <a:pt x="12" y="30"/>
                    <a:pt x="11" y="30"/>
                  </a:cubicBezTo>
                  <a:cubicBezTo>
                    <a:pt x="12" y="30"/>
                    <a:pt x="13" y="30"/>
                    <a:pt x="13" y="31"/>
                  </a:cubicBezTo>
                  <a:cubicBezTo>
                    <a:pt x="13" y="31"/>
                    <a:pt x="13" y="30"/>
                    <a:pt x="13" y="30"/>
                  </a:cubicBezTo>
                  <a:cubicBezTo>
                    <a:pt x="13" y="30"/>
                    <a:pt x="13" y="31"/>
                    <a:pt x="14" y="31"/>
                  </a:cubicBezTo>
                  <a:cubicBezTo>
                    <a:pt x="12" y="31"/>
                    <a:pt x="11" y="31"/>
                    <a:pt x="10" y="32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2"/>
                    <a:pt x="13" y="31"/>
                    <a:pt x="13" y="31"/>
                  </a:cubicBezTo>
                  <a:cubicBezTo>
                    <a:pt x="14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6" y="34"/>
                    <a:pt x="17" y="34"/>
                    <a:pt x="18" y="35"/>
                  </a:cubicBezTo>
                  <a:cubicBezTo>
                    <a:pt x="15" y="35"/>
                    <a:pt x="16" y="36"/>
                    <a:pt x="14" y="35"/>
                  </a:cubicBezTo>
                  <a:cubicBezTo>
                    <a:pt x="13" y="34"/>
                    <a:pt x="11" y="34"/>
                    <a:pt x="10" y="33"/>
                  </a:cubicBezTo>
                  <a:cubicBezTo>
                    <a:pt x="9" y="33"/>
                    <a:pt x="8" y="30"/>
                    <a:pt x="7" y="30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9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4"/>
                    <a:pt x="10" y="34"/>
                  </a:cubicBezTo>
                  <a:cubicBezTo>
                    <a:pt x="8" y="33"/>
                    <a:pt x="8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6" y="31"/>
                    <a:pt x="7" y="32"/>
                    <a:pt x="8" y="33"/>
                  </a:cubicBezTo>
                  <a:cubicBezTo>
                    <a:pt x="6" y="33"/>
                    <a:pt x="6" y="33"/>
                    <a:pt x="4" y="32"/>
                  </a:cubicBezTo>
                  <a:cubicBezTo>
                    <a:pt x="5" y="33"/>
                    <a:pt x="5" y="33"/>
                    <a:pt x="6" y="33"/>
                  </a:cubicBezTo>
                  <a:cubicBezTo>
                    <a:pt x="5" y="33"/>
                    <a:pt x="5" y="33"/>
                    <a:pt x="4" y="33"/>
                  </a:cubicBezTo>
                  <a:cubicBezTo>
                    <a:pt x="6" y="33"/>
                    <a:pt x="6" y="33"/>
                    <a:pt x="8" y="33"/>
                  </a:cubicBezTo>
                  <a:cubicBezTo>
                    <a:pt x="9" y="34"/>
                    <a:pt x="9" y="34"/>
                    <a:pt x="11" y="35"/>
                  </a:cubicBezTo>
                  <a:cubicBezTo>
                    <a:pt x="10" y="35"/>
                    <a:pt x="9" y="34"/>
                    <a:pt x="9" y="34"/>
                  </a:cubicBezTo>
                  <a:cubicBezTo>
                    <a:pt x="10" y="35"/>
                    <a:pt x="11" y="35"/>
                    <a:pt x="12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3" y="35"/>
                    <a:pt x="12" y="36"/>
                    <a:pt x="14" y="36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1" y="37"/>
                    <a:pt x="9" y="38"/>
                    <a:pt x="9" y="38"/>
                  </a:cubicBezTo>
                  <a:cubicBezTo>
                    <a:pt x="10" y="37"/>
                    <a:pt x="12" y="37"/>
                    <a:pt x="13" y="37"/>
                  </a:cubicBezTo>
                  <a:cubicBezTo>
                    <a:pt x="13" y="38"/>
                    <a:pt x="12" y="38"/>
                    <a:pt x="11" y="39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8"/>
                    <a:pt x="11" y="39"/>
                  </a:cubicBezTo>
                  <a:cubicBezTo>
                    <a:pt x="11" y="39"/>
                    <a:pt x="11" y="39"/>
                    <a:pt x="10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9"/>
                  </a:cubicBezTo>
                  <a:cubicBezTo>
                    <a:pt x="10" y="39"/>
                    <a:pt x="9" y="40"/>
                    <a:pt x="8" y="40"/>
                  </a:cubicBezTo>
                  <a:cubicBezTo>
                    <a:pt x="8" y="40"/>
                    <a:pt x="8" y="40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10" y="40"/>
                    <a:pt x="10" y="40"/>
                  </a:cubicBezTo>
                  <a:cubicBezTo>
                    <a:pt x="10" y="40"/>
                    <a:pt x="12" y="41"/>
                    <a:pt x="12" y="41"/>
                  </a:cubicBezTo>
                  <a:cubicBezTo>
                    <a:pt x="12" y="41"/>
                    <a:pt x="11" y="41"/>
                    <a:pt x="11" y="41"/>
                  </a:cubicBezTo>
                  <a:cubicBezTo>
                    <a:pt x="12" y="41"/>
                    <a:pt x="12" y="41"/>
                    <a:pt x="13" y="42"/>
                  </a:cubicBezTo>
                  <a:cubicBezTo>
                    <a:pt x="12" y="42"/>
                    <a:pt x="11" y="42"/>
                    <a:pt x="9" y="43"/>
                  </a:cubicBezTo>
                  <a:cubicBezTo>
                    <a:pt x="11" y="42"/>
                    <a:pt x="12" y="42"/>
                    <a:pt x="13" y="42"/>
                  </a:cubicBezTo>
                  <a:cubicBezTo>
                    <a:pt x="13" y="42"/>
                    <a:pt x="14" y="43"/>
                    <a:pt x="14" y="43"/>
                  </a:cubicBezTo>
                  <a:cubicBezTo>
                    <a:pt x="12" y="43"/>
                    <a:pt x="11" y="43"/>
                    <a:pt x="11" y="43"/>
                  </a:cubicBezTo>
                  <a:cubicBezTo>
                    <a:pt x="15" y="43"/>
                    <a:pt x="13" y="43"/>
                    <a:pt x="16" y="44"/>
                  </a:cubicBezTo>
                  <a:cubicBezTo>
                    <a:pt x="14" y="44"/>
                    <a:pt x="12" y="43"/>
                    <a:pt x="11" y="43"/>
                  </a:cubicBezTo>
                  <a:cubicBezTo>
                    <a:pt x="9" y="43"/>
                    <a:pt x="10" y="43"/>
                    <a:pt x="9" y="42"/>
                  </a:cubicBezTo>
                  <a:cubicBezTo>
                    <a:pt x="8" y="41"/>
                    <a:pt x="7" y="40"/>
                    <a:pt x="7" y="40"/>
                  </a:cubicBezTo>
                  <a:cubicBezTo>
                    <a:pt x="8" y="41"/>
                    <a:pt x="8" y="42"/>
                    <a:pt x="9" y="43"/>
                  </a:cubicBezTo>
                  <a:cubicBezTo>
                    <a:pt x="9" y="43"/>
                    <a:pt x="8" y="42"/>
                    <a:pt x="8" y="42"/>
                  </a:cubicBezTo>
                  <a:cubicBezTo>
                    <a:pt x="9" y="43"/>
                    <a:pt x="9" y="42"/>
                    <a:pt x="10" y="44"/>
                  </a:cubicBezTo>
                  <a:cubicBezTo>
                    <a:pt x="9" y="44"/>
                    <a:pt x="9" y="43"/>
                    <a:pt x="8" y="43"/>
                  </a:cubicBezTo>
                  <a:cubicBezTo>
                    <a:pt x="9" y="43"/>
                    <a:pt x="9" y="44"/>
                    <a:pt x="10" y="44"/>
                  </a:cubicBezTo>
                  <a:cubicBezTo>
                    <a:pt x="10" y="44"/>
                    <a:pt x="10" y="44"/>
                    <a:pt x="11" y="45"/>
                  </a:cubicBezTo>
                  <a:cubicBezTo>
                    <a:pt x="7" y="45"/>
                    <a:pt x="10" y="45"/>
                    <a:pt x="6" y="43"/>
                  </a:cubicBezTo>
                  <a:cubicBezTo>
                    <a:pt x="6" y="43"/>
                    <a:pt x="3" y="42"/>
                    <a:pt x="3" y="42"/>
                  </a:cubicBezTo>
                  <a:cubicBezTo>
                    <a:pt x="5" y="42"/>
                    <a:pt x="7" y="43"/>
                    <a:pt x="9" y="45"/>
                  </a:cubicBezTo>
                  <a:cubicBezTo>
                    <a:pt x="6" y="44"/>
                    <a:pt x="6" y="44"/>
                    <a:pt x="4" y="43"/>
                  </a:cubicBezTo>
                  <a:cubicBezTo>
                    <a:pt x="2" y="42"/>
                    <a:pt x="3" y="43"/>
                    <a:pt x="2" y="42"/>
                  </a:cubicBezTo>
                  <a:cubicBezTo>
                    <a:pt x="2" y="42"/>
                    <a:pt x="2" y="41"/>
                    <a:pt x="1" y="41"/>
                  </a:cubicBezTo>
                  <a:cubicBezTo>
                    <a:pt x="1" y="41"/>
                    <a:pt x="2" y="42"/>
                    <a:pt x="2" y="42"/>
                  </a:cubicBezTo>
                  <a:cubicBezTo>
                    <a:pt x="2" y="42"/>
                    <a:pt x="3" y="42"/>
                    <a:pt x="3" y="43"/>
                  </a:cubicBezTo>
                  <a:cubicBezTo>
                    <a:pt x="3" y="43"/>
                    <a:pt x="2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41"/>
                  </a:cubicBezTo>
                  <a:cubicBezTo>
                    <a:pt x="1" y="41"/>
                    <a:pt x="1" y="42"/>
                    <a:pt x="2" y="42"/>
                  </a:cubicBezTo>
                  <a:cubicBezTo>
                    <a:pt x="2" y="42"/>
                    <a:pt x="5" y="44"/>
                    <a:pt x="6" y="44"/>
                  </a:cubicBezTo>
                  <a:cubicBezTo>
                    <a:pt x="4" y="44"/>
                    <a:pt x="3" y="44"/>
                    <a:pt x="1" y="45"/>
                  </a:cubicBezTo>
                  <a:cubicBezTo>
                    <a:pt x="2" y="45"/>
                    <a:pt x="6" y="44"/>
                    <a:pt x="7" y="44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9" y="45"/>
                    <a:pt x="8" y="45"/>
                    <a:pt x="7" y="45"/>
                  </a:cubicBezTo>
                  <a:cubicBezTo>
                    <a:pt x="7" y="45"/>
                    <a:pt x="10" y="45"/>
                    <a:pt x="11" y="45"/>
                  </a:cubicBezTo>
                  <a:cubicBezTo>
                    <a:pt x="12" y="45"/>
                    <a:pt x="12" y="45"/>
                    <a:pt x="14" y="45"/>
                  </a:cubicBezTo>
                  <a:cubicBezTo>
                    <a:pt x="14" y="45"/>
                    <a:pt x="13" y="46"/>
                    <a:pt x="13" y="46"/>
                  </a:cubicBezTo>
                  <a:cubicBezTo>
                    <a:pt x="10" y="47"/>
                    <a:pt x="7" y="48"/>
                    <a:pt x="7" y="48"/>
                  </a:cubicBezTo>
                  <a:cubicBezTo>
                    <a:pt x="9" y="47"/>
                    <a:pt x="11" y="47"/>
                    <a:pt x="13" y="46"/>
                  </a:cubicBezTo>
                  <a:cubicBezTo>
                    <a:pt x="13" y="47"/>
                    <a:pt x="13" y="47"/>
                    <a:pt x="12" y="47"/>
                  </a:cubicBezTo>
                  <a:cubicBezTo>
                    <a:pt x="12" y="47"/>
                    <a:pt x="12" y="47"/>
                    <a:pt x="13" y="47"/>
                  </a:cubicBezTo>
                  <a:cubicBezTo>
                    <a:pt x="12" y="48"/>
                    <a:pt x="11" y="49"/>
                    <a:pt x="10" y="50"/>
                  </a:cubicBezTo>
                  <a:cubicBezTo>
                    <a:pt x="9" y="49"/>
                    <a:pt x="8" y="48"/>
                    <a:pt x="7" y="48"/>
                  </a:cubicBezTo>
                  <a:cubicBezTo>
                    <a:pt x="9" y="49"/>
                    <a:pt x="10" y="49"/>
                    <a:pt x="10" y="50"/>
                  </a:cubicBezTo>
                  <a:cubicBezTo>
                    <a:pt x="9" y="50"/>
                    <a:pt x="9" y="50"/>
                    <a:pt x="8" y="50"/>
                  </a:cubicBezTo>
                  <a:cubicBezTo>
                    <a:pt x="8" y="50"/>
                    <a:pt x="9" y="50"/>
                    <a:pt x="9" y="50"/>
                  </a:cubicBezTo>
                  <a:cubicBezTo>
                    <a:pt x="9" y="50"/>
                    <a:pt x="9" y="51"/>
                    <a:pt x="8" y="51"/>
                  </a:cubicBezTo>
                  <a:cubicBezTo>
                    <a:pt x="7" y="50"/>
                    <a:pt x="6" y="50"/>
                    <a:pt x="5" y="50"/>
                  </a:cubicBezTo>
                  <a:cubicBezTo>
                    <a:pt x="5" y="49"/>
                    <a:pt x="5" y="49"/>
                    <a:pt x="4" y="49"/>
                  </a:cubicBezTo>
                  <a:cubicBezTo>
                    <a:pt x="4" y="49"/>
                    <a:pt x="5" y="49"/>
                    <a:pt x="5" y="50"/>
                  </a:cubicBezTo>
                  <a:cubicBezTo>
                    <a:pt x="4" y="49"/>
                    <a:pt x="4" y="49"/>
                    <a:pt x="4" y="50"/>
                  </a:cubicBezTo>
                  <a:cubicBezTo>
                    <a:pt x="4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0"/>
                    <a:pt x="6" y="51"/>
                    <a:pt x="8" y="51"/>
                  </a:cubicBezTo>
                  <a:cubicBezTo>
                    <a:pt x="7" y="52"/>
                    <a:pt x="7" y="52"/>
                    <a:pt x="6" y="52"/>
                  </a:cubicBezTo>
                  <a:cubicBezTo>
                    <a:pt x="5" y="52"/>
                    <a:pt x="4" y="52"/>
                    <a:pt x="3" y="52"/>
                  </a:cubicBezTo>
                  <a:cubicBezTo>
                    <a:pt x="4" y="52"/>
                    <a:pt x="5" y="52"/>
                    <a:pt x="6" y="52"/>
                  </a:cubicBezTo>
                  <a:cubicBezTo>
                    <a:pt x="5" y="52"/>
                    <a:pt x="5" y="52"/>
                    <a:pt x="4" y="53"/>
                  </a:cubicBezTo>
                  <a:cubicBezTo>
                    <a:pt x="4" y="53"/>
                    <a:pt x="5" y="52"/>
                    <a:pt x="7" y="52"/>
                  </a:cubicBezTo>
                  <a:cubicBezTo>
                    <a:pt x="7" y="52"/>
                    <a:pt x="8" y="52"/>
                    <a:pt x="9" y="52"/>
                  </a:cubicBezTo>
                  <a:cubicBezTo>
                    <a:pt x="9" y="52"/>
                    <a:pt x="10" y="52"/>
                    <a:pt x="10" y="52"/>
                  </a:cubicBezTo>
                  <a:cubicBezTo>
                    <a:pt x="12" y="52"/>
                    <a:pt x="13" y="52"/>
                    <a:pt x="14" y="52"/>
                  </a:cubicBezTo>
                  <a:cubicBezTo>
                    <a:pt x="14" y="52"/>
                    <a:pt x="13" y="52"/>
                    <a:pt x="13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3"/>
                  </a:cubicBezTo>
                  <a:cubicBezTo>
                    <a:pt x="10" y="54"/>
                    <a:pt x="8" y="55"/>
                    <a:pt x="7" y="55"/>
                  </a:cubicBezTo>
                  <a:cubicBezTo>
                    <a:pt x="10" y="55"/>
                    <a:pt x="12" y="54"/>
                    <a:pt x="14" y="53"/>
                  </a:cubicBezTo>
                  <a:cubicBezTo>
                    <a:pt x="12" y="55"/>
                    <a:pt x="11" y="56"/>
                    <a:pt x="10" y="57"/>
                  </a:cubicBezTo>
                  <a:cubicBezTo>
                    <a:pt x="11" y="56"/>
                    <a:pt x="12" y="55"/>
                    <a:pt x="13" y="54"/>
                  </a:cubicBezTo>
                  <a:cubicBezTo>
                    <a:pt x="14" y="53"/>
                    <a:pt x="14" y="53"/>
                    <a:pt x="15" y="52"/>
                  </a:cubicBezTo>
                  <a:cubicBezTo>
                    <a:pt x="16" y="51"/>
                    <a:pt x="15" y="52"/>
                    <a:pt x="17" y="52"/>
                  </a:cubicBezTo>
                  <a:cubicBezTo>
                    <a:pt x="18" y="52"/>
                    <a:pt x="19" y="51"/>
                    <a:pt x="20" y="51"/>
                  </a:cubicBezTo>
                  <a:cubicBezTo>
                    <a:pt x="19" y="53"/>
                    <a:pt x="19" y="54"/>
                    <a:pt x="18" y="54"/>
                  </a:cubicBezTo>
                  <a:cubicBezTo>
                    <a:pt x="19" y="53"/>
                    <a:pt x="19" y="52"/>
                    <a:pt x="20" y="51"/>
                  </a:cubicBezTo>
                  <a:cubicBezTo>
                    <a:pt x="20" y="51"/>
                    <a:pt x="21" y="51"/>
                    <a:pt x="21" y="51"/>
                  </a:cubicBezTo>
                  <a:cubicBezTo>
                    <a:pt x="19" y="54"/>
                    <a:pt x="18" y="56"/>
                    <a:pt x="16" y="57"/>
                  </a:cubicBezTo>
                  <a:cubicBezTo>
                    <a:pt x="20" y="54"/>
                    <a:pt x="21" y="51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53"/>
                    <a:pt x="20" y="55"/>
                    <a:pt x="19" y="56"/>
                  </a:cubicBezTo>
                  <a:cubicBezTo>
                    <a:pt x="19" y="56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3"/>
                    <a:pt x="21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3"/>
                    <a:pt x="22" y="53"/>
                    <a:pt x="22" y="55"/>
                  </a:cubicBezTo>
                  <a:cubicBezTo>
                    <a:pt x="22" y="56"/>
                    <a:pt x="22" y="56"/>
                    <a:pt x="21" y="57"/>
                  </a:cubicBezTo>
                  <a:cubicBezTo>
                    <a:pt x="22" y="57"/>
                    <a:pt x="22" y="54"/>
                    <a:pt x="22" y="54"/>
                  </a:cubicBezTo>
                  <a:cubicBezTo>
                    <a:pt x="22" y="58"/>
                    <a:pt x="23" y="62"/>
                    <a:pt x="22" y="66"/>
                  </a:cubicBezTo>
                  <a:cubicBezTo>
                    <a:pt x="23" y="66"/>
                    <a:pt x="24" y="66"/>
                    <a:pt x="25" y="66"/>
                  </a:cubicBezTo>
                  <a:cubicBezTo>
                    <a:pt x="25" y="62"/>
                    <a:pt x="24" y="57"/>
                    <a:pt x="24" y="52"/>
                  </a:cubicBezTo>
                  <a:cubicBezTo>
                    <a:pt x="25" y="53"/>
                    <a:pt x="25" y="53"/>
                    <a:pt x="26" y="53"/>
                  </a:cubicBezTo>
                  <a:cubicBezTo>
                    <a:pt x="25" y="53"/>
                    <a:pt x="25" y="53"/>
                    <a:pt x="24" y="52"/>
                  </a:cubicBezTo>
                  <a:cubicBezTo>
                    <a:pt x="24" y="52"/>
                    <a:pt x="24" y="51"/>
                    <a:pt x="24" y="51"/>
                  </a:cubicBezTo>
                  <a:cubicBezTo>
                    <a:pt x="24" y="51"/>
                    <a:pt x="25" y="52"/>
                    <a:pt x="25" y="52"/>
                  </a:cubicBezTo>
                  <a:cubicBezTo>
                    <a:pt x="26" y="53"/>
                    <a:pt x="26" y="52"/>
                    <a:pt x="26" y="54"/>
                  </a:cubicBezTo>
                  <a:cubicBezTo>
                    <a:pt x="27" y="54"/>
                    <a:pt x="27" y="55"/>
                    <a:pt x="27" y="55"/>
                  </a:cubicBezTo>
                  <a:cubicBezTo>
                    <a:pt x="27" y="55"/>
                    <a:pt x="27" y="54"/>
                    <a:pt x="26" y="53"/>
                  </a:cubicBezTo>
                  <a:cubicBezTo>
                    <a:pt x="27" y="53"/>
                    <a:pt x="27" y="53"/>
                    <a:pt x="28" y="54"/>
                  </a:cubicBezTo>
                  <a:cubicBezTo>
                    <a:pt x="29" y="56"/>
                    <a:pt x="29" y="57"/>
                    <a:pt x="30" y="57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0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8" y="50"/>
                  </a:cubicBezTo>
                  <a:cubicBezTo>
                    <a:pt x="28" y="50"/>
                    <a:pt x="29" y="50"/>
                    <a:pt x="29" y="51"/>
                  </a:cubicBezTo>
                  <a:cubicBezTo>
                    <a:pt x="30" y="51"/>
                    <a:pt x="31" y="51"/>
                    <a:pt x="31" y="52"/>
                  </a:cubicBezTo>
                  <a:cubicBezTo>
                    <a:pt x="32" y="54"/>
                    <a:pt x="33" y="55"/>
                    <a:pt x="34" y="55"/>
                  </a:cubicBezTo>
                  <a:cubicBezTo>
                    <a:pt x="33" y="54"/>
                    <a:pt x="32" y="53"/>
                    <a:pt x="31" y="52"/>
                  </a:cubicBezTo>
                  <a:cubicBezTo>
                    <a:pt x="34" y="53"/>
                    <a:pt x="33" y="53"/>
                    <a:pt x="35" y="55"/>
                  </a:cubicBezTo>
                  <a:cubicBezTo>
                    <a:pt x="35" y="55"/>
                    <a:pt x="38" y="57"/>
                    <a:pt x="38" y="57"/>
                  </a:cubicBezTo>
                  <a:cubicBezTo>
                    <a:pt x="37" y="56"/>
                    <a:pt x="35" y="55"/>
                    <a:pt x="34" y="53"/>
                  </a:cubicBezTo>
                  <a:cubicBezTo>
                    <a:pt x="34" y="53"/>
                    <a:pt x="35" y="53"/>
                    <a:pt x="35" y="53"/>
                  </a:cubicBezTo>
                  <a:cubicBezTo>
                    <a:pt x="33" y="53"/>
                    <a:pt x="34" y="53"/>
                    <a:pt x="32" y="51"/>
                  </a:cubicBezTo>
                  <a:cubicBezTo>
                    <a:pt x="35" y="52"/>
                    <a:pt x="33" y="51"/>
                    <a:pt x="36" y="52"/>
                  </a:cubicBezTo>
                  <a:cubicBezTo>
                    <a:pt x="38" y="53"/>
                    <a:pt x="40" y="53"/>
                    <a:pt x="42" y="54"/>
                  </a:cubicBezTo>
                  <a:cubicBezTo>
                    <a:pt x="41" y="53"/>
                    <a:pt x="38" y="53"/>
                    <a:pt x="35" y="51"/>
                  </a:cubicBezTo>
                  <a:cubicBezTo>
                    <a:pt x="36" y="52"/>
                    <a:pt x="36" y="52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7" y="52"/>
                    <a:pt x="36" y="52"/>
                    <a:pt x="36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9" y="51"/>
                    <a:pt x="39" y="51"/>
                    <a:pt x="40" y="51"/>
                  </a:cubicBezTo>
                  <a:cubicBezTo>
                    <a:pt x="41" y="52"/>
                    <a:pt x="42" y="52"/>
                    <a:pt x="43" y="52"/>
                  </a:cubicBezTo>
                  <a:cubicBezTo>
                    <a:pt x="44" y="52"/>
                    <a:pt x="45" y="52"/>
                    <a:pt x="45" y="53"/>
                  </a:cubicBezTo>
                  <a:cubicBezTo>
                    <a:pt x="44" y="52"/>
                    <a:pt x="42" y="52"/>
                    <a:pt x="41" y="51"/>
                  </a:cubicBezTo>
                  <a:cubicBezTo>
                    <a:pt x="41" y="52"/>
                    <a:pt x="42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1"/>
                    <a:pt x="45" y="51"/>
                    <a:pt x="46" y="51"/>
                  </a:cubicBezTo>
                  <a:cubicBezTo>
                    <a:pt x="45" y="51"/>
                    <a:pt x="43" y="51"/>
                    <a:pt x="42" y="51"/>
                  </a:cubicBezTo>
                  <a:cubicBezTo>
                    <a:pt x="43" y="50"/>
                    <a:pt x="44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0"/>
                    <a:pt x="46" y="50"/>
                    <a:pt x="47" y="49"/>
                  </a:cubicBezTo>
                  <a:cubicBezTo>
                    <a:pt x="46" y="49"/>
                    <a:pt x="46" y="49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4" y="50"/>
                    <a:pt x="44" y="50"/>
                  </a:cubicBezTo>
                  <a:cubicBezTo>
                    <a:pt x="45" y="49"/>
                    <a:pt x="46" y="48"/>
                    <a:pt x="46" y="48"/>
                  </a:cubicBezTo>
                  <a:cubicBezTo>
                    <a:pt x="46" y="48"/>
                    <a:pt x="45" y="49"/>
                    <a:pt x="45" y="49"/>
                  </a:cubicBezTo>
                  <a:cubicBezTo>
                    <a:pt x="44" y="50"/>
                    <a:pt x="44" y="50"/>
                    <a:pt x="43" y="50"/>
                  </a:cubicBezTo>
                  <a:cubicBezTo>
                    <a:pt x="44" y="49"/>
                    <a:pt x="46" y="48"/>
                    <a:pt x="46" y="48"/>
                  </a:cubicBezTo>
                  <a:cubicBezTo>
                    <a:pt x="45" y="49"/>
                    <a:pt x="44" y="49"/>
                    <a:pt x="43" y="50"/>
                  </a:cubicBezTo>
                  <a:cubicBezTo>
                    <a:pt x="42" y="50"/>
                    <a:pt x="42" y="51"/>
                    <a:pt x="41" y="51"/>
                  </a:cubicBezTo>
                  <a:cubicBezTo>
                    <a:pt x="40" y="51"/>
                    <a:pt x="39" y="51"/>
                    <a:pt x="38" y="51"/>
                  </a:cubicBezTo>
                  <a:cubicBezTo>
                    <a:pt x="38" y="51"/>
                    <a:pt x="38" y="51"/>
                    <a:pt x="37" y="51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9" y="49"/>
                    <a:pt x="39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49"/>
                    <a:pt x="40" y="49"/>
                    <a:pt x="39" y="49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42" y="48"/>
                    <a:pt x="39" y="49"/>
                    <a:pt x="39" y="49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7" y="49"/>
                    <a:pt x="36" y="49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7" y="49"/>
                    <a:pt x="37" y="48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7"/>
                    <a:pt x="40" y="46"/>
                    <a:pt x="40" y="46"/>
                  </a:cubicBezTo>
                  <a:cubicBezTo>
                    <a:pt x="39" y="47"/>
                    <a:pt x="38" y="47"/>
                    <a:pt x="38" y="48"/>
                  </a:cubicBezTo>
                  <a:cubicBezTo>
                    <a:pt x="38" y="48"/>
                    <a:pt x="37" y="48"/>
                    <a:pt x="37" y="48"/>
                  </a:cubicBezTo>
                  <a:cubicBezTo>
                    <a:pt x="37" y="48"/>
                    <a:pt x="37" y="47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6" y="48"/>
                    <a:pt x="35" y="48"/>
                    <a:pt x="34" y="49"/>
                  </a:cubicBezTo>
                  <a:cubicBezTo>
                    <a:pt x="35" y="48"/>
                    <a:pt x="35" y="47"/>
                    <a:pt x="36" y="47"/>
                  </a:cubicBezTo>
                  <a:cubicBezTo>
                    <a:pt x="36" y="47"/>
                    <a:pt x="36" y="47"/>
                    <a:pt x="37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7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7" y="46"/>
                    <a:pt x="37" y="46"/>
                  </a:cubicBezTo>
                  <a:cubicBezTo>
                    <a:pt x="35" y="48"/>
                    <a:pt x="36" y="47"/>
                    <a:pt x="33" y="4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3" y="47"/>
                    <a:pt x="33" y="48"/>
                  </a:cubicBezTo>
                  <a:cubicBezTo>
                    <a:pt x="31" y="48"/>
                    <a:pt x="30" y="48"/>
                    <a:pt x="28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9" y="47"/>
                    <a:pt x="30" y="47"/>
                  </a:cubicBezTo>
                  <a:cubicBezTo>
                    <a:pt x="29" y="47"/>
                    <a:pt x="28" y="47"/>
                    <a:pt x="27" y="48"/>
                  </a:cubicBezTo>
                  <a:cubicBezTo>
                    <a:pt x="26" y="47"/>
                    <a:pt x="26" y="47"/>
                    <a:pt x="25" y="46"/>
                  </a:cubicBezTo>
                  <a:cubicBezTo>
                    <a:pt x="25" y="46"/>
                    <a:pt x="26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8" y="44"/>
                    <a:pt x="28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6"/>
                    <a:pt x="29" y="45"/>
                    <a:pt x="28" y="45"/>
                  </a:cubicBezTo>
                  <a:cubicBezTo>
                    <a:pt x="29" y="45"/>
                    <a:pt x="29" y="45"/>
                    <a:pt x="30" y="46"/>
                  </a:cubicBezTo>
                  <a:cubicBezTo>
                    <a:pt x="30" y="46"/>
                    <a:pt x="31" y="47"/>
                    <a:pt x="32" y="48"/>
                  </a:cubicBezTo>
                  <a:cubicBezTo>
                    <a:pt x="31" y="47"/>
                    <a:pt x="31" y="47"/>
                    <a:pt x="29" y="45"/>
                  </a:cubicBezTo>
                  <a:cubicBezTo>
                    <a:pt x="30" y="45"/>
                    <a:pt x="31" y="46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0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5"/>
                    <a:pt x="30" y="45"/>
                    <a:pt x="31" y="45"/>
                  </a:cubicBezTo>
                  <a:cubicBezTo>
                    <a:pt x="28" y="44"/>
                    <a:pt x="29" y="45"/>
                    <a:pt x="28" y="43"/>
                  </a:cubicBezTo>
                  <a:cubicBezTo>
                    <a:pt x="28" y="43"/>
                    <a:pt x="28" y="43"/>
                    <a:pt x="27" y="43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28" y="42"/>
                    <a:pt x="29" y="42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8" y="42"/>
                    <a:pt x="29" y="42"/>
                    <a:pt x="29" y="41"/>
                  </a:cubicBezTo>
                  <a:cubicBezTo>
                    <a:pt x="30" y="42"/>
                    <a:pt x="31" y="42"/>
                    <a:pt x="31" y="42"/>
                  </a:cubicBezTo>
                  <a:cubicBezTo>
                    <a:pt x="36" y="43"/>
                    <a:pt x="33" y="42"/>
                    <a:pt x="37" y="44"/>
                  </a:cubicBezTo>
                  <a:cubicBezTo>
                    <a:pt x="37" y="44"/>
                    <a:pt x="36" y="44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4" y="43"/>
                    <a:pt x="34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1"/>
                    <a:pt x="37" y="41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40" y="42"/>
                    <a:pt x="41" y="43"/>
                    <a:pt x="42" y="43"/>
                  </a:cubicBezTo>
                  <a:cubicBezTo>
                    <a:pt x="40" y="42"/>
                    <a:pt x="39" y="42"/>
                    <a:pt x="37" y="41"/>
                  </a:cubicBezTo>
                  <a:cubicBezTo>
                    <a:pt x="38" y="41"/>
                    <a:pt x="38" y="42"/>
                    <a:pt x="39" y="42"/>
                  </a:cubicBezTo>
                  <a:cubicBezTo>
                    <a:pt x="39" y="41"/>
                    <a:pt x="37" y="41"/>
                    <a:pt x="37" y="41"/>
                  </a:cubicBezTo>
                  <a:cubicBezTo>
                    <a:pt x="36" y="41"/>
                    <a:pt x="35" y="41"/>
                    <a:pt x="35" y="40"/>
                  </a:cubicBezTo>
                  <a:cubicBezTo>
                    <a:pt x="37" y="40"/>
                    <a:pt x="37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7" y="40"/>
                    <a:pt x="42" y="40"/>
                    <a:pt x="43" y="39"/>
                  </a:cubicBezTo>
                  <a:cubicBezTo>
                    <a:pt x="41" y="40"/>
                    <a:pt x="39" y="40"/>
                    <a:pt x="37" y="40"/>
                  </a:cubicBezTo>
                  <a:cubicBezTo>
                    <a:pt x="37" y="40"/>
                    <a:pt x="38" y="39"/>
                    <a:pt x="38" y="39"/>
                  </a:cubicBezTo>
                  <a:cubicBezTo>
                    <a:pt x="40" y="39"/>
                    <a:pt x="40" y="38"/>
                    <a:pt x="42" y="37"/>
                  </a:cubicBezTo>
                  <a:cubicBezTo>
                    <a:pt x="43" y="37"/>
                    <a:pt x="43" y="37"/>
                    <a:pt x="44" y="37"/>
                  </a:cubicBezTo>
                  <a:cubicBezTo>
                    <a:pt x="43" y="37"/>
                    <a:pt x="42" y="37"/>
                    <a:pt x="41" y="38"/>
                  </a:cubicBezTo>
                  <a:cubicBezTo>
                    <a:pt x="42" y="37"/>
                    <a:pt x="42" y="37"/>
                    <a:pt x="43" y="37"/>
                  </a:cubicBezTo>
                  <a:cubicBezTo>
                    <a:pt x="44" y="37"/>
                    <a:pt x="45" y="37"/>
                    <a:pt x="46" y="37"/>
                  </a:cubicBezTo>
                  <a:cubicBezTo>
                    <a:pt x="45" y="37"/>
                    <a:pt x="43" y="37"/>
                    <a:pt x="42" y="37"/>
                  </a:cubicBezTo>
                  <a:cubicBezTo>
                    <a:pt x="44" y="36"/>
                    <a:pt x="44" y="36"/>
                    <a:pt x="46" y="35"/>
                  </a:cubicBezTo>
                  <a:cubicBezTo>
                    <a:pt x="45" y="35"/>
                    <a:pt x="44" y="36"/>
                    <a:pt x="44" y="36"/>
                  </a:cubicBezTo>
                  <a:cubicBezTo>
                    <a:pt x="44" y="36"/>
                    <a:pt x="44" y="36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5" y="34"/>
                    <a:pt x="45" y="34"/>
                    <a:pt x="46" y="33"/>
                  </a:cubicBezTo>
                  <a:cubicBezTo>
                    <a:pt x="45" y="34"/>
                    <a:pt x="45" y="34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6"/>
                    <a:pt x="41" y="37"/>
                    <a:pt x="41" y="37"/>
                  </a:cubicBezTo>
                  <a:cubicBezTo>
                    <a:pt x="41" y="37"/>
                    <a:pt x="40" y="37"/>
                    <a:pt x="40" y="37"/>
                  </a:cubicBezTo>
                  <a:cubicBezTo>
                    <a:pt x="40" y="37"/>
                    <a:pt x="41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1" y="35"/>
                    <a:pt x="41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0" y="36"/>
                    <a:pt x="40" y="36"/>
                    <a:pt x="39" y="36"/>
                  </a:cubicBezTo>
                  <a:cubicBezTo>
                    <a:pt x="38" y="36"/>
                    <a:pt x="38" y="37"/>
                    <a:pt x="37" y="37"/>
                  </a:cubicBezTo>
                  <a:cubicBezTo>
                    <a:pt x="38" y="36"/>
                    <a:pt x="39" y="35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5"/>
                    <a:pt x="40" y="35"/>
                    <a:pt x="40" y="34"/>
                  </a:cubicBezTo>
                  <a:cubicBezTo>
                    <a:pt x="40" y="34"/>
                    <a:pt x="41" y="33"/>
                    <a:pt x="41" y="33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2" y="32"/>
                    <a:pt x="42" y="32"/>
                  </a:cubicBezTo>
                  <a:cubicBezTo>
                    <a:pt x="42" y="32"/>
                    <a:pt x="41" y="32"/>
                    <a:pt x="41" y="33"/>
                  </a:cubicBezTo>
                  <a:cubicBezTo>
                    <a:pt x="39" y="32"/>
                    <a:pt x="37" y="32"/>
                    <a:pt x="35" y="31"/>
                  </a:cubicBezTo>
                  <a:cubicBezTo>
                    <a:pt x="36" y="31"/>
                    <a:pt x="37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0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6" y="30"/>
                    <a:pt x="35" y="30"/>
                    <a:pt x="38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0" y="28"/>
                    <a:pt x="39" y="28"/>
                    <a:pt x="36" y="29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9" y="27"/>
                    <a:pt x="39" y="27"/>
                    <a:pt x="41" y="26"/>
                  </a:cubicBezTo>
                  <a:cubicBezTo>
                    <a:pt x="42" y="26"/>
                    <a:pt x="42" y="26"/>
                    <a:pt x="43" y="25"/>
                  </a:cubicBezTo>
                  <a:cubicBezTo>
                    <a:pt x="42" y="26"/>
                    <a:pt x="41" y="26"/>
                    <a:pt x="40" y="26"/>
                  </a:cubicBezTo>
                  <a:cubicBezTo>
                    <a:pt x="41" y="26"/>
                    <a:pt x="41" y="26"/>
                    <a:pt x="42" y="25"/>
                  </a:cubicBezTo>
                  <a:cubicBezTo>
                    <a:pt x="43" y="25"/>
                    <a:pt x="44" y="25"/>
                    <a:pt x="45" y="25"/>
                  </a:cubicBezTo>
                  <a:cubicBezTo>
                    <a:pt x="43" y="25"/>
                    <a:pt x="42" y="25"/>
                    <a:pt x="41" y="26"/>
                  </a:cubicBezTo>
                  <a:cubicBezTo>
                    <a:pt x="42" y="24"/>
                    <a:pt x="42" y="24"/>
                    <a:pt x="44" y="23"/>
                  </a:cubicBezTo>
                  <a:cubicBezTo>
                    <a:pt x="44" y="23"/>
                    <a:pt x="43" y="23"/>
                    <a:pt x="42" y="24"/>
                  </a:cubicBezTo>
                  <a:cubicBezTo>
                    <a:pt x="42" y="24"/>
                    <a:pt x="42" y="24"/>
                    <a:pt x="43" y="24"/>
                  </a:cubicBezTo>
                  <a:cubicBezTo>
                    <a:pt x="43" y="23"/>
                    <a:pt x="43" y="23"/>
                    <a:pt x="42" y="23"/>
                  </a:cubicBezTo>
                  <a:cubicBezTo>
                    <a:pt x="43" y="23"/>
                    <a:pt x="43" y="22"/>
                    <a:pt x="44" y="21"/>
                  </a:cubicBezTo>
                  <a:cubicBezTo>
                    <a:pt x="43" y="22"/>
                    <a:pt x="43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0" y="26"/>
                    <a:pt x="40" y="26"/>
                    <a:pt x="38" y="28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7" y="24"/>
                    <a:pt x="35" y="24"/>
                    <a:pt x="33" y="24"/>
                  </a:cubicBezTo>
                  <a:cubicBezTo>
                    <a:pt x="35" y="23"/>
                    <a:pt x="34" y="23"/>
                    <a:pt x="36" y="23"/>
                  </a:cubicBezTo>
                  <a:cubicBezTo>
                    <a:pt x="36" y="23"/>
                    <a:pt x="35" y="23"/>
                    <a:pt x="35" y="23"/>
                  </a:cubicBezTo>
                  <a:cubicBezTo>
                    <a:pt x="36" y="22"/>
                    <a:pt x="38" y="21"/>
                    <a:pt x="39" y="21"/>
                  </a:cubicBezTo>
                  <a:cubicBezTo>
                    <a:pt x="38" y="21"/>
                    <a:pt x="37" y="22"/>
                    <a:pt x="35" y="22"/>
                  </a:cubicBezTo>
                  <a:cubicBezTo>
                    <a:pt x="36" y="22"/>
                    <a:pt x="38" y="20"/>
                    <a:pt x="38" y="20"/>
                  </a:cubicBezTo>
                  <a:cubicBezTo>
                    <a:pt x="39" y="20"/>
                    <a:pt x="39" y="20"/>
                    <a:pt x="39" y="19"/>
                  </a:cubicBezTo>
                  <a:cubicBezTo>
                    <a:pt x="39" y="20"/>
                    <a:pt x="38" y="20"/>
                    <a:pt x="38" y="20"/>
                  </a:cubicBezTo>
                  <a:cubicBezTo>
                    <a:pt x="39" y="19"/>
                    <a:pt x="39" y="19"/>
                    <a:pt x="40" y="19"/>
                  </a:cubicBezTo>
                  <a:cubicBezTo>
                    <a:pt x="40" y="19"/>
                    <a:pt x="41" y="19"/>
                    <a:pt x="41" y="19"/>
                  </a:cubicBezTo>
                  <a:cubicBezTo>
                    <a:pt x="41" y="19"/>
                    <a:pt x="40" y="19"/>
                    <a:pt x="39" y="19"/>
                  </a:cubicBezTo>
                  <a:cubicBezTo>
                    <a:pt x="39" y="19"/>
                    <a:pt x="39" y="19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7"/>
                    <a:pt x="42" y="17"/>
                  </a:cubicBezTo>
                  <a:cubicBezTo>
                    <a:pt x="41" y="17"/>
                    <a:pt x="40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8" y="20"/>
                    <a:pt x="37" y="20"/>
                  </a:cubicBezTo>
                  <a:cubicBezTo>
                    <a:pt x="37" y="21"/>
                    <a:pt x="37" y="21"/>
                    <a:pt x="36" y="21"/>
                  </a:cubicBezTo>
                  <a:cubicBezTo>
                    <a:pt x="37" y="20"/>
                    <a:pt x="37" y="20"/>
                    <a:pt x="37" y="19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7" y="19"/>
                    <a:pt x="37" y="20"/>
                  </a:cubicBezTo>
                  <a:cubicBezTo>
                    <a:pt x="37" y="19"/>
                    <a:pt x="37" y="18"/>
                    <a:pt x="37" y="18"/>
                  </a:cubicBezTo>
                  <a:cubicBezTo>
                    <a:pt x="37" y="18"/>
                    <a:pt x="37" y="18"/>
                    <a:pt x="37" y="20"/>
                  </a:cubicBezTo>
                  <a:cubicBezTo>
                    <a:pt x="36" y="20"/>
                    <a:pt x="36" y="21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2" y="22"/>
                    <a:pt x="34" y="21"/>
                    <a:pt x="34" y="21"/>
                  </a:cubicBezTo>
                  <a:cubicBezTo>
                    <a:pt x="34" y="21"/>
                    <a:pt x="32" y="22"/>
                    <a:pt x="32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1"/>
                  </a:cubicBezTo>
                  <a:cubicBezTo>
                    <a:pt x="32" y="20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5" y="17"/>
                    <a:pt x="34" y="18"/>
                  </a:cubicBezTo>
                  <a:cubicBezTo>
                    <a:pt x="34" y="18"/>
                    <a:pt x="34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6"/>
                    <a:pt x="35" y="16"/>
                  </a:cubicBezTo>
                  <a:cubicBezTo>
                    <a:pt x="33" y="18"/>
                    <a:pt x="34" y="18"/>
                    <a:pt x="33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2" y="18"/>
                    <a:pt x="32" y="17"/>
                  </a:cubicBezTo>
                  <a:cubicBezTo>
                    <a:pt x="34" y="16"/>
                    <a:pt x="33" y="16"/>
                    <a:pt x="35" y="16"/>
                  </a:cubicBezTo>
                  <a:cubicBezTo>
                    <a:pt x="36" y="16"/>
                    <a:pt x="37" y="16"/>
                    <a:pt x="37" y="16"/>
                  </a:cubicBezTo>
                  <a:cubicBezTo>
                    <a:pt x="36" y="16"/>
                    <a:pt x="35" y="16"/>
                    <a:pt x="33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3" y="16"/>
                    <a:pt x="33" y="16"/>
                  </a:cubicBezTo>
                  <a:cubicBezTo>
                    <a:pt x="33" y="16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4"/>
                    <a:pt x="36" y="14"/>
                    <a:pt x="38" y="13"/>
                  </a:cubicBezTo>
                  <a:cubicBezTo>
                    <a:pt x="36" y="14"/>
                    <a:pt x="35" y="14"/>
                    <a:pt x="34" y="15"/>
                  </a:cubicBezTo>
                  <a:cubicBezTo>
                    <a:pt x="35" y="13"/>
                    <a:pt x="35" y="13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6" y="11"/>
                  </a:cubicBezTo>
                  <a:cubicBezTo>
                    <a:pt x="36" y="11"/>
                    <a:pt x="37" y="11"/>
                    <a:pt x="37" y="11"/>
                  </a:cubicBezTo>
                  <a:cubicBezTo>
                    <a:pt x="37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2"/>
                    <a:pt x="35" y="12"/>
                  </a:cubicBezTo>
                  <a:cubicBezTo>
                    <a:pt x="35" y="12"/>
                    <a:pt x="35" y="11"/>
                    <a:pt x="35" y="11"/>
                  </a:cubicBezTo>
                  <a:cubicBezTo>
                    <a:pt x="35" y="13"/>
                    <a:pt x="36" y="12"/>
                    <a:pt x="35" y="13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4" y="14"/>
                    <a:pt x="34" y="15"/>
                    <a:pt x="33" y="15"/>
                  </a:cubicBezTo>
                  <a:cubicBezTo>
                    <a:pt x="33" y="16"/>
                    <a:pt x="32" y="16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cubicBezTo>
                    <a:pt x="30" y="17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5"/>
                    <a:pt x="32" y="15"/>
                    <a:pt x="33" y="15"/>
                  </a:cubicBezTo>
                  <a:cubicBezTo>
                    <a:pt x="32" y="15"/>
                    <a:pt x="32" y="15"/>
                    <a:pt x="31" y="15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1" y="14"/>
                    <a:pt x="31" y="15"/>
                  </a:cubicBezTo>
                  <a:cubicBezTo>
                    <a:pt x="30" y="15"/>
                    <a:pt x="29" y="15"/>
                    <a:pt x="28" y="15"/>
                  </a:cubicBezTo>
                  <a:cubicBezTo>
                    <a:pt x="28" y="14"/>
                    <a:pt x="29" y="14"/>
                    <a:pt x="30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30" y="13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3"/>
                    <a:pt x="30" y="13"/>
                    <a:pt x="29" y="14"/>
                  </a:cubicBezTo>
                  <a:cubicBezTo>
                    <a:pt x="29" y="14"/>
                    <a:pt x="29" y="14"/>
                    <a:pt x="28" y="14"/>
                  </a:cubicBezTo>
                  <a:cubicBezTo>
                    <a:pt x="28" y="14"/>
                    <a:pt x="29" y="13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0"/>
                    <a:pt x="30" y="10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0" y="10"/>
                    <a:pt x="30" y="10"/>
                  </a:cubicBezTo>
                  <a:cubicBezTo>
                    <a:pt x="30" y="10"/>
                    <a:pt x="29" y="12"/>
                    <a:pt x="29" y="12"/>
                  </a:cubicBezTo>
                  <a:cubicBezTo>
                    <a:pt x="29" y="12"/>
                    <a:pt x="29" y="10"/>
                    <a:pt x="28" y="10"/>
                  </a:cubicBezTo>
                  <a:cubicBezTo>
                    <a:pt x="29" y="13"/>
                    <a:pt x="29" y="12"/>
                    <a:pt x="28" y="13"/>
                  </a:cubicBezTo>
                  <a:cubicBezTo>
                    <a:pt x="28" y="13"/>
                    <a:pt x="27" y="12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cubicBezTo>
                    <a:pt x="27" y="13"/>
                    <a:pt x="26" y="14"/>
                    <a:pt x="26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7" y="10"/>
                  </a:cubicBezTo>
                  <a:cubicBezTo>
                    <a:pt x="26" y="11"/>
                    <a:pt x="26" y="12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0"/>
                    <a:pt x="25" y="9"/>
                  </a:cubicBezTo>
                  <a:cubicBezTo>
                    <a:pt x="25" y="8"/>
                    <a:pt x="26" y="8"/>
                    <a:pt x="26" y="7"/>
                  </a:cubicBezTo>
                  <a:cubicBezTo>
                    <a:pt x="26" y="7"/>
                    <a:pt x="29" y="5"/>
                    <a:pt x="29" y="5"/>
                  </a:cubicBezTo>
                  <a:cubicBezTo>
                    <a:pt x="28" y="6"/>
                    <a:pt x="27" y="6"/>
                    <a:pt x="26" y="7"/>
                  </a:cubicBezTo>
                  <a:cubicBezTo>
                    <a:pt x="26" y="7"/>
                    <a:pt x="26" y="6"/>
                    <a:pt x="26" y="6"/>
                  </a:cubicBezTo>
                  <a:cubicBezTo>
                    <a:pt x="26" y="6"/>
                    <a:pt x="26" y="7"/>
                    <a:pt x="25" y="8"/>
                  </a:cubicBezTo>
                  <a:cubicBezTo>
                    <a:pt x="25" y="7"/>
                    <a:pt x="25" y="6"/>
                    <a:pt x="26" y="5"/>
                  </a:cubicBezTo>
                  <a:cubicBezTo>
                    <a:pt x="26" y="4"/>
                    <a:pt x="27" y="4"/>
                    <a:pt x="27" y="3"/>
                  </a:cubicBezTo>
                  <a:cubicBezTo>
                    <a:pt x="26" y="4"/>
                    <a:pt x="26" y="5"/>
                    <a:pt x="25" y="6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1"/>
                    <a:pt x="26" y="1"/>
                    <a:pt x="26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7" y="7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17" y="7"/>
                  </a:moveTo>
                  <a:cubicBezTo>
                    <a:pt x="17" y="7"/>
                    <a:pt x="18" y="8"/>
                    <a:pt x="18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6" y="7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23" y="9"/>
                  </a:moveTo>
                  <a:cubicBezTo>
                    <a:pt x="23" y="10"/>
                    <a:pt x="24" y="12"/>
                    <a:pt x="24" y="12"/>
                  </a:cubicBezTo>
                  <a:cubicBezTo>
                    <a:pt x="24" y="13"/>
                    <a:pt x="24" y="13"/>
                    <a:pt x="24" y="14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5"/>
                    <a:pt x="24" y="14"/>
                    <a:pt x="23" y="13"/>
                  </a:cubicBezTo>
                  <a:cubicBezTo>
                    <a:pt x="23" y="13"/>
                    <a:pt x="23" y="14"/>
                    <a:pt x="23" y="14"/>
                  </a:cubicBezTo>
                  <a:cubicBezTo>
                    <a:pt x="23" y="14"/>
                    <a:pt x="22" y="14"/>
                    <a:pt x="22" y="13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15"/>
                    <a:pt x="21" y="14"/>
                    <a:pt x="21" y="13"/>
                  </a:cubicBezTo>
                  <a:cubicBezTo>
                    <a:pt x="21" y="12"/>
                    <a:pt x="22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35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lose/>
                  <a:moveTo>
                    <a:pt x="35" y="12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3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8" y="13"/>
                  </a:moveTo>
                  <a:cubicBezTo>
                    <a:pt x="28" y="13"/>
                    <a:pt x="29" y="13"/>
                    <a:pt x="29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28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6" y="14"/>
                    <a:pt x="26" y="15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6" y="16"/>
                    <a:pt x="27" y="16"/>
                    <a:pt x="27" y="15"/>
                  </a:cubicBezTo>
                  <a:cubicBezTo>
                    <a:pt x="27" y="15"/>
                    <a:pt x="27" y="15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6" y="16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7" y="16"/>
                    <a:pt x="28" y="15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4" y="13"/>
                    <a:pt x="24" y="13"/>
                  </a:cubicBezTo>
                  <a:cubicBezTo>
                    <a:pt x="24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25" y="14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4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lose/>
                  <a:moveTo>
                    <a:pt x="17" y="14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8" y="16"/>
                    <a:pt x="18" y="16"/>
                  </a:cubicBezTo>
                  <a:cubicBezTo>
                    <a:pt x="18" y="15"/>
                    <a:pt x="18" y="15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1" y="15"/>
                  </a:moveTo>
                  <a:cubicBezTo>
                    <a:pt x="20" y="15"/>
                    <a:pt x="20" y="15"/>
                    <a:pt x="19" y="15"/>
                  </a:cubicBezTo>
                  <a:cubicBezTo>
                    <a:pt x="19" y="15"/>
                    <a:pt x="18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1" y="1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9" y="15"/>
                  </a:moveTo>
                  <a:cubicBezTo>
                    <a:pt x="27" y="16"/>
                    <a:pt x="28" y="15"/>
                    <a:pt x="26" y="17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5" y="19"/>
                    <a:pt x="25" y="19"/>
                    <a:pt x="26" y="19"/>
                  </a:cubicBezTo>
                  <a:cubicBezTo>
                    <a:pt x="27" y="19"/>
                    <a:pt x="28" y="19"/>
                    <a:pt x="29" y="19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1" y="17"/>
                    <a:pt x="30" y="18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5"/>
                    <a:pt x="30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1" y="15"/>
                    <a:pt x="21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2" y="17"/>
                    <a:pt x="23" y="16"/>
                    <a:pt x="23" y="16"/>
                  </a:cubicBezTo>
                  <a:cubicBezTo>
                    <a:pt x="23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5" y="15"/>
                  </a:moveTo>
                  <a:cubicBezTo>
                    <a:pt x="24" y="16"/>
                    <a:pt x="25" y="16"/>
                    <a:pt x="24" y="17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6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4" y="16"/>
                  </a:moveTo>
                  <a:cubicBezTo>
                    <a:pt x="24" y="15"/>
                    <a:pt x="24" y="15"/>
                    <a:pt x="24" y="14"/>
                  </a:cubicBezTo>
                  <a:cubicBezTo>
                    <a:pt x="24" y="15"/>
                    <a:pt x="24" y="16"/>
                    <a:pt x="24" y="17"/>
                  </a:cubicBezTo>
                  <a:cubicBezTo>
                    <a:pt x="24" y="17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33" y="16"/>
                  </a:moveTo>
                  <a:cubicBezTo>
                    <a:pt x="32" y="16"/>
                    <a:pt x="32" y="16"/>
                    <a:pt x="32" y="17"/>
                  </a:cubicBezTo>
                  <a:cubicBezTo>
                    <a:pt x="32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3" y="19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  <a:moveTo>
                    <a:pt x="26" y="17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7"/>
                    <a:pt x="25" y="17"/>
                    <a:pt x="25" y="18"/>
                  </a:cubicBezTo>
                  <a:cubicBezTo>
                    <a:pt x="25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2" y="17"/>
                  </a:moveTo>
                  <a:cubicBezTo>
                    <a:pt x="22" y="17"/>
                    <a:pt x="23" y="17"/>
                    <a:pt x="23" y="17"/>
                  </a:cubicBezTo>
                  <a:cubicBezTo>
                    <a:pt x="23" y="17"/>
                    <a:pt x="23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6" y="17"/>
                    <a:pt x="36" y="17"/>
                  </a:cubicBezTo>
                  <a:cubicBezTo>
                    <a:pt x="36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32" y="17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1" y="19"/>
                    <a:pt x="29" y="19"/>
                    <a:pt x="28" y="19"/>
                  </a:cubicBezTo>
                  <a:cubicBezTo>
                    <a:pt x="28" y="19"/>
                    <a:pt x="29" y="19"/>
                    <a:pt x="29" y="19"/>
                  </a:cubicBezTo>
                  <a:cubicBezTo>
                    <a:pt x="30" y="18"/>
                    <a:pt x="31" y="18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15" y="17"/>
                  </a:moveTo>
                  <a:cubicBezTo>
                    <a:pt x="15" y="17"/>
                    <a:pt x="15" y="17"/>
                    <a:pt x="16" y="18"/>
                  </a:cubicBezTo>
                  <a:cubicBezTo>
                    <a:pt x="16" y="18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19" y="17"/>
                    <a:pt x="18" y="17"/>
                  </a:cubicBezTo>
                  <a:cubicBezTo>
                    <a:pt x="19" y="18"/>
                    <a:pt x="20" y="20"/>
                    <a:pt x="20" y="21"/>
                  </a:cubicBezTo>
                  <a:cubicBezTo>
                    <a:pt x="21" y="20"/>
                    <a:pt x="21" y="20"/>
                    <a:pt x="21" y="19"/>
                  </a:cubicBezTo>
                  <a:cubicBezTo>
                    <a:pt x="21" y="20"/>
                    <a:pt x="21" y="20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0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8"/>
                    <a:pt x="20" y="18"/>
                  </a:cubicBezTo>
                  <a:cubicBezTo>
                    <a:pt x="21" y="18"/>
                    <a:pt x="21" y="18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7"/>
                    <a:pt x="25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31" y="17"/>
                  </a:moveTo>
                  <a:cubicBezTo>
                    <a:pt x="30" y="17"/>
                    <a:pt x="30" y="17"/>
                    <a:pt x="30" y="18"/>
                  </a:cubicBezTo>
                  <a:cubicBezTo>
                    <a:pt x="31" y="17"/>
                    <a:pt x="32" y="17"/>
                    <a:pt x="33" y="15"/>
                  </a:cubicBezTo>
                  <a:cubicBezTo>
                    <a:pt x="32" y="16"/>
                    <a:pt x="32" y="16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7" y="18"/>
                  </a:moveTo>
                  <a:cubicBezTo>
                    <a:pt x="16" y="18"/>
                    <a:pt x="16" y="18"/>
                    <a:pt x="16" y="17"/>
                  </a:cubicBezTo>
                  <a:cubicBezTo>
                    <a:pt x="17" y="18"/>
                    <a:pt x="17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7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9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7" y="17"/>
                    <a:pt x="16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8" y="18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9" y="19"/>
                  </a:cubicBezTo>
                  <a:cubicBezTo>
                    <a:pt x="18" y="19"/>
                    <a:pt x="18" y="19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lose/>
                  <a:moveTo>
                    <a:pt x="34" y="17"/>
                  </a:moveTo>
                  <a:cubicBezTo>
                    <a:pt x="34" y="18"/>
                    <a:pt x="34" y="18"/>
                    <a:pt x="33" y="18"/>
                  </a:cubicBezTo>
                  <a:cubicBezTo>
                    <a:pt x="34" y="18"/>
                    <a:pt x="34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8"/>
                    <a:pt x="22" y="18"/>
                  </a:cubicBezTo>
                  <a:cubicBezTo>
                    <a:pt x="22" y="18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3" y="21"/>
                    <a:pt x="23" y="21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4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19" y="19"/>
                  </a:moveTo>
                  <a:cubicBezTo>
                    <a:pt x="19" y="19"/>
                    <a:pt x="19" y="19"/>
                    <a:pt x="18" y="18"/>
                  </a:cubicBezTo>
                  <a:cubicBezTo>
                    <a:pt x="19" y="19"/>
                    <a:pt x="19" y="20"/>
                    <a:pt x="19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lose/>
                  <a:moveTo>
                    <a:pt x="24" y="19"/>
                  </a:moveTo>
                  <a:cubicBezTo>
                    <a:pt x="25" y="19"/>
                    <a:pt x="25" y="18"/>
                    <a:pt x="25" y="18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4" y="20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4" y="19"/>
                    <a:pt x="23" y="21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18" y="19"/>
                  </a:moveTo>
                  <a:cubicBezTo>
                    <a:pt x="18" y="19"/>
                    <a:pt x="18" y="19"/>
                    <a:pt x="18" y="18"/>
                  </a:cubicBezTo>
                  <a:cubicBezTo>
                    <a:pt x="18" y="19"/>
                    <a:pt x="19" y="19"/>
                    <a:pt x="19" y="20"/>
                  </a:cubicBezTo>
                  <a:cubicBezTo>
                    <a:pt x="18" y="20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33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28" y="19"/>
                  </a:moveTo>
                  <a:cubicBezTo>
                    <a:pt x="29" y="19"/>
                    <a:pt x="30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2"/>
                    <a:pt x="29" y="22"/>
                    <a:pt x="28" y="22"/>
                  </a:cubicBezTo>
                  <a:cubicBezTo>
                    <a:pt x="28" y="21"/>
                    <a:pt x="28" y="21"/>
                    <a:pt x="29" y="20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1"/>
                    <a:pt x="28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6" y="20"/>
                  </a:cubicBezTo>
                  <a:cubicBezTo>
                    <a:pt x="26" y="20"/>
                    <a:pt x="27" y="20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19" y="20"/>
                  </a:moveTo>
                  <a:cubicBezTo>
                    <a:pt x="19" y="20"/>
                    <a:pt x="19" y="19"/>
                    <a:pt x="19" y="19"/>
                  </a:cubicBezTo>
                  <a:cubicBezTo>
                    <a:pt x="19" y="19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20" y="20"/>
                    <a:pt x="20" y="21"/>
                  </a:cubicBezTo>
                  <a:cubicBezTo>
                    <a:pt x="20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19"/>
                  </a:cubicBezTo>
                  <a:cubicBezTo>
                    <a:pt x="22" y="20"/>
                    <a:pt x="22" y="20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6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5" y="21"/>
                    <a:pt x="26" y="21"/>
                    <a:pt x="27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1"/>
                    <a:pt x="31" y="21"/>
                  </a:cubicBezTo>
                  <a:cubicBezTo>
                    <a:pt x="32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1"/>
                    <a:pt x="22" y="22"/>
                  </a:cubicBezTo>
                  <a:cubicBezTo>
                    <a:pt x="22" y="22"/>
                    <a:pt x="21" y="21"/>
                    <a:pt x="21" y="21"/>
                  </a:cubicBezTo>
                  <a:cubicBezTo>
                    <a:pt x="21" y="21"/>
                    <a:pt x="21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32" y="20"/>
                  </a:moveTo>
                  <a:cubicBezTo>
                    <a:pt x="31" y="21"/>
                    <a:pt x="31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1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4" y="21"/>
                  </a:moveTo>
                  <a:cubicBezTo>
                    <a:pt x="25" y="21"/>
                    <a:pt x="26" y="21"/>
                    <a:pt x="27" y="21"/>
                  </a:cubicBezTo>
                  <a:cubicBezTo>
                    <a:pt x="27" y="21"/>
                    <a:pt x="28" y="21"/>
                    <a:pt x="28" y="22"/>
                  </a:cubicBezTo>
                  <a:cubicBezTo>
                    <a:pt x="28" y="22"/>
                    <a:pt x="28" y="23"/>
                    <a:pt x="27" y="24"/>
                  </a:cubicBezTo>
                  <a:cubicBezTo>
                    <a:pt x="26" y="25"/>
                    <a:pt x="26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2"/>
                    <a:pt x="25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36" y="21"/>
                  </a:moveTo>
                  <a:cubicBezTo>
                    <a:pt x="36" y="21"/>
                    <a:pt x="36" y="20"/>
                    <a:pt x="37" y="20"/>
                  </a:cubicBezTo>
                  <a:cubicBezTo>
                    <a:pt x="36" y="20"/>
                    <a:pt x="36" y="21"/>
                    <a:pt x="35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lose/>
                  <a:moveTo>
                    <a:pt x="24" y="22"/>
                  </a:moveTo>
                  <a:cubicBezTo>
                    <a:pt x="25" y="22"/>
                    <a:pt x="25" y="22"/>
                    <a:pt x="25" y="21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3"/>
                    <a:pt x="24" y="23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3"/>
                    <a:pt x="23" y="23"/>
                  </a:cubicBezTo>
                  <a:cubicBezTo>
                    <a:pt x="23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0" y="22"/>
                  </a:moveTo>
                  <a:cubicBezTo>
                    <a:pt x="29" y="22"/>
                    <a:pt x="29" y="22"/>
                    <a:pt x="28" y="22"/>
                  </a:cubicBezTo>
                  <a:cubicBezTo>
                    <a:pt x="28" y="22"/>
                    <a:pt x="28" y="23"/>
                    <a:pt x="27" y="24"/>
                  </a:cubicBezTo>
                  <a:cubicBezTo>
                    <a:pt x="28" y="24"/>
                    <a:pt x="29" y="23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0" y="22"/>
                  </a:cubicBezTo>
                  <a:cubicBezTo>
                    <a:pt x="30" y="22"/>
                    <a:pt x="30" y="23"/>
                    <a:pt x="30" y="23"/>
                  </a:cubicBezTo>
                  <a:cubicBezTo>
                    <a:pt x="30" y="23"/>
                    <a:pt x="30" y="23"/>
                    <a:pt x="31" y="23"/>
                  </a:cubicBezTo>
                  <a:cubicBezTo>
                    <a:pt x="31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0" y="23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35" y="23"/>
                  </a:moveTo>
                  <a:cubicBezTo>
                    <a:pt x="34" y="22"/>
                    <a:pt x="33" y="22"/>
                    <a:pt x="32" y="22"/>
                  </a:cubicBezTo>
                  <a:cubicBezTo>
                    <a:pt x="32" y="23"/>
                    <a:pt x="31" y="23"/>
                    <a:pt x="31" y="23"/>
                  </a:cubicBezTo>
                  <a:cubicBezTo>
                    <a:pt x="32" y="23"/>
                    <a:pt x="33" y="23"/>
                    <a:pt x="34" y="23"/>
                  </a:cubicBezTo>
                  <a:cubicBezTo>
                    <a:pt x="34" y="23"/>
                    <a:pt x="34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0" y="23"/>
                  </a:moveTo>
                  <a:cubicBezTo>
                    <a:pt x="21" y="23"/>
                    <a:pt x="21" y="22"/>
                    <a:pt x="21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20" y="23"/>
                  </a:move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31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22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1" y="23"/>
                    <a:pt x="22" y="24"/>
                    <a:pt x="22" y="24"/>
                  </a:cubicBezTo>
                  <a:cubicBezTo>
                    <a:pt x="22" y="24"/>
                    <a:pt x="22" y="24"/>
                    <a:pt x="23" y="24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1" y="23"/>
                  </a:moveTo>
                  <a:cubicBezTo>
                    <a:pt x="32" y="23"/>
                    <a:pt x="33" y="23"/>
                    <a:pt x="34" y="23"/>
                  </a:cubicBezTo>
                  <a:cubicBezTo>
                    <a:pt x="32" y="24"/>
                    <a:pt x="32" y="24"/>
                    <a:pt x="30" y="25"/>
                  </a:cubicBezTo>
                  <a:cubicBezTo>
                    <a:pt x="30" y="24"/>
                    <a:pt x="30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0" y="23"/>
                    <a:pt x="30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29" y="24"/>
                    <a:pt x="29" y="24"/>
                    <a:pt x="28" y="24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7" y="26"/>
                    <a:pt x="28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4"/>
                    <a:pt x="30" y="24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39" y="24"/>
                  </a:moveTo>
                  <a:cubicBezTo>
                    <a:pt x="37" y="24"/>
                    <a:pt x="35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4" y="26"/>
                    <a:pt x="33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5"/>
                    <a:pt x="31" y="26"/>
                    <a:pt x="31" y="26"/>
                  </a:cubicBezTo>
                  <a:cubicBezTo>
                    <a:pt x="32" y="26"/>
                    <a:pt x="34" y="26"/>
                    <a:pt x="35" y="26"/>
                  </a:cubicBezTo>
                  <a:cubicBezTo>
                    <a:pt x="35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9" y="28"/>
                    <a:pt x="30" y="28"/>
                  </a:cubicBezTo>
                  <a:cubicBezTo>
                    <a:pt x="30" y="28"/>
                    <a:pt x="30" y="27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7"/>
                    <a:pt x="31" y="26"/>
                  </a:cubicBezTo>
                  <a:cubicBezTo>
                    <a:pt x="31" y="26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2" y="27"/>
                    <a:pt x="33" y="27"/>
                  </a:cubicBezTo>
                  <a:cubicBezTo>
                    <a:pt x="32" y="27"/>
                    <a:pt x="31" y="28"/>
                    <a:pt x="30" y="28"/>
                  </a:cubicBezTo>
                  <a:cubicBezTo>
                    <a:pt x="30" y="28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1" y="29"/>
                  </a:cubicBezTo>
                  <a:cubicBezTo>
                    <a:pt x="28" y="30"/>
                    <a:pt x="30" y="30"/>
                    <a:pt x="28" y="31"/>
                  </a:cubicBezTo>
                  <a:cubicBezTo>
                    <a:pt x="28" y="31"/>
                    <a:pt x="28" y="31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9" y="32"/>
                  </a:cubicBezTo>
                  <a:cubicBezTo>
                    <a:pt x="29" y="32"/>
                    <a:pt x="29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30" y="32"/>
                  </a:cubicBezTo>
                  <a:cubicBezTo>
                    <a:pt x="31" y="30"/>
                    <a:pt x="33" y="29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3" y="29"/>
                    <a:pt x="31" y="30"/>
                    <a:pt x="30" y="32"/>
                  </a:cubicBezTo>
                  <a:cubicBezTo>
                    <a:pt x="30" y="32"/>
                    <a:pt x="31" y="32"/>
                    <a:pt x="31" y="32"/>
                  </a:cubicBezTo>
                  <a:cubicBezTo>
                    <a:pt x="32" y="31"/>
                    <a:pt x="32" y="31"/>
                    <a:pt x="32" y="30"/>
                  </a:cubicBezTo>
                  <a:cubicBezTo>
                    <a:pt x="34" y="29"/>
                    <a:pt x="36" y="28"/>
                    <a:pt x="37" y="27"/>
                  </a:cubicBezTo>
                  <a:cubicBezTo>
                    <a:pt x="36" y="28"/>
                    <a:pt x="34" y="29"/>
                    <a:pt x="31" y="32"/>
                  </a:cubicBezTo>
                  <a:cubicBezTo>
                    <a:pt x="32" y="31"/>
                    <a:pt x="33" y="31"/>
                    <a:pt x="34" y="30"/>
                  </a:cubicBezTo>
                  <a:cubicBezTo>
                    <a:pt x="35" y="30"/>
                    <a:pt x="36" y="29"/>
                    <a:pt x="37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6"/>
                    <a:pt x="38" y="26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3" y="24"/>
                  </a:cubicBezTo>
                  <a:cubicBezTo>
                    <a:pt x="23" y="24"/>
                    <a:pt x="23" y="24"/>
                    <a:pt x="23" y="25"/>
                  </a:cubicBezTo>
                  <a:cubicBezTo>
                    <a:pt x="22" y="25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2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29" y="25"/>
                    <a:pt x="29" y="25"/>
                  </a:cubicBezTo>
                  <a:cubicBezTo>
                    <a:pt x="29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6"/>
                    <a:pt x="16" y="27"/>
                    <a:pt x="17" y="28"/>
                  </a:cubicBezTo>
                  <a:cubicBezTo>
                    <a:pt x="16" y="27"/>
                    <a:pt x="16" y="28"/>
                    <a:pt x="15" y="27"/>
                  </a:cubicBezTo>
                  <a:cubicBezTo>
                    <a:pt x="16" y="27"/>
                    <a:pt x="16" y="27"/>
                    <a:pt x="16" y="28"/>
                  </a:cubicBezTo>
                  <a:cubicBezTo>
                    <a:pt x="13" y="26"/>
                    <a:pt x="14" y="27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2" y="25"/>
                    <a:pt x="12" y="25"/>
                  </a:cubicBezTo>
                  <a:cubicBezTo>
                    <a:pt x="12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26" y="25"/>
                  </a:moveTo>
                  <a:cubicBezTo>
                    <a:pt x="26" y="25"/>
                    <a:pt x="26" y="25"/>
                    <a:pt x="25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5"/>
                  </a:moveTo>
                  <a:cubicBezTo>
                    <a:pt x="25" y="25"/>
                    <a:pt x="25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6" y="26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lose/>
                  <a:moveTo>
                    <a:pt x="26" y="26"/>
                  </a:move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7" y="27"/>
                    <a:pt x="27" y="27"/>
                  </a:cubicBezTo>
                  <a:cubicBezTo>
                    <a:pt x="27" y="27"/>
                    <a:pt x="27" y="27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lose/>
                  <a:moveTo>
                    <a:pt x="24" y="27"/>
                  </a:moveTo>
                  <a:cubicBezTo>
                    <a:pt x="26" y="27"/>
                    <a:pt x="26" y="26"/>
                    <a:pt x="27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7"/>
                    <a:pt x="25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28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7" y="27"/>
                  </a:moveTo>
                  <a:cubicBezTo>
                    <a:pt x="27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7" y="27"/>
                  </a:moveTo>
                  <a:cubicBezTo>
                    <a:pt x="26" y="27"/>
                    <a:pt x="25" y="27"/>
                    <a:pt x="25" y="27"/>
                  </a:cubicBezTo>
                  <a:cubicBezTo>
                    <a:pt x="25" y="28"/>
                    <a:pt x="25" y="28"/>
                    <a:pt x="25" y="29"/>
                  </a:cubicBezTo>
                  <a:cubicBezTo>
                    <a:pt x="25" y="29"/>
                    <a:pt x="26" y="31"/>
                    <a:pt x="26" y="32"/>
                  </a:cubicBezTo>
                  <a:cubicBezTo>
                    <a:pt x="26" y="32"/>
                    <a:pt x="27" y="32"/>
                    <a:pt x="27" y="3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8" y="31"/>
                    <a:pt x="28" y="31"/>
                  </a:cubicBezTo>
                  <a:cubicBezTo>
                    <a:pt x="28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8" y="30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8" y="31"/>
                    <a:pt x="28" y="31"/>
                    <a:pt x="29" y="30"/>
                  </a:cubicBezTo>
                  <a:cubicBezTo>
                    <a:pt x="28" y="29"/>
                    <a:pt x="28" y="28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8" y="27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8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13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5" y="28"/>
                    <a:pt x="16" y="28"/>
                  </a:cubicBezTo>
                  <a:cubicBezTo>
                    <a:pt x="15" y="27"/>
                    <a:pt x="15" y="27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lose/>
                  <a:moveTo>
                    <a:pt x="12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38" y="26"/>
                  </a:moveTo>
                  <a:cubicBezTo>
                    <a:pt x="38" y="28"/>
                    <a:pt x="38" y="28"/>
                    <a:pt x="37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8" y="26"/>
                    <a:pt x="38" y="26"/>
                  </a:cubicBezTo>
                  <a:cubicBezTo>
                    <a:pt x="38" y="25"/>
                    <a:pt x="39" y="25"/>
                    <a:pt x="39" y="24"/>
                  </a:cubicBezTo>
                  <a:cubicBezTo>
                    <a:pt x="39" y="25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16" y="28"/>
                  </a:moveTo>
                  <a:cubicBezTo>
                    <a:pt x="15" y="28"/>
                    <a:pt x="14" y="28"/>
                    <a:pt x="13" y="28"/>
                  </a:cubicBezTo>
                  <a:cubicBezTo>
                    <a:pt x="14" y="29"/>
                    <a:pt x="16" y="29"/>
                    <a:pt x="17" y="30"/>
                  </a:cubicBezTo>
                  <a:cubicBezTo>
                    <a:pt x="17" y="30"/>
                    <a:pt x="17" y="30"/>
                    <a:pt x="17" y="29"/>
                  </a:cubicBezTo>
                  <a:cubicBezTo>
                    <a:pt x="17" y="29"/>
                    <a:pt x="1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lose/>
                  <a:moveTo>
                    <a:pt x="13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4" y="29"/>
                    <a:pt x="15" y="30"/>
                    <a:pt x="16" y="30"/>
                  </a:cubicBezTo>
                  <a:cubicBezTo>
                    <a:pt x="16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29"/>
                    <a:pt x="14" y="29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29" y="28"/>
                  </a:moveTo>
                  <a:cubicBezTo>
                    <a:pt x="29" y="28"/>
                    <a:pt x="28" y="28"/>
                    <a:pt x="28" y="27"/>
                  </a:cubicBezTo>
                  <a:cubicBezTo>
                    <a:pt x="28" y="28"/>
                    <a:pt x="28" y="29"/>
                    <a:pt x="29" y="30"/>
                  </a:cubicBezTo>
                  <a:cubicBezTo>
                    <a:pt x="29" y="29"/>
                    <a:pt x="29" y="29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lose/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lose/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0" y="29"/>
                    <a:pt x="30" y="28"/>
                    <a:pt x="30" y="28"/>
                  </a:cubicBezTo>
                  <a:cubicBezTo>
                    <a:pt x="30" y="29"/>
                    <a:pt x="31" y="29"/>
                    <a:pt x="31" y="29"/>
                  </a:cubicBezTo>
                  <a:cubicBezTo>
                    <a:pt x="30" y="29"/>
                    <a:pt x="30" y="30"/>
                    <a:pt x="29" y="30"/>
                  </a:cubicBezTo>
                  <a:cubicBezTo>
                    <a:pt x="29" y="30"/>
                    <a:pt x="29" y="29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lose/>
                  <a:moveTo>
                    <a:pt x="17" y="29"/>
                  </a:moveTo>
                  <a:cubicBezTo>
                    <a:pt x="17" y="29"/>
                    <a:pt x="17" y="29"/>
                    <a:pt x="17" y="28"/>
                  </a:cubicBezTo>
                  <a:cubicBezTo>
                    <a:pt x="18" y="29"/>
                    <a:pt x="18" y="29"/>
                    <a:pt x="20" y="29"/>
                  </a:cubicBezTo>
                  <a:cubicBezTo>
                    <a:pt x="19" y="29"/>
                    <a:pt x="19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21" y="29"/>
                    <a:pt x="19" y="29"/>
                    <a:pt x="21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1"/>
                  </a:cubicBezTo>
                  <a:cubicBezTo>
                    <a:pt x="21" y="31"/>
                    <a:pt x="20" y="31"/>
                    <a:pt x="19" y="31"/>
                  </a:cubicBezTo>
                  <a:cubicBezTo>
                    <a:pt x="19" y="31"/>
                    <a:pt x="18" y="30"/>
                    <a:pt x="18" y="30"/>
                  </a:cubicBezTo>
                  <a:cubicBezTo>
                    <a:pt x="18" y="30"/>
                    <a:pt x="18" y="30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14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22" y="30"/>
                  </a:move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1"/>
                    <a:pt x="22" y="31"/>
                    <a:pt x="22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lose/>
                  <a:moveTo>
                    <a:pt x="14" y="30"/>
                  </a:move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1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7" y="30"/>
                  </a:moveTo>
                  <a:cubicBezTo>
                    <a:pt x="18" y="30"/>
                    <a:pt x="18" y="30"/>
                    <a:pt x="18" y="31"/>
                  </a:cubicBezTo>
                  <a:cubicBezTo>
                    <a:pt x="18" y="31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6" y="31"/>
                  </a:moveTo>
                  <a:cubicBezTo>
                    <a:pt x="15" y="30"/>
                    <a:pt x="15" y="30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lose/>
                  <a:moveTo>
                    <a:pt x="25" y="30"/>
                  </a:moveTo>
                  <a:cubicBezTo>
                    <a:pt x="25" y="31"/>
                    <a:pt x="25" y="31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0"/>
                    <a:pt x="25" y="29"/>
                  </a:cubicBezTo>
                  <a:cubicBezTo>
                    <a:pt x="25" y="29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0"/>
                    <a:pt x="18" y="30"/>
                  </a:cubicBezTo>
                  <a:cubicBezTo>
                    <a:pt x="18" y="30"/>
                    <a:pt x="19" y="31"/>
                    <a:pt x="19" y="31"/>
                  </a:cubicBezTo>
                  <a:cubicBezTo>
                    <a:pt x="19" y="31"/>
                    <a:pt x="19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4" y="31"/>
                  </a:moveTo>
                  <a:cubicBezTo>
                    <a:pt x="15" y="31"/>
                    <a:pt x="16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14" y="31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14" y="31"/>
                  </a:moveTo>
                  <a:cubicBezTo>
                    <a:pt x="14" y="31"/>
                    <a:pt x="14" y="31"/>
                    <a:pt x="15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34" y="31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lose/>
                  <a:moveTo>
                    <a:pt x="22" y="31"/>
                  </a:moveTo>
                  <a:cubicBezTo>
                    <a:pt x="23" y="31"/>
                    <a:pt x="23" y="31"/>
                    <a:pt x="23" y="31"/>
                  </a:cubicBezTo>
                  <a:cubicBezTo>
                    <a:pt x="23" y="32"/>
                    <a:pt x="23" y="32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2" y="34"/>
                    <a:pt x="22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5"/>
                    <a:pt x="24" y="36"/>
                  </a:cubicBezTo>
                  <a:cubicBezTo>
                    <a:pt x="23" y="36"/>
                    <a:pt x="22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5"/>
                    <a:pt x="21" y="34"/>
                    <a:pt x="21" y="33"/>
                  </a:cubicBezTo>
                  <a:cubicBezTo>
                    <a:pt x="20" y="34"/>
                    <a:pt x="21" y="35"/>
                    <a:pt x="21" y="36"/>
                  </a:cubicBezTo>
                  <a:cubicBezTo>
                    <a:pt x="20" y="36"/>
                    <a:pt x="20" y="35"/>
                    <a:pt x="19" y="35"/>
                  </a:cubicBezTo>
                  <a:cubicBezTo>
                    <a:pt x="20" y="34"/>
                    <a:pt x="21" y="33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lose/>
                  <a:moveTo>
                    <a:pt x="33" y="31"/>
                  </a:moveTo>
                  <a:cubicBezTo>
                    <a:pt x="34" y="31"/>
                    <a:pt x="34" y="31"/>
                    <a:pt x="35" y="31"/>
                  </a:cubicBezTo>
                  <a:cubicBezTo>
                    <a:pt x="35" y="31"/>
                    <a:pt x="40" y="32"/>
                    <a:pt x="41" y="33"/>
                  </a:cubicBezTo>
                  <a:cubicBezTo>
                    <a:pt x="41" y="33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4"/>
                    <a:pt x="39" y="34"/>
                  </a:cubicBezTo>
                  <a:cubicBezTo>
                    <a:pt x="39" y="34"/>
                    <a:pt x="39" y="34"/>
                    <a:pt x="40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3"/>
                    <a:pt x="39" y="33"/>
                  </a:cubicBezTo>
                  <a:cubicBezTo>
                    <a:pt x="39" y="35"/>
                    <a:pt x="39" y="34"/>
                    <a:pt x="38" y="35"/>
                  </a:cubicBezTo>
                  <a:cubicBezTo>
                    <a:pt x="36" y="37"/>
                    <a:pt x="37" y="36"/>
                    <a:pt x="34" y="37"/>
                  </a:cubicBezTo>
                  <a:cubicBezTo>
                    <a:pt x="35" y="36"/>
                    <a:pt x="35" y="35"/>
                    <a:pt x="35" y="35"/>
                  </a:cubicBezTo>
                  <a:cubicBezTo>
                    <a:pt x="35" y="35"/>
                    <a:pt x="35" y="36"/>
                    <a:pt x="34" y="36"/>
                  </a:cubicBezTo>
                  <a:cubicBezTo>
                    <a:pt x="34" y="36"/>
                    <a:pt x="34" y="37"/>
                    <a:pt x="34" y="37"/>
                  </a:cubicBezTo>
                  <a:cubicBezTo>
                    <a:pt x="33" y="37"/>
                    <a:pt x="33" y="38"/>
                    <a:pt x="32" y="38"/>
                  </a:cubicBezTo>
                  <a:cubicBezTo>
                    <a:pt x="32" y="38"/>
                    <a:pt x="27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5"/>
                    <a:pt x="29" y="35"/>
                    <a:pt x="30" y="35"/>
                  </a:cubicBezTo>
                  <a:cubicBezTo>
                    <a:pt x="30" y="35"/>
                    <a:pt x="31" y="35"/>
                    <a:pt x="32" y="36"/>
                  </a:cubicBezTo>
                  <a:cubicBezTo>
                    <a:pt x="33" y="36"/>
                    <a:pt x="33" y="36"/>
                    <a:pt x="34" y="36"/>
                  </a:cubicBezTo>
                  <a:cubicBezTo>
                    <a:pt x="33" y="36"/>
                    <a:pt x="31" y="35"/>
                    <a:pt x="30" y="35"/>
                  </a:cubicBezTo>
                  <a:cubicBezTo>
                    <a:pt x="30" y="35"/>
                    <a:pt x="31" y="35"/>
                    <a:pt x="31" y="35"/>
                  </a:cubicBezTo>
                  <a:cubicBezTo>
                    <a:pt x="30" y="35"/>
                    <a:pt x="30" y="35"/>
                    <a:pt x="29" y="34"/>
                  </a:cubicBezTo>
                  <a:cubicBezTo>
                    <a:pt x="29" y="34"/>
                    <a:pt x="30" y="34"/>
                    <a:pt x="30" y="33"/>
                  </a:cubicBezTo>
                  <a:cubicBezTo>
                    <a:pt x="30" y="34"/>
                    <a:pt x="29" y="34"/>
                    <a:pt x="28" y="34"/>
                  </a:cubicBezTo>
                  <a:cubicBezTo>
                    <a:pt x="28" y="34"/>
                    <a:pt x="28" y="34"/>
                    <a:pt x="27" y="34"/>
                  </a:cubicBezTo>
                  <a:cubicBezTo>
                    <a:pt x="28" y="33"/>
                    <a:pt x="28" y="33"/>
                    <a:pt x="29" y="33"/>
                  </a:cubicBezTo>
                  <a:cubicBezTo>
                    <a:pt x="33" y="33"/>
                    <a:pt x="35" y="34"/>
                    <a:pt x="36" y="34"/>
                  </a:cubicBezTo>
                  <a:cubicBezTo>
                    <a:pt x="34" y="33"/>
                    <a:pt x="31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1" y="32"/>
                    <a:pt x="31" y="32"/>
                  </a:cubicBezTo>
                  <a:cubicBezTo>
                    <a:pt x="32" y="32"/>
                    <a:pt x="33" y="32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2"/>
                    <a:pt x="32" y="32"/>
                    <a:pt x="31" y="32"/>
                  </a:cubicBezTo>
                  <a:cubicBezTo>
                    <a:pt x="32" y="32"/>
                    <a:pt x="33" y="32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lose/>
                  <a:moveTo>
                    <a:pt x="17" y="31"/>
                  </a:moveTo>
                  <a:cubicBezTo>
                    <a:pt x="18" y="31"/>
                    <a:pt x="19" y="31"/>
                    <a:pt x="20" y="31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21" y="31"/>
                  </a:moveTo>
                  <a:cubicBezTo>
                    <a:pt x="21" y="31"/>
                    <a:pt x="21" y="31"/>
                    <a:pt x="20" y="31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3"/>
                    <a:pt x="18" y="34"/>
                    <a:pt x="19" y="34"/>
                  </a:cubicBezTo>
                  <a:cubicBezTo>
                    <a:pt x="20" y="34"/>
                    <a:pt x="20" y="32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lose/>
                  <a:moveTo>
                    <a:pt x="21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1" y="33"/>
                    <a:pt x="20" y="34"/>
                    <a:pt x="19" y="35"/>
                  </a:cubicBezTo>
                  <a:cubicBezTo>
                    <a:pt x="19" y="35"/>
                    <a:pt x="19" y="34"/>
                    <a:pt x="19" y="34"/>
                  </a:cubicBezTo>
                  <a:cubicBezTo>
                    <a:pt x="20" y="33"/>
                    <a:pt x="20" y="32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5" y="32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3"/>
                    <a:pt x="27" y="33"/>
                  </a:cubicBezTo>
                  <a:cubicBezTo>
                    <a:pt x="28" y="33"/>
                    <a:pt x="28" y="33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7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16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3"/>
                  </a:cubicBezTo>
                  <a:cubicBezTo>
                    <a:pt x="28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7" y="33"/>
                    <a:pt x="27" y="33"/>
                  </a:cubicBezTo>
                  <a:cubicBezTo>
                    <a:pt x="27" y="33"/>
                    <a:pt x="27" y="32"/>
                    <a:pt x="27" y="32"/>
                  </a:cubicBezTo>
                  <a:cubicBezTo>
                    <a:pt x="27" y="32"/>
                    <a:pt x="27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6" y="32"/>
                    <a:pt x="15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25" y="32"/>
                  </a:moveTo>
                  <a:cubicBezTo>
                    <a:pt x="25" y="33"/>
                    <a:pt x="26" y="32"/>
                    <a:pt x="26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6" y="33"/>
                  </a:moveTo>
                  <a:cubicBezTo>
                    <a:pt x="8" y="33"/>
                    <a:pt x="7" y="33"/>
                    <a:pt x="9" y="33"/>
                  </a:cubicBezTo>
                  <a:cubicBezTo>
                    <a:pt x="8" y="33"/>
                    <a:pt x="7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lose/>
                  <a:moveTo>
                    <a:pt x="16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17" y="33"/>
                  </a:moveTo>
                  <a:cubicBezTo>
                    <a:pt x="17" y="33"/>
                    <a:pt x="16" y="33"/>
                    <a:pt x="16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8" y="34"/>
                    <a:pt x="19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8" y="35"/>
                  </a:cubicBezTo>
                  <a:cubicBezTo>
                    <a:pt x="18" y="34"/>
                    <a:pt x="17" y="34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27" y="33"/>
                  </a:moveTo>
                  <a:cubicBezTo>
                    <a:pt x="27" y="33"/>
                    <a:pt x="28" y="33"/>
                    <a:pt x="28" y="33"/>
                  </a:cubicBezTo>
                  <a:cubicBezTo>
                    <a:pt x="28" y="33"/>
                    <a:pt x="27" y="33"/>
                    <a:pt x="27" y="34"/>
                  </a:cubicBezTo>
                  <a:cubicBezTo>
                    <a:pt x="27" y="34"/>
                    <a:pt x="27" y="34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2" y="35"/>
                  </a:cubicBezTo>
                  <a:cubicBezTo>
                    <a:pt x="11" y="34"/>
                    <a:pt x="11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27" y="33"/>
                  </a:moveTo>
                  <a:cubicBezTo>
                    <a:pt x="27" y="33"/>
                    <a:pt x="26" y="33"/>
                    <a:pt x="26" y="33"/>
                  </a:cubicBezTo>
                  <a:cubicBezTo>
                    <a:pt x="26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25" y="34"/>
                  </a:moveTo>
                  <a:cubicBezTo>
                    <a:pt x="26" y="33"/>
                    <a:pt x="26" y="33"/>
                    <a:pt x="26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5"/>
                  </a:cubicBezTo>
                  <a:cubicBezTo>
                    <a:pt x="25" y="35"/>
                    <a:pt x="25" y="36"/>
                    <a:pt x="25" y="36"/>
                  </a:cubicBezTo>
                  <a:cubicBezTo>
                    <a:pt x="26" y="36"/>
                    <a:pt x="26" y="36"/>
                    <a:pt x="26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7" y="34"/>
                  </a:move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lose/>
                  <a:moveTo>
                    <a:pt x="17" y="34"/>
                  </a:moveTo>
                  <a:cubicBezTo>
                    <a:pt x="17" y="34"/>
                    <a:pt x="17" y="33"/>
                    <a:pt x="17" y="33"/>
                  </a:cubicBezTo>
                  <a:cubicBezTo>
                    <a:pt x="17" y="34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26" y="34"/>
                  </a:move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lose/>
                  <a:moveTo>
                    <a:pt x="28" y="34"/>
                  </a:moveTo>
                  <a:cubicBezTo>
                    <a:pt x="28" y="34"/>
                    <a:pt x="28" y="34"/>
                    <a:pt x="27" y="34"/>
                  </a:cubicBezTo>
                  <a:cubicBezTo>
                    <a:pt x="27" y="34"/>
                    <a:pt x="27" y="34"/>
                    <a:pt x="27" y="35"/>
                  </a:cubicBezTo>
                  <a:cubicBezTo>
                    <a:pt x="27" y="35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lose/>
                  <a:moveTo>
                    <a:pt x="30" y="35"/>
                  </a:moveTo>
                  <a:cubicBezTo>
                    <a:pt x="29" y="35"/>
                    <a:pt x="29" y="34"/>
                    <a:pt x="28" y="34"/>
                  </a:cubicBezTo>
                  <a:cubicBezTo>
                    <a:pt x="28" y="34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9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lose/>
                  <a:moveTo>
                    <a:pt x="12" y="35"/>
                  </a:moveTo>
                  <a:cubicBezTo>
                    <a:pt x="11" y="34"/>
                    <a:pt x="11" y="34"/>
                    <a:pt x="10" y="33"/>
                  </a:cubicBezTo>
                  <a:cubicBezTo>
                    <a:pt x="12" y="34"/>
                    <a:pt x="14" y="35"/>
                    <a:pt x="15" y="35"/>
                  </a:cubicBezTo>
                  <a:cubicBezTo>
                    <a:pt x="13" y="35"/>
                    <a:pt x="14" y="36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lose/>
                  <a:moveTo>
                    <a:pt x="39" y="35"/>
                  </a:moveTo>
                  <a:cubicBezTo>
                    <a:pt x="39" y="35"/>
                    <a:pt x="39" y="34"/>
                    <a:pt x="39" y="34"/>
                  </a:cubicBezTo>
                  <a:cubicBezTo>
                    <a:pt x="38" y="35"/>
                    <a:pt x="37" y="35"/>
                    <a:pt x="36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6"/>
                    <a:pt x="36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7" y="36"/>
                    <a:pt x="37" y="37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18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8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3" y="35"/>
                  </a:moveTo>
                  <a:cubicBezTo>
                    <a:pt x="15" y="35"/>
                    <a:pt x="15" y="35"/>
                    <a:pt x="17" y="36"/>
                  </a:cubicBezTo>
                  <a:cubicBezTo>
                    <a:pt x="16" y="36"/>
                    <a:pt x="15" y="3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lose/>
                  <a:moveTo>
                    <a:pt x="16" y="35"/>
                  </a:moveTo>
                  <a:cubicBezTo>
                    <a:pt x="16" y="35"/>
                    <a:pt x="17" y="35"/>
                    <a:pt x="18" y="35"/>
                  </a:cubicBezTo>
                  <a:cubicBezTo>
                    <a:pt x="18" y="36"/>
                    <a:pt x="17" y="36"/>
                    <a:pt x="17" y="36"/>
                  </a:cubicBezTo>
                  <a:cubicBezTo>
                    <a:pt x="17" y="36"/>
                    <a:pt x="18" y="36"/>
                    <a:pt x="18" y="36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6" y="36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lose/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6"/>
                    <a:pt x="26" y="36"/>
                  </a:cubicBezTo>
                  <a:cubicBezTo>
                    <a:pt x="26" y="36"/>
                    <a:pt x="26" y="36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41" y="36"/>
                  </a:move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cubicBezTo>
                    <a:pt x="40" y="37"/>
                    <a:pt x="40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7" y="38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25" y="3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7" y="38"/>
                    <a:pt x="27" y="38"/>
                  </a:cubicBezTo>
                  <a:cubicBezTo>
                    <a:pt x="27" y="38"/>
                    <a:pt x="27" y="37"/>
                    <a:pt x="26" y="36"/>
                  </a:cubicBezTo>
                  <a:cubicBezTo>
                    <a:pt x="28" y="37"/>
                    <a:pt x="29" y="37"/>
                    <a:pt x="30" y="37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28" y="39"/>
                    <a:pt x="27" y="39"/>
                    <a:pt x="27" y="39"/>
                  </a:cubicBezTo>
                  <a:cubicBezTo>
                    <a:pt x="27" y="38"/>
                    <a:pt x="26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19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lose/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4" y="37"/>
                    <a:pt x="15" y="37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lose/>
                  <a:moveTo>
                    <a:pt x="24" y="36"/>
                  </a:moveTo>
                  <a:cubicBezTo>
                    <a:pt x="23" y="37"/>
                    <a:pt x="23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7"/>
                    <a:pt x="23" y="37"/>
                    <a:pt x="24" y="37"/>
                  </a:cubicBezTo>
                  <a:cubicBezTo>
                    <a:pt x="24" y="37"/>
                    <a:pt x="24" y="37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lose/>
                  <a:moveTo>
                    <a:pt x="22" y="37"/>
                  </a:moveTo>
                  <a:cubicBezTo>
                    <a:pt x="22" y="37"/>
                    <a:pt x="21" y="37"/>
                    <a:pt x="21" y="37"/>
                  </a:cubicBezTo>
                  <a:cubicBezTo>
                    <a:pt x="21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lose/>
                  <a:moveTo>
                    <a:pt x="16" y="37"/>
                  </a:moveTo>
                  <a:cubicBezTo>
                    <a:pt x="16" y="37"/>
                    <a:pt x="17" y="37"/>
                    <a:pt x="18" y="37"/>
                  </a:cubicBezTo>
                  <a:cubicBezTo>
                    <a:pt x="16" y="38"/>
                    <a:pt x="16" y="38"/>
                    <a:pt x="14" y="38"/>
                  </a:cubicBezTo>
                  <a:cubicBezTo>
                    <a:pt x="14" y="38"/>
                    <a:pt x="15" y="38"/>
                    <a:pt x="16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6" y="38"/>
                    <a:pt x="16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8"/>
                    <a:pt x="17" y="39"/>
                    <a:pt x="17" y="39"/>
                  </a:cubicBezTo>
                  <a:cubicBezTo>
                    <a:pt x="20" y="38"/>
                    <a:pt x="19" y="38"/>
                    <a:pt x="21" y="38"/>
                  </a:cubicBezTo>
                  <a:cubicBezTo>
                    <a:pt x="21" y="39"/>
                    <a:pt x="20" y="40"/>
                    <a:pt x="19" y="41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18" y="42"/>
                    <a:pt x="17" y="43"/>
                    <a:pt x="17" y="43"/>
                  </a:cubicBezTo>
                  <a:cubicBezTo>
                    <a:pt x="18" y="42"/>
                    <a:pt x="18" y="42"/>
                    <a:pt x="19" y="42"/>
                  </a:cubicBezTo>
                  <a:cubicBezTo>
                    <a:pt x="19" y="42"/>
                    <a:pt x="19" y="43"/>
                    <a:pt x="19" y="44"/>
                  </a:cubicBezTo>
                  <a:cubicBezTo>
                    <a:pt x="18" y="43"/>
                    <a:pt x="16" y="43"/>
                    <a:pt x="14" y="42"/>
                  </a:cubicBezTo>
                  <a:cubicBezTo>
                    <a:pt x="14" y="42"/>
                    <a:pt x="14" y="39"/>
                    <a:pt x="14" y="39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2" y="40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5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lose/>
                  <a:moveTo>
                    <a:pt x="38" y="36"/>
                  </a:moveTo>
                  <a:cubicBezTo>
                    <a:pt x="38" y="37"/>
                    <a:pt x="38" y="37"/>
                    <a:pt x="37" y="37"/>
                  </a:cubicBezTo>
                  <a:cubicBezTo>
                    <a:pt x="38" y="37"/>
                    <a:pt x="38" y="37"/>
                    <a:pt x="39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39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lose/>
                  <a:moveTo>
                    <a:pt x="18" y="37"/>
                  </a:moveTo>
                  <a:cubicBezTo>
                    <a:pt x="19" y="37"/>
                    <a:pt x="20" y="37"/>
                    <a:pt x="20" y="37"/>
                  </a:cubicBezTo>
                  <a:cubicBezTo>
                    <a:pt x="20" y="37"/>
                    <a:pt x="20" y="38"/>
                    <a:pt x="19" y="38"/>
                  </a:cubicBezTo>
                  <a:cubicBezTo>
                    <a:pt x="18" y="38"/>
                    <a:pt x="17" y="38"/>
                    <a:pt x="16" y="38"/>
                  </a:cubicBezTo>
                  <a:cubicBezTo>
                    <a:pt x="17" y="38"/>
                    <a:pt x="17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7" y="37"/>
                  </a:moveTo>
                  <a:cubicBezTo>
                    <a:pt x="37" y="37"/>
                    <a:pt x="38" y="37"/>
                    <a:pt x="39" y="37"/>
                  </a:cubicBezTo>
                  <a:cubicBezTo>
                    <a:pt x="39" y="38"/>
                    <a:pt x="38" y="38"/>
                    <a:pt x="38" y="39"/>
                  </a:cubicBezTo>
                  <a:cubicBezTo>
                    <a:pt x="38" y="39"/>
                    <a:pt x="38" y="39"/>
                    <a:pt x="37" y="39"/>
                  </a:cubicBezTo>
                  <a:cubicBezTo>
                    <a:pt x="37" y="39"/>
                    <a:pt x="36" y="40"/>
                    <a:pt x="35" y="40"/>
                  </a:cubicBezTo>
                  <a:cubicBezTo>
                    <a:pt x="35" y="40"/>
                    <a:pt x="34" y="40"/>
                    <a:pt x="33" y="40"/>
                  </a:cubicBezTo>
                  <a:cubicBezTo>
                    <a:pt x="35" y="39"/>
                    <a:pt x="37" y="39"/>
                    <a:pt x="38" y="38"/>
                  </a:cubicBezTo>
                  <a:cubicBezTo>
                    <a:pt x="38" y="38"/>
                    <a:pt x="37" y="38"/>
                    <a:pt x="35" y="39"/>
                  </a:cubicBezTo>
                  <a:cubicBezTo>
                    <a:pt x="35" y="39"/>
                    <a:pt x="34" y="39"/>
                    <a:pt x="33" y="39"/>
                  </a:cubicBezTo>
                  <a:cubicBezTo>
                    <a:pt x="34" y="39"/>
                    <a:pt x="34" y="39"/>
                    <a:pt x="35" y="38"/>
                  </a:cubicBezTo>
                  <a:cubicBezTo>
                    <a:pt x="37" y="37"/>
                    <a:pt x="35" y="38"/>
                    <a:pt x="38" y="37"/>
                  </a:cubicBezTo>
                  <a:cubicBezTo>
                    <a:pt x="38" y="37"/>
                    <a:pt x="36" y="37"/>
                    <a:pt x="36" y="37"/>
                  </a:cubicBezTo>
                  <a:cubicBezTo>
                    <a:pt x="36" y="37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lose/>
                  <a:moveTo>
                    <a:pt x="40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8" y="38"/>
                    <a:pt x="38" y="39"/>
                  </a:cubicBezTo>
                  <a:cubicBezTo>
                    <a:pt x="39" y="39"/>
                    <a:pt x="39" y="38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36" y="37"/>
                  </a:moveTo>
                  <a:cubicBezTo>
                    <a:pt x="35" y="37"/>
                    <a:pt x="35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5" y="38"/>
                    <a:pt x="36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lose/>
                  <a:moveTo>
                    <a:pt x="41" y="37"/>
                  </a:moveTo>
                  <a:cubicBezTo>
                    <a:pt x="41" y="37"/>
                    <a:pt x="40" y="37"/>
                    <a:pt x="40" y="37"/>
                  </a:cubicBezTo>
                  <a:cubicBezTo>
                    <a:pt x="40" y="38"/>
                    <a:pt x="39" y="38"/>
                    <a:pt x="39" y="38"/>
                  </a:cubicBezTo>
                  <a:cubicBezTo>
                    <a:pt x="40" y="38"/>
                    <a:pt x="40" y="38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20" y="37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0" y="38"/>
                    <a:pt x="19" y="38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lose/>
                  <a:moveTo>
                    <a:pt x="23" y="38"/>
                  </a:moveTo>
                  <a:cubicBezTo>
                    <a:pt x="23" y="38"/>
                    <a:pt x="23" y="38"/>
                    <a:pt x="24" y="38"/>
                  </a:cubicBezTo>
                  <a:cubicBezTo>
                    <a:pt x="23" y="39"/>
                    <a:pt x="23" y="41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3"/>
                    <a:pt x="23" y="43"/>
                  </a:cubicBezTo>
                  <a:cubicBezTo>
                    <a:pt x="22" y="43"/>
                    <a:pt x="21" y="44"/>
                    <a:pt x="19" y="44"/>
                  </a:cubicBezTo>
                  <a:cubicBezTo>
                    <a:pt x="19" y="44"/>
                    <a:pt x="19" y="42"/>
                    <a:pt x="19" y="41"/>
                  </a:cubicBezTo>
                  <a:cubicBezTo>
                    <a:pt x="20" y="40"/>
                    <a:pt x="21" y="39"/>
                    <a:pt x="22" y="38"/>
                  </a:cubicBezTo>
                  <a:cubicBezTo>
                    <a:pt x="22" y="38"/>
                    <a:pt x="22" y="38"/>
                    <a:pt x="23" y="38"/>
                  </a:cubicBezTo>
                  <a:cubicBezTo>
                    <a:pt x="22" y="40"/>
                    <a:pt x="21" y="42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2"/>
                    <a:pt x="22" y="40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lose/>
                  <a:moveTo>
                    <a:pt x="32" y="38"/>
                  </a:moveTo>
                  <a:cubicBezTo>
                    <a:pt x="32" y="38"/>
                    <a:pt x="31" y="38"/>
                    <a:pt x="30" y="37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30" y="40"/>
                    <a:pt x="29" y="39"/>
                    <a:pt x="31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32" y="38"/>
                  </a:moveTo>
                  <a:cubicBezTo>
                    <a:pt x="33" y="38"/>
                    <a:pt x="33" y="38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2" y="39"/>
                    <a:pt x="32" y="39"/>
                    <a:pt x="30" y="39"/>
                  </a:cubicBezTo>
                  <a:cubicBezTo>
                    <a:pt x="30" y="39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25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25" y="38"/>
                    <a:pt x="25" y="38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0" y="39"/>
                  </a:cubicBezTo>
                  <a:cubicBezTo>
                    <a:pt x="10" y="39"/>
                    <a:pt x="9" y="39"/>
                    <a:pt x="8" y="40"/>
                  </a:cubicBezTo>
                  <a:cubicBezTo>
                    <a:pt x="10" y="40"/>
                    <a:pt x="11" y="40"/>
                    <a:pt x="12" y="41"/>
                  </a:cubicBezTo>
                  <a:cubicBezTo>
                    <a:pt x="12" y="41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34" y="39"/>
                  </a:moveTo>
                  <a:cubicBezTo>
                    <a:pt x="33" y="39"/>
                    <a:pt x="33" y="39"/>
                    <a:pt x="32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4" y="40"/>
                    <a:pt x="33" y="40"/>
                    <a:pt x="35" y="39"/>
                  </a:cubicBezTo>
                  <a:cubicBezTo>
                    <a:pt x="35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26" y="40"/>
                  </a:moveTo>
                  <a:cubicBezTo>
                    <a:pt x="25" y="40"/>
                    <a:pt x="25" y="39"/>
                    <a:pt x="25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33" y="40"/>
                  </a:moveTo>
                  <a:cubicBezTo>
                    <a:pt x="34" y="40"/>
                    <a:pt x="35" y="40"/>
                    <a:pt x="35" y="40"/>
                  </a:cubicBezTo>
                  <a:cubicBezTo>
                    <a:pt x="34" y="40"/>
                    <a:pt x="33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11" y="40"/>
                  </a:moveTo>
                  <a:cubicBezTo>
                    <a:pt x="11" y="40"/>
                    <a:pt x="12" y="41"/>
                    <a:pt x="12" y="41"/>
                  </a:cubicBezTo>
                  <a:cubicBezTo>
                    <a:pt x="13" y="41"/>
                    <a:pt x="13" y="42"/>
                    <a:pt x="14" y="42"/>
                  </a:cubicBezTo>
                  <a:cubicBezTo>
                    <a:pt x="13" y="41"/>
                    <a:pt x="12" y="40"/>
                    <a:pt x="11" y="39"/>
                  </a:cubicBezTo>
                  <a:cubicBezTo>
                    <a:pt x="11" y="39"/>
                    <a:pt x="11" y="39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lose/>
                  <a:moveTo>
                    <a:pt x="27" y="40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27" y="40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29" y="40"/>
                  </a:moveTo>
                  <a:cubicBezTo>
                    <a:pt x="29" y="40"/>
                    <a:pt x="28" y="40"/>
                    <a:pt x="28" y="41"/>
                  </a:cubicBezTo>
                  <a:cubicBezTo>
                    <a:pt x="30" y="41"/>
                    <a:pt x="29" y="41"/>
                    <a:pt x="31" y="40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2" y="40"/>
                    <a:pt x="31" y="40"/>
                  </a:cubicBezTo>
                  <a:cubicBezTo>
                    <a:pt x="31" y="40"/>
                    <a:pt x="30" y="40"/>
                    <a:pt x="30" y="41"/>
                  </a:cubicBezTo>
                  <a:cubicBezTo>
                    <a:pt x="31" y="41"/>
                    <a:pt x="31" y="41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29" y="41"/>
                  </a:moveTo>
                  <a:cubicBezTo>
                    <a:pt x="30" y="40"/>
                    <a:pt x="31" y="40"/>
                    <a:pt x="31" y="40"/>
                  </a:cubicBezTo>
                  <a:cubicBezTo>
                    <a:pt x="31" y="40"/>
                    <a:pt x="30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25" y="41"/>
                  </a:move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4" y="43"/>
                    <a:pt x="25" y="43"/>
                  </a:cubicBezTo>
                  <a:cubicBezTo>
                    <a:pt x="25" y="43"/>
                    <a:pt x="26" y="43"/>
                    <a:pt x="26" y="42"/>
                  </a:cubicBezTo>
                  <a:cubicBezTo>
                    <a:pt x="26" y="42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lose/>
                  <a:moveTo>
                    <a:pt x="33" y="41"/>
                  </a:moveTo>
                  <a:cubicBezTo>
                    <a:pt x="35" y="40"/>
                    <a:pt x="35" y="41"/>
                    <a:pt x="36" y="41"/>
                  </a:cubicBezTo>
                  <a:cubicBezTo>
                    <a:pt x="35" y="41"/>
                    <a:pt x="34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lose/>
                  <a:moveTo>
                    <a:pt x="26" y="41"/>
                  </a:moveTo>
                  <a:cubicBezTo>
                    <a:pt x="26" y="41"/>
                    <a:pt x="25" y="41"/>
                    <a:pt x="25" y="41"/>
                  </a:cubicBezTo>
                  <a:cubicBezTo>
                    <a:pt x="25" y="41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6" y="41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9" y="41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1" y="41"/>
                  </a:moveTo>
                  <a:cubicBezTo>
                    <a:pt x="31" y="41"/>
                    <a:pt x="30" y="41"/>
                    <a:pt x="29" y="41"/>
                  </a:cubicBezTo>
                  <a:cubicBezTo>
                    <a:pt x="31" y="42"/>
                    <a:pt x="33" y="42"/>
                    <a:pt x="34" y="43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lose/>
                  <a:moveTo>
                    <a:pt x="27" y="41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28" y="41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8" y="42"/>
                    <a:pt x="28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lose/>
                  <a:moveTo>
                    <a:pt x="26" y="42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2"/>
                    <a:pt x="26" y="41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14" y="42"/>
                  </a:moveTo>
                  <a:cubicBezTo>
                    <a:pt x="13" y="42"/>
                    <a:pt x="13" y="41"/>
                    <a:pt x="13" y="41"/>
                  </a:cubicBezTo>
                  <a:cubicBezTo>
                    <a:pt x="13" y="42"/>
                    <a:pt x="13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8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3"/>
                    <a:pt x="26" y="43"/>
                    <a:pt x="26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15" y="4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8" y="43"/>
                    <a:pt x="19" y="44"/>
                  </a:cubicBezTo>
                  <a:cubicBezTo>
                    <a:pt x="18" y="44"/>
                    <a:pt x="18" y="44"/>
                    <a:pt x="16" y="44"/>
                  </a:cubicBezTo>
                  <a:cubicBezTo>
                    <a:pt x="15" y="43"/>
                    <a:pt x="15" y="44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lose/>
                  <a:moveTo>
                    <a:pt x="26" y="43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3"/>
                  </a:moveTo>
                  <a:cubicBezTo>
                    <a:pt x="27" y="43"/>
                    <a:pt x="27" y="43"/>
                    <a:pt x="27" y="43"/>
                  </a:cubicBezTo>
                  <a:cubicBezTo>
                    <a:pt x="28" y="43"/>
                    <a:pt x="28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27" y="43"/>
                  </a:moveTo>
                  <a:cubicBezTo>
                    <a:pt x="26" y="43"/>
                    <a:pt x="26" y="43"/>
                    <a:pt x="26" y="44"/>
                  </a:cubicBezTo>
                  <a:cubicBezTo>
                    <a:pt x="27" y="44"/>
                    <a:pt x="27" y="44"/>
                    <a:pt x="28" y="44"/>
                  </a:cubicBezTo>
                  <a:cubicBezTo>
                    <a:pt x="28" y="44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lose/>
                  <a:moveTo>
                    <a:pt x="10" y="44"/>
                  </a:moveTo>
                  <a:cubicBezTo>
                    <a:pt x="10" y="43"/>
                    <a:pt x="10" y="43"/>
                    <a:pt x="9" y="43"/>
                  </a:cubicBezTo>
                  <a:cubicBezTo>
                    <a:pt x="11" y="43"/>
                    <a:pt x="12" y="44"/>
                    <a:pt x="14" y="44"/>
                  </a:cubicBezTo>
                  <a:cubicBezTo>
                    <a:pt x="13" y="44"/>
                    <a:pt x="11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lose/>
                  <a:moveTo>
                    <a:pt x="26" y="44"/>
                  </a:moveTo>
                  <a:cubicBezTo>
                    <a:pt x="26" y="43"/>
                    <a:pt x="26" y="43"/>
                    <a:pt x="25" y="43"/>
                  </a:cubicBezTo>
                  <a:cubicBezTo>
                    <a:pt x="25" y="43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5" y="44"/>
                  </a:moveTo>
                  <a:cubicBezTo>
                    <a:pt x="25" y="44"/>
                    <a:pt x="25" y="43"/>
                    <a:pt x="25" y="43"/>
                  </a:cubicBezTo>
                  <a:cubicBezTo>
                    <a:pt x="25" y="43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7" y="44"/>
                  </a:cubicBezTo>
                  <a:cubicBezTo>
                    <a:pt x="27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3" y="43"/>
                  </a:cubicBezTo>
                  <a:cubicBezTo>
                    <a:pt x="23" y="44"/>
                    <a:pt x="22" y="44"/>
                    <a:pt x="21" y="44"/>
                  </a:cubicBezTo>
                  <a:cubicBezTo>
                    <a:pt x="22" y="44"/>
                    <a:pt x="22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25" y="44"/>
                  </a:move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5"/>
                    <a:pt x="24" y="45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lose/>
                  <a:moveTo>
                    <a:pt x="14" y="44"/>
                  </a:moveTo>
                  <a:cubicBezTo>
                    <a:pt x="13" y="44"/>
                    <a:pt x="11" y="44"/>
                    <a:pt x="10" y="44"/>
                  </a:cubicBezTo>
                  <a:cubicBezTo>
                    <a:pt x="10" y="44"/>
                    <a:pt x="10" y="44"/>
                    <a:pt x="11" y="45"/>
                  </a:cubicBezTo>
                  <a:cubicBezTo>
                    <a:pt x="13" y="45"/>
                    <a:pt x="14" y="45"/>
                    <a:pt x="16" y="45"/>
                  </a:cubicBezTo>
                  <a:cubicBezTo>
                    <a:pt x="16" y="45"/>
                    <a:pt x="15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lose/>
                  <a:moveTo>
                    <a:pt x="15" y="44"/>
                  </a:moveTo>
                  <a:cubicBezTo>
                    <a:pt x="17" y="44"/>
                    <a:pt x="16" y="45"/>
                    <a:pt x="17" y="45"/>
                  </a:cubicBezTo>
                  <a:cubicBezTo>
                    <a:pt x="16" y="45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lose/>
                  <a:moveTo>
                    <a:pt x="21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8" y="44"/>
                    <a:pt x="18" y="44"/>
                  </a:cubicBezTo>
                  <a:cubicBezTo>
                    <a:pt x="17" y="44"/>
                    <a:pt x="16" y="44"/>
                    <a:pt x="16" y="44"/>
                  </a:cubicBezTo>
                  <a:cubicBezTo>
                    <a:pt x="16" y="44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8" y="44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5"/>
                  </a:cubicBezTo>
                  <a:cubicBezTo>
                    <a:pt x="28" y="45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lose/>
                  <a:moveTo>
                    <a:pt x="7" y="44"/>
                  </a:moveTo>
                  <a:cubicBezTo>
                    <a:pt x="6" y="44"/>
                    <a:pt x="6" y="44"/>
                    <a:pt x="6" y="44"/>
                  </a:cubicBezTo>
                  <a:cubicBezTo>
                    <a:pt x="5" y="44"/>
                    <a:pt x="3" y="44"/>
                    <a:pt x="2" y="44"/>
                  </a:cubicBezTo>
                  <a:cubicBezTo>
                    <a:pt x="4" y="44"/>
                    <a:pt x="5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lose/>
                  <a:moveTo>
                    <a:pt x="29" y="45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lose/>
                  <a:moveTo>
                    <a:pt x="22" y="45"/>
                  </a:moveTo>
                  <a:cubicBezTo>
                    <a:pt x="22" y="45"/>
                    <a:pt x="23" y="45"/>
                    <a:pt x="23" y="45"/>
                  </a:cubicBezTo>
                  <a:cubicBezTo>
                    <a:pt x="23" y="46"/>
                    <a:pt x="23" y="47"/>
                    <a:pt x="23" y="48"/>
                  </a:cubicBezTo>
                  <a:cubicBezTo>
                    <a:pt x="22" y="48"/>
                    <a:pt x="22" y="48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7"/>
                    <a:pt x="22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lose/>
                  <a:moveTo>
                    <a:pt x="21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19" y="47"/>
                  </a:cubicBezTo>
                  <a:cubicBezTo>
                    <a:pt x="19" y="47"/>
                    <a:pt x="19" y="47"/>
                    <a:pt x="20" y="48"/>
                  </a:cubicBezTo>
                  <a:cubicBezTo>
                    <a:pt x="20" y="47"/>
                    <a:pt x="21" y="46"/>
                    <a:pt x="22" y="45"/>
                  </a:cubicBezTo>
                  <a:cubicBezTo>
                    <a:pt x="21" y="46"/>
                    <a:pt x="20" y="47"/>
                    <a:pt x="20" y="48"/>
                  </a:cubicBezTo>
                  <a:cubicBezTo>
                    <a:pt x="20" y="48"/>
                    <a:pt x="20" y="48"/>
                    <a:pt x="21" y="48"/>
                  </a:cubicBezTo>
                  <a:cubicBezTo>
                    <a:pt x="21" y="47"/>
                    <a:pt x="22" y="46"/>
                    <a:pt x="22" y="45"/>
                  </a:cubicBezTo>
                  <a:cubicBezTo>
                    <a:pt x="22" y="45"/>
                    <a:pt x="22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21" y="45"/>
                  </a:moveTo>
                  <a:cubicBezTo>
                    <a:pt x="19" y="45"/>
                    <a:pt x="19" y="45"/>
                    <a:pt x="19" y="46"/>
                  </a:cubicBezTo>
                  <a:cubicBezTo>
                    <a:pt x="19" y="46"/>
                    <a:pt x="19" y="47"/>
                    <a:pt x="19" y="47"/>
                  </a:cubicBezTo>
                  <a:cubicBezTo>
                    <a:pt x="20" y="46"/>
                    <a:pt x="20" y="46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18" y="45"/>
                  </a:moveTo>
                  <a:cubicBezTo>
                    <a:pt x="17" y="45"/>
                    <a:pt x="17" y="45"/>
                    <a:pt x="16" y="46"/>
                  </a:cubicBezTo>
                  <a:cubicBezTo>
                    <a:pt x="17" y="46"/>
                    <a:pt x="17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8" y="45"/>
                  </a:move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7" y="45"/>
                  </a:moveTo>
                  <a:cubicBezTo>
                    <a:pt x="16" y="45"/>
                    <a:pt x="15" y="45"/>
                    <a:pt x="15" y="45"/>
                  </a:cubicBezTo>
                  <a:cubicBezTo>
                    <a:pt x="14" y="45"/>
                    <a:pt x="14" y="46"/>
                    <a:pt x="14" y="46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5" y="46"/>
                    <a:pt x="16" y="46"/>
                  </a:cubicBezTo>
                  <a:cubicBezTo>
                    <a:pt x="16" y="46"/>
                    <a:pt x="16" y="46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lose/>
                  <a:moveTo>
                    <a:pt x="14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6"/>
                    <a:pt x="14" y="46"/>
                  </a:cubicBezTo>
                  <a:cubicBezTo>
                    <a:pt x="14" y="46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6"/>
                    <a:pt x="18" y="46"/>
                  </a:cubicBezTo>
                  <a:cubicBezTo>
                    <a:pt x="18" y="46"/>
                    <a:pt x="18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8" y="46"/>
                  </a:move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9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6" y="46"/>
                    <a:pt x="16" y="46"/>
                    <a:pt x="15" y="47"/>
                  </a:cubicBezTo>
                  <a:cubicBezTo>
                    <a:pt x="14" y="47"/>
                    <a:pt x="14" y="48"/>
                    <a:pt x="13" y="48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4" y="49"/>
                  </a:cubicBezTo>
                  <a:cubicBezTo>
                    <a:pt x="15" y="49"/>
                    <a:pt x="16" y="49"/>
                    <a:pt x="17" y="49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19" y="47"/>
                    <a:pt x="18" y="47"/>
                    <a:pt x="18" y="47"/>
                  </a:cubicBezTo>
                  <a:cubicBezTo>
                    <a:pt x="17" y="47"/>
                    <a:pt x="17" y="48"/>
                    <a:pt x="16" y="48"/>
                  </a:cubicBezTo>
                  <a:cubicBezTo>
                    <a:pt x="16" y="48"/>
                    <a:pt x="17" y="48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18" y="46"/>
                  </a:cubicBezTo>
                  <a:cubicBezTo>
                    <a:pt x="19" y="46"/>
                    <a:pt x="19" y="47"/>
                    <a:pt x="19" y="47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9" y="46"/>
                    <a:pt x="19" y="47"/>
                  </a:cubicBezTo>
                  <a:cubicBezTo>
                    <a:pt x="19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24" y="47"/>
                  </a:moveTo>
                  <a:cubicBezTo>
                    <a:pt x="24" y="46"/>
                    <a:pt x="24" y="46"/>
                    <a:pt x="24" y="46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lose/>
                  <a:moveTo>
                    <a:pt x="18" y="46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3" y="47"/>
                  </a:moveTo>
                  <a:cubicBezTo>
                    <a:pt x="14" y="47"/>
                    <a:pt x="15" y="46"/>
                    <a:pt x="16" y="46"/>
                  </a:cubicBezTo>
                  <a:cubicBezTo>
                    <a:pt x="15" y="47"/>
                    <a:pt x="14" y="48"/>
                    <a:pt x="13" y="48"/>
                  </a:cubicBezTo>
                  <a:cubicBezTo>
                    <a:pt x="13" y="48"/>
                    <a:pt x="13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50"/>
                  </a:cubicBezTo>
                  <a:cubicBezTo>
                    <a:pt x="17" y="50"/>
                    <a:pt x="17" y="50"/>
                    <a:pt x="18" y="51"/>
                  </a:cubicBezTo>
                  <a:cubicBezTo>
                    <a:pt x="18" y="51"/>
                    <a:pt x="17" y="51"/>
                    <a:pt x="17" y="51"/>
                  </a:cubicBezTo>
                  <a:cubicBezTo>
                    <a:pt x="16" y="51"/>
                    <a:pt x="15" y="51"/>
                    <a:pt x="14" y="51"/>
                  </a:cubicBezTo>
                  <a:cubicBezTo>
                    <a:pt x="13" y="50"/>
                    <a:pt x="12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49"/>
                    <a:pt x="12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8" y="48"/>
                    <a:pt x="17" y="48"/>
                    <a:pt x="17" y="49"/>
                  </a:cubicBezTo>
                  <a:cubicBezTo>
                    <a:pt x="18" y="49"/>
                    <a:pt x="18" y="49"/>
                    <a:pt x="19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6" y="47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33" y="48"/>
                  </a:moveTo>
                  <a:cubicBezTo>
                    <a:pt x="34" y="48"/>
                    <a:pt x="35" y="47"/>
                    <a:pt x="36" y="47"/>
                  </a:cubicBezTo>
                  <a:cubicBezTo>
                    <a:pt x="34" y="49"/>
                    <a:pt x="35" y="48"/>
                    <a:pt x="32" y="49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lose/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lose/>
                  <a:moveTo>
                    <a:pt x="25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8"/>
                    <a:pt x="24" y="49"/>
                  </a:cubicBezTo>
                  <a:cubicBezTo>
                    <a:pt x="24" y="48"/>
                    <a:pt x="24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6" y="48"/>
                  </a:moveTo>
                  <a:cubicBezTo>
                    <a:pt x="26" y="48"/>
                    <a:pt x="26" y="48"/>
                    <a:pt x="26" y="48"/>
                  </a:cubicBezTo>
                  <a:cubicBezTo>
                    <a:pt x="27" y="48"/>
                    <a:pt x="28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lose/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50"/>
                    <a:pt x="26" y="51"/>
                    <a:pt x="26" y="52"/>
                  </a:cubicBezTo>
                  <a:cubicBezTo>
                    <a:pt x="26" y="52"/>
                    <a:pt x="24" y="51"/>
                    <a:pt x="24" y="51"/>
                  </a:cubicBezTo>
                  <a:cubicBezTo>
                    <a:pt x="24" y="50"/>
                    <a:pt x="24" y="49"/>
                    <a:pt x="24" y="49"/>
                  </a:cubicBezTo>
                  <a:cubicBezTo>
                    <a:pt x="24" y="49"/>
                    <a:pt x="24" y="48"/>
                    <a:pt x="25" y="48"/>
                  </a:cubicBezTo>
                  <a:cubicBezTo>
                    <a:pt x="25" y="49"/>
                    <a:pt x="25" y="49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37" y="48"/>
                  </a:move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6" y="49"/>
                    <a:pt x="35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6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lose/>
                  <a:moveTo>
                    <a:pt x="31" y="48"/>
                  </a:moveTo>
                  <a:cubicBezTo>
                    <a:pt x="30" y="48"/>
                    <a:pt x="29" y="48"/>
                    <a:pt x="28" y="48"/>
                  </a:cubicBezTo>
                  <a:cubicBezTo>
                    <a:pt x="31" y="49"/>
                    <a:pt x="30" y="49"/>
                    <a:pt x="32" y="49"/>
                  </a:cubicBezTo>
                  <a:cubicBezTo>
                    <a:pt x="32" y="48"/>
                    <a:pt x="33" y="48"/>
                    <a:pt x="33" y="48"/>
                  </a:cubicBezTo>
                  <a:cubicBezTo>
                    <a:pt x="32" y="48"/>
                    <a:pt x="31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6" y="52"/>
                    <a:pt x="26" y="53"/>
                  </a:cubicBezTo>
                  <a:cubicBezTo>
                    <a:pt x="26" y="53"/>
                    <a:pt x="27" y="53"/>
                    <a:pt x="28" y="54"/>
                  </a:cubicBezTo>
                  <a:cubicBezTo>
                    <a:pt x="27" y="52"/>
                    <a:pt x="26" y="51"/>
                    <a:pt x="26" y="50"/>
                  </a:cubicBezTo>
                  <a:cubicBezTo>
                    <a:pt x="26" y="50"/>
                    <a:pt x="26" y="51"/>
                    <a:pt x="26" y="51"/>
                  </a:cubicBezTo>
                  <a:cubicBezTo>
                    <a:pt x="26" y="50"/>
                    <a:pt x="26" y="50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6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lose/>
                  <a:moveTo>
                    <a:pt x="20" y="49"/>
                  </a:moveTo>
                  <a:cubicBezTo>
                    <a:pt x="20" y="49"/>
                    <a:pt x="20" y="49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22" y="49"/>
                  </a:moveTo>
                  <a:cubicBezTo>
                    <a:pt x="22" y="49"/>
                    <a:pt x="22" y="48"/>
                    <a:pt x="23" y="48"/>
                  </a:cubicBezTo>
                  <a:cubicBezTo>
                    <a:pt x="22" y="49"/>
                    <a:pt x="23" y="49"/>
                    <a:pt x="22" y="50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lose/>
                  <a:moveTo>
                    <a:pt x="20" y="49"/>
                  </a:move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50"/>
                    <a:pt x="21" y="50"/>
                  </a:cubicBezTo>
                  <a:cubicBezTo>
                    <a:pt x="21" y="50"/>
                    <a:pt x="21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21" y="49"/>
                  </a:moveTo>
                  <a:cubicBezTo>
                    <a:pt x="21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2" y="49"/>
                  </a:moveTo>
                  <a:cubicBezTo>
                    <a:pt x="33" y="49"/>
                    <a:pt x="33" y="49"/>
                    <a:pt x="34" y="49"/>
                  </a:cubicBezTo>
                  <a:cubicBezTo>
                    <a:pt x="33" y="49"/>
                    <a:pt x="33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lose/>
                  <a:moveTo>
                    <a:pt x="30" y="49"/>
                  </a:moveTo>
                  <a:cubicBezTo>
                    <a:pt x="31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49"/>
                    <a:pt x="31" y="49"/>
                    <a:pt x="30" y="49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39" y="49"/>
                  </a:moveTo>
                  <a:cubicBezTo>
                    <a:pt x="39" y="49"/>
                    <a:pt x="38" y="49"/>
                    <a:pt x="38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lose/>
                  <a:moveTo>
                    <a:pt x="33" y="49"/>
                  </a:moveTo>
                  <a:cubicBezTo>
                    <a:pt x="34" y="49"/>
                    <a:pt x="35" y="49"/>
                    <a:pt x="36" y="49"/>
                  </a:cubicBezTo>
                  <a:cubicBezTo>
                    <a:pt x="35" y="49"/>
                    <a:pt x="34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lose/>
                  <a:moveTo>
                    <a:pt x="35" y="49"/>
                  </a:moveTo>
                  <a:cubicBezTo>
                    <a:pt x="36" y="49"/>
                    <a:pt x="37" y="49"/>
                    <a:pt x="38" y="49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6" y="50"/>
                    <a:pt x="36" y="50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lose/>
                  <a:moveTo>
                    <a:pt x="33" y="49"/>
                  </a:move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lose/>
                  <a:moveTo>
                    <a:pt x="35" y="49"/>
                  </a:moveTo>
                  <a:cubicBezTo>
                    <a:pt x="34" y="49"/>
                    <a:pt x="34" y="50"/>
                    <a:pt x="33" y="50"/>
                  </a:cubicBezTo>
                  <a:cubicBezTo>
                    <a:pt x="33" y="50"/>
                    <a:pt x="32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2" y="50"/>
                    <a:pt x="33" y="51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7" y="50"/>
                  </a:cubicBezTo>
                  <a:cubicBezTo>
                    <a:pt x="36" y="50"/>
                    <a:pt x="36" y="50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lose/>
                  <a:moveTo>
                    <a:pt x="29" y="49"/>
                  </a:moveTo>
                  <a:cubicBezTo>
                    <a:pt x="29" y="49"/>
                    <a:pt x="29" y="49"/>
                    <a:pt x="30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9" y="50"/>
                    <a:pt x="29" y="50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lose/>
                  <a:moveTo>
                    <a:pt x="20" y="49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19" y="49"/>
                  </a:moveTo>
                  <a:cubicBezTo>
                    <a:pt x="18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50"/>
                  </a:cubicBezTo>
                  <a:cubicBezTo>
                    <a:pt x="16" y="50"/>
                    <a:pt x="18" y="51"/>
                    <a:pt x="18" y="51"/>
                  </a:cubicBezTo>
                  <a:cubicBezTo>
                    <a:pt x="19" y="51"/>
                    <a:pt x="19" y="50"/>
                    <a:pt x="20" y="50"/>
                  </a:cubicBezTo>
                  <a:cubicBezTo>
                    <a:pt x="19" y="49"/>
                    <a:pt x="19" y="50"/>
                    <a:pt x="18" y="50"/>
                  </a:cubicBezTo>
                  <a:cubicBezTo>
                    <a:pt x="19" y="50"/>
                    <a:pt x="19" y="50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lose/>
                  <a:moveTo>
                    <a:pt x="20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2" y="50"/>
                  </a:move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50"/>
                    <a:pt x="21" y="50"/>
                  </a:cubicBezTo>
                  <a:cubicBezTo>
                    <a:pt x="21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19" y="50"/>
                    <a:pt x="19" y="51"/>
                  </a:cubicBezTo>
                  <a:cubicBezTo>
                    <a:pt x="20" y="50"/>
                    <a:pt x="20" y="50"/>
                    <a:pt x="21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31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1" y="50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1" y="50"/>
                  </a:moveTo>
                  <a:cubicBezTo>
                    <a:pt x="31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2" y="50"/>
                    <a:pt x="33" y="51"/>
                    <a:pt x="34" y="51"/>
                  </a:cubicBezTo>
                  <a:cubicBezTo>
                    <a:pt x="33" y="51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lose/>
                  <a:moveTo>
                    <a:pt x="9" y="50"/>
                  </a:move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lose/>
                  <a:moveTo>
                    <a:pt x="3" y="50"/>
                  </a:moveTo>
                  <a:cubicBezTo>
                    <a:pt x="3" y="50"/>
                    <a:pt x="4" y="50"/>
                    <a:pt x="4" y="50"/>
                  </a:cubicBezTo>
                  <a:cubicBezTo>
                    <a:pt x="4" y="50"/>
                    <a:pt x="3" y="49"/>
                    <a:pt x="2" y="49"/>
                  </a:cubicBezTo>
                  <a:cubicBezTo>
                    <a:pt x="3" y="49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lose/>
                  <a:moveTo>
                    <a:pt x="10" y="50"/>
                  </a:moveTo>
                  <a:cubicBezTo>
                    <a:pt x="9" y="50"/>
                    <a:pt x="10" y="50"/>
                    <a:pt x="8" y="51"/>
                  </a:cubicBezTo>
                  <a:cubicBezTo>
                    <a:pt x="10" y="52"/>
                    <a:pt x="10" y="52"/>
                    <a:pt x="12" y="51"/>
                  </a:cubicBezTo>
                  <a:cubicBezTo>
                    <a:pt x="12" y="51"/>
                    <a:pt x="11" y="51"/>
                    <a:pt x="11" y="5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1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lose/>
                  <a:moveTo>
                    <a:pt x="37" y="50"/>
                  </a:moveTo>
                  <a:cubicBezTo>
                    <a:pt x="37" y="50"/>
                    <a:pt x="37" y="50"/>
                    <a:pt x="38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lose/>
                  <a:moveTo>
                    <a:pt x="5" y="50"/>
                  </a:moveTo>
                  <a:cubicBezTo>
                    <a:pt x="5" y="50"/>
                    <a:pt x="5" y="50"/>
                    <a:pt x="5" y="50"/>
                  </a:cubicBezTo>
                  <a:cubicBezTo>
                    <a:pt x="6" y="50"/>
                    <a:pt x="7" y="50"/>
                    <a:pt x="8" y="51"/>
                  </a:cubicBezTo>
                  <a:cubicBezTo>
                    <a:pt x="8" y="51"/>
                    <a:pt x="8" y="51"/>
                    <a:pt x="7" y="51"/>
                  </a:cubicBezTo>
                  <a:cubicBezTo>
                    <a:pt x="7" y="51"/>
                    <a:pt x="6" y="51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lose/>
                  <a:moveTo>
                    <a:pt x="37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7" y="51"/>
                  </a:cubicBezTo>
                  <a:cubicBezTo>
                    <a:pt x="37" y="51"/>
                    <a:pt x="37" y="51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lose/>
                  <a:moveTo>
                    <a:pt x="22" y="50"/>
                  </a:moveTo>
                  <a:cubicBezTo>
                    <a:pt x="22" y="50"/>
                    <a:pt x="22" y="50"/>
                    <a:pt x="22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2" y="51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lose/>
                  <a:moveTo>
                    <a:pt x="29" y="50"/>
                  </a:moveTo>
                  <a:cubicBezTo>
                    <a:pt x="29" y="50"/>
                    <a:pt x="30" y="51"/>
                    <a:pt x="31" y="51"/>
                  </a:cubicBezTo>
                  <a:cubicBezTo>
                    <a:pt x="31" y="51"/>
                    <a:pt x="31" y="51"/>
                    <a:pt x="31" y="52"/>
                  </a:cubicBezTo>
                  <a:cubicBezTo>
                    <a:pt x="30" y="51"/>
                    <a:pt x="29" y="51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lose/>
                  <a:moveTo>
                    <a:pt x="31" y="51"/>
                  </a:moveTo>
                  <a:cubicBezTo>
                    <a:pt x="31" y="51"/>
                    <a:pt x="32" y="52"/>
                    <a:pt x="33" y="53"/>
                  </a:cubicBezTo>
                  <a:cubicBezTo>
                    <a:pt x="32" y="52"/>
                    <a:pt x="31" y="52"/>
                    <a:pt x="31" y="52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lose/>
                  <a:moveTo>
                    <a:pt x="38" y="51"/>
                  </a:moveTo>
                  <a:cubicBezTo>
                    <a:pt x="38" y="51"/>
                    <a:pt x="38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lose/>
                  <a:moveTo>
                    <a:pt x="12" y="51"/>
                  </a:moveTo>
                  <a:cubicBezTo>
                    <a:pt x="11" y="51"/>
                    <a:pt x="11" y="51"/>
                    <a:pt x="11" y="50"/>
                  </a:cubicBezTo>
                  <a:cubicBezTo>
                    <a:pt x="13" y="51"/>
                    <a:pt x="14" y="51"/>
                    <a:pt x="16" y="51"/>
                  </a:cubicBezTo>
                  <a:cubicBezTo>
                    <a:pt x="15" y="51"/>
                    <a:pt x="14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lose/>
                  <a:moveTo>
                    <a:pt x="32" y="51"/>
                  </a:moveTo>
                  <a:cubicBezTo>
                    <a:pt x="32" y="51"/>
                    <a:pt x="32" y="51"/>
                    <a:pt x="31" y="51"/>
                  </a:cubicBezTo>
                  <a:cubicBezTo>
                    <a:pt x="32" y="51"/>
                    <a:pt x="33" y="53"/>
                    <a:pt x="33" y="53"/>
                  </a:cubicBezTo>
                  <a:cubicBezTo>
                    <a:pt x="33" y="52"/>
                    <a:pt x="33" y="52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lose/>
                  <a:moveTo>
                    <a:pt x="8" y="51"/>
                  </a:moveTo>
                  <a:cubicBezTo>
                    <a:pt x="8" y="51"/>
                    <a:pt x="8" y="51"/>
                    <a:pt x="8" y="51"/>
                  </a:cubicBezTo>
                  <a:cubicBezTo>
                    <a:pt x="9" y="51"/>
                    <a:pt x="9" y="51"/>
                    <a:pt x="10" y="51"/>
                  </a:cubicBezTo>
                  <a:cubicBezTo>
                    <a:pt x="9" y="51"/>
                    <a:pt x="9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lose/>
                  <a:moveTo>
                    <a:pt x="39" y="51"/>
                  </a:move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39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lose/>
                  <a:moveTo>
                    <a:pt x="13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lose/>
                  <a:moveTo>
                    <a:pt x="8" y="52"/>
                  </a:moveTo>
                  <a:cubicBezTo>
                    <a:pt x="8" y="51"/>
                    <a:pt x="8" y="52"/>
                    <a:pt x="7" y="52"/>
                  </a:cubicBezTo>
                  <a:cubicBezTo>
                    <a:pt x="7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lose/>
                  <a:moveTo>
                    <a:pt x="15" y="52"/>
                  </a:moveTo>
                  <a:cubicBezTo>
                    <a:pt x="15" y="52"/>
                    <a:pt x="15" y="52"/>
                    <a:pt x="15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lose/>
                  <a:moveTo>
                    <a:pt x="33" y="53"/>
                  </a:move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9"/>
            <p:cNvSpPr>
              <a:spLocks noEditPoints="1"/>
            </p:cNvSpPr>
            <p:nvPr/>
          </p:nvSpPr>
          <p:spPr bwMode="auto">
            <a:xfrm>
              <a:off x="3451225" y="409575"/>
              <a:ext cx="122238" cy="173038"/>
            </a:xfrm>
            <a:custGeom>
              <a:avLst/>
              <a:gdLst>
                <a:gd name="T0" fmla="*/ 23 w 45"/>
                <a:gd name="T1" fmla="*/ 13 h 63"/>
                <a:gd name="T2" fmla="*/ 17 w 45"/>
                <a:gd name="T3" fmla="*/ 15 h 63"/>
                <a:gd name="T4" fmla="*/ 11 w 45"/>
                <a:gd name="T5" fmla="*/ 18 h 63"/>
                <a:gd name="T6" fmla="*/ 13 w 45"/>
                <a:gd name="T7" fmla="*/ 29 h 63"/>
                <a:gd name="T8" fmla="*/ 8 w 45"/>
                <a:gd name="T9" fmla="*/ 35 h 63"/>
                <a:gd name="T10" fmla="*/ 12 w 45"/>
                <a:gd name="T11" fmla="*/ 41 h 63"/>
                <a:gd name="T12" fmla="*/ 19 w 45"/>
                <a:gd name="T13" fmla="*/ 47 h 63"/>
                <a:gd name="T14" fmla="*/ 31 w 45"/>
                <a:gd name="T15" fmla="*/ 50 h 63"/>
                <a:gd name="T16" fmla="*/ 35 w 45"/>
                <a:gd name="T17" fmla="*/ 47 h 63"/>
                <a:gd name="T18" fmla="*/ 26 w 45"/>
                <a:gd name="T19" fmla="*/ 40 h 63"/>
                <a:gd name="T20" fmla="*/ 39 w 45"/>
                <a:gd name="T21" fmla="*/ 35 h 63"/>
                <a:gd name="T22" fmla="*/ 40 w 45"/>
                <a:gd name="T23" fmla="*/ 24 h 63"/>
                <a:gd name="T24" fmla="*/ 34 w 45"/>
                <a:gd name="T25" fmla="*/ 19 h 63"/>
                <a:gd name="T26" fmla="*/ 32 w 45"/>
                <a:gd name="T27" fmla="*/ 12 h 63"/>
                <a:gd name="T28" fmla="*/ 21 w 45"/>
                <a:gd name="T29" fmla="*/ 5 h 63"/>
                <a:gd name="T30" fmla="*/ 30 w 45"/>
                <a:gd name="T31" fmla="*/ 12 h 63"/>
                <a:gd name="T32" fmla="*/ 23 w 45"/>
                <a:gd name="T33" fmla="*/ 13 h 63"/>
                <a:gd name="T34" fmla="*/ 34 w 45"/>
                <a:gd name="T35" fmla="*/ 16 h 63"/>
                <a:gd name="T36" fmla="*/ 17 w 45"/>
                <a:gd name="T37" fmla="*/ 15 h 63"/>
                <a:gd name="T38" fmla="*/ 31 w 45"/>
                <a:gd name="T39" fmla="*/ 17 h 63"/>
                <a:gd name="T40" fmla="*/ 25 w 45"/>
                <a:gd name="T41" fmla="*/ 17 h 63"/>
                <a:gd name="T42" fmla="*/ 29 w 45"/>
                <a:gd name="T43" fmla="*/ 18 h 63"/>
                <a:gd name="T44" fmla="*/ 24 w 45"/>
                <a:gd name="T45" fmla="*/ 18 h 63"/>
                <a:gd name="T46" fmla="*/ 37 w 45"/>
                <a:gd name="T47" fmla="*/ 21 h 63"/>
                <a:gd name="T48" fmla="*/ 32 w 45"/>
                <a:gd name="T49" fmla="*/ 22 h 63"/>
                <a:gd name="T50" fmla="*/ 32 w 45"/>
                <a:gd name="T51" fmla="*/ 22 h 63"/>
                <a:gd name="T52" fmla="*/ 28 w 45"/>
                <a:gd name="T53" fmla="*/ 25 h 63"/>
                <a:gd name="T54" fmla="*/ 31 w 45"/>
                <a:gd name="T55" fmla="*/ 30 h 63"/>
                <a:gd name="T56" fmla="*/ 14 w 45"/>
                <a:gd name="T57" fmla="*/ 22 h 63"/>
                <a:gd name="T58" fmla="*/ 28 w 45"/>
                <a:gd name="T59" fmla="*/ 26 h 63"/>
                <a:gd name="T60" fmla="*/ 36 w 45"/>
                <a:gd name="T61" fmla="*/ 28 h 63"/>
                <a:gd name="T62" fmla="*/ 29 w 45"/>
                <a:gd name="T63" fmla="*/ 27 h 63"/>
                <a:gd name="T64" fmla="*/ 15 w 45"/>
                <a:gd name="T65" fmla="*/ 27 h 63"/>
                <a:gd name="T66" fmla="*/ 15 w 45"/>
                <a:gd name="T67" fmla="*/ 27 h 63"/>
                <a:gd name="T68" fmla="*/ 34 w 45"/>
                <a:gd name="T69" fmla="*/ 34 h 63"/>
                <a:gd name="T70" fmla="*/ 19 w 45"/>
                <a:gd name="T71" fmla="*/ 32 h 63"/>
                <a:gd name="T72" fmla="*/ 28 w 45"/>
                <a:gd name="T73" fmla="*/ 31 h 63"/>
                <a:gd name="T74" fmla="*/ 25 w 45"/>
                <a:gd name="T75" fmla="*/ 31 h 63"/>
                <a:gd name="T76" fmla="*/ 17 w 45"/>
                <a:gd name="T77" fmla="*/ 30 h 63"/>
                <a:gd name="T78" fmla="*/ 26 w 45"/>
                <a:gd name="T79" fmla="*/ 32 h 63"/>
                <a:gd name="T80" fmla="*/ 20 w 45"/>
                <a:gd name="T81" fmla="*/ 34 h 63"/>
                <a:gd name="T82" fmla="*/ 26 w 45"/>
                <a:gd name="T83" fmla="*/ 37 h 63"/>
                <a:gd name="T84" fmla="*/ 21 w 45"/>
                <a:gd name="T85" fmla="*/ 34 h 63"/>
                <a:gd name="T86" fmla="*/ 17 w 45"/>
                <a:gd name="T87" fmla="*/ 34 h 63"/>
                <a:gd name="T88" fmla="*/ 22 w 45"/>
                <a:gd name="T89" fmla="*/ 35 h 63"/>
                <a:gd name="T90" fmla="*/ 11 w 45"/>
                <a:gd name="T91" fmla="*/ 37 h 63"/>
                <a:gd name="T92" fmla="*/ 25 w 45"/>
                <a:gd name="T93" fmla="*/ 38 h 63"/>
                <a:gd name="T94" fmla="*/ 25 w 45"/>
                <a:gd name="T95" fmla="*/ 39 h 63"/>
                <a:gd name="T96" fmla="*/ 25 w 45"/>
                <a:gd name="T97" fmla="*/ 39 h 63"/>
                <a:gd name="T98" fmla="*/ 25 w 45"/>
                <a:gd name="T99" fmla="*/ 40 h 63"/>
                <a:gd name="T100" fmla="*/ 24 w 45"/>
                <a:gd name="T101" fmla="*/ 40 h 63"/>
                <a:gd name="T102" fmla="*/ 23 w 45"/>
                <a:gd name="T103" fmla="*/ 41 h 63"/>
                <a:gd name="T104" fmla="*/ 21 w 45"/>
                <a:gd name="T105" fmla="*/ 42 h 63"/>
                <a:gd name="T106" fmla="*/ 12 w 45"/>
                <a:gd name="T107" fmla="*/ 41 h 63"/>
                <a:gd name="T108" fmla="*/ 17 w 45"/>
                <a:gd name="T109" fmla="*/ 43 h 63"/>
                <a:gd name="T110" fmla="*/ 13 w 45"/>
                <a:gd name="T111" fmla="*/ 46 h 63"/>
                <a:gd name="T112" fmla="*/ 30 w 45"/>
                <a:gd name="T113" fmla="*/ 47 h 63"/>
                <a:gd name="T114" fmla="*/ 23 w 45"/>
                <a:gd name="T115" fmla="*/ 45 h 63"/>
                <a:gd name="T116" fmla="*/ 20 w 45"/>
                <a:gd name="T117" fmla="*/ 46 h 63"/>
                <a:gd name="T118" fmla="*/ 30 w 45"/>
                <a:gd name="T119" fmla="*/ 48 h 63"/>
                <a:gd name="T120" fmla="*/ 17 w 45"/>
                <a:gd name="T121" fmla="*/ 47 h 63"/>
                <a:gd name="T122" fmla="*/ 9 w 45"/>
                <a:gd name="T123" fmla="*/ 46 h 63"/>
                <a:gd name="T124" fmla="*/ 35 w 45"/>
                <a:gd name="T125" fmla="*/ 5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63">
                  <a:moveTo>
                    <a:pt x="29" y="0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8" y="1"/>
                    <a:pt x="28" y="1"/>
                  </a:cubicBezTo>
                  <a:cubicBezTo>
                    <a:pt x="29" y="2"/>
                    <a:pt x="29" y="2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4"/>
                    <a:pt x="28" y="4"/>
                    <a:pt x="28" y="6"/>
                  </a:cubicBezTo>
                  <a:cubicBezTo>
                    <a:pt x="28" y="7"/>
                    <a:pt x="28" y="8"/>
                    <a:pt x="27" y="10"/>
                  </a:cubicBezTo>
                  <a:cubicBezTo>
                    <a:pt x="27" y="8"/>
                    <a:pt x="26" y="7"/>
                    <a:pt x="25" y="5"/>
                  </a:cubicBezTo>
                  <a:cubicBezTo>
                    <a:pt x="26" y="7"/>
                    <a:pt x="27" y="8"/>
                    <a:pt x="27" y="10"/>
                  </a:cubicBezTo>
                  <a:cubicBezTo>
                    <a:pt x="27" y="10"/>
                    <a:pt x="27" y="11"/>
                    <a:pt x="27" y="11"/>
                  </a:cubicBezTo>
                  <a:cubicBezTo>
                    <a:pt x="27" y="10"/>
                    <a:pt x="26" y="9"/>
                    <a:pt x="26" y="8"/>
                  </a:cubicBezTo>
                  <a:cubicBezTo>
                    <a:pt x="24" y="6"/>
                    <a:pt x="24" y="6"/>
                    <a:pt x="26" y="8"/>
                  </a:cubicBezTo>
                  <a:cubicBezTo>
                    <a:pt x="25" y="9"/>
                    <a:pt x="24" y="10"/>
                    <a:pt x="23" y="11"/>
                  </a:cubicBezTo>
                  <a:cubicBezTo>
                    <a:pt x="22" y="9"/>
                    <a:pt x="23" y="11"/>
                    <a:pt x="23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10"/>
                    <a:pt x="22" y="10"/>
                  </a:cubicBezTo>
                  <a:cubicBezTo>
                    <a:pt x="22" y="9"/>
                    <a:pt x="21" y="7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20" y="3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1" y="7"/>
                    <a:pt x="21" y="8"/>
                  </a:cubicBezTo>
                  <a:cubicBezTo>
                    <a:pt x="21" y="8"/>
                    <a:pt x="18" y="5"/>
                    <a:pt x="18" y="5"/>
                  </a:cubicBezTo>
                  <a:cubicBezTo>
                    <a:pt x="19" y="6"/>
                    <a:pt x="21" y="7"/>
                    <a:pt x="21" y="8"/>
                  </a:cubicBezTo>
                  <a:cubicBezTo>
                    <a:pt x="21" y="8"/>
                    <a:pt x="22" y="9"/>
                    <a:pt x="22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9"/>
                  </a:cubicBezTo>
                  <a:cubicBezTo>
                    <a:pt x="20" y="8"/>
                    <a:pt x="19" y="7"/>
                    <a:pt x="19" y="7"/>
                  </a:cubicBezTo>
                  <a:cubicBezTo>
                    <a:pt x="23" y="10"/>
                    <a:pt x="21" y="9"/>
                    <a:pt x="24" y="14"/>
                  </a:cubicBezTo>
                  <a:cubicBezTo>
                    <a:pt x="23" y="13"/>
                    <a:pt x="23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3"/>
                    <a:pt x="22" y="13"/>
                    <a:pt x="21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20" y="12"/>
                  </a:cubicBezTo>
                  <a:cubicBezTo>
                    <a:pt x="20" y="13"/>
                    <a:pt x="20" y="13"/>
                    <a:pt x="20" y="14"/>
                  </a:cubicBezTo>
                  <a:cubicBezTo>
                    <a:pt x="19" y="13"/>
                    <a:pt x="19" y="12"/>
                    <a:pt x="19" y="12"/>
                  </a:cubicBezTo>
                  <a:cubicBezTo>
                    <a:pt x="20" y="13"/>
                    <a:pt x="20" y="15"/>
                    <a:pt x="21" y="16"/>
                  </a:cubicBezTo>
                  <a:cubicBezTo>
                    <a:pt x="20" y="16"/>
                    <a:pt x="20" y="16"/>
                    <a:pt x="19" y="15"/>
                  </a:cubicBezTo>
                  <a:cubicBezTo>
                    <a:pt x="19" y="14"/>
                    <a:pt x="19" y="14"/>
                    <a:pt x="19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9" y="14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4"/>
                    <a:pt x="17" y="14"/>
                  </a:cubicBezTo>
                  <a:cubicBezTo>
                    <a:pt x="17" y="13"/>
                    <a:pt x="16" y="13"/>
                    <a:pt x="16" y="12"/>
                  </a:cubicBezTo>
                  <a:cubicBezTo>
                    <a:pt x="16" y="12"/>
                    <a:pt x="16" y="10"/>
                    <a:pt x="16" y="9"/>
                  </a:cubicBezTo>
                  <a:cubicBezTo>
                    <a:pt x="16" y="10"/>
                    <a:pt x="16" y="11"/>
                    <a:pt x="16" y="12"/>
                  </a:cubicBezTo>
                  <a:cubicBezTo>
                    <a:pt x="15" y="10"/>
                    <a:pt x="15" y="11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5" y="10"/>
                    <a:pt x="15" y="11"/>
                    <a:pt x="16" y="12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3"/>
                    <a:pt x="16" y="13"/>
                    <a:pt x="17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5" y="13"/>
                    <a:pt x="14" y="13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5" y="14"/>
                    <a:pt x="14" y="14"/>
                    <a:pt x="13" y="14"/>
                  </a:cubicBezTo>
                  <a:cubicBezTo>
                    <a:pt x="14" y="14"/>
                    <a:pt x="15" y="14"/>
                    <a:pt x="17" y="15"/>
                  </a:cubicBezTo>
                  <a:cubicBezTo>
                    <a:pt x="17" y="15"/>
                    <a:pt x="18" y="15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20" y="18"/>
                    <a:pt x="19" y="17"/>
                    <a:pt x="21" y="19"/>
                  </a:cubicBezTo>
                  <a:cubicBezTo>
                    <a:pt x="20" y="19"/>
                    <a:pt x="19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9" y="18"/>
                    <a:pt x="21" y="19"/>
                    <a:pt x="22" y="20"/>
                  </a:cubicBezTo>
                  <a:cubicBezTo>
                    <a:pt x="22" y="20"/>
                    <a:pt x="22" y="20"/>
                    <a:pt x="23" y="20"/>
                  </a:cubicBezTo>
                  <a:cubicBezTo>
                    <a:pt x="22" y="20"/>
                    <a:pt x="22" y="20"/>
                    <a:pt x="21" y="20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20" y="19"/>
                    <a:pt x="21" y="20"/>
                    <a:pt x="21" y="20"/>
                  </a:cubicBezTo>
                  <a:cubicBezTo>
                    <a:pt x="21" y="21"/>
                    <a:pt x="18" y="20"/>
                    <a:pt x="17" y="20"/>
                  </a:cubicBezTo>
                  <a:cubicBezTo>
                    <a:pt x="18" y="20"/>
                    <a:pt x="20" y="20"/>
                    <a:pt x="21" y="21"/>
                  </a:cubicBezTo>
                  <a:cubicBezTo>
                    <a:pt x="20" y="21"/>
                    <a:pt x="18" y="21"/>
                    <a:pt x="17" y="21"/>
                  </a:cubicBezTo>
                  <a:cubicBezTo>
                    <a:pt x="22" y="21"/>
                    <a:pt x="21" y="20"/>
                    <a:pt x="23" y="22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2"/>
                    <a:pt x="21" y="22"/>
                    <a:pt x="20" y="22"/>
                  </a:cubicBezTo>
                  <a:cubicBezTo>
                    <a:pt x="21" y="22"/>
                    <a:pt x="22" y="22"/>
                    <a:pt x="23" y="23"/>
                  </a:cubicBezTo>
                  <a:cubicBezTo>
                    <a:pt x="22" y="23"/>
                    <a:pt x="21" y="23"/>
                    <a:pt x="21" y="24"/>
                  </a:cubicBezTo>
                  <a:cubicBezTo>
                    <a:pt x="21" y="24"/>
                    <a:pt x="21" y="23"/>
                    <a:pt x="23" y="23"/>
                  </a:cubicBezTo>
                  <a:cubicBezTo>
                    <a:pt x="23" y="23"/>
                    <a:pt x="23" y="23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6"/>
                    <a:pt x="24" y="24"/>
                    <a:pt x="24" y="27"/>
                  </a:cubicBezTo>
                  <a:cubicBezTo>
                    <a:pt x="22" y="27"/>
                    <a:pt x="22" y="27"/>
                    <a:pt x="20" y="26"/>
                  </a:cubicBezTo>
                  <a:cubicBezTo>
                    <a:pt x="19" y="24"/>
                    <a:pt x="18" y="23"/>
                    <a:pt x="17" y="22"/>
                  </a:cubicBezTo>
                  <a:cubicBezTo>
                    <a:pt x="18" y="23"/>
                    <a:pt x="19" y="24"/>
                    <a:pt x="20" y="26"/>
                  </a:cubicBezTo>
                  <a:cubicBezTo>
                    <a:pt x="19" y="26"/>
                    <a:pt x="19" y="26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4"/>
                    <a:pt x="15" y="23"/>
                    <a:pt x="14" y="22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20"/>
                    <a:pt x="14" y="21"/>
                    <a:pt x="14" y="22"/>
                  </a:cubicBezTo>
                  <a:cubicBezTo>
                    <a:pt x="13" y="21"/>
                    <a:pt x="12" y="20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9"/>
                    <a:pt x="12" y="19"/>
                    <a:pt x="12" y="20"/>
                  </a:cubicBezTo>
                  <a:cubicBezTo>
                    <a:pt x="11" y="19"/>
                    <a:pt x="10" y="18"/>
                    <a:pt x="10" y="19"/>
                  </a:cubicBezTo>
                  <a:cubicBezTo>
                    <a:pt x="10" y="19"/>
                    <a:pt x="12" y="19"/>
                    <a:pt x="12" y="20"/>
                  </a:cubicBezTo>
                  <a:cubicBezTo>
                    <a:pt x="12" y="20"/>
                    <a:pt x="13" y="20"/>
                    <a:pt x="13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2"/>
                    <a:pt x="12" y="22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2" y="23"/>
                    <a:pt x="11" y="22"/>
                    <a:pt x="10" y="22"/>
                  </a:cubicBezTo>
                  <a:cubicBezTo>
                    <a:pt x="10" y="22"/>
                    <a:pt x="12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4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2"/>
                    <a:pt x="9" y="22"/>
                    <a:pt x="9" y="21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1" y="23"/>
                    <a:pt x="11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11" y="23"/>
                    <a:pt x="10" y="23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0" y="24"/>
                  </a:cubicBezTo>
                  <a:cubicBezTo>
                    <a:pt x="11" y="24"/>
                    <a:pt x="11" y="24"/>
                    <a:pt x="12" y="24"/>
                  </a:cubicBezTo>
                  <a:cubicBezTo>
                    <a:pt x="12" y="25"/>
                    <a:pt x="14" y="26"/>
                    <a:pt x="14" y="26"/>
                  </a:cubicBezTo>
                  <a:cubicBezTo>
                    <a:pt x="11" y="25"/>
                    <a:pt x="9" y="25"/>
                    <a:pt x="9" y="25"/>
                  </a:cubicBezTo>
                  <a:cubicBezTo>
                    <a:pt x="11" y="25"/>
                    <a:pt x="12" y="26"/>
                    <a:pt x="14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3" y="26"/>
                    <a:pt x="12" y="26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8"/>
                    <a:pt x="12" y="28"/>
                    <a:pt x="10" y="28"/>
                  </a:cubicBezTo>
                  <a:cubicBezTo>
                    <a:pt x="12" y="28"/>
                    <a:pt x="13" y="28"/>
                    <a:pt x="14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28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4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6" y="31"/>
                    <a:pt x="17" y="31"/>
                    <a:pt x="18" y="32"/>
                  </a:cubicBezTo>
                  <a:cubicBezTo>
                    <a:pt x="15" y="32"/>
                    <a:pt x="16" y="32"/>
                    <a:pt x="14" y="31"/>
                  </a:cubicBezTo>
                  <a:cubicBezTo>
                    <a:pt x="13" y="31"/>
                    <a:pt x="11" y="30"/>
                    <a:pt x="11" y="29"/>
                  </a:cubicBezTo>
                  <a:cubicBezTo>
                    <a:pt x="10" y="29"/>
                    <a:pt x="8" y="26"/>
                    <a:pt x="8" y="26"/>
                  </a:cubicBezTo>
                  <a:cubicBezTo>
                    <a:pt x="9" y="27"/>
                    <a:pt x="9" y="28"/>
                    <a:pt x="10" y="28"/>
                  </a:cubicBezTo>
                  <a:cubicBezTo>
                    <a:pt x="9" y="28"/>
                    <a:pt x="9" y="28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10" y="28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9" y="29"/>
                    <a:pt x="8" y="28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6" y="27"/>
                    <a:pt x="7" y="27"/>
                    <a:pt x="7" y="27"/>
                  </a:cubicBezTo>
                  <a:cubicBezTo>
                    <a:pt x="6" y="27"/>
                    <a:pt x="6" y="26"/>
                    <a:pt x="6" y="27"/>
                  </a:cubicBezTo>
                  <a:cubicBezTo>
                    <a:pt x="7" y="27"/>
                    <a:pt x="8" y="28"/>
                    <a:pt x="8" y="29"/>
                  </a:cubicBezTo>
                  <a:cubicBezTo>
                    <a:pt x="7" y="28"/>
                    <a:pt x="7" y="28"/>
                    <a:pt x="5" y="28"/>
                  </a:cubicBezTo>
                  <a:cubicBezTo>
                    <a:pt x="6" y="28"/>
                    <a:pt x="6" y="28"/>
                    <a:pt x="7" y="28"/>
                  </a:cubicBezTo>
                  <a:cubicBezTo>
                    <a:pt x="6" y="28"/>
                    <a:pt x="5" y="28"/>
                    <a:pt x="5" y="28"/>
                  </a:cubicBezTo>
                  <a:cubicBezTo>
                    <a:pt x="6" y="28"/>
                    <a:pt x="7" y="28"/>
                    <a:pt x="8" y="29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0" y="30"/>
                    <a:pt x="9" y="30"/>
                    <a:pt x="9" y="30"/>
                  </a:cubicBezTo>
                  <a:cubicBezTo>
                    <a:pt x="10" y="31"/>
                    <a:pt x="11" y="31"/>
                    <a:pt x="12" y="32"/>
                  </a:cubicBezTo>
                  <a:cubicBezTo>
                    <a:pt x="12" y="32"/>
                    <a:pt x="11" y="32"/>
                    <a:pt x="11" y="32"/>
                  </a:cubicBezTo>
                  <a:cubicBezTo>
                    <a:pt x="13" y="32"/>
                    <a:pt x="12" y="32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0" y="33"/>
                    <a:pt x="9" y="33"/>
                    <a:pt x="8" y="33"/>
                  </a:cubicBezTo>
                  <a:cubicBezTo>
                    <a:pt x="10" y="33"/>
                    <a:pt x="12" y="33"/>
                    <a:pt x="13" y="33"/>
                  </a:cubicBezTo>
                  <a:cubicBezTo>
                    <a:pt x="12" y="34"/>
                    <a:pt x="11" y="34"/>
                    <a:pt x="10" y="34"/>
                  </a:cubicBezTo>
                  <a:cubicBezTo>
                    <a:pt x="10" y="34"/>
                    <a:pt x="10" y="34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5"/>
                  </a:cubicBezTo>
                  <a:cubicBezTo>
                    <a:pt x="10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9" y="36"/>
                    <a:pt x="10" y="36"/>
                  </a:cubicBezTo>
                  <a:cubicBezTo>
                    <a:pt x="10" y="36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1" y="37"/>
                    <a:pt x="12" y="38"/>
                  </a:cubicBezTo>
                  <a:cubicBezTo>
                    <a:pt x="11" y="38"/>
                    <a:pt x="10" y="38"/>
                    <a:pt x="9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2" y="38"/>
                    <a:pt x="13" y="39"/>
                    <a:pt x="13" y="39"/>
                  </a:cubicBezTo>
                  <a:cubicBezTo>
                    <a:pt x="11" y="39"/>
                    <a:pt x="10" y="38"/>
                    <a:pt x="10" y="38"/>
                  </a:cubicBezTo>
                  <a:cubicBezTo>
                    <a:pt x="14" y="40"/>
                    <a:pt x="12" y="39"/>
                    <a:pt x="14" y="40"/>
                  </a:cubicBezTo>
                  <a:cubicBezTo>
                    <a:pt x="13" y="40"/>
                    <a:pt x="11" y="39"/>
                    <a:pt x="10" y="39"/>
                  </a:cubicBezTo>
                  <a:cubicBezTo>
                    <a:pt x="8" y="38"/>
                    <a:pt x="9" y="39"/>
                    <a:pt x="8" y="37"/>
                  </a:cubicBezTo>
                  <a:cubicBezTo>
                    <a:pt x="7" y="36"/>
                    <a:pt x="7" y="36"/>
                    <a:pt x="6" y="35"/>
                  </a:cubicBezTo>
                  <a:cubicBezTo>
                    <a:pt x="7" y="36"/>
                    <a:pt x="8" y="37"/>
                    <a:pt x="8" y="38"/>
                  </a:cubicBezTo>
                  <a:cubicBezTo>
                    <a:pt x="8" y="38"/>
                    <a:pt x="7" y="38"/>
                    <a:pt x="7" y="38"/>
                  </a:cubicBezTo>
                  <a:cubicBezTo>
                    <a:pt x="8" y="38"/>
                    <a:pt x="8" y="38"/>
                    <a:pt x="9" y="39"/>
                  </a:cubicBezTo>
                  <a:cubicBezTo>
                    <a:pt x="8" y="39"/>
                    <a:pt x="8" y="39"/>
                    <a:pt x="7" y="39"/>
                  </a:cubicBezTo>
                  <a:cubicBezTo>
                    <a:pt x="8" y="39"/>
                    <a:pt x="8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6" y="40"/>
                    <a:pt x="9" y="40"/>
                    <a:pt x="5" y="38"/>
                  </a:cubicBezTo>
                  <a:cubicBezTo>
                    <a:pt x="5" y="38"/>
                    <a:pt x="3" y="36"/>
                    <a:pt x="2" y="36"/>
                  </a:cubicBezTo>
                  <a:cubicBezTo>
                    <a:pt x="4" y="37"/>
                    <a:pt x="6" y="38"/>
                    <a:pt x="8" y="40"/>
                  </a:cubicBezTo>
                  <a:cubicBezTo>
                    <a:pt x="5" y="39"/>
                    <a:pt x="5" y="39"/>
                    <a:pt x="3" y="38"/>
                  </a:cubicBezTo>
                  <a:cubicBezTo>
                    <a:pt x="2" y="37"/>
                    <a:pt x="3" y="37"/>
                    <a:pt x="2" y="37"/>
                  </a:cubicBezTo>
                  <a:cubicBezTo>
                    <a:pt x="2" y="36"/>
                    <a:pt x="1" y="36"/>
                    <a:pt x="1" y="36"/>
                  </a:cubicBezTo>
                  <a:cubicBezTo>
                    <a:pt x="1" y="36"/>
                    <a:pt x="2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6"/>
                    <a:pt x="1" y="36"/>
                    <a:pt x="1" y="37"/>
                  </a:cubicBezTo>
                  <a:cubicBezTo>
                    <a:pt x="1" y="37"/>
                    <a:pt x="4" y="39"/>
                    <a:pt x="5" y="39"/>
                  </a:cubicBezTo>
                  <a:cubicBezTo>
                    <a:pt x="3" y="39"/>
                    <a:pt x="2" y="39"/>
                    <a:pt x="0" y="39"/>
                  </a:cubicBezTo>
                  <a:cubicBezTo>
                    <a:pt x="2" y="39"/>
                    <a:pt x="5" y="39"/>
                    <a:pt x="6" y="40"/>
                  </a:cubicBezTo>
                  <a:cubicBezTo>
                    <a:pt x="7" y="40"/>
                    <a:pt x="7" y="40"/>
                    <a:pt x="8" y="40"/>
                  </a:cubicBezTo>
                  <a:cubicBezTo>
                    <a:pt x="8" y="40"/>
                    <a:pt x="9" y="41"/>
                    <a:pt x="9" y="41"/>
                  </a:cubicBezTo>
                  <a:cubicBezTo>
                    <a:pt x="8" y="41"/>
                    <a:pt x="7" y="40"/>
                    <a:pt x="6" y="40"/>
                  </a:cubicBezTo>
                  <a:cubicBezTo>
                    <a:pt x="6" y="41"/>
                    <a:pt x="9" y="41"/>
                    <a:pt x="10" y="41"/>
                  </a:cubicBezTo>
                  <a:cubicBezTo>
                    <a:pt x="11" y="41"/>
                    <a:pt x="11" y="41"/>
                    <a:pt x="12" y="41"/>
                  </a:cubicBezTo>
                  <a:cubicBezTo>
                    <a:pt x="12" y="41"/>
                    <a:pt x="12" y="41"/>
                    <a:pt x="12" y="42"/>
                  </a:cubicBezTo>
                  <a:cubicBezTo>
                    <a:pt x="8" y="42"/>
                    <a:pt x="6" y="43"/>
                    <a:pt x="5" y="43"/>
                  </a:cubicBezTo>
                  <a:cubicBezTo>
                    <a:pt x="8" y="42"/>
                    <a:pt x="10" y="42"/>
                    <a:pt x="12" y="42"/>
                  </a:cubicBezTo>
                  <a:cubicBezTo>
                    <a:pt x="11" y="42"/>
                    <a:pt x="11" y="42"/>
                    <a:pt x="10" y="43"/>
                  </a:cubicBezTo>
                  <a:cubicBezTo>
                    <a:pt x="10" y="43"/>
                    <a:pt x="11" y="43"/>
                    <a:pt x="11" y="43"/>
                  </a:cubicBezTo>
                  <a:cubicBezTo>
                    <a:pt x="10" y="43"/>
                    <a:pt x="9" y="44"/>
                    <a:pt x="8" y="45"/>
                  </a:cubicBezTo>
                  <a:cubicBezTo>
                    <a:pt x="7" y="44"/>
                    <a:pt x="7" y="43"/>
                    <a:pt x="6" y="43"/>
                  </a:cubicBezTo>
                  <a:cubicBezTo>
                    <a:pt x="7" y="44"/>
                    <a:pt x="8" y="45"/>
                    <a:pt x="8" y="45"/>
                  </a:cubicBezTo>
                  <a:cubicBezTo>
                    <a:pt x="7" y="45"/>
                    <a:pt x="7" y="45"/>
                    <a:pt x="6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45"/>
                    <a:pt x="7" y="46"/>
                    <a:pt x="7" y="46"/>
                  </a:cubicBezTo>
                  <a:cubicBezTo>
                    <a:pt x="6" y="45"/>
                    <a:pt x="4" y="45"/>
                    <a:pt x="3" y="44"/>
                  </a:cubicBezTo>
                  <a:cubicBezTo>
                    <a:pt x="3" y="44"/>
                    <a:pt x="3" y="44"/>
                    <a:pt x="3" y="43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5"/>
                    <a:pt x="4" y="45"/>
                  </a:cubicBezTo>
                  <a:cubicBezTo>
                    <a:pt x="3" y="45"/>
                    <a:pt x="3" y="45"/>
                    <a:pt x="2" y="44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5"/>
                    <a:pt x="5" y="46"/>
                    <a:pt x="6" y="46"/>
                  </a:cubicBezTo>
                  <a:cubicBezTo>
                    <a:pt x="5" y="46"/>
                    <a:pt x="5" y="46"/>
                    <a:pt x="5" y="47"/>
                  </a:cubicBezTo>
                  <a:cubicBezTo>
                    <a:pt x="3" y="47"/>
                    <a:pt x="2" y="46"/>
                    <a:pt x="1" y="46"/>
                  </a:cubicBezTo>
                  <a:cubicBezTo>
                    <a:pt x="2" y="47"/>
                    <a:pt x="3" y="47"/>
                    <a:pt x="4" y="47"/>
                  </a:cubicBezTo>
                  <a:cubicBezTo>
                    <a:pt x="4" y="47"/>
                    <a:pt x="3" y="47"/>
                    <a:pt x="2" y="47"/>
                  </a:cubicBezTo>
                  <a:cubicBezTo>
                    <a:pt x="2" y="47"/>
                    <a:pt x="3" y="47"/>
                    <a:pt x="5" y="47"/>
                  </a:cubicBezTo>
                  <a:cubicBezTo>
                    <a:pt x="5" y="47"/>
                    <a:pt x="6" y="47"/>
                    <a:pt x="7" y="47"/>
                  </a:cubicBezTo>
                  <a:cubicBezTo>
                    <a:pt x="7" y="47"/>
                    <a:pt x="8" y="47"/>
                    <a:pt x="8" y="47"/>
                  </a:cubicBezTo>
                  <a:cubicBezTo>
                    <a:pt x="9" y="47"/>
                    <a:pt x="11" y="47"/>
                    <a:pt x="12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8" y="49"/>
                    <a:pt x="6" y="50"/>
                    <a:pt x="5" y="50"/>
                  </a:cubicBezTo>
                  <a:cubicBezTo>
                    <a:pt x="7" y="50"/>
                    <a:pt x="9" y="49"/>
                    <a:pt x="11" y="48"/>
                  </a:cubicBezTo>
                  <a:cubicBezTo>
                    <a:pt x="9" y="50"/>
                    <a:pt x="8" y="51"/>
                    <a:pt x="7" y="52"/>
                  </a:cubicBezTo>
                  <a:cubicBezTo>
                    <a:pt x="9" y="51"/>
                    <a:pt x="10" y="50"/>
                    <a:pt x="11" y="49"/>
                  </a:cubicBezTo>
                  <a:cubicBezTo>
                    <a:pt x="12" y="48"/>
                    <a:pt x="11" y="48"/>
                    <a:pt x="12" y="48"/>
                  </a:cubicBezTo>
                  <a:cubicBezTo>
                    <a:pt x="14" y="47"/>
                    <a:pt x="13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6" y="49"/>
                    <a:pt x="16" y="50"/>
                    <a:pt x="16" y="50"/>
                  </a:cubicBezTo>
                  <a:cubicBezTo>
                    <a:pt x="16" y="49"/>
                    <a:pt x="17" y="48"/>
                    <a:pt x="18" y="48"/>
                  </a:cubicBezTo>
                  <a:cubicBezTo>
                    <a:pt x="18" y="47"/>
                    <a:pt x="18" y="47"/>
                    <a:pt x="19" y="47"/>
                  </a:cubicBezTo>
                  <a:cubicBezTo>
                    <a:pt x="16" y="50"/>
                    <a:pt x="15" y="52"/>
                    <a:pt x="13" y="53"/>
                  </a:cubicBezTo>
                  <a:cubicBezTo>
                    <a:pt x="17" y="50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9"/>
                    <a:pt x="17" y="51"/>
                    <a:pt x="16" y="52"/>
                  </a:cubicBezTo>
                  <a:cubicBezTo>
                    <a:pt x="16" y="52"/>
                    <a:pt x="17" y="51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9"/>
                    <a:pt x="19" y="48"/>
                    <a:pt x="19" y="47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19" y="49"/>
                    <a:pt x="19" y="50"/>
                    <a:pt x="19" y="51"/>
                  </a:cubicBezTo>
                  <a:cubicBezTo>
                    <a:pt x="19" y="52"/>
                    <a:pt x="18" y="53"/>
                    <a:pt x="18" y="54"/>
                  </a:cubicBezTo>
                  <a:cubicBezTo>
                    <a:pt x="18" y="54"/>
                    <a:pt x="19" y="51"/>
                    <a:pt x="19" y="51"/>
                  </a:cubicBezTo>
                  <a:cubicBezTo>
                    <a:pt x="19" y="54"/>
                    <a:pt x="19" y="59"/>
                    <a:pt x="18" y="62"/>
                  </a:cubicBezTo>
                  <a:cubicBezTo>
                    <a:pt x="19" y="63"/>
                    <a:pt x="20" y="63"/>
                    <a:pt x="21" y="63"/>
                  </a:cubicBezTo>
                  <a:cubicBezTo>
                    <a:pt x="21" y="59"/>
                    <a:pt x="21" y="54"/>
                    <a:pt x="21" y="49"/>
                  </a:cubicBezTo>
                  <a:cubicBezTo>
                    <a:pt x="22" y="50"/>
                    <a:pt x="22" y="50"/>
                    <a:pt x="23" y="50"/>
                  </a:cubicBezTo>
                  <a:cubicBezTo>
                    <a:pt x="22" y="50"/>
                    <a:pt x="22" y="50"/>
                    <a:pt x="21" y="49"/>
                  </a:cubicBezTo>
                  <a:cubicBezTo>
                    <a:pt x="21" y="49"/>
                    <a:pt x="21" y="48"/>
                    <a:pt x="21" y="48"/>
                  </a:cubicBezTo>
                  <a:cubicBezTo>
                    <a:pt x="22" y="48"/>
                    <a:pt x="22" y="49"/>
                    <a:pt x="22" y="49"/>
                  </a:cubicBezTo>
                  <a:cubicBezTo>
                    <a:pt x="23" y="50"/>
                    <a:pt x="23" y="50"/>
                    <a:pt x="23" y="51"/>
                  </a:cubicBezTo>
                  <a:cubicBezTo>
                    <a:pt x="23" y="51"/>
                    <a:pt x="24" y="52"/>
                    <a:pt x="24" y="52"/>
                  </a:cubicBezTo>
                  <a:cubicBezTo>
                    <a:pt x="24" y="52"/>
                    <a:pt x="24" y="51"/>
                    <a:pt x="23" y="50"/>
                  </a:cubicBezTo>
                  <a:cubicBezTo>
                    <a:pt x="24" y="50"/>
                    <a:pt x="24" y="51"/>
                    <a:pt x="25" y="51"/>
                  </a:cubicBezTo>
                  <a:cubicBezTo>
                    <a:pt x="25" y="53"/>
                    <a:pt x="26" y="54"/>
                    <a:pt x="26" y="54"/>
                  </a:cubicBezTo>
                  <a:cubicBezTo>
                    <a:pt x="26" y="53"/>
                    <a:pt x="25" y="52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3" y="47"/>
                    <a:pt x="23" y="47"/>
                  </a:cubicBezTo>
                  <a:cubicBezTo>
                    <a:pt x="23" y="47"/>
                    <a:pt x="23" y="46"/>
                    <a:pt x="24" y="46"/>
                  </a:cubicBezTo>
                  <a:cubicBezTo>
                    <a:pt x="24" y="47"/>
                    <a:pt x="25" y="47"/>
                    <a:pt x="25" y="47"/>
                  </a:cubicBezTo>
                  <a:cubicBezTo>
                    <a:pt x="26" y="48"/>
                    <a:pt x="26" y="48"/>
                    <a:pt x="27" y="49"/>
                  </a:cubicBezTo>
                  <a:cubicBezTo>
                    <a:pt x="27" y="49"/>
                    <a:pt x="28" y="49"/>
                    <a:pt x="28" y="50"/>
                  </a:cubicBezTo>
                  <a:cubicBezTo>
                    <a:pt x="29" y="52"/>
                    <a:pt x="30" y="53"/>
                    <a:pt x="30" y="53"/>
                  </a:cubicBezTo>
                  <a:cubicBezTo>
                    <a:pt x="30" y="52"/>
                    <a:pt x="29" y="51"/>
                    <a:pt x="28" y="50"/>
                  </a:cubicBezTo>
                  <a:cubicBezTo>
                    <a:pt x="30" y="51"/>
                    <a:pt x="30" y="51"/>
                    <a:pt x="31" y="53"/>
                  </a:cubicBezTo>
                  <a:cubicBezTo>
                    <a:pt x="32" y="53"/>
                    <a:pt x="34" y="56"/>
                    <a:pt x="34" y="56"/>
                  </a:cubicBezTo>
                  <a:cubicBezTo>
                    <a:pt x="33" y="55"/>
                    <a:pt x="32" y="53"/>
                    <a:pt x="30" y="51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0" y="51"/>
                    <a:pt x="30" y="51"/>
                    <a:pt x="29" y="49"/>
                  </a:cubicBezTo>
                  <a:cubicBezTo>
                    <a:pt x="32" y="50"/>
                    <a:pt x="30" y="49"/>
                    <a:pt x="33" y="51"/>
                  </a:cubicBezTo>
                  <a:cubicBezTo>
                    <a:pt x="35" y="52"/>
                    <a:pt x="37" y="52"/>
                    <a:pt x="38" y="53"/>
                  </a:cubicBezTo>
                  <a:cubicBezTo>
                    <a:pt x="37" y="52"/>
                    <a:pt x="35" y="51"/>
                    <a:pt x="31" y="50"/>
                  </a:cubicBezTo>
                  <a:cubicBezTo>
                    <a:pt x="33" y="50"/>
                    <a:pt x="33" y="50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3" y="50"/>
                    <a:pt x="33" y="50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5" y="50"/>
                    <a:pt x="36" y="50"/>
                    <a:pt x="37" y="51"/>
                  </a:cubicBezTo>
                  <a:cubicBezTo>
                    <a:pt x="38" y="51"/>
                    <a:pt x="39" y="51"/>
                    <a:pt x="40" y="52"/>
                  </a:cubicBezTo>
                  <a:cubicBezTo>
                    <a:pt x="40" y="52"/>
                    <a:pt x="41" y="52"/>
                    <a:pt x="42" y="52"/>
                  </a:cubicBezTo>
                  <a:cubicBezTo>
                    <a:pt x="40" y="52"/>
                    <a:pt x="39" y="51"/>
                    <a:pt x="37" y="51"/>
                  </a:cubicBezTo>
                  <a:cubicBezTo>
                    <a:pt x="38" y="51"/>
                    <a:pt x="38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8" y="51"/>
                    <a:pt x="37" y="51"/>
                    <a:pt x="36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0" y="50"/>
                    <a:pt x="41" y="51"/>
                    <a:pt x="43" y="51"/>
                  </a:cubicBezTo>
                  <a:cubicBezTo>
                    <a:pt x="41" y="50"/>
                    <a:pt x="40" y="50"/>
                    <a:pt x="39" y="50"/>
                  </a:cubicBezTo>
                  <a:cubicBezTo>
                    <a:pt x="40" y="50"/>
                    <a:pt x="41" y="50"/>
                    <a:pt x="42" y="50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9"/>
                    <a:pt x="43" y="49"/>
                    <a:pt x="44" y="49"/>
                  </a:cubicBezTo>
                  <a:cubicBezTo>
                    <a:pt x="43" y="49"/>
                    <a:pt x="42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9"/>
                    <a:pt x="41" y="49"/>
                    <a:pt x="41" y="50"/>
                  </a:cubicBezTo>
                  <a:cubicBezTo>
                    <a:pt x="42" y="49"/>
                    <a:pt x="43" y="48"/>
                    <a:pt x="43" y="48"/>
                  </a:cubicBezTo>
                  <a:cubicBezTo>
                    <a:pt x="42" y="48"/>
                    <a:pt x="42" y="49"/>
                    <a:pt x="41" y="49"/>
                  </a:cubicBezTo>
                  <a:cubicBezTo>
                    <a:pt x="40" y="50"/>
                    <a:pt x="41" y="49"/>
                    <a:pt x="39" y="50"/>
                  </a:cubicBezTo>
                  <a:cubicBezTo>
                    <a:pt x="40" y="49"/>
                    <a:pt x="43" y="48"/>
                    <a:pt x="43" y="48"/>
                  </a:cubicBezTo>
                  <a:cubicBezTo>
                    <a:pt x="42" y="48"/>
                    <a:pt x="41" y="49"/>
                    <a:pt x="40" y="49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37" y="50"/>
                    <a:pt x="36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9"/>
                    <a:pt x="35" y="49"/>
                    <a:pt x="35" y="49"/>
                  </a:cubicBezTo>
                  <a:cubicBezTo>
                    <a:pt x="35" y="48"/>
                    <a:pt x="36" y="48"/>
                    <a:pt x="36" y="48"/>
                  </a:cubicBezTo>
                  <a:cubicBezTo>
                    <a:pt x="36" y="48"/>
                    <a:pt x="37" y="48"/>
                    <a:pt x="37" y="48"/>
                  </a:cubicBezTo>
                  <a:cubicBezTo>
                    <a:pt x="37" y="48"/>
                    <a:pt x="36" y="48"/>
                    <a:pt x="36" y="48"/>
                  </a:cubicBezTo>
                  <a:cubicBezTo>
                    <a:pt x="38" y="48"/>
                    <a:pt x="39" y="47"/>
                    <a:pt x="40" y="47"/>
                  </a:cubicBezTo>
                  <a:cubicBezTo>
                    <a:pt x="39" y="48"/>
                    <a:pt x="36" y="48"/>
                    <a:pt x="36" y="48"/>
                  </a:cubicBezTo>
                  <a:cubicBezTo>
                    <a:pt x="37" y="47"/>
                    <a:pt x="37" y="47"/>
                    <a:pt x="38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4" y="48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48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6"/>
                    <a:pt x="37" y="46"/>
                    <a:pt x="37" y="45"/>
                  </a:cubicBezTo>
                  <a:cubicBezTo>
                    <a:pt x="36" y="46"/>
                    <a:pt x="36" y="46"/>
                    <a:pt x="35" y="47"/>
                  </a:cubicBezTo>
                  <a:cubicBezTo>
                    <a:pt x="35" y="47"/>
                    <a:pt x="35" y="47"/>
                    <a:pt x="34" y="47"/>
                  </a:cubicBezTo>
                  <a:cubicBezTo>
                    <a:pt x="34" y="46"/>
                    <a:pt x="35" y="46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2" y="47"/>
                    <a:pt x="31" y="47"/>
                  </a:cubicBezTo>
                  <a:cubicBezTo>
                    <a:pt x="32" y="47"/>
                    <a:pt x="33" y="46"/>
                    <a:pt x="33" y="46"/>
                  </a:cubicBezTo>
                  <a:cubicBezTo>
                    <a:pt x="33" y="46"/>
                    <a:pt x="34" y="46"/>
                    <a:pt x="34" y="46"/>
                  </a:cubicBezTo>
                  <a:cubicBezTo>
                    <a:pt x="34" y="46"/>
                    <a:pt x="34" y="46"/>
                    <a:pt x="33" y="46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2" y="46"/>
                    <a:pt x="33" y="46"/>
                    <a:pt x="31" y="46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6"/>
                    <a:pt x="30" y="46"/>
                  </a:cubicBezTo>
                  <a:cubicBezTo>
                    <a:pt x="29" y="46"/>
                    <a:pt x="27" y="46"/>
                    <a:pt x="26" y="46"/>
                  </a:cubicBezTo>
                  <a:cubicBezTo>
                    <a:pt x="25" y="46"/>
                    <a:pt x="25" y="46"/>
                    <a:pt x="25" y="45"/>
                  </a:cubicBezTo>
                  <a:cubicBezTo>
                    <a:pt x="26" y="45"/>
                    <a:pt x="27" y="45"/>
                    <a:pt x="28" y="45"/>
                  </a:cubicBezTo>
                  <a:cubicBezTo>
                    <a:pt x="27" y="45"/>
                    <a:pt x="26" y="45"/>
                    <a:pt x="25" y="45"/>
                  </a:cubicBezTo>
                  <a:cubicBezTo>
                    <a:pt x="24" y="45"/>
                    <a:pt x="24" y="44"/>
                    <a:pt x="23" y="44"/>
                  </a:cubicBezTo>
                  <a:cubicBezTo>
                    <a:pt x="24" y="43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5" y="42"/>
                    <a:pt x="26" y="42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3"/>
                    <a:pt x="26" y="43"/>
                  </a:cubicBezTo>
                  <a:cubicBezTo>
                    <a:pt x="27" y="43"/>
                    <a:pt x="27" y="43"/>
                    <a:pt x="28" y="44"/>
                  </a:cubicBezTo>
                  <a:cubicBezTo>
                    <a:pt x="28" y="44"/>
                    <a:pt x="29" y="45"/>
                    <a:pt x="29" y="46"/>
                  </a:cubicBezTo>
                  <a:cubicBezTo>
                    <a:pt x="29" y="45"/>
                    <a:pt x="28" y="45"/>
                    <a:pt x="27" y="43"/>
                  </a:cubicBezTo>
                  <a:cubicBezTo>
                    <a:pt x="28" y="43"/>
                    <a:pt x="28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3"/>
                    <a:pt x="27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27" y="43"/>
                    <a:pt x="28" y="43"/>
                    <a:pt x="29" y="43"/>
                  </a:cubicBezTo>
                  <a:cubicBezTo>
                    <a:pt x="26" y="42"/>
                    <a:pt x="27" y="43"/>
                    <a:pt x="26" y="41"/>
                  </a:cubicBezTo>
                  <a:cubicBezTo>
                    <a:pt x="26" y="41"/>
                    <a:pt x="26" y="41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8" y="40"/>
                  </a:cubicBezTo>
                  <a:cubicBezTo>
                    <a:pt x="27" y="40"/>
                    <a:pt x="27" y="40"/>
                    <a:pt x="26" y="40"/>
                  </a:cubicBezTo>
                  <a:cubicBezTo>
                    <a:pt x="27" y="40"/>
                    <a:pt x="27" y="40"/>
                    <a:pt x="28" y="39"/>
                  </a:cubicBezTo>
                  <a:cubicBezTo>
                    <a:pt x="28" y="40"/>
                    <a:pt x="29" y="40"/>
                    <a:pt x="29" y="40"/>
                  </a:cubicBezTo>
                  <a:cubicBezTo>
                    <a:pt x="34" y="42"/>
                    <a:pt x="31" y="40"/>
                    <a:pt x="34" y="43"/>
                  </a:cubicBezTo>
                  <a:cubicBezTo>
                    <a:pt x="34" y="43"/>
                    <a:pt x="34" y="43"/>
                    <a:pt x="32" y="41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1"/>
                    <a:pt x="32" y="41"/>
                    <a:pt x="31" y="40"/>
                  </a:cubicBezTo>
                  <a:cubicBezTo>
                    <a:pt x="31" y="40"/>
                    <a:pt x="31" y="40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40"/>
                    <a:pt x="34" y="40"/>
                    <a:pt x="35" y="40"/>
                  </a:cubicBezTo>
                  <a:cubicBezTo>
                    <a:pt x="36" y="41"/>
                    <a:pt x="36" y="41"/>
                    <a:pt x="37" y="42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38" y="42"/>
                    <a:pt x="36" y="41"/>
                    <a:pt x="35" y="40"/>
                  </a:cubicBezTo>
                  <a:cubicBezTo>
                    <a:pt x="36" y="41"/>
                    <a:pt x="36" y="41"/>
                    <a:pt x="37" y="41"/>
                  </a:cubicBezTo>
                  <a:cubicBezTo>
                    <a:pt x="37" y="41"/>
                    <a:pt x="35" y="40"/>
                    <a:pt x="35" y="40"/>
                  </a:cubicBezTo>
                  <a:cubicBezTo>
                    <a:pt x="34" y="40"/>
                    <a:pt x="33" y="40"/>
                    <a:pt x="33" y="39"/>
                  </a:cubicBezTo>
                  <a:cubicBezTo>
                    <a:pt x="35" y="39"/>
                    <a:pt x="35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6" y="39"/>
                    <a:pt x="35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39" y="39"/>
                    <a:pt x="37" y="39"/>
                    <a:pt x="35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8" y="38"/>
                    <a:pt x="39" y="38"/>
                    <a:pt x="40" y="37"/>
                  </a:cubicBezTo>
                  <a:cubicBezTo>
                    <a:pt x="41" y="37"/>
                    <a:pt x="42" y="37"/>
                    <a:pt x="42" y="37"/>
                  </a:cubicBezTo>
                  <a:cubicBezTo>
                    <a:pt x="41" y="37"/>
                    <a:pt x="40" y="37"/>
                    <a:pt x="39" y="37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2" y="37"/>
                    <a:pt x="43" y="37"/>
                    <a:pt x="44" y="37"/>
                  </a:cubicBezTo>
                  <a:cubicBezTo>
                    <a:pt x="43" y="37"/>
                    <a:pt x="42" y="37"/>
                    <a:pt x="40" y="37"/>
                  </a:cubicBezTo>
                  <a:cubicBezTo>
                    <a:pt x="42" y="36"/>
                    <a:pt x="42" y="36"/>
                    <a:pt x="45" y="36"/>
                  </a:cubicBezTo>
                  <a:cubicBezTo>
                    <a:pt x="44" y="36"/>
                    <a:pt x="43" y="36"/>
                    <a:pt x="42" y="36"/>
                  </a:cubicBezTo>
                  <a:cubicBezTo>
                    <a:pt x="42" y="36"/>
                    <a:pt x="42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5"/>
                    <a:pt x="44" y="34"/>
                    <a:pt x="45" y="34"/>
                  </a:cubicBezTo>
                  <a:cubicBezTo>
                    <a:pt x="44" y="34"/>
                    <a:pt x="43" y="35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0" y="37"/>
                    <a:pt x="39" y="37"/>
                  </a:cubicBezTo>
                  <a:cubicBezTo>
                    <a:pt x="39" y="37"/>
                    <a:pt x="39" y="37"/>
                    <a:pt x="38" y="37"/>
                  </a:cubicBezTo>
                  <a:cubicBezTo>
                    <a:pt x="39" y="36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1" y="35"/>
                    <a:pt x="41" y="35"/>
                  </a:cubicBezTo>
                  <a:cubicBezTo>
                    <a:pt x="40" y="35"/>
                    <a:pt x="40" y="35"/>
                    <a:pt x="39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9" y="36"/>
                    <a:pt x="39" y="35"/>
                    <a:pt x="37" y="36"/>
                  </a:cubicBezTo>
                  <a:cubicBezTo>
                    <a:pt x="37" y="36"/>
                    <a:pt x="36" y="36"/>
                    <a:pt x="36" y="36"/>
                  </a:cubicBezTo>
                  <a:cubicBezTo>
                    <a:pt x="37" y="36"/>
                    <a:pt x="38" y="35"/>
                    <a:pt x="39" y="34"/>
                  </a:cubicBezTo>
                  <a:cubicBezTo>
                    <a:pt x="39" y="34"/>
                    <a:pt x="38" y="35"/>
                    <a:pt x="38" y="35"/>
                  </a:cubicBezTo>
                  <a:cubicBezTo>
                    <a:pt x="38" y="35"/>
                    <a:pt x="39" y="34"/>
                    <a:pt x="39" y="34"/>
                  </a:cubicBezTo>
                  <a:cubicBezTo>
                    <a:pt x="39" y="34"/>
                    <a:pt x="40" y="33"/>
                    <a:pt x="40" y="33"/>
                  </a:cubicBezTo>
                  <a:cubicBezTo>
                    <a:pt x="40" y="33"/>
                    <a:pt x="40" y="33"/>
                    <a:pt x="41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1" y="32"/>
                    <a:pt x="41" y="32"/>
                  </a:cubicBezTo>
                  <a:cubicBezTo>
                    <a:pt x="41" y="32"/>
                    <a:pt x="40" y="33"/>
                    <a:pt x="40" y="33"/>
                  </a:cubicBezTo>
                  <a:cubicBezTo>
                    <a:pt x="38" y="32"/>
                    <a:pt x="36" y="31"/>
                    <a:pt x="34" y="30"/>
                  </a:cubicBezTo>
                  <a:cubicBezTo>
                    <a:pt x="36" y="30"/>
                    <a:pt x="37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29"/>
                    <a:pt x="35" y="29"/>
                    <a:pt x="38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0" y="28"/>
                    <a:pt x="38" y="28"/>
                    <a:pt x="36" y="29"/>
                  </a:cubicBezTo>
                  <a:cubicBezTo>
                    <a:pt x="36" y="29"/>
                    <a:pt x="37" y="28"/>
                    <a:pt x="37" y="28"/>
                  </a:cubicBezTo>
                  <a:cubicBezTo>
                    <a:pt x="39" y="27"/>
                    <a:pt x="39" y="27"/>
                    <a:pt x="41" y="26"/>
                  </a:cubicBezTo>
                  <a:cubicBezTo>
                    <a:pt x="41" y="26"/>
                    <a:pt x="42" y="26"/>
                    <a:pt x="43" y="26"/>
                  </a:cubicBezTo>
                  <a:cubicBezTo>
                    <a:pt x="42" y="26"/>
                    <a:pt x="41" y="26"/>
                    <a:pt x="40" y="27"/>
                  </a:cubicBezTo>
                  <a:cubicBezTo>
                    <a:pt x="40" y="26"/>
                    <a:pt x="40" y="26"/>
                    <a:pt x="42" y="26"/>
                  </a:cubicBezTo>
                  <a:cubicBezTo>
                    <a:pt x="43" y="26"/>
                    <a:pt x="43" y="26"/>
                    <a:pt x="44" y="26"/>
                  </a:cubicBezTo>
                  <a:cubicBezTo>
                    <a:pt x="43" y="26"/>
                    <a:pt x="42" y="26"/>
                    <a:pt x="40" y="26"/>
                  </a:cubicBezTo>
                  <a:cubicBezTo>
                    <a:pt x="42" y="25"/>
                    <a:pt x="42" y="24"/>
                    <a:pt x="44" y="24"/>
                  </a:cubicBezTo>
                  <a:cubicBezTo>
                    <a:pt x="44" y="24"/>
                    <a:pt x="43" y="24"/>
                    <a:pt x="42" y="24"/>
                  </a:cubicBezTo>
                  <a:cubicBezTo>
                    <a:pt x="42" y="24"/>
                    <a:pt x="43" y="24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3"/>
                    <a:pt x="43" y="23"/>
                    <a:pt x="44" y="22"/>
                  </a:cubicBezTo>
                  <a:cubicBezTo>
                    <a:pt x="43" y="23"/>
                    <a:pt x="43" y="23"/>
                    <a:pt x="43" y="24"/>
                  </a:cubicBezTo>
                  <a:cubicBezTo>
                    <a:pt x="43" y="24"/>
                    <a:pt x="42" y="24"/>
                    <a:pt x="42" y="24"/>
                  </a:cubicBezTo>
                  <a:cubicBezTo>
                    <a:pt x="40" y="26"/>
                    <a:pt x="40" y="26"/>
                    <a:pt x="38" y="28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8" y="24"/>
                    <a:pt x="36" y="24"/>
                    <a:pt x="33" y="23"/>
                  </a:cubicBezTo>
                  <a:cubicBezTo>
                    <a:pt x="35" y="22"/>
                    <a:pt x="35" y="22"/>
                    <a:pt x="36" y="22"/>
                  </a:cubicBezTo>
                  <a:cubicBezTo>
                    <a:pt x="36" y="22"/>
                    <a:pt x="36" y="22"/>
                    <a:pt x="35" y="22"/>
                  </a:cubicBezTo>
                  <a:cubicBezTo>
                    <a:pt x="36" y="22"/>
                    <a:pt x="39" y="22"/>
                    <a:pt x="40" y="21"/>
                  </a:cubicBezTo>
                  <a:cubicBezTo>
                    <a:pt x="38" y="22"/>
                    <a:pt x="37" y="22"/>
                    <a:pt x="36" y="22"/>
                  </a:cubicBezTo>
                  <a:cubicBezTo>
                    <a:pt x="36" y="22"/>
                    <a:pt x="38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0" y="20"/>
                    <a:pt x="39" y="20"/>
                    <a:pt x="39" y="20"/>
                  </a:cubicBezTo>
                  <a:cubicBezTo>
                    <a:pt x="39" y="20"/>
                    <a:pt x="39" y="20"/>
                    <a:pt x="40" y="20"/>
                  </a:cubicBezTo>
                  <a:cubicBezTo>
                    <a:pt x="41" y="20"/>
                    <a:pt x="42" y="19"/>
                    <a:pt x="42" y="19"/>
                  </a:cubicBezTo>
                  <a:cubicBezTo>
                    <a:pt x="41" y="19"/>
                    <a:pt x="40" y="20"/>
                    <a:pt x="40" y="2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1" y="18"/>
                    <a:pt x="42" y="18"/>
                    <a:pt x="43" y="18"/>
                  </a:cubicBezTo>
                  <a:cubicBezTo>
                    <a:pt x="42" y="18"/>
                    <a:pt x="41" y="18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38" y="20"/>
                    <a:pt x="38" y="21"/>
                  </a:cubicBezTo>
                  <a:cubicBezTo>
                    <a:pt x="38" y="21"/>
                    <a:pt x="37" y="21"/>
                    <a:pt x="37" y="21"/>
                  </a:cubicBezTo>
                  <a:cubicBezTo>
                    <a:pt x="37" y="20"/>
                    <a:pt x="37" y="20"/>
                    <a:pt x="38" y="19"/>
                  </a:cubicBezTo>
                  <a:cubicBezTo>
                    <a:pt x="39" y="19"/>
                    <a:pt x="39" y="19"/>
                    <a:pt x="39" y="18"/>
                  </a:cubicBezTo>
                  <a:cubicBezTo>
                    <a:pt x="39" y="19"/>
                    <a:pt x="38" y="19"/>
                    <a:pt x="38" y="20"/>
                  </a:cubicBezTo>
                  <a:cubicBezTo>
                    <a:pt x="38" y="19"/>
                    <a:pt x="38" y="19"/>
                    <a:pt x="38" y="18"/>
                  </a:cubicBezTo>
                  <a:cubicBezTo>
                    <a:pt x="38" y="18"/>
                    <a:pt x="38" y="19"/>
                    <a:pt x="37" y="20"/>
                  </a:cubicBezTo>
                  <a:cubicBezTo>
                    <a:pt x="37" y="20"/>
                    <a:pt x="37" y="21"/>
                    <a:pt x="36" y="22"/>
                  </a:cubicBezTo>
                  <a:cubicBezTo>
                    <a:pt x="36" y="22"/>
                    <a:pt x="35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3" y="21"/>
                    <a:pt x="35" y="20"/>
                    <a:pt x="35" y="20"/>
                  </a:cubicBezTo>
                  <a:cubicBezTo>
                    <a:pt x="35" y="20"/>
                    <a:pt x="33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20"/>
                    <a:pt x="34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7" y="17"/>
                    <a:pt x="37" y="17"/>
                    <a:pt x="38" y="17"/>
                  </a:cubicBezTo>
                  <a:cubicBezTo>
                    <a:pt x="37" y="17"/>
                    <a:pt x="36" y="17"/>
                    <a:pt x="35" y="18"/>
                  </a:cubicBezTo>
                  <a:cubicBezTo>
                    <a:pt x="35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7" y="16"/>
                  </a:cubicBezTo>
                  <a:cubicBezTo>
                    <a:pt x="35" y="18"/>
                    <a:pt x="35" y="18"/>
                    <a:pt x="34" y="19"/>
                  </a:cubicBezTo>
                  <a:cubicBezTo>
                    <a:pt x="34" y="19"/>
                    <a:pt x="33" y="19"/>
                    <a:pt x="33" y="19"/>
                  </a:cubicBezTo>
                  <a:cubicBezTo>
                    <a:pt x="33" y="18"/>
                    <a:pt x="33" y="17"/>
                    <a:pt x="33" y="16"/>
                  </a:cubicBezTo>
                  <a:cubicBezTo>
                    <a:pt x="35" y="16"/>
                    <a:pt x="35" y="16"/>
                    <a:pt x="37" y="16"/>
                  </a:cubicBezTo>
                  <a:cubicBezTo>
                    <a:pt x="37" y="16"/>
                    <a:pt x="38" y="16"/>
                    <a:pt x="38" y="16"/>
                  </a:cubicBezTo>
                  <a:cubicBezTo>
                    <a:pt x="37" y="16"/>
                    <a:pt x="36" y="16"/>
                    <a:pt x="35" y="16"/>
                  </a:cubicBezTo>
                  <a:cubicBezTo>
                    <a:pt x="35" y="16"/>
                    <a:pt x="35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38" y="14"/>
                    <a:pt x="37" y="14"/>
                    <a:pt x="35" y="15"/>
                  </a:cubicBezTo>
                  <a:cubicBezTo>
                    <a:pt x="37" y="14"/>
                    <a:pt x="37" y="13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9" y="11"/>
                    <a:pt x="39" y="11"/>
                  </a:cubicBezTo>
                  <a:cubicBezTo>
                    <a:pt x="39" y="11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7" y="13"/>
                  </a:cubicBezTo>
                  <a:cubicBezTo>
                    <a:pt x="37" y="12"/>
                    <a:pt x="37" y="12"/>
                    <a:pt x="37" y="11"/>
                  </a:cubicBezTo>
                  <a:cubicBezTo>
                    <a:pt x="37" y="13"/>
                    <a:pt x="37" y="12"/>
                    <a:pt x="37" y="13"/>
                  </a:cubicBezTo>
                  <a:cubicBezTo>
                    <a:pt x="37" y="13"/>
                    <a:pt x="36" y="14"/>
                    <a:pt x="36" y="14"/>
                  </a:cubicBezTo>
                  <a:cubicBezTo>
                    <a:pt x="36" y="14"/>
                    <a:pt x="35" y="15"/>
                    <a:pt x="35" y="15"/>
                  </a:cubicBezTo>
                  <a:cubicBezTo>
                    <a:pt x="34" y="15"/>
                    <a:pt x="33" y="16"/>
                    <a:pt x="33" y="16"/>
                  </a:cubicBezTo>
                  <a:cubicBezTo>
                    <a:pt x="32" y="16"/>
                    <a:pt x="32" y="16"/>
                    <a:pt x="32" y="17"/>
                  </a:cubicBezTo>
                  <a:cubicBezTo>
                    <a:pt x="32" y="16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4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3" y="14"/>
                    <a:pt x="34" y="14"/>
                    <a:pt x="34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4"/>
                    <a:pt x="31" y="14"/>
                    <a:pt x="29" y="15"/>
                  </a:cubicBezTo>
                  <a:cubicBezTo>
                    <a:pt x="30" y="13"/>
                    <a:pt x="31" y="14"/>
                    <a:pt x="32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2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3"/>
                    <a:pt x="31" y="13"/>
                  </a:cubicBezTo>
                  <a:cubicBezTo>
                    <a:pt x="31" y="13"/>
                    <a:pt x="30" y="14"/>
                    <a:pt x="30" y="14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1" y="12"/>
                    <a:pt x="32" y="12"/>
                  </a:cubicBezTo>
                  <a:cubicBezTo>
                    <a:pt x="32" y="12"/>
                    <a:pt x="31" y="12"/>
                    <a:pt x="31" y="12"/>
                  </a:cubicBezTo>
                  <a:cubicBezTo>
                    <a:pt x="32" y="10"/>
                    <a:pt x="32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2" y="10"/>
                  </a:cubicBezTo>
                  <a:cubicBezTo>
                    <a:pt x="32" y="10"/>
                    <a:pt x="31" y="11"/>
                    <a:pt x="31" y="12"/>
                  </a:cubicBezTo>
                  <a:cubicBezTo>
                    <a:pt x="31" y="11"/>
                    <a:pt x="31" y="9"/>
                    <a:pt x="31" y="9"/>
                  </a:cubicBezTo>
                  <a:cubicBezTo>
                    <a:pt x="31" y="12"/>
                    <a:pt x="31" y="12"/>
                    <a:pt x="30" y="12"/>
                  </a:cubicBezTo>
                  <a:cubicBezTo>
                    <a:pt x="30" y="12"/>
                    <a:pt x="30" y="11"/>
                    <a:pt x="29" y="11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29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2"/>
                  </a:cubicBezTo>
                  <a:cubicBezTo>
                    <a:pt x="28" y="11"/>
                    <a:pt x="29" y="10"/>
                    <a:pt x="30" y="10"/>
                  </a:cubicBezTo>
                  <a:cubicBezTo>
                    <a:pt x="29" y="10"/>
                    <a:pt x="28" y="11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1"/>
                    <a:pt x="28" y="9"/>
                    <a:pt x="28" y="8"/>
                  </a:cubicBezTo>
                  <a:cubicBezTo>
                    <a:pt x="28" y="8"/>
                    <a:pt x="28" y="7"/>
                    <a:pt x="29" y="7"/>
                  </a:cubicBezTo>
                  <a:cubicBezTo>
                    <a:pt x="29" y="6"/>
                    <a:pt x="32" y="5"/>
                    <a:pt x="32" y="5"/>
                  </a:cubicBezTo>
                  <a:cubicBezTo>
                    <a:pt x="31" y="5"/>
                    <a:pt x="30" y="6"/>
                    <a:pt x="29" y="7"/>
                  </a:cubicBezTo>
                  <a:cubicBezTo>
                    <a:pt x="29" y="6"/>
                    <a:pt x="29" y="6"/>
                    <a:pt x="30" y="5"/>
                  </a:cubicBezTo>
                  <a:cubicBezTo>
                    <a:pt x="29" y="5"/>
                    <a:pt x="29" y="6"/>
                    <a:pt x="28" y="7"/>
                  </a:cubicBezTo>
                  <a:cubicBezTo>
                    <a:pt x="28" y="6"/>
                    <a:pt x="28" y="5"/>
                    <a:pt x="29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30" y="4"/>
                    <a:pt x="29" y="4"/>
                    <a:pt x="28" y="5"/>
                  </a:cubicBezTo>
                  <a:cubicBezTo>
                    <a:pt x="29" y="4"/>
                    <a:pt x="29" y="3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20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5"/>
                    <a:pt x="21" y="5"/>
                  </a:cubicBezTo>
                  <a:cubicBezTo>
                    <a:pt x="21" y="5"/>
                    <a:pt x="21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lose/>
                  <a:moveTo>
                    <a:pt x="21" y="5"/>
                  </a:moveTo>
                  <a:cubicBezTo>
                    <a:pt x="21" y="5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lose/>
                  <a:moveTo>
                    <a:pt x="28" y="7"/>
                  </a:moveTo>
                  <a:cubicBezTo>
                    <a:pt x="28" y="7"/>
                    <a:pt x="28" y="7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lose/>
                  <a:moveTo>
                    <a:pt x="32" y="10"/>
                  </a:moveTo>
                  <a:cubicBezTo>
                    <a:pt x="32" y="10"/>
                    <a:pt x="33" y="10"/>
                    <a:pt x="33" y="9"/>
                  </a:cubicBezTo>
                  <a:cubicBezTo>
                    <a:pt x="33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lose/>
                  <a:moveTo>
                    <a:pt x="26" y="8"/>
                  </a:moveTo>
                  <a:cubicBezTo>
                    <a:pt x="26" y="9"/>
                    <a:pt x="27" y="10"/>
                    <a:pt x="27" y="11"/>
                  </a:cubicBezTo>
                  <a:cubicBezTo>
                    <a:pt x="27" y="12"/>
                    <a:pt x="27" y="12"/>
                    <a:pt x="26" y="13"/>
                  </a:cubicBezTo>
                  <a:cubicBezTo>
                    <a:pt x="26" y="13"/>
                    <a:pt x="26" y="14"/>
                    <a:pt x="26" y="14"/>
                  </a:cubicBezTo>
                  <a:cubicBezTo>
                    <a:pt x="26" y="14"/>
                    <a:pt x="26" y="13"/>
                    <a:pt x="26" y="12"/>
                  </a:cubicBezTo>
                  <a:cubicBezTo>
                    <a:pt x="25" y="12"/>
                    <a:pt x="25" y="12"/>
                    <a:pt x="25" y="13"/>
                  </a:cubicBezTo>
                  <a:cubicBezTo>
                    <a:pt x="25" y="12"/>
                    <a:pt x="25" y="12"/>
                    <a:pt x="24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3"/>
                    <a:pt x="25" y="14"/>
                  </a:cubicBezTo>
                  <a:cubicBezTo>
                    <a:pt x="25" y="14"/>
                    <a:pt x="25" y="15"/>
                    <a:pt x="25" y="15"/>
                  </a:cubicBezTo>
                  <a:cubicBezTo>
                    <a:pt x="24" y="14"/>
                    <a:pt x="24" y="13"/>
                    <a:pt x="23" y="12"/>
                  </a:cubicBezTo>
                  <a:cubicBezTo>
                    <a:pt x="24" y="10"/>
                    <a:pt x="25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lose/>
                  <a:moveTo>
                    <a:pt x="37" y="13"/>
                  </a:moveTo>
                  <a:cubicBezTo>
                    <a:pt x="37" y="12"/>
                    <a:pt x="38" y="12"/>
                    <a:pt x="38" y="12"/>
                  </a:cubicBezTo>
                  <a:cubicBezTo>
                    <a:pt x="38" y="12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lose/>
                  <a:moveTo>
                    <a:pt x="37" y="13"/>
                  </a:moveTo>
                  <a:cubicBezTo>
                    <a:pt x="37" y="13"/>
                    <a:pt x="37" y="13"/>
                    <a:pt x="36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lose/>
                  <a:moveTo>
                    <a:pt x="22" y="10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lose/>
                  <a:moveTo>
                    <a:pt x="30" y="12"/>
                  </a:move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1" y="12"/>
                    <a:pt x="30" y="13"/>
                  </a:cubicBezTo>
                  <a:cubicBezTo>
                    <a:pt x="30" y="13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30" y="13"/>
                  </a:moveTo>
                  <a:cubicBezTo>
                    <a:pt x="30" y="13"/>
                    <a:pt x="30" y="12"/>
                    <a:pt x="30" y="12"/>
                  </a:cubicBezTo>
                  <a:cubicBezTo>
                    <a:pt x="29" y="13"/>
                    <a:pt x="28" y="13"/>
                    <a:pt x="28" y="14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9" y="14"/>
                  </a:cubicBezTo>
                  <a:cubicBezTo>
                    <a:pt x="29" y="14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5"/>
                    <a:pt x="30" y="14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7" y="1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3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lose/>
                  <a:moveTo>
                    <a:pt x="20" y="12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2"/>
                    <a:pt x="20" y="13"/>
                    <a:pt x="20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5" y="12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4"/>
                    <a:pt x="25" y="14"/>
                  </a:cubicBezTo>
                  <a:cubicBezTo>
                    <a:pt x="25" y="13"/>
                    <a:pt x="25" y="13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23" y="13"/>
                  </a:move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4"/>
                    <a:pt x="23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31" y="14"/>
                  </a:moveTo>
                  <a:cubicBezTo>
                    <a:pt x="28" y="15"/>
                    <a:pt x="30" y="15"/>
                    <a:pt x="28" y="16"/>
                  </a:cubicBezTo>
                  <a:cubicBezTo>
                    <a:pt x="28" y="16"/>
                    <a:pt x="27" y="17"/>
                    <a:pt x="26" y="17"/>
                  </a:cubicBezTo>
                  <a:cubicBezTo>
                    <a:pt x="27" y="17"/>
                    <a:pt x="27" y="18"/>
                    <a:pt x="27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30" y="18"/>
                    <a:pt x="30" y="17"/>
                    <a:pt x="31" y="17"/>
                  </a:cubicBezTo>
                  <a:cubicBezTo>
                    <a:pt x="32" y="16"/>
                    <a:pt x="31" y="17"/>
                    <a:pt x="32" y="15"/>
                  </a:cubicBezTo>
                  <a:cubicBezTo>
                    <a:pt x="32" y="15"/>
                    <a:pt x="33" y="15"/>
                    <a:pt x="33" y="14"/>
                  </a:cubicBezTo>
                  <a:cubicBezTo>
                    <a:pt x="32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lose/>
                  <a:moveTo>
                    <a:pt x="24" y="14"/>
                  </a:moveTo>
                  <a:cubicBezTo>
                    <a:pt x="24" y="14"/>
                    <a:pt x="23" y="14"/>
                    <a:pt x="23" y="13"/>
                  </a:cubicBezTo>
                  <a:cubicBezTo>
                    <a:pt x="23" y="14"/>
                    <a:pt x="24" y="14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lose/>
                  <a:moveTo>
                    <a:pt x="27" y="14"/>
                  </a:moveTo>
                  <a:cubicBezTo>
                    <a:pt x="26" y="14"/>
                    <a:pt x="26" y="15"/>
                    <a:pt x="26" y="15"/>
                  </a:cubicBezTo>
                  <a:cubicBezTo>
                    <a:pt x="27" y="15"/>
                    <a:pt x="27" y="15"/>
                    <a:pt x="28" y="15"/>
                  </a:cubicBezTo>
                  <a:cubicBezTo>
                    <a:pt x="28" y="14"/>
                    <a:pt x="28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6" y="15"/>
                  </a:moveTo>
                  <a:cubicBezTo>
                    <a:pt x="26" y="14"/>
                    <a:pt x="26" y="14"/>
                    <a:pt x="26" y="13"/>
                  </a:cubicBezTo>
                  <a:cubicBezTo>
                    <a:pt x="26" y="14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34" y="16"/>
                  </a:move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5"/>
                    <a:pt x="24" y="16"/>
                  </a:cubicBezTo>
                  <a:cubicBezTo>
                    <a:pt x="25" y="16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7" y="15"/>
                    <a:pt x="27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27" y="16"/>
                    <a:pt x="27" y="16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5" y="15"/>
                  </a:cubicBezTo>
                  <a:cubicBezTo>
                    <a:pt x="25" y="15"/>
                    <a:pt x="24" y="15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36" y="17"/>
                  </a:moveTo>
                  <a:cubicBezTo>
                    <a:pt x="36" y="17"/>
                    <a:pt x="37" y="17"/>
                    <a:pt x="37" y="17"/>
                  </a:cubicBezTo>
                  <a:cubicBezTo>
                    <a:pt x="37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lose/>
                  <a:moveTo>
                    <a:pt x="33" y="17"/>
                  </a:moveTo>
                  <a:cubicBezTo>
                    <a:pt x="33" y="17"/>
                    <a:pt x="33" y="16"/>
                    <a:pt x="33" y="16"/>
                  </a:cubicBezTo>
                  <a:cubicBezTo>
                    <a:pt x="33" y="17"/>
                    <a:pt x="33" y="18"/>
                    <a:pt x="33" y="19"/>
                  </a:cubicBezTo>
                  <a:cubicBezTo>
                    <a:pt x="32" y="19"/>
                    <a:pt x="30" y="18"/>
                    <a:pt x="29" y="18"/>
                  </a:cubicBezTo>
                  <a:cubicBezTo>
                    <a:pt x="29" y="18"/>
                    <a:pt x="30" y="18"/>
                    <a:pt x="30" y="18"/>
                  </a:cubicBezTo>
                  <a:cubicBezTo>
                    <a:pt x="31" y="18"/>
                    <a:pt x="32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17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1" y="15"/>
                    <a:pt x="20" y="15"/>
                  </a:cubicBezTo>
                  <a:cubicBezTo>
                    <a:pt x="21" y="16"/>
                    <a:pt x="21" y="17"/>
                    <a:pt x="22" y="19"/>
                  </a:cubicBezTo>
                  <a:cubicBezTo>
                    <a:pt x="22" y="18"/>
                    <a:pt x="23" y="18"/>
                    <a:pt x="23" y="18"/>
                  </a:cubicBezTo>
                  <a:cubicBezTo>
                    <a:pt x="23" y="18"/>
                    <a:pt x="22" y="18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6"/>
                  </a:cubicBezTo>
                  <a:cubicBezTo>
                    <a:pt x="22" y="17"/>
                    <a:pt x="23" y="17"/>
                    <a:pt x="23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7"/>
                  </a:cubicBezTo>
                  <a:cubicBezTo>
                    <a:pt x="26" y="17"/>
                    <a:pt x="27" y="17"/>
                    <a:pt x="27" y="16"/>
                  </a:cubicBezTo>
                  <a:cubicBezTo>
                    <a:pt x="27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33" y="16"/>
                  </a:moveTo>
                  <a:cubicBezTo>
                    <a:pt x="32" y="16"/>
                    <a:pt x="32" y="17"/>
                    <a:pt x="31" y="17"/>
                  </a:cubicBezTo>
                  <a:cubicBezTo>
                    <a:pt x="33" y="16"/>
                    <a:pt x="33" y="16"/>
                    <a:pt x="34" y="15"/>
                  </a:cubicBezTo>
                  <a:cubicBezTo>
                    <a:pt x="34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lose/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9" y="16"/>
                    <a:pt x="19" y="16"/>
                    <a:pt x="20" y="17"/>
                  </a:cubicBezTo>
                  <a:cubicBezTo>
                    <a:pt x="19" y="16"/>
                    <a:pt x="19" y="16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lose/>
                  <a:moveTo>
                    <a:pt x="31" y="17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0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9" y="15"/>
                  </a:moveTo>
                  <a:cubicBezTo>
                    <a:pt x="19" y="15"/>
                    <a:pt x="19" y="15"/>
                    <a:pt x="1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19" y="14"/>
                    <a:pt x="19" y="14"/>
                  </a:cubicBezTo>
                  <a:cubicBezTo>
                    <a:pt x="19" y="14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19" y="16"/>
                  </a:cubicBezTo>
                  <a:cubicBezTo>
                    <a:pt x="20" y="16"/>
                    <a:pt x="20" y="16"/>
                    <a:pt x="20" y="17"/>
                  </a:cubicBezTo>
                  <a:cubicBezTo>
                    <a:pt x="20" y="17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36" y="17"/>
                  </a:moveTo>
                  <a:cubicBezTo>
                    <a:pt x="35" y="17"/>
                    <a:pt x="35" y="18"/>
                    <a:pt x="34" y="18"/>
                  </a:cubicBezTo>
                  <a:cubicBezTo>
                    <a:pt x="35" y="18"/>
                    <a:pt x="35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25" y="17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9"/>
                    <a:pt x="24" y="20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25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1" y="17"/>
                  </a:moveTo>
                  <a:cubicBezTo>
                    <a:pt x="21" y="16"/>
                    <a:pt x="20" y="16"/>
                    <a:pt x="20" y="16"/>
                  </a:cubicBezTo>
                  <a:cubicBezTo>
                    <a:pt x="20" y="17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8"/>
                    <a:pt x="27" y="18"/>
                  </a:cubicBezTo>
                  <a:cubicBezTo>
                    <a:pt x="27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5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5" y="17"/>
                  </a:moveTo>
                  <a:cubicBezTo>
                    <a:pt x="25" y="18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19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6"/>
                    <a:pt x="20" y="16"/>
                  </a:cubicBezTo>
                  <a:cubicBezTo>
                    <a:pt x="20" y="17"/>
                    <a:pt x="20" y="17"/>
                    <a:pt x="21" y="1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34" y="19"/>
                  </a:moveTo>
                  <a:cubicBezTo>
                    <a:pt x="34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29" y="18"/>
                  </a:moveTo>
                  <a:cubicBezTo>
                    <a:pt x="30" y="18"/>
                    <a:pt x="32" y="19"/>
                    <a:pt x="33" y="19"/>
                  </a:cubicBezTo>
                  <a:cubicBezTo>
                    <a:pt x="33" y="19"/>
                    <a:pt x="33" y="19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30" y="21"/>
                    <a:pt x="30" y="21"/>
                    <a:pt x="29" y="20"/>
                  </a:cubicBezTo>
                  <a:cubicBezTo>
                    <a:pt x="29" y="20"/>
                    <a:pt x="30" y="20"/>
                    <a:pt x="30" y="19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8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8" y="20"/>
                    <a:pt x="28" y="20"/>
                    <a:pt x="27" y="19"/>
                  </a:cubicBezTo>
                  <a:cubicBezTo>
                    <a:pt x="28" y="19"/>
                    <a:pt x="28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21" y="18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0" y="18"/>
                  </a:move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4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4" y="19"/>
                  </a:cubicBezTo>
                  <a:cubicBezTo>
                    <a:pt x="24" y="19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33" y="19"/>
                  </a:moveTo>
                  <a:cubicBezTo>
                    <a:pt x="33" y="19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20"/>
                    <a:pt x="28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33" y="20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2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3" y="18"/>
                  </a:moveTo>
                  <a:cubicBezTo>
                    <a:pt x="24" y="19"/>
                    <a:pt x="24" y="19"/>
                    <a:pt x="24" y="20"/>
                  </a:cubicBezTo>
                  <a:cubicBezTo>
                    <a:pt x="23" y="20"/>
                    <a:pt x="23" y="20"/>
                    <a:pt x="22" y="19"/>
                  </a:cubicBezTo>
                  <a:cubicBezTo>
                    <a:pt x="23" y="19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32" y="20"/>
                  </a:move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0" y="22"/>
                    <a:pt x="30" y="21"/>
                  </a:cubicBezTo>
                  <a:cubicBezTo>
                    <a:pt x="31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6" y="19"/>
                  </a:moveTo>
                  <a:cubicBezTo>
                    <a:pt x="26" y="19"/>
                    <a:pt x="27" y="20"/>
                    <a:pt x="28" y="20"/>
                  </a:cubicBezTo>
                  <a:cubicBezTo>
                    <a:pt x="28" y="20"/>
                    <a:pt x="29" y="20"/>
                    <a:pt x="29" y="21"/>
                  </a:cubicBezTo>
                  <a:cubicBezTo>
                    <a:pt x="29" y="21"/>
                    <a:pt x="28" y="22"/>
                    <a:pt x="28" y="23"/>
                  </a:cubicBezTo>
                  <a:cubicBezTo>
                    <a:pt x="27" y="23"/>
                    <a:pt x="26" y="23"/>
                    <a:pt x="25" y="23"/>
                  </a:cubicBezTo>
                  <a:cubicBezTo>
                    <a:pt x="25" y="22"/>
                    <a:pt x="25" y="22"/>
                    <a:pt x="26" y="21"/>
                  </a:cubicBezTo>
                  <a:cubicBezTo>
                    <a:pt x="26" y="21"/>
                    <a:pt x="26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6" y="20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7" y="21"/>
                  </a:moveTo>
                  <a:cubicBezTo>
                    <a:pt x="37" y="21"/>
                    <a:pt x="37" y="20"/>
                    <a:pt x="37" y="20"/>
                  </a:cubicBezTo>
                  <a:cubicBezTo>
                    <a:pt x="37" y="21"/>
                    <a:pt x="36" y="21"/>
                    <a:pt x="36" y="22"/>
                  </a:cubicBezTo>
                  <a:cubicBezTo>
                    <a:pt x="36" y="22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lose/>
                  <a:moveTo>
                    <a:pt x="25" y="20"/>
                  </a:moveTo>
                  <a:cubicBezTo>
                    <a:pt x="26" y="20"/>
                    <a:pt x="26" y="20"/>
                    <a:pt x="27" y="20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31" y="21"/>
                  </a:moveTo>
                  <a:cubicBezTo>
                    <a:pt x="31" y="21"/>
                    <a:pt x="32" y="21"/>
                    <a:pt x="32" y="21"/>
                  </a:cubicBezTo>
                  <a:cubicBezTo>
                    <a:pt x="32" y="21"/>
                    <a:pt x="32" y="21"/>
                    <a:pt x="31" y="22"/>
                  </a:cubicBezTo>
                  <a:cubicBezTo>
                    <a:pt x="31" y="22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30" y="21"/>
                  </a:move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8" y="22"/>
                    <a:pt x="28" y="23"/>
                  </a:cubicBezTo>
                  <a:cubicBezTo>
                    <a:pt x="29" y="23"/>
                    <a:pt x="30" y="22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2" y="22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0" y="22"/>
                    <a:pt x="30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5" y="22"/>
                  </a:moveTo>
                  <a:cubicBezTo>
                    <a:pt x="34" y="22"/>
                    <a:pt x="33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1" y="21"/>
                  </a:moveTo>
                  <a:cubicBezTo>
                    <a:pt x="22" y="20"/>
                    <a:pt x="22" y="20"/>
                    <a:pt x="2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21" y="21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0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23" y="21"/>
                  </a:moveTo>
                  <a:cubicBezTo>
                    <a:pt x="23" y="21"/>
                    <a:pt x="22" y="21"/>
                    <a:pt x="22" y="21"/>
                  </a:cubicBezTo>
                  <a:cubicBezTo>
                    <a:pt x="22" y="21"/>
                    <a:pt x="23" y="22"/>
                    <a:pt x="23" y="22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lose/>
                  <a:moveTo>
                    <a:pt x="32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32" y="22"/>
                  </a:moveTo>
                  <a:cubicBezTo>
                    <a:pt x="33" y="22"/>
                    <a:pt x="34" y="22"/>
                    <a:pt x="35" y="22"/>
                  </a:cubicBezTo>
                  <a:cubicBezTo>
                    <a:pt x="33" y="23"/>
                    <a:pt x="33" y="23"/>
                    <a:pt x="30" y="24"/>
                  </a:cubicBezTo>
                  <a:cubicBezTo>
                    <a:pt x="31" y="23"/>
                    <a:pt x="31" y="23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0" y="22"/>
                  </a:cubicBezTo>
                  <a:cubicBezTo>
                    <a:pt x="30" y="23"/>
                    <a:pt x="29" y="23"/>
                    <a:pt x="29" y="23"/>
                  </a:cubicBezTo>
                  <a:cubicBezTo>
                    <a:pt x="28" y="23"/>
                    <a:pt x="27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9" y="24"/>
                    <a:pt x="29" y="24"/>
                  </a:cubicBezTo>
                  <a:cubicBezTo>
                    <a:pt x="29" y="24"/>
                    <a:pt x="29" y="24"/>
                    <a:pt x="30" y="24"/>
                  </a:cubicBezTo>
                  <a:cubicBezTo>
                    <a:pt x="30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39" y="24"/>
                  </a:moveTo>
                  <a:cubicBezTo>
                    <a:pt x="37" y="24"/>
                    <a:pt x="35" y="24"/>
                    <a:pt x="33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4"/>
                    <a:pt x="34" y="25"/>
                    <a:pt x="35" y="25"/>
                  </a:cubicBezTo>
                  <a:cubicBezTo>
                    <a:pt x="34" y="25"/>
                    <a:pt x="33" y="25"/>
                    <a:pt x="32" y="24"/>
                  </a:cubicBezTo>
                  <a:cubicBezTo>
                    <a:pt x="31" y="24"/>
                    <a:pt x="31" y="24"/>
                    <a:pt x="30" y="24"/>
                  </a:cubicBezTo>
                  <a:cubicBezTo>
                    <a:pt x="30" y="24"/>
                    <a:pt x="29" y="25"/>
                    <a:pt x="28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2" y="25"/>
                    <a:pt x="32" y="25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3" y="25"/>
                    <a:pt x="34" y="26"/>
                    <a:pt x="35" y="26"/>
                  </a:cubicBezTo>
                  <a:cubicBezTo>
                    <a:pt x="35" y="26"/>
                    <a:pt x="28" y="25"/>
                    <a:pt x="28" y="25"/>
                  </a:cubicBezTo>
                  <a:cubicBezTo>
                    <a:pt x="28" y="25"/>
                    <a:pt x="27" y="25"/>
                    <a:pt x="27" y="25"/>
                  </a:cubicBezTo>
                  <a:cubicBezTo>
                    <a:pt x="28" y="26"/>
                    <a:pt x="28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6"/>
                    <a:pt x="29" y="27"/>
                    <a:pt x="30" y="27"/>
                  </a:cubicBezTo>
                  <a:cubicBezTo>
                    <a:pt x="30" y="26"/>
                    <a:pt x="30" y="26"/>
                    <a:pt x="30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6"/>
                    <a:pt x="31" y="26"/>
                    <a:pt x="31" y="25"/>
                  </a:cubicBezTo>
                  <a:cubicBezTo>
                    <a:pt x="31" y="25"/>
                    <a:pt x="31" y="26"/>
                    <a:pt x="31" y="26"/>
                  </a:cubicBezTo>
                  <a:cubicBezTo>
                    <a:pt x="31" y="26"/>
                    <a:pt x="31" y="26"/>
                    <a:pt x="3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2" y="27"/>
                    <a:pt x="33" y="26"/>
                  </a:cubicBezTo>
                  <a:cubicBezTo>
                    <a:pt x="32" y="27"/>
                    <a:pt x="31" y="27"/>
                    <a:pt x="30" y="27"/>
                  </a:cubicBezTo>
                  <a:cubicBezTo>
                    <a:pt x="30" y="27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2" y="28"/>
                    <a:pt x="32" y="28"/>
                  </a:cubicBezTo>
                  <a:cubicBezTo>
                    <a:pt x="32" y="28"/>
                    <a:pt x="31" y="28"/>
                    <a:pt x="31" y="28"/>
                  </a:cubicBezTo>
                  <a:cubicBezTo>
                    <a:pt x="28" y="29"/>
                    <a:pt x="29" y="28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30" y="29"/>
                  </a:cubicBezTo>
                  <a:cubicBezTo>
                    <a:pt x="30" y="29"/>
                    <a:pt x="30" y="29"/>
                    <a:pt x="30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29"/>
                    <a:pt x="33" y="28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3" y="28"/>
                    <a:pt x="31" y="29"/>
                    <a:pt x="29" y="31"/>
                  </a:cubicBezTo>
                  <a:cubicBezTo>
                    <a:pt x="29" y="31"/>
                    <a:pt x="31" y="31"/>
                    <a:pt x="31" y="31"/>
                  </a:cubicBezTo>
                  <a:cubicBezTo>
                    <a:pt x="31" y="30"/>
                    <a:pt x="32" y="30"/>
                    <a:pt x="32" y="29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6" y="27"/>
                    <a:pt x="34" y="29"/>
                    <a:pt x="31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9"/>
                    <a:pt x="35" y="29"/>
                    <a:pt x="36" y="28"/>
                  </a:cubicBezTo>
                  <a:cubicBezTo>
                    <a:pt x="36" y="28"/>
                    <a:pt x="37" y="28"/>
                    <a:pt x="37" y="28"/>
                  </a:cubicBezTo>
                  <a:cubicBezTo>
                    <a:pt x="38" y="26"/>
                    <a:pt x="38" y="26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lose/>
                  <a:moveTo>
                    <a:pt x="23" y="22"/>
                  </a:move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3"/>
                    <a:pt x="24" y="23"/>
                  </a:cubicBezTo>
                  <a:cubicBezTo>
                    <a:pt x="23" y="23"/>
                    <a:pt x="23" y="23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1" y="23"/>
                    <a:pt x="31" y="23"/>
                  </a:cubicBezTo>
                  <a:cubicBezTo>
                    <a:pt x="30" y="23"/>
                    <a:pt x="30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7" y="24"/>
                    <a:pt x="18" y="25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7" y="24"/>
                    <a:pt x="17" y="25"/>
                  </a:cubicBezTo>
                  <a:cubicBezTo>
                    <a:pt x="14" y="23"/>
                    <a:pt x="15" y="24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27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5" y="25"/>
                  </a:moveTo>
                  <a:cubicBezTo>
                    <a:pt x="26" y="25"/>
                    <a:pt x="26" y="25"/>
                    <a:pt x="27" y="25"/>
                  </a:cubicBezTo>
                  <a:cubicBezTo>
                    <a:pt x="26" y="25"/>
                    <a:pt x="26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6"/>
                    <a:pt x="28" y="26"/>
                  </a:cubicBezTo>
                  <a:cubicBezTo>
                    <a:pt x="28" y="26"/>
                    <a:pt x="28" y="26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27" y="25"/>
                  </a:moveTo>
                  <a:cubicBezTo>
                    <a:pt x="28" y="25"/>
                    <a:pt x="28" y="26"/>
                    <a:pt x="28" y="26"/>
                  </a:cubicBezTo>
                  <a:cubicBezTo>
                    <a:pt x="28" y="26"/>
                    <a:pt x="27" y="26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7" y="25"/>
                  </a:moveTo>
                  <a:cubicBezTo>
                    <a:pt x="26" y="25"/>
                    <a:pt x="26" y="25"/>
                    <a:pt x="25" y="25"/>
                  </a:cubicBezTo>
                  <a:cubicBezTo>
                    <a:pt x="25" y="26"/>
                    <a:pt x="25" y="26"/>
                    <a:pt x="25" y="27"/>
                  </a:cubicBezTo>
                  <a:cubicBezTo>
                    <a:pt x="25" y="27"/>
                    <a:pt x="26" y="30"/>
                    <a:pt x="26" y="30"/>
                  </a:cubicBezTo>
                  <a:cubicBezTo>
                    <a:pt x="26" y="30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29"/>
                    <a:pt x="28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6" y="29"/>
                    <a:pt x="26" y="29"/>
                  </a:cubicBezTo>
                  <a:cubicBezTo>
                    <a:pt x="26" y="29"/>
                    <a:pt x="27" y="29"/>
                    <a:pt x="27" y="29"/>
                  </a:cubicBezTo>
                  <a:cubicBezTo>
                    <a:pt x="27" y="29"/>
                    <a:pt x="28" y="28"/>
                    <a:pt x="28" y="28"/>
                  </a:cubicBezTo>
                  <a:cubicBezTo>
                    <a:pt x="28" y="28"/>
                    <a:pt x="27" y="29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7"/>
                    <a:pt x="28" y="26"/>
                  </a:cubicBezTo>
                  <a:cubicBezTo>
                    <a:pt x="28" y="26"/>
                    <a:pt x="27" y="26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14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4"/>
                  </a:cubicBezTo>
                  <a:cubicBezTo>
                    <a:pt x="14" y="25"/>
                    <a:pt x="16" y="25"/>
                    <a:pt x="17" y="25"/>
                  </a:cubicBezTo>
                  <a:cubicBezTo>
                    <a:pt x="16" y="24"/>
                    <a:pt x="16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lose/>
                  <a:moveTo>
                    <a:pt x="13" y="24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3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38" y="26"/>
                  </a:moveTo>
                  <a:cubicBezTo>
                    <a:pt x="38" y="28"/>
                    <a:pt x="38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6"/>
                    <a:pt x="38" y="26"/>
                  </a:cubicBezTo>
                  <a:cubicBezTo>
                    <a:pt x="38" y="25"/>
                    <a:pt x="39" y="25"/>
                    <a:pt x="39" y="25"/>
                  </a:cubicBezTo>
                  <a:cubicBezTo>
                    <a:pt x="39" y="25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13" y="25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7" y="25"/>
                  </a:moveTo>
                  <a:cubicBezTo>
                    <a:pt x="16" y="25"/>
                    <a:pt x="15" y="25"/>
                    <a:pt x="14" y="25"/>
                  </a:cubicBezTo>
                  <a:cubicBezTo>
                    <a:pt x="15" y="25"/>
                    <a:pt x="16" y="26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6"/>
                  </a:cubicBezTo>
                  <a:cubicBezTo>
                    <a:pt x="15" y="26"/>
                    <a:pt x="16" y="27"/>
                    <a:pt x="16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6" y="26"/>
                    <a:pt x="15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29" y="27"/>
                  </a:moveTo>
                  <a:cubicBezTo>
                    <a:pt x="29" y="27"/>
                    <a:pt x="29" y="26"/>
                    <a:pt x="28" y="26"/>
                  </a:cubicBezTo>
                  <a:cubicBezTo>
                    <a:pt x="28" y="27"/>
                    <a:pt x="28" y="28"/>
                    <a:pt x="28" y="29"/>
                  </a:cubicBezTo>
                  <a:cubicBezTo>
                    <a:pt x="29" y="28"/>
                    <a:pt x="29" y="28"/>
                    <a:pt x="30" y="27"/>
                  </a:cubicBezTo>
                  <a:cubicBezTo>
                    <a:pt x="30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8"/>
                    <a:pt x="31" y="28"/>
                  </a:cubicBezTo>
                  <a:cubicBezTo>
                    <a:pt x="30" y="28"/>
                    <a:pt x="29" y="28"/>
                    <a:pt x="29" y="29"/>
                  </a:cubicBezTo>
                  <a:cubicBezTo>
                    <a:pt x="29" y="28"/>
                    <a:pt x="29" y="28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7" y="25"/>
                  </a:cubicBezTo>
                  <a:cubicBezTo>
                    <a:pt x="19" y="26"/>
                    <a:pt x="19" y="26"/>
                    <a:pt x="20" y="27"/>
                  </a:cubicBezTo>
                  <a:cubicBezTo>
                    <a:pt x="20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0" y="27"/>
                    <a:pt x="21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0" y="28"/>
                    <a:pt x="20" y="28"/>
                  </a:cubicBezTo>
                  <a:cubicBezTo>
                    <a:pt x="19" y="28"/>
                    <a:pt x="19" y="28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22" y="27"/>
                  </a:moveTo>
                  <a:cubicBezTo>
                    <a:pt x="23" y="27"/>
                    <a:pt x="23" y="27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lose/>
                  <a:moveTo>
                    <a:pt x="14" y="26"/>
                  </a:moveTo>
                  <a:cubicBezTo>
                    <a:pt x="15" y="26"/>
                    <a:pt x="15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4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17" y="28"/>
                  </a:moveTo>
                  <a:cubicBezTo>
                    <a:pt x="16" y="27"/>
                    <a:pt x="16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6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5" y="28"/>
                  </a:moveTo>
                  <a:cubicBezTo>
                    <a:pt x="25" y="29"/>
                    <a:pt x="25" y="29"/>
                    <a:pt x="25" y="30"/>
                  </a:cubicBezTo>
                  <a:cubicBezTo>
                    <a:pt x="25" y="30"/>
                    <a:pt x="25" y="30"/>
                    <a:pt x="26" y="30"/>
                  </a:cubicBezTo>
                  <a:cubicBezTo>
                    <a:pt x="25" y="29"/>
                    <a:pt x="25" y="28"/>
                    <a:pt x="25" y="27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lose/>
                  <a:moveTo>
                    <a:pt x="19" y="28"/>
                  </a:moveTo>
                  <a:cubicBezTo>
                    <a:pt x="18" y="28"/>
                    <a:pt x="18" y="28"/>
                    <a:pt x="18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  <a:moveTo>
                    <a:pt x="15" y="27"/>
                  </a:moveTo>
                  <a:cubicBezTo>
                    <a:pt x="16" y="28"/>
                    <a:pt x="17" y="28"/>
                    <a:pt x="17" y="28"/>
                  </a:cubicBezTo>
                  <a:cubicBezTo>
                    <a:pt x="17" y="28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7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7"/>
                  </a:moveTo>
                  <a:cubicBezTo>
                    <a:pt x="15" y="27"/>
                    <a:pt x="14" y="27"/>
                    <a:pt x="14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4" y="27"/>
                  </a:moveTo>
                  <a:cubicBezTo>
                    <a:pt x="15" y="27"/>
                    <a:pt x="15" y="28"/>
                    <a:pt x="15" y="29"/>
                  </a:cubicBezTo>
                  <a:cubicBezTo>
                    <a:pt x="15" y="28"/>
                    <a:pt x="14" y="28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34" y="30"/>
                  </a:move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3" y="30"/>
                    <a:pt x="33" y="30"/>
                  </a:cubicBezTo>
                  <a:cubicBezTo>
                    <a:pt x="33" y="30"/>
                    <a:pt x="33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lose/>
                  <a:moveTo>
                    <a:pt x="22" y="29"/>
                  </a:move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1"/>
                  </a:cubicBezTo>
                  <a:cubicBezTo>
                    <a:pt x="23" y="31"/>
                    <a:pt x="23" y="31"/>
                    <a:pt x="23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2" y="31"/>
                    <a:pt x="21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2"/>
                    <a:pt x="23" y="33"/>
                    <a:pt x="23" y="33"/>
                  </a:cubicBezTo>
                  <a:cubicBezTo>
                    <a:pt x="22" y="34"/>
                    <a:pt x="21" y="34"/>
                    <a:pt x="20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0" y="31"/>
                    <a:pt x="20" y="33"/>
                    <a:pt x="20" y="33"/>
                  </a:cubicBezTo>
                  <a:cubicBezTo>
                    <a:pt x="20" y="33"/>
                    <a:pt x="19" y="32"/>
                    <a:pt x="19" y="32"/>
                  </a:cubicBezTo>
                  <a:cubicBezTo>
                    <a:pt x="20" y="31"/>
                    <a:pt x="21" y="30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lose/>
                  <a:moveTo>
                    <a:pt x="33" y="30"/>
                  </a:moveTo>
                  <a:cubicBezTo>
                    <a:pt x="33" y="30"/>
                    <a:pt x="34" y="30"/>
                    <a:pt x="34" y="30"/>
                  </a:cubicBezTo>
                  <a:cubicBezTo>
                    <a:pt x="34" y="30"/>
                    <a:pt x="39" y="32"/>
                    <a:pt x="40" y="33"/>
                  </a:cubicBezTo>
                  <a:cubicBezTo>
                    <a:pt x="40" y="33"/>
                    <a:pt x="39" y="34"/>
                    <a:pt x="39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6" y="35"/>
                  </a:cubicBezTo>
                  <a:cubicBezTo>
                    <a:pt x="34" y="36"/>
                    <a:pt x="36" y="35"/>
                    <a:pt x="33" y="36"/>
                  </a:cubicBezTo>
                  <a:cubicBezTo>
                    <a:pt x="33" y="35"/>
                    <a:pt x="34" y="34"/>
                    <a:pt x="34" y="34"/>
                  </a:cubicBezTo>
                  <a:cubicBezTo>
                    <a:pt x="34" y="35"/>
                    <a:pt x="33" y="35"/>
                    <a:pt x="33" y="35"/>
                  </a:cubicBezTo>
                  <a:cubicBezTo>
                    <a:pt x="33" y="35"/>
                    <a:pt x="33" y="36"/>
                    <a:pt x="33" y="36"/>
                  </a:cubicBezTo>
                  <a:cubicBezTo>
                    <a:pt x="32" y="36"/>
                    <a:pt x="32" y="36"/>
                    <a:pt x="31" y="37"/>
                  </a:cubicBezTo>
                  <a:cubicBezTo>
                    <a:pt x="31" y="37"/>
                    <a:pt x="26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9" y="33"/>
                    <a:pt x="29" y="33"/>
                  </a:cubicBezTo>
                  <a:cubicBezTo>
                    <a:pt x="30" y="34"/>
                    <a:pt x="30" y="34"/>
                    <a:pt x="31" y="34"/>
                  </a:cubicBezTo>
                  <a:cubicBezTo>
                    <a:pt x="31" y="35"/>
                    <a:pt x="32" y="35"/>
                    <a:pt x="33" y="35"/>
                  </a:cubicBezTo>
                  <a:cubicBezTo>
                    <a:pt x="32" y="35"/>
                    <a:pt x="30" y="34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9" y="33"/>
                    <a:pt x="29" y="33"/>
                    <a:pt x="28" y="33"/>
                  </a:cubicBezTo>
                  <a:cubicBezTo>
                    <a:pt x="28" y="32"/>
                    <a:pt x="30" y="32"/>
                    <a:pt x="30" y="32"/>
                  </a:cubicBezTo>
                  <a:cubicBezTo>
                    <a:pt x="29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8" y="31"/>
                    <a:pt x="28" y="31"/>
                  </a:cubicBezTo>
                  <a:cubicBezTo>
                    <a:pt x="32" y="32"/>
                    <a:pt x="34" y="33"/>
                    <a:pt x="35" y="33"/>
                  </a:cubicBezTo>
                  <a:cubicBezTo>
                    <a:pt x="33" y="32"/>
                    <a:pt x="31" y="32"/>
                    <a:pt x="28" y="31"/>
                  </a:cubicBezTo>
                  <a:cubicBezTo>
                    <a:pt x="29" y="31"/>
                    <a:pt x="29" y="31"/>
                    <a:pt x="30" y="32"/>
                  </a:cubicBezTo>
                  <a:cubicBezTo>
                    <a:pt x="30" y="32"/>
                    <a:pt x="29" y="31"/>
                    <a:pt x="29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1"/>
                    <a:pt x="31" y="31"/>
                    <a:pt x="31" y="31"/>
                  </a:cubicBezTo>
                  <a:cubicBezTo>
                    <a:pt x="31" y="31"/>
                    <a:pt x="32" y="31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17" y="28"/>
                  </a:moveTo>
                  <a:cubicBezTo>
                    <a:pt x="19" y="28"/>
                    <a:pt x="19" y="28"/>
                    <a:pt x="20" y="29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7" y="29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1" y="29"/>
                  </a:moveTo>
                  <a:cubicBezTo>
                    <a:pt x="21" y="29"/>
                    <a:pt x="21" y="29"/>
                    <a:pt x="20" y="29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7" y="30"/>
                    <a:pt x="18" y="31"/>
                    <a:pt x="18" y="31"/>
                  </a:cubicBezTo>
                  <a:cubicBezTo>
                    <a:pt x="19" y="31"/>
                    <a:pt x="20" y="3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lose/>
                  <a:moveTo>
                    <a:pt x="21" y="29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21" y="30"/>
                    <a:pt x="20" y="31"/>
                    <a:pt x="19" y="32"/>
                  </a:cubicBezTo>
                  <a:cubicBezTo>
                    <a:pt x="19" y="32"/>
                    <a:pt x="19" y="32"/>
                    <a:pt x="18" y="32"/>
                  </a:cubicBezTo>
                  <a:cubicBezTo>
                    <a:pt x="19" y="31"/>
                    <a:pt x="20" y="3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5" y="30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30"/>
                  </a:moveTo>
                  <a:cubicBezTo>
                    <a:pt x="28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8" y="31"/>
                    <a:pt x="28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lose/>
                  <a:moveTo>
                    <a:pt x="28" y="30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1"/>
                    <a:pt x="28" y="31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lose/>
                  <a:moveTo>
                    <a:pt x="28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16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7" y="30"/>
                    <a:pt x="16" y="30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16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9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6" y="30"/>
                  </a:move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7" y="31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30"/>
                    <a:pt x="16" y="30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5" y="30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5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lose/>
                  <a:moveTo>
                    <a:pt x="7" y="28"/>
                  </a:moveTo>
                  <a:cubicBezTo>
                    <a:pt x="9" y="29"/>
                    <a:pt x="8" y="28"/>
                    <a:pt x="9" y="29"/>
                  </a:cubicBezTo>
                  <a:cubicBezTo>
                    <a:pt x="8" y="29"/>
                    <a:pt x="8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lose/>
                  <a:moveTo>
                    <a:pt x="16" y="30"/>
                  </a:move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5" y="31"/>
                  </a:moveTo>
                  <a:cubicBezTo>
                    <a:pt x="25" y="31"/>
                    <a:pt x="25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6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8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9" y="32"/>
                    <a:pt x="19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1"/>
                    <a:pt x="17" y="31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1" y="30"/>
                    <a:pt x="11" y="30"/>
                    <a:pt x="12" y="31"/>
                  </a:cubicBezTo>
                  <a:cubicBezTo>
                    <a:pt x="11" y="30"/>
                    <a:pt x="11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5" y="32"/>
                  </a:moveTo>
                  <a:cubicBezTo>
                    <a:pt x="25" y="32"/>
                    <a:pt x="26" y="31"/>
                    <a:pt x="26" y="32"/>
                  </a:cubicBezTo>
                  <a:cubicBezTo>
                    <a:pt x="26" y="32"/>
                    <a:pt x="26" y="33"/>
                    <a:pt x="26" y="33"/>
                  </a:cubicBezTo>
                  <a:cubicBezTo>
                    <a:pt x="26" y="33"/>
                    <a:pt x="25" y="33"/>
                    <a:pt x="25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5" y="32"/>
                  </a:moveTo>
                  <a:cubicBezTo>
                    <a:pt x="25" y="32"/>
                    <a:pt x="25" y="32"/>
                    <a:pt x="24" y="32"/>
                  </a:cubicBezTo>
                  <a:cubicBezTo>
                    <a:pt x="24" y="32"/>
                    <a:pt x="24" y="32"/>
                    <a:pt x="24" y="33"/>
                  </a:cubicBezTo>
                  <a:cubicBezTo>
                    <a:pt x="24" y="33"/>
                    <a:pt x="25" y="33"/>
                    <a:pt x="25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17" y="31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8" y="33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3"/>
                    <a:pt x="26" y="33"/>
                  </a:cubicBezTo>
                  <a:cubicBezTo>
                    <a:pt x="27" y="33"/>
                    <a:pt x="27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9" y="33"/>
                  </a:moveTo>
                  <a:cubicBezTo>
                    <a:pt x="29" y="33"/>
                    <a:pt x="28" y="33"/>
                    <a:pt x="28" y="33"/>
                  </a:cubicBezTo>
                  <a:cubicBezTo>
                    <a:pt x="27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3"/>
                    <a:pt x="28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lose/>
                  <a:moveTo>
                    <a:pt x="12" y="31"/>
                  </a:moveTo>
                  <a:cubicBezTo>
                    <a:pt x="11" y="31"/>
                    <a:pt x="11" y="30"/>
                    <a:pt x="11" y="29"/>
                  </a:cubicBezTo>
                  <a:cubicBezTo>
                    <a:pt x="12" y="30"/>
                    <a:pt x="14" y="31"/>
                    <a:pt x="15" y="32"/>
                  </a:cubicBezTo>
                  <a:cubicBezTo>
                    <a:pt x="13" y="32"/>
                    <a:pt x="13" y="32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lose/>
                  <a:moveTo>
                    <a:pt x="38" y="35"/>
                  </a:moveTo>
                  <a:cubicBezTo>
                    <a:pt x="38" y="34"/>
                    <a:pt x="38" y="34"/>
                    <a:pt x="38" y="34"/>
                  </a:cubicBezTo>
                  <a:cubicBezTo>
                    <a:pt x="37" y="34"/>
                    <a:pt x="36" y="35"/>
                    <a:pt x="35" y="36"/>
                  </a:cubicBezTo>
                  <a:cubicBezTo>
                    <a:pt x="35" y="35"/>
                    <a:pt x="36" y="35"/>
                    <a:pt x="36" y="36"/>
                  </a:cubicBezTo>
                  <a:cubicBezTo>
                    <a:pt x="35" y="36"/>
                    <a:pt x="35" y="36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6" y="36"/>
                    <a:pt x="36" y="36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18" y="32"/>
                  </a:move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20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19" y="34"/>
                  </a:cubicBezTo>
                  <a:cubicBezTo>
                    <a:pt x="19" y="33"/>
                    <a:pt x="19" y="33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lose/>
                  <a:moveTo>
                    <a:pt x="18" y="32"/>
                  </a:move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lose/>
                  <a:moveTo>
                    <a:pt x="13" y="32"/>
                  </a:moveTo>
                  <a:cubicBezTo>
                    <a:pt x="15" y="32"/>
                    <a:pt x="15" y="32"/>
                    <a:pt x="17" y="33"/>
                  </a:cubicBezTo>
                  <a:cubicBezTo>
                    <a:pt x="15" y="33"/>
                    <a:pt x="14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5" y="32"/>
                  </a:moveTo>
                  <a:cubicBezTo>
                    <a:pt x="16" y="32"/>
                    <a:pt x="17" y="32"/>
                    <a:pt x="18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7" y="33"/>
                  </a:cubicBezTo>
                  <a:cubicBezTo>
                    <a:pt x="17" y="33"/>
                    <a:pt x="16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4"/>
                    <a:pt x="25" y="34"/>
                  </a:cubicBezTo>
                  <a:cubicBezTo>
                    <a:pt x="25" y="34"/>
                    <a:pt x="25" y="34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39" y="35"/>
                  </a:moveTo>
                  <a:cubicBezTo>
                    <a:pt x="39" y="35"/>
                    <a:pt x="40" y="35"/>
                    <a:pt x="40" y="35"/>
                  </a:cubicBezTo>
                  <a:cubicBezTo>
                    <a:pt x="39" y="36"/>
                    <a:pt x="39" y="36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6" y="36"/>
                    <a:pt x="26" y="37"/>
                  </a:cubicBezTo>
                  <a:cubicBezTo>
                    <a:pt x="26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4" y="37"/>
                  </a:cubicBezTo>
                  <a:cubicBezTo>
                    <a:pt x="24" y="36"/>
                    <a:pt x="24" y="35"/>
                    <a:pt x="24" y="34"/>
                  </a:cubicBezTo>
                  <a:cubicBezTo>
                    <a:pt x="24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6" y="34"/>
                    <a:pt x="26" y="36"/>
                    <a:pt x="26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7" y="35"/>
                    <a:pt x="28" y="35"/>
                    <a:pt x="29" y="36"/>
                  </a:cubicBezTo>
                  <a:cubicBezTo>
                    <a:pt x="28" y="36"/>
                    <a:pt x="27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5" y="35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18" y="33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lose/>
                  <a:moveTo>
                    <a:pt x="15" y="33"/>
                  </a:move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  <a:moveTo>
                    <a:pt x="23" y="34"/>
                  </a:moveTo>
                  <a:cubicBezTo>
                    <a:pt x="22" y="34"/>
                    <a:pt x="22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5"/>
                    <a:pt x="22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lose/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4"/>
                    <a:pt x="17" y="34"/>
                  </a:cubicBezTo>
                  <a:cubicBezTo>
                    <a:pt x="15" y="35"/>
                    <a:pt x="16" y="35"/>
                    <a:pt x="13" y="34"/>
                  </a:cubicBezTo>
                  <a:cubicBezTo>
                    <a:pt x="13" y="35"/>
                    <a:pt x="14" y="35"/>
                    <a:pt x="15" y="35"/>
                  </a:cubicBezTo>
                  <a:cubicBezTo>
                    <a:pt x="15" y="35"/>
                    <a:pt x="15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17" y="35"/>
                    <a:pt x="17" y="35"/>
                    <a:pt x="16" y="35"/>
                  </a:cubicBezTo>
                  <a:cubicBezTo>
                    <a:pt x="19" y="35"/>
                    <a:pt x="18" y="35"/>
                    <a:pt x="21" y="35"/>
                  </a:cubicBezTo>
                  <a:cubicBezTo>
                    <a:pt x="20" y="36"/>
                    <a:pt x="19" y="37"/>
                    <a:pt x="18" y="38"/>
                  </a:cubicBezTo>
                  <a:cubicBezTo>
                    <a:pt x="17" y="38"/>
                    <a:pt x="17" y="37"/>
                    <a:pt x="17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7" y="39"/>
                    <a:pt x="17" y="38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6" y="40"/>
                    <a:pt x="15" y="39"/>
                    <a:pt x="13" y="38"/>
                  </a:cubicBezTo>
                  <a:cubicBezTo>
                    <a:pt x="14" y="38"/>
                    <a:pt x="14" y="36"/>
                    <a:pt x="13" y="35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7"/>
                    <a:pt x="11" y="36"/>
                    <a:pt x="10" y="35"/>
                  </a:cubicBezTo>
                  <a:cubicBezTo>
                    <a:pt x="10" y="35"/>
                    <a:pt x="10" y="35"/>
                    <a:pt x="10" y="34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  <a:moveTo>
                    <a:pt x="37" y="36"/>
                  </a:moveTo>
                  <a:cubicBezTo>
                    <a:pt x="37" y="36"/>
                    <a:pt x="36" y="36"/>
                    <a:pt x="36" y="36"/>
                  </a:cubicBezTo>
                  <a:cubicBezTo>
                    <a:pt x="36" y="36"/>
                    <a:pt x="37" y="37"/>
                    <a:pt x="37" y="37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6"/>
                    <a:pt x="38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lose/>
                  <a:moveTo>
                    <a:pt x="17" y="34"/>
                  </a:moveTo>
                  <a:cubicBezTo>
                    <a:pt x="18" y="34"/>
                    <a:pt x="19" y="34"/>
                    <a:pt x="20" y="34"/>
                  </a:cubicBezTo>
                  <a:cubicBezTo>
                    <a:pt x="19" y="34"/>
                    <a:pt x="19" y="35"/>
                    <a:pt x="19" y="35"/>
                  </a:cubicBezTo>
                  <a:cubicBezTo>
                    <a:pt x="18" y="35"/>
                    <a:pt x="16" y="35"/>
                    <a:pt x="15" y="35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2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lose/>
                  <a:moveTo>
                    <a:pt x="35" y="36"/>
                  </a:moveTo>
                  <a:cubicBezTo>
                    <a:pt x="36" y="36"/>
                    <a:pt x="37" y="37"/>
                    <a:pt x="37" y="37"/>
                  </a:cubicBezTo>
                  <a:cubicBezTo>
                    <a:pt x="37" y="37"/>
                    <a:pt x="37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4" y="39"/>
                    <a:pt x="34" y="39"/>
                  </a:cubicBezTo>
                  <a:cubicBezTo>
                    <a:pt x="33" y="39"/>
                    <a:pt x="32" y="39"/>
                    <a:pt x="32" y="38"/>
                  </a:cubicBezTo>
                  <a:cubicBezTo>
                    <a:pt x="33" y="38"/>
                    <a:pt x="35" y="38"/>
                    <a:pt x="36" y="37"/>
                  </a:cubicBezTo>
                  <a:cubicBezTo>
                    <a:pt x="36" y="37"/>
                    <a:pt x="35" y="38"/>
                    <a:pt x="34" y="38"/>
                  </a:cubicBezTo>
                  <a:cubicBezTo>
                    <a:pt x="33" y="38"/>
                    <a:pt x="32" y="38"/>
                    <a:pt x="32" y="38"/>
                  </a:cubicBezTo>
                  <a:cubicBezTo>
                    <a:pt x="32" y="38"/>
                    <a:pt x="33" y="37"/>
                    <a:pt x="33" y="37"/>
                  </a:cubicBezTo>
                  <a:cubicBezTo>
                    <a:pt x="35" y="37"/>
                    <a:pt x="33" y="37"/>
                    <a:pt x="36" y="36"/>
                  </a:cubicBezTo>
                  <a:cubicBezTo>
                    <a:pt x="36" y="36"/>
                    <a:pt x="35" y="37"/>
                    <a:pt x="35" y="37"/>
                  </a:cubicBezTo>
                  <a:cubicBezTo>
                    <a:pt x="35" y="37"/>
                    <a:pt x="35" y="37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lose/>
                  <a:moveTo>
                    <a:pt x="38" y="37"/>
                  </a:moveTo>
                  <a:cubicBezTo>
                    <a:pt x="38" y="37"/>
                    <a:pt x="38" y="37"/>
                    <a:pt x="37" y="37"/>
                  </a:cubicBezTo>
                  <a:cubicBezTo>
                    <a:pt x="37" y="37"/>
                    <a:pt x="36" y="38"/>
                    <a:pt x="36" y="38"/>
                  </a:cubicBezTo>
                  <a:cubicBezTo>
                    <a:pt x="37" y="38"/>
                    <a:pt x="37" y="38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lose/>
                  <a:moveTo>
                    <a:pt x="34" y="36"/>
                  </a:moveTo>
                  <a:cubicBezTo>
                    <a:pt x="34" y="36"/>
                    <a:pt x="33" y="36"/>
                    <a:pt x="33" y="36"/>
                  </a:cubicBezTo>
                  <a:cubicBezTo>
                    <a:pt x="33" y="37"/>
                    <a:pt x="32" y="37"/>
                    <a:pt x="32" y="37"/>
                  </a:cubicBezTo>
                  <a:cubicBezTo>
                    <a:pt x="34" y="37"/>
                    <a:pt x="33" y="37"/>
                    <a:pt x="35" y="36"/>
                  </a:cubicBezTo>
                  <a:cubicBezTo>
                    <a:pt x="35" y="36"/>
                    <a:pt x="34" y="36"/>
                    <a:pt x="34" y="36"/>
                  </a:cubicBezTo>
                  <a:cubicBezTo>
                    <a:pt x="34" y="36"/>
                    <a:pt x="34" y="36"/>
                    <a:pt x="34" y="36"/>
                  </a:cubicBezTo>
                  <a:close/>
                  <a:moveTo>
                    <a:pt x="39" y="37"/>
                  </a:moveTo>
                  <a:cubicBezTo>
                    <a:pt x="39" y="37"/>
                    <a:pt x="39" y="37"/>
                    <a:pt x="38" y="37"/>
                  </a:cubicBezTo>
                  <a:cubicBezTo>
                    <a:pt x="38" y="37"/>
                    <a:pt x="38" y="38"/>
                    <a:pt x="37" y="38"/>
                  </a:cubicBezTo>
                  <a:cubicBezTo>
                    <a:pt x="38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20" y="34"/>
                  </a:moveTo>
                  <a:cubicBezTo>
                    <a:pt x="20" y="35"/>
                    <a:pt x="20" y="35"/>
                    <a:pt x="21" y="35"/>
                  </a:cubicBezTo>
                  <a:cubicBezTo>
                    <a:pt x="20" y="35"/>
                    <a:pt x="19" y="35"/>
                    <a:pt x="19" y="35"/>
                  </a:cubicBezTo>
                  <a:cubicBezTo>
                    <a:pt x="19" y="35"/>
                    <a:pt x="19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lose/>
                  <a:moveTo>
                    <a:pt x="22" y="35"/>
                  </a:moveTo>
                  <a:cubicBezTo>
                    <a:pt x="22" y="35"/>
                    <a:pt x="22" y="35"/>
                    <a:pt x="23" y="35"/>
                  </a:cubicBezTo>
                  <a:cubicBezTo>
                    <a:pt x="22" y="37"/>
                    <a:pt x="22" y="38"/>
                    <a:pt x="22" y="40"/>
                  </a:cubicBezTo>
                  <a:cubicBezTo>
                    <a:pt x="22" y="40"/>
                    <a:pt x="21" y="40"/>
                    <a:pt x="21" y="40"/>
                  </a:cubicBezTo>
                  <a:cubicBezTo>
                    <a:pt x="21" y="40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0" y="40"/>
                    <a:pt x="19" y="41"/>
                    <a:pt x="18" y="41"/>
                  </a:cubicBezTo>
                  <a:cubicBezTo>
                    <a:pt x="18" y="40"/>
                    <a:pt x="18" y="39"/>
                    <a:pt x="18" y="38"/>
                  </a:cubicBezTo>
                  <a:cubicBezTo>
                    <a:pt x="19" y="37"/>
                    <a:pt x="20" y="36"/>
                    <a:pt x="21" y="35"/>
                  </a:cubicBezTo>
                  <a:cubicBezTo>
                    <a:pt x="21" y="35"/>
                    <a:pt x="22" y="35"/>
                    <a:pt x="22" y="35"/>
                  </a:cubicBezTo>
                  <a:cubicBezTo>
                    <a:pt x="21" y="37"/>
                    <a:pt x="20" y="39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20" y="39"/>
                    <a:pt x="21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lose/>
                  <a:moveTo>
                    <a:pt x="31" y="37"/>
                  </a:moveTo>
                  <a:cubicBezTo>
                    <a:pt x="30" y="36"/>
                    <a:pt x="30" y="36"/>
                    <a:pt x="29" y="36"/>
                  </a:cubicBezTo>
                  <a:cubicBezTo>
                    <a:pt x="28" y="36"/>
                    <a:pt x="28" y="37"/>
                    <a:pt x="27" y="37"/>
                  </a:cubicBezTo>
                  <a:cubicBezTo>
                    <a:pt x="29" y="38"/>
                    <a:pt x="28" y="38"/>
                    <a:pt x="30" y="37"/>
                  </a:cubicBezTo>
                  <a:cubicBezTo>
                    <a:pt x="30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lose/>
                  <a:moveTo>
                    <a:pt x="31" y="37"/>
                  </a:moveTo>
                  <a:cubicBezTo>
                    <a:pt x="32" y="37"/>
                    <a:pt x="32" y="36"/>
                    <a:pt x="33" y="36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38"/>
                    <a:pt x="30" y="38"/>
                    <a:pt x="28" y="38"/>
                  </a:cubicBezTo>
                  <a:cubicBezTo>
                    <a:pt x="29" y="38"/>
                    <a:pt x="31" y="37"/>
                    <a:pt x="31" y="37"/>
                  </a:cubicBezTo>
                  <a:cubicBezTo>
                    <a:pt x="31" y="37"/>
                    <a:pt x="31" y="37"/>
                    <a:pt x="32" y="37"/>
                  </a:cubicBezTo>
                  <a:cubicBezTo>
                    <a:pt x="32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lose/>
                  <a:moveTo>
                    <a:pt x="24" y="36"/>
                  </a:moveTo>
                  <a:cubicBezTo>
                    <a:pt x="24" y="36"/>
                    <a:pt x="24" y="35"/>
                    <a:pt x="24" y="35"/>
                  </a:cubicBezTo>
                  <a:cubicBezTo>
                    <a:pt x="24" y="35"/>
                    <a:pt x="24" y="36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9" y="36"/>
                    <a:pt x="10" y="36"/>
                    <a:pt x="11" y="37"/>
                  </a:cubicBezTo>
                  <a:cubicBezTo>
                    <a:pt x="11" y="37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1" y="36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32" y="38"/>
                  </a:moveTo>
                  <a:cubicBezTo>
                    <a:pt x="31" y="38"/>
                    <a:pt x="32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38"/>
                    <a:pt x="32" y="38"/>
                    <a:pt x="34" y="38"/>
                  </a:cubicBezTo>
                  <a:cubicBezTo>
                    <a:pt x="33" y="38"/>
                    <a:pt x="33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4" y="38"/>
                    <a:pt x="25" y="38"/>
                  </a:cubicBezTo>
                  <a:cubicBezTo>
                    <a:pt x="25" y="38"/>
                    <a:pt x="25" y="38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0" y="38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1" y="39"/>
                    <a:pt x="30" y="39"/>
                  </a:cubicBezTo>
                  <a:cubicBezTo>
                    <a:pt x="30" y="39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lose/>
                  <a:moveTo>
                    <a:pt x="32" y="39"/>
                  </a:moveTo>
                  <a:cubicBezTo>
                    <a:pt x="32" y="39"/>
                    <a:pt x="33" y="39"/>
                    <a:pt x="33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lose/>
                  <a:moveTo>
                    <a:pt x="11" y="35"/>
                  </a:moveTo>
                  <a:cubicBezTo>
                    <a:pt x="11" y="36"/>
                    <a:pt x="11" y="37"/>
                    <a:pt x="12" y="37"/>
                  </a:cubicBezTo>
                  <a:cubicBezTo>
                    <a:pt x="12" y="37"/>
                    <a:pt x="12" y="38"/>
                    <a:pt x="13" y="38"/>
                  </a:cubicBezTo>
                  <a:cubicBezTo>
                    <a:pt x="12" y="37"/>
                    <a:pt x="11" y="36"/>
                    <a:pt x="10" y="35"/>
                  </a:cubicBezTo>
                  <a:cubicBezTo>
                    <a:pt x="10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5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7" y="38"/>
                    <a:pt x="27" y="38"/>
                  </a:cubicBezTo>
                  <a:cubicBezTo>
                    <a:pt x="27" y="38"/>
                    <a:pt x="26" y="38"/>
                    <a:pt x="26" y="38"/>
                  </a:cubicBezTo>
                  <a:cubicBezTo>
                    <a:pt x="26" y="38"/>
                    <a:pt x="26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8" y="38"/>
                  </a:moveTo>
                  <a:cubicBezTo>
                    <a:pt x="27" y="38"/>
                    <a:pt x="27" y="38"/>
                    <a:pt x="26" y="39"/>
                  </a:cubicBezTo>
                  <a:cubicBezTo>
                    <a:pt x="28" y="39"/>
                    <a:pt x="28" y="39"/>
                    <a:pt x="30" y="38"/>
                  </a:cubicBezTo>
                  <a:cubicBezTo>
                    <a:pt x="29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8"/>
                    <a:pt x="30" y="38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29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28" y="39"/>
                  </a:moveTo>
                  <a:cubicBezTo>
                    <a:pt x="28" y="39"/>
                    <a:pt x="29" y="38"/>
                    <a:pt x="30" y="38"/>
                  </a:cubicBezTo>
                  <a:cubicBezTo>
                    <a:pt x="29" y="38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lose/>
                  <a:moveTo>
                    <a:pt x="24" y="38"/>
                  </a:move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32" y="39"/>
                  </a:moveTo>
                  <a:cubicBezTo>
                    <a:pt x="33" y="39"/>
                    <a:pt x="33" y="39"/>
                    <a:pt x="34" y="40"/>
                  </a:cubicBezTo>
                  <a:cubicBezTo>
                    <a:pt x="33" y="40"/>
                    <a:pt x="33" y="40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lose/>
                  <a:moveTo>
                    <a:pt x="25" y="39"/>
                  </a:move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40"/>
                  </a:cubicBezTo>
                  <a:cubicBezTo>
                    <a:pt x="24" y="40"/>
                    <a:pt x="24" y="40"/>
                    <a:pt x="25" y="40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25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9"/>
                  </a:cubicBez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30" y="39"/>
                  </a:moveTo>
                  <a:cubicBezTo>
                    <a:pt x="29" y="39"/>
                    <a:pt x="28" y="39"/>
                    <a:pt x="28" y="39"/>
                  </a:cubicBezTo>
                  <a:cubicBezTo>
                    <a:pt x="29" y="40"/>
                    <a:pt x="31" y="41"/>
                    <a:pt x="32" y="41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26" y="39"/>
                  </a:moveTo>
                  <a:cubicBezTo>
                    <a:pt x="26" y="39"/>
                    <a:pt x="26" y="39"/>
                    <a:pt x="27" y="39"/>
                  </a:cubicBezTo>
                  <a:cubicBezTo>
                    <a:pt x="26" y="39"/>
                    <a:pt x="26" y="39"/>
                    <a:pt x="25" y="40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39"/>
                    <a:pt x="26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25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13" y="38"/>
                  </a:moveTo>
                  <a:cubicBezTo>
                    <a:pt x="12" y="38"/>
                    <a:pt x="12" y="37"/>
                    <a:pt x="12" y="37"/>
                  </a:cubicBezTo>
                  <a:cubicBezTo>
                    <a:pt x="12" y="38"/>
                    <a:pt x="12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6" y="40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6" y="40"/>
                    <a:pt x="26" y="40"/>
                  </a:cubicBezTo>
                  <a:cubicBezTo>
                    <a:pt x="26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1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8"/>
                    <a:pt x="14" y="38"/>
                  </a:cubicBezTo>
                  <a:cubicBezTo>
                    <a:pt x="15" y="39"/>
                    <a:pt x="16" y="40"/>
                    <a:pt x="18" y="41"/>
                  </a:cubicBezTo>
                  <a:cubicBezTo>
                    <a:pt x="16" y="41"/>
                    <a:pt x="17" y="41"/>
                    <a:pt x="15" y="40"/>
                  </a:cubicBezTo>
                  <a:cubicBezTo>
                    <a:pt x="14" y="39"/>
                    <a:pt x="14" y="40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24" y="40"/>
                  </a:moveTo>
                  <a:cubicBezTo>
                    <a:pt x="24" y="40"/>
                    <a:pt x="25" y="40"/>
                    <a:pt x="25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26" y="41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6" y="42"/>
                    <a:pt x="27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1"/>
                    <a:pt x="24" y="41"/>
                  </a:cubicBezTo>
                  <a:cubicBezTo>
                    <a:pt x="24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24" y="40"/>
                  </a:moveTo>
                  <a:cubicBezTo>
                    <a:pt x="24" y="40"/>
                    <a:pt x="24" y="40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40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25" y="41"/>
                  </a:moveTo>
                  <a:cubicBezTo>
                    <a:pt x="25" y="41"/>
                    <a:pt x="25" y="41"/>
                    <a:pt x="24" y="41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2"/>
                    <a:pt x="26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lose/>
                  <a:moveTo>
                    <a:pt x="9" y="39"/>
                  </a:moveTo>
                  <a:cubicBezTo>
                    <a:pt x="9" y="39"/>
                    <a:pt x="9" y="39"/>
                    <a:pt x="8" y="38"/>
                  </a:cubicBezTo>
                  <a:cubicBezTo>
                    <a:pt x="10" y="39"/>
                    <a:pt x="11" y="39"/>
                    <a:pt x="13" y="40"/>
                  </a:cubicBezTo>
                  <a:cubicBezTo>
                    <a:pt x="12" y="40"/>
                    <a:pt x="10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lose/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lose/>
                  <a:moveTo>
                    <a:pt x="23" y="41"/>
                  </a:move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lose/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1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lose/>
                  <a:moveTo>
                    <a:pt x="23" y="41"/>
                  </a:moveTo>
                  <a:cubicBezTo>
                    <a:pt x="23" y="41"/>
                    <a:pt x="23" y="41"/>
                    <a:pt x="24" y="42"/>
                  </a:cubicBezTo>
                  <a:cubicBezTo>
                    <a:pt x="24" y="42"/>
                    <a:pt x="23" y="43"/>
                    <a:pt x="23" y="44"/>
                  </a:cubicBezTo>
                  <a:cubicBezTo>
                    <a:pt x="23" y="44"/>
                    <a:pt x="23" y="43"/>
                    <a:pt x="23" y="43"/>
                  </a:cubicBezTo>
                  <a:cubicBezTo>
                    <a:pt x="23" y="42"/>
                    <a:pt x="23" y="42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lose/>
                  <a:moveTo>
                    <a:pt x="13" y="40"/>
                  </a:moveTo>
                  <a:cubicBezTo>
                    <a:pt x="12" y="40"/>
                    <a:pt x="10" y="40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2" y="41"/>
                    <a:pt x="15" y="41"/>
                  </a:cubicBezTo>
                  <a:cubicBezTo>
                    <a:pt x="14" y="41"/>
                    <a:pt x="14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lose/>
                  <a:moveTo>
                    <a:pt x="14" y="40"/>
                  </a:move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lose/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lose/>
                  <a:moveTo>
                    <a:pt x="15" y="41"/>
                  </a:moveTo>
                  <a:cubicBezTo>
                    <a:pt x="16" y="41"/>
                    <a:pt x="16" y="41"/>
                    <a:pt x="17" y="41"/>
                  </a:cubicBezTo>
                  <a:cubicBezTo>
                    <a:pt x="16" y="40"/>
                    <a:pt x="15" y="40"/>
                    <a:pt x="14" y="40"/>
                  </a:cubicBezTo>
                  <a:cubicBezTo>
                    <a:pt x="15" y="40"/>
                    <a:pt x="15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6" y="39"/>
                  </a:moveTo>
                  <a:cubicBezTo>
                    <a:pt x="5" y="39"/>
                    <a:pt x="5" y="39"/>
                    <a:pt x="5" y="39"/>
                  </a:cubicBezTo>
                  <a:cubicBezTo>
                    <a:pt x="4" y="39"/>
                    <a:pt x="3" y="39"/>
                    <a:pt x="2" y="39"/>
                  </a:cubicBezTo>
                  <a:cubicBezTo>
                    <a:pt x="3" y="39"/>
                    <a:pt x="4" y="39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lose/>
                  <a:moveTo>
                    <a:pt x="27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1" y="42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0" y="45"/>
                  </a:cubicBezTo>
                  <a:cubicBezTo>
                    <a:pt x="20" y="45"/>
                    <a:pt x="20" y="45"/>
                    <a:pt x="20" y="46"/>
                  </a:cubicBezTo>
                  <a:cubicBezTo>
                    <a:pt x="19" y="45"/>
                    <a:pt x="19" y="46"/>
                    <a:pt x="19" y="45"/>
                  </a:cubicBezTo>
                  <a:cubicBezTo>
                    <a:pt x="19" y="44"/>
                    <a:pt x="20" y="43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lose/>
                  <a:moveTo>
                    <a:pt x="20" y="42"/>
                  </a:moveTo>
                  <a:cubicBezTo>
                    <a:pt x="20" y="42"/>
                    <a:pt x="19" y="42"/>
                    <a:pt x="19" y="42"/>
                  </a:cubicBezTo>
                  <a:cubicBezTo>
                    <a:pt x="19" y="42"/>
                    <a:pt x="18" y="43"/>
                    <a:pt x="17" y="43"/>
                  </a:cubicBezTo>
                  <a:cubicBezTo>
                    <a:pt x="17" y="44"/>
                    <a:pt x="17" y="44"/>
                    <a:pt x="18" y="44"/>
                  </a:cubicBezTo>
                  <a:cubicBezTo>
                    <a:pt x="18" y="43"/>
                    <a:pt x="19" y="43"/>
                    <a:pt x="20" y="42"/>
                  </a:cubicBezTo>
                  <a:cubicBezTo>
                    <a:pt x="19" y="43"/>
                    <a:pt x="18" y="43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4"/>
                    <a:pt x="20" y="43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lose/>
                  <a:moveTo>
                    <a:pt x="19" y="42"/>
                  </a:moveTo>
                  <a:cubicBezTo>
                    <a:pt x="18" y="42"/>
                    <a:pt x="18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8" y="43"/>
                    <a:pt x="18" y="42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lose/>
                  <a:moveTo>
                    <a:pt x="17" y="41"/>
                  </a:moveTo>
                  <a:cubicBezTo>
                    <a:pt x="15" y="42"/>
                    <a:pt x="16" y="41"/>
                    <a:pt x="14" y="42"/>
                  </a:cubicBezTo>
                  <a:cubicBezTo>
                    <a:pt x="15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lose/>
                  <a:moveTo>
                    <a:pt x="17" y="42"/>
                  </a:moveTo>
                  <a:cubicBezTo>
                    <a:pt x="17" y="42"/>
                    <a:pt x="17" y="42"/>
                    <a:pt x="18" y="42"/>
                  </a:cubicBezTo>
                  <a:cubicBezTo>
                    <a:pt x="18" y="42"/>
                    <a:pt x="17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lose/>
                  <a:moveTo>
                    <a:pt x="15" y="42"/>
                  </a:moveTo>
                  <a:cubicBezTo>
                    <a:pt x="15" y="42"/>
                    <a:pt x="14" y="41"/>
                    <a:pt x="13" y="41"/>
                  </a:cubicBezTo>
                  <a:cubicBezTo>
                    <a:pt x="13" y="41"/>
                    <a:pt x="12" y="42"/>
                    <a:pt x="12" y="42"/>
                  </a:cubicBezTo>
                  <a:cubicBezTo>
                    <a:pt x="12" y="42"/>
                    <a:pt x="12" y="42"/>
                    <a:pt x="11" y="42"/>
                  </a:cubicBezTo>
                  <a:cubicBezTo>
                    <a:pt x="12" y="42"/>
                    <a:pt x="13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lose/>
                  <a:moveTo>
                    <a:pt x="13" y="41"/>
                  </a:moveTo>
                  <a:cubicBezTo>
                    <a:pt x="13" y="41"/>
                    <a:pt x="13" y="41"/>
                    <a:pt x="12" y="41"/>
                  </a:cubicBezTo>
                  <a:cubicBezTo>
                    <a:pt x="12" y="41"/>
                    <a:pt x="12" y="41"/>
                    <a:pt x="12" y="42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7" y="42"/>
                  </a:moveTo>
                  <a:cubicBezTo>
                    <a:pt x="17" y="42"/>
                    <a:pt x="17" y="42"/>
                    <a:pt x="18" y="42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2"/>
                    <a:pt x="17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42"/>
                    <a:pt x="15" y="42"/>
                    <a:pt x="13" y="43"/>
                  </a:cubicBezTo>
                  <a:cubicBezTo>
                    <a:pt x="13" y="43"/>
                    <a:pt x="12" y="44"/>
                    <a:pt x="11" y="44"/>
                  </a:cubicBezTo>
                  <a:cubicBezTo>
                    <a:pt x="12" y="45"/>
                    <a:pt x="13" y="45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3" y="45"/>
                    <a:pt x="12" y="44"/>
                  </a:cubicBezTo>
                  <a:cubicBezTo>
                    <a:pt x="13" y="45"/>
                    <a:pt x="14" y="45"/>
                    <a:pt x="15" y="45"/>
                  </a:cubicBezTo>
                  <a:cubicBezTo>
                    <a:pt x="15" y="45"/>
                    <a:pt x="16" y="44"/>
                    <a:pt x="17" y="44"/>
                  </a:cubicBezTo>
                  <a:cubicBezTo>
                    <a:pt x="17" y="43"/>
                    <a:pt x="16" y="43"/>
                    <a:pt x="16" y="43"/>
                  </a:cubicBezTo>
                  <a:cubicBezTo>
                    <a:pt x="16" y="44"/>
                    <a:pt x="15" y="44"/>
                    <a:pt x="14" y="44"/>
                  </a:cubicBezTo>
                  <a:cubicBezTo>
                    <a:pt x="14" y="44"/>
                    <a:pt x="15" y="44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2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22" y="44"/>
                  </a:move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4"/>
                  </a:cubicBezTo>
                  <a:cubicBezTo>
                    <a:pt x="17" y="43"/>
                    <a:pt x="17" y="43"/>
                    <a:pt x="16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1" y="43"/>
                  </a:moveTo>
                  <a:cubicBezTo>
                    <a:pt x="12" y="42"/>
                    <a:pt x="13" y="42"/>
                    <a:pt x="14" y="42"/>
                  </a:cubicBezTo>
                  <a:cubicBezTo>
                    <a:pt x="13" y="43"/>
                    <a:pt x="12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3" y="46"/>
                    <a:pt x="14" y="46"/>
                  </a:cubicBezTo>
                  <a:cubicBezTo>
                    <a:pt x="15" y="46"/>
                    <a:pt x="15" y="47"/>
                    <a:pt x="16" y="47"/>
                  </a:cubicBezTo>
                  <a:cubicBezTo>
                    <a:pt x="16" y="47"/>
                    <a:pt x="15" y="47"/>
                    <a:pt x="15" y="47"/>
                  </a:cubicBezTo>
                  <a:cubicBezTo>
                    <a:pt x="14" y="47"/>
                    <a:pt x="13" y="47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9" y="44"/>
                    <a:pt x="10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4"/>
                    <a:pt x="23" y="44"/>
                    <a:pt x="23" y="45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5"/>
                    <a:pt x="23" y="45"/>
                  </a:cubicBezTo>
                  <a:cubicBezTo>
                    <a:pt x="23" y="45"/>
                    <a:pt x="23" y="45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6" y="44"/>
                    <a:pt x="15" y="45"/>
                    <a:pt x="15" y="45"/>
                  </a:cubicBezTo>
                  <a:cubicBezTo>
                    <a:pt x="15" y="45"/>
                    <a:pt x="16" y="46"/>
                    <a:pt x="17" y="46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18" y="45"/>
                    <a:pt x="17" y="45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3" y="45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30" y="46"/>
                  </a:moveTo>
                  <a:cubicBezTo>
                    <a:pt x="31" y="46"/>
                    <a:pt x="32" y="46"/>
                    <a:pt x="33" y="46"/>
                  </a:cubicBezTo>
                  <a:cubicBezTo>
                    <a:pt x="31" y="47"/>
                    <a:pt x="32" y="47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lose/>
                  <a:moveTo>
                    <a:pt x="18" y="44"/>
                  </a:move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lose/>
                  <a:moveTo>
                    <a:pt x="22" y="45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6"/>
                  </a:cubicBezTo>
                  <a:cubicBezTo>
                    <a:pt x="22" y="46"/>
                    <a:pt x="22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lose/>
                  <a:moveTo>
                    <a:pt x="24" y="45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5" y="46"/>
                    <a:pt x="25" y="46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7"/>
                    <a:pt x="24" y="46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23" y="45"/>
                  </a:move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23" y="45"/>
                  </a:moveTo>
                  <a:cubicBezTo>
                    <a:pt x="23" y="45"/>
                    <a:pt x="23" y="45"/>
                    <a:pt x="23" y="46"/>
                  </a:cubicBezTo>
                  <a:cubicBezTo>
                    <a:pt x="23" y="47"/>
                    <a:pt x="23" y="48"/>
                    <a:pt x="23" y="50"/>
                  </a:cubicBezTo>
                  <a:cubicBezTo>
                    <a:pt x="23" y="49"/>
                    <a:pt x="21" y="48"/>
                    <a:pt x="21" y="48"/>
                  </a:cubicBezTo>
                  <a:cubicBezTo>
                    <a:pt x="21" y="47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5"/>
                    <a:pt x="23" y="45"/>
                  </a:cubicBezTo>
                  <a:cubicBezTo>
                    <a:pt x="23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34" y="47"/>
                  </a:moveTo>
                  <a:cubicBezTo>
                    <a:pt x="34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8"/>
                    <a:pt x="32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3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lose/>
                  <a:moveTo>
                    <a:pt x="28" y="46"/>
                  </a:moveTo>
                  <a:cubicBezTo>
                    <a:pt x="27" y="46"/>
                    <a:pt x="27" y="46"/>
                    <a:pt x="26" y="46"/>
                  </a:cubicBezTo>
                  <a:cubicBezTo>
                    <a:pt x="28" y="47"/>
                    <a:pt x="27" y="47"/>
                    <a:pt x="30" y="47"/>
                  </a:cubicBezTo>
                  <a:cubicBezTo>
                    <a:pt x="30" y="47"/>
                    <a:pt x="30" y="46"/>
                    <a:pt x="30" y="46"/>
                  </a:cubicBezTo>
                  <a:cubicBezTo>
                    <a:pt x="30" y="46"/>
                    <a:pt x="29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23" y="46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9"/>
                    <a:pt x="23" y="50"/>
                  </a:cubicBezTo>
                  <a:cubicBezTo>
                    <a:pt x="23" y="50"/>
                    <a:pt x="24" y="51"/>
                    <a:pt x="24" y="51"/>
                  </a:cubicBezTo>
                  <a:cubicBezTo>
                    <a:pt x="24" y="50"/>
                    <a:pt x="24" y="48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7"/>
                    <a:pt x="23" y="47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23" y="46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20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19" y="46"/>
                    <a:pt x="19" y="46"/>
                  </a:cubicBezTo>
                  <a:cubicBezTo>
                    <a:pt x="19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lose/>
                  <a:moveTo>
                    <a:pt x="18" y="45"/>
                  </a:moveTo>
                  <a:cubicBezTo>
                    <a:pt x="19" y="46"/>
                    <a:pt x="19" y="45"/>
                    <a:pt x="19" y="46"/>
                  </a:cubicBezTo>
                  <a:cubicBezTo>
                    <a:pt x="19" y="46"/>
                    <a:pt x="19" y="46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30" y="47"/>
                  </a:moveTo>
                  <a:cubicBezTo>
                    <a:pt x="30" y="47"/>
                    <a:pt x="31" y="47"/>
                    <a:pt x="31" y="47"/>
                  </a:cubicBezTo>
                  <a:cubicBezTo>
                    <a:pt x="31" y="47"/>
                    <a:pt x="30" y="48"/>
                    <a:pt x="30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9" y="47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lose/>
                  <a:moveTo>
                    <a:pt x="28" y="47"/>
                  </a:moveTo>
                  <a:cubicBezTo>
                    <a:pt x="28" y="47"/>
                    <a:pt x="29" y="47"/>
                    <a:pt x="29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lose/>
                  <a:moveTo>
                    <a:pt x="36" y="48"/>
                  </a:moveTo>
                  <a:cubicBezTo>
                    <a:pt x="36" y="48"/>
                    <a:pt x="35" y="48"/>
                    <a:pt x="35" y="48"/>
                  </a:cubicBezTo>
                  <a:cubicBezTo>
                    <a:pt x="35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lose/>
                  <a:moveTo>
                    <a:pt x="31" y="48"/>
                  </a:moveTo>
                  <a:cubicBezTo>
                    <a:pt x="31" y="47"/>
                    <a:pt x="32" y="47"/>
                    <a:pt x="33" y="47"/>
                  </a:cubicBezTo>
                  <a:cubicBezTo>
                    <a:pt x="32" y="47"/>
                    <a:pt x="31" y="48"/>
                    <a:pt x="30" y="48"/>
                  </a:cubicBezTo>
                  <a:cubicBezTo>
                    <a:pt x="30" y="48"/>
                    <a:pt x="30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2" y="48"/>
                  </a:moveTo>
                  <a:cubicBezTo>
                    <a:pt x="33" y="48"/>
                    <a:pt x="34" y="48"/>
                    <a:pt x="35" y="48"/>
                  </a:cubicBezTo>
                  <a:cubicBezTo>
                    <a:pt x="35" y="49"/>
                    <a:pt x="34" y="49"/>
                    <a:pt x="34" y="49"/>
                  </a:cubicBezTo>
                  <a:cubicBezTo>
                    <a:pt x="33" y="49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lose/>
                  <a:moveTo>
                    <a:pt x="30" y="48"/>
                  </a:move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lose/>
                  <a:moveTo>
                    <a:pt x="32" y="48"/>
                  </a:moveTo>
                  <a:cubicBezTo>
                    <a:pt x="32" y="48"/>
                    <a:pt x="31" y="48"/>
                    <a:pt x="30" y="48"/>
                  </a:cubicBezTo>
                  <a:cubicBezTo>
                    <a:pt x="30" y="48"/>
                    <a:pt x="29" y="48"/>
                    <a:pt x="28" y="48"/>
                  </a:cubicBezTo>
                  <a:cubicBezTo>
                    <a:pt x="28" y="48"/>
                    <a:pt x="29" y="48"/>
                    <a:pt x="29" y="48"/>
                  </a:cubicBezTo>
                  <a:cubicBezTo>
                    <a:pt x="29" y="48"/>
                    <a:pt x="30" y="49"/>
                    <a:pt x="31" y="49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3" y="49"/>
                    <a:pt x="33" y="49"/>
                    <a:pt x="34" y="49"/>
                  </a:cubicBezTo>
                  <a:cubicBezTo>
                    <a:pt x="33" y="49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lose/>
                  <a:moveTo>
                    <a:pt x="26" y="47"/>
                  </a:move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8"/>
                    <a:pt x="27" y="48"/>
                  </a:cubicBezTo>
                  <a:cubicBezTo>
                    <a:pt x="27" y="48"/>
                    <a:pt x="27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lose/>
                  <a:moveTo>
                    <a:pt x="17" y="46"/>
                  </a:moveTo>
                  <a:cubicBezTo>
                    <a:pt x="17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7" y="46"/>
                  </a:moveTo>
                  <a:cubicBezTo>
                    <a:pt x="16" y="46"/>
                    <a:pt x="15" y="45"/>
                    <a:pt x="15" y="45"/>
                  </a:cubicBezTo>
                  <a:cubicBezTo>
                    <a:pt x="14" y="45"/>
                    <a:pt x="14" y="45"/>
                    <a:pt x="14" y="46"/>
                  </a:cubicBezTo>
                  <a:cubicBezTo>
                    <a:pt x="14" y="46"/>
                    <a:pt x="16" y="47"/>
                    <a:pt x="16" y="47"/>
                  </a:cubicBezTo>
                  <a:cubicBezTo>
                    <a:pt x="17" y="47"/>
                    <a:pt x="17" y="46"/>
                    <a:pt x="18" y="46"/>
                  </a:cubicBezTo>
                  <a:cubicBezTo>
                    <a:pt x="17" y="46"/>
                    <a:pt x="16" y="46"/>
                    <a:pt x="16" y="46"/>
                  </a:cubicBezTo>
                  <a:cubicBezTo>
                    <a:pt x="16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7"/>
                    <a:pt x="17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28" y="48"/>
                  </a:moveTo>
                  <a:cubicBezTo>
                    <a:pt x="28" y="48"/>
                    <a:pt x="27" y="47"/>
                    <a:pt x="27" y="47"/>
                  </a:cubicBezTo>
                  <a:cubicBezTo>
                    <a:pt x="27" y="47"/>
                    <a:pt x="27" y="48"/>
                    <a:pt x="27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7" y="48"/>
                  </a:cubicBezTo>
                  <a:cubicBezTo>
                    <a:pt x="27" y="48"/>
                    <a:pt x="28" y="48"/>
                    <a:pt x="28" y="48"/>
                  </a:cubicBezTo>
                  <a:cubicBezTo>
                    <a:pt x="29" y="48"/>
                    <a:pt x="30" y="49"/>
                    <a:pt x="31" y="49"/>
                  </a:cubicBezTo>
                  <a:cubicBezTo>
                    <a:pt x="30" y="49"/>
                    <a:pt x="30" y="49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7" y="48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lose/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lose/>
                  <a:moveTo>
                    <a:pt x="2" y="44"/>
                  </a:moveTo>
                  <a:cubicBezTo>
                    <a:pt x="2" y="44"/>
                    <a:pt x="2" y="44"/>
                    <a:pt x="2" y="45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1" y="43"/>
                    <a:pt x="1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lose/>
                  <a:moveTo>
                    <a:pt x="9" y="45"/>
                  </a:moveTo>
                  <a:cubicBezTo>
                    <a:pt x="7" y="45"/>
                    <a:pt x="8" y="45"/>
                    <a:pt x="7" y="46"/>
                  </a:cubicBezTo>
                  <a:cubicBezTo>
                    <a:pt x="8" y="47"/>
                    <a:pt x="8" y="47"/>
                    <a:pt x="10" y="47"/>
                  </a:cubicBezTo>
                  <a:cubicBezTo>
                    <a:pt x="9" y="47"/>
                    <a:pt x="9" y="47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lose/>
                  <a:moveTo>
                    <a:pt x="34" y="49"/>
                  </a:moveTo>
                  <a:cubicBezTo>
                    <a:pt x="34" y="49"/>
                    <a:pt x="34" y="49"/>
                    <a:pt x="35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lose/>
                  <a:moveTo>
                    <a:pt x="4" y="45"/>
                  </a:moveTo>
                  <a:cubicBezTo>
                    <a:pt x="4" y="45"/>
                    <a:pt x="3" y="45"/>
                    <a:pt x="3" y="44"/>
                  </a:cubicBezTo>
                  <a:cubicBezTo>
                    <a:pt x="4" y="45"/>
                    <a:pt x="5" y="45"/>
                    <a:pt x="6" y="46"/>
                  </a:cubicBezTo>
                  <a:cubicBezTo>
                    <a:pt x="6" y="46"/>
                    <a:pt x="6" y="46"/>
                    <a:pt x="5" y="46"/>
                  </a:cubicBezTo>
                  <a:cubicBezTo>
                    <a:pt x="5" y="46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lose/>
                  <a:moveTo>
                    <a:pt x="20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20" y="48"/>
                    <a:pt x="20" y="48"/>
                  </a:cubicBezTo>
                  <a:cubicBezTo>
                    <a:pt x="20" y="48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lose/>
                  <a:moveTo>
                    <a:pt x="26" y="48"/>
                  </a:moveTo>
                  <a:cubicBezTo>
                    <a:pt x="26" y="48"/>
                    <a:pt x="27" y="48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7" y="49"/>
                    <a:pt x="27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lose/>
                  <a:moveTo>
                    <a:pt x="28" y="49"/>
                  </a:moveTo>
                  <a:cubicBezTo>
                    <a:pt x="28" y="49"/>
                    <a:pt x="29" y="50"/>
                    <a:pt x="30" y="51"/>
                  </a:cubicBezTo>
                  <a:cubicBezTo>
                    <a:pt x="29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35" y="50"/>
                  </a:moveTo>
                  <a:cubicBezTo>
                    <a:pt x="35" y="50"/>
                    <a:pt x="34" y="49"/>
                    <a:pt x="34" y="49"/>
                  </a:cubicBezTo>
                  <a:cubicBezTo>
                    <a:pt x="34" y="49"/>
                    <a:pt x="34" y="50"/>
                    <a:pt x="33" y="50"/>
                  </a:cubicBezTo>
                  <a:cubicBezTo>
                    <a:pt x="34" y="50"/>
                    <a:pt x="34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lose/>
                  <a:moveTo>
                    <a:pt x="10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11" y="46"/>
                    <a:pt x="12" y="47"/>
                    <a:pt x="14" y="47"/>
                  </a:cubicBezTo>
                  <a:cubicBezTo>
                    <a:pt x="13" y="47"/>
                    <a:pt x="12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lose/>
                  <a:moveTo>
                    <a:pt x="29" y="49"/>
                  </a:moveTo>
                  <a:cubicBezTo>
                    <a:pt x="29" y="49"/>
                    <a:pt x="29" y="49"/>
                    <a:pt x="28" y="49"/>
                  </a:cubicBezTo>
                  <a:cubicBezTo>
                    <a:pt x="29" y="49"/>
                    <a:pt x="30" y="51"/>
                    <a:pt x="30" y="51"/>
                  </a:cubicBezTo>
                  <a:cubicBezTo>
                    <a:pt x="30" y="50"/>
                    <a:pt x="29" y="50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lose/>
                  <a:moveTo>
                    <a:pt x="6" y="46"/>
                  </a:moveTo>
                  <a:cubicBezTo>
                    <a:pt x="6" y="46"/>
                    <a:pt x="6" y="46"/>
                    <a:pt x="7" y="46"/>
                  </a:cubicBezTo>
                  <a:cubicBezTo>
                    <a:pt x="7" y="46"/>
                    <a:pt x="7" y="46"/>
                    <a:pt x="8" y="47"/>
                  </a:cubicBezTo>
                  <a:cubicBezTo>
                    <a:pt x="7" y="46"/>
                    <a:pt x="7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lose/>
                  <a:moveTo>
                    <a:pt x="36" y="50"/>
                  </a:moveTo>
                  <a:cubicBezTo>
                    <a:pt x="36" y="50"/>
                    <a:pt x="36" y="50"/>
                    <a:pt x="37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lose/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lose/>
                  <a:moveTo>
                    <a:pt x="7" y="47"/>
                  </a:moveTo>
                  <a:cubicBezTo>
                    <a:pt x="6" y="46"/>
                    <a:pt x="6" y="46"/>
                    <a:pt x="5" y="47"/>
                  </a:cubicBezTo>
                  <a:cubicBezTo>
                    <a:pt x="5" y="47"/>
                    <a:pt x="6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lose/>
                  <a:moveTo>
                    <a:pt x="13" y="48"/>
                  </a:moveTo>
                  <a:cubicBezTo>
                    <a:pt x="13" y="48"/>
                    <a:pt x="13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lose/>
                  <a:moveTo>
                    <a:pt x="30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0"/>
            <p:cNvSpPr>
              <a:spLocks noEditPoints="1"/>
            </p:cNvSpPr>
            <p:nvPr/>
          </p:nvSpPr>
          <p:spPr bwMode="auto">
            <a:xfrm>
              <a:off x="3725863" y="428625"/>
              <a:ext cx="103188" cy="147638"/>
            </a:xfrm>
            <a:custGeom>
              <a:avLst/>
              <a:gdLst>
                <a:gd name="T0" fmla="*/ 8 w 38"/>
                <a:gd name="T1" fmla="*/ 22 h 54"/>
                <a:gd name="T2" fmla="*/ 6 w 38"/>
                <a:gd name="T3" fmla="*/ 17 h 54"/>
                <a:gd name="T4" fmla="*/ 9 w 38"/>
                <a:gd name="T5" fmla="*/ 15 h 54"/>
                <a:gd name="T6" fmla="*/ 14 w 38"/>
                <a:gd name="T7" fmla="*/ 11 h 54"/>
                <a:gd name="T8" fmla="*/ 16 w 38"/>
                <a:gd name="T9" fmla="*/ 6 h 54"/>
                <a:gd name="T10" fmla="*/ 19 w 38"/>
                <a:gd name="T11" fmla="*/ 1 h 54"/>
                <a:gd name="T12" fmla="*/ 29 w 38"/>
                <a:gd name="T13" fmla="*/ 5 h 54"/>
                <a:gd name="T14" fmla="*/ 29 w 38"/>
                <a:gd name="T15" fmla="*/ 9 h 54"/>
                <a:gd name="T16" fmla="*/ 27 w 38"/>
                <a:gd name="T17" fmla="*/ 13 h 54"/>
                <a:gd name="T18" fmla="*/ 32 w 38"/>
                <a:gd name="T19" fmla="*/ 15 h 54"/>
                <a:gd name="T20" fmla="*/ 35 w 38"/>
                <a:gd name="T21" fmla="*/ 20 h 54"/>
                <a:gd name="T22" fmla="*/ 32 w 38"/>
                <a:gd name="T23" fmla="*/ 26 h 54"/>
                <a:gd name="T24" fmla="*/ 21 w 38"/>
                <a:gd name="T25" fmla="*/ 28 h 54"/>
                <a:gd name="T26" fmla="*/ 23 w 38"/>
                <a:gd name="T27" fmla="*/ 3 h 54"/>
                <a:gd name="T28" fmla="*/ 23 w 38"/>
                <a:gd name="T29" fmla="*/ 4 h 54"/>
                <a:gd name="T30" fmla="*/ 20 w 38"/>
                <a:gd name="T31" fmla="*/ 5 h 54"/>
                <a:gd name="T32" fmla="*/ 20 w 38"/>
                <a:gd name="T33" fmla="*/ 6 h 54"/>
                <a:gd name="T34" fmla="*/ 20 w 38"/>
                <a:gd name="T35" fmla="*/ 7 h 54"/>
                <a:gd name="T36" fmla="*/ 17 w 38"/>
                <a:gd name="T37" fmla="*/ 7 h 54"/>
                <a:gd name="T38" fmla="*/ 20 w 38"/>
                <a:gd name="T39" fmla="*/ 8 h 54"/>
                <a:gd name="T40" fmla="*/ 17 w 38"/>
                <a:gd name="T41" fmla="*/ 8 h 54"/>
                <a:gd name="T42" fmla="*/ 19 w 38"/>
                <a:gd name="T43" fmla="*/ 9 h 54"/>
                <a:gd name="T44" fmla="*/ 18 w 38"/>
                <a:gd name="T45" fmla="*/ 10 h 54"/>
                <a:gd name="T46" fmla="*/ 26 w 38"/>
                <a:gd name="T47" fmla="*/ 12 h 54"/>
                <a:gd name="T48" fmla="*/ 17 w 38"/>
                <a:gd name="T49" fmla="*/ 11 h 54"/>
                <a:gd name="T50" fmla="*/ 19 w 38"/>
                <a:gd name="T51" fmla="*/ 12 h 54"/>
                <a:gd name="T52" fmla="*/ 10 w 38"/>
                <a:gd name="T53" fmla="*/ 11 h 54"/>
                <a:gd name="T54" fmla="*/ 10 w 38"/>
                <a:gd name="T55" fmla="*/ 11 h 54"/>
                <a:gd name="T56" fmla="*/ 27 w 38"/>
                <a:gd name="T57" fmla="*/ 16 h 54"/>
                <a:gd name="T58" fmla="*/ 26 w 38"/>
                <a:gd name="T59" fmla="*/ 16 h 54"/>
                <a:gd name="T60" fmla="*/ 18 w 38"/>
                <a:gd name="T61" fmla="*/ 15 h 54"/>
                <a:gd name="T62" fmla="*/ 15 w 38"/>
                <a:gd name="T63" fmla="*/ 14 h 54"/>
                <a:gd name="T64" fmla="*/ 16 w 38"/>
                <a:gd name="T65" fmla="*/ 15 h 54"/>
                <a:gd name="T66" fmla="*/ 31 w 38"/>
                <a:gd name="T67" fmla="*/ 19 h 54"/>
                <a:gd name="T68" fmla="*/ 17 w 38"/>
                <a:gd name="T69" fmla="*/ 16 h 54"/>
                <a:gd name="T70" fmla="*/ 14 w 38"/>
                <a:gd name="T71" fmla="*/ 15 h 54"/>
                <a:gd name="T72" fmla="*/ 13 w 38"/>
                <a:gd name="T73" fmla="*/ 16 h 54"/>
                <a:gd name="T74" fmla="*/ 32 w 38"/>
                <a:gd name="T75" fmla="*/ 22 h 54"/>
                <a:gd name="T76" fmla="*/ 32 w 38"/>
                <a:gd name="T77" fmla="*/ 21 h 54"/>
                <a:gd name="T78" fmla="*/ 25 w 38"/>
                <a:gd name="T79" fmla="*/ 21 h 54"/>
                <a:gd name="T80" fmla="*/ 29 w 38"/>
                <a:gd name="T81" fmla="*/ 20 h 54"/>
                <a:gd name="T82" fmla="*/ 17 w 38"/>
                <a:gd name="T83" fmla="*/ 17 h 54"/>
                <a:gd name="T84" fmla="*/ 12 w 38"/>
                <a:gd name="T85" fmla="*/ 17 h 54"/>
                <a:gd name="T86" fmla="*/ 13 w 38"/>
                <a:gd name="T87" fmla="*/ 18 h 54"/>
                <a:gd name="T88" fmla="*/ 35 w 38"/>
                <a:gd name="T89" fmla="*/ 23 h 54"/>
                <a:gd name="T90" fmla="*/ 31 w 38"/>
                <a:gd name="T91" fmla="*/ 23 h 54"/>
                <a:gd name="T92" fmla="*/ 24 w 38"/>
                <a:gd name="T93" fmla="*/ 22 h 54"/>
                <a:gd name="T94" fmla="*/ 30 w 38"/>
                <a:gd name="T95" fmla="*/ 24 h 54"/>
                <a:gd name="T96" fmla="*/ 7 w 38"/>
                <a:gd name="T97" fmla="*/ 19 h 54"/>
                <a:gd name="T98" fmla="*/ 30 w 38"/>
                <a:gd name="T99" fmla="*/ 24 h 54"/>
                <a:gd name="T100" fmla="*/ 22 w 38"/>
                <a:gd name="T101" fmla="*/ 22 h 54"/>
                <a:gd name="T102" fmla="*/ 27 w 38"/>
                <a:gd name="T103" fmla="*/ 24 h 54"/>
                <a:gd name="T104" fmla="*/ 7 w 38"/>
                <a:gd name="T105" fmla="*/ 19 h 54"/>
                <a:gd name="T106" fmla="*/ 9 w 38"/>
                <a:gd name="T107" fmla="*/ 20 h 54"/>
                <a:gd name="T108" fmla="*/ 6 w 38"/>
                <a:gd name="T109" fmla="*/ 20 h 54"/>
                <a:gd name="T110" fmla="*/ 7 w 38"/>
                <a:gd name="T111" fmla="*/ 20 h 54"/>
                <a:gd name="T112" fmla="*/ 9 w 38"/>
                <a:gd name="T113" fmla="*/ 21 h 54"/>
                <a:gd name="T114" fmla="*/ 10 w 38"/>
                <a:gd name="T115" fmla="*/ 21 h 54"/>
                <a:gd name="T116" fmla="*/ 27 w 38"/>
                <a:gd name="T117" fmla="*/ 25 h 54"/>
                <a:gd name="T118" fmla="*/ 23 w 38"/>
                <a:gd name="T119" fmla="*/ 25 h 54"/>
                <a:gd name="T120" fmla="*/ 21 w 38"/>
                <a:gd name="T121" fmla="*/ 24 h 54"/>
                <a:gd name="T122" fmla="*/ 29 w 38"/>
                <a:gd name="T123" fmla="*/ 27 h 54"/>
                <a:gd name="T124" fmla="*/ 22 w 38"/>
                <a:gd name="T12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" h="54">
                  <a:moveTo>
                    <a:pt x="11" y="54"/>
                  </a:moveTo>
                  <a:cubicBezTo>
                    <a:pt x="11" y="53"/>
                    <a:pt x="13" y="50"/>
                    <a:pt x="14" y="46"/>
                  </a:cubicBezTo>
                  <a:cubicBezTo>
                    <a:pt x="15" y="42"/>
                    <a:pt x="14" y="38"/>
                    <a:pt x="15" y="35"/>
                  </a:cubicBezTo>
                  <a:cubicBezTo>
                    <a:pt x="15" y="30"/>
                    <a:pt x="18" y="26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6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5"/>
                    <a:pt x="17" y="25"/>
                  </a:cubicBezTo>
                  <a:cubicBezTo>
                    <a:pt x="17" y="26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5" y="26"/>
                    <a:pt x="14" y="26"/>
                  </a:cubicBezTo>
                  <a:cubicBezTo>
                    <a:pt x="14" y="25"/>
                    <a:pt x="15" y="25"/>
                    <a:pt x="16" y="25"/>
                  </a:cubicBezTo>
                  <a:cubicBezTo>
                    <a:pt x="15" y="25"/>
                    <a:pt x="15" y="25"/>
                    <a:pt x="14" y="26"/>
                  </a:cubicBezTo>
                  <a:cubicBezTo>
                    <a:pt x="14" y="26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2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4"/>
                    <a:pt x="13" y="24"/>
                  </a:cubicBezTo>
                  <a:cubicBezTo>
                    <a:pt x="13" y="24"/>
                    <a:pt x="12" y="25"/>
                    <a:pt x="11" y="25"/>
                  </a:cubicBezTo>
                  <a:cubicBezTo>
                    <a:pt x="12" y="25"/>
                    <a:pt x="12" y="25"/>
                    <a:pt x="13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0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9" y="23"/>
                    <a:pt x="8" y="23"/>
                    <a:pt x="8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8" y="23"/>
                    <a:pt x="8" y="23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7" y="23"/>
                    <a:pt x="7" y="23"/>
                  </a:cubicBezTo>
                  <a:cubicBezTo>
                    <a:pt x="7" y="23"/>
                    <a:pt x="7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8" y="22"/>
                    <a:pt x="8" y="22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8" y="22"/>
                    <a:pt x="8" y="22"/>
                  </a:cubicBezTo>
                  <a:cubicBezTo>
                    <a:pt x="7" y="22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3"/>
                    <a:pt x="5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5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1"/>
                    <a:pt x="6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4" y="21"/>
                    <a:pt x="4" y="22"/>
                  </a:cubicBezTo>
                  <a:cubicBezTo>
                    <a:pt x="4" y="21"/>
                    <a:pt x="5" y="21"/>
                    <a:pt x="5" y="21"/>
                  </a:cubicBezTo>
                  <a:cubicBezTo>
                    <a:pt x="4" y="20"/>
                    <a:pt x="5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4" y="20"/>
                    <a:pt x="4" y="20"/>
                    <a:pt x="2" y="20"/>
                  </a:cubicBezTo>
                  <a:cubicBezTo>
                    <a:pt x="2" y="20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1" y="18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0" y="18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8"/>
                    <a:pt x="4" y="17"/>
                  </a:cubicBezTo>
                  <a:cubicBezTo>
                    <a:pt x="4" y="18"/>
                    <a:pt x="4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7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4" y="16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8"/>
                    <a:pt x="8" y="19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9" y="18"/>
                    <a:pt x="9" y="18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8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10" y="16"/>
                    <a:pt x="11" y="16"/>
                    <a:pt x="11" y="17"/>
                  </a:cubicBezTo>
                  <a:cubicBezTo>
                    <a:pt x="10" y="16"/>
                    <a:pt x="11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9" y="15"/>
                    <a:pt x="9" y="15"/>
                  </a:cubicBezTo>
                  <a:cubicBezTo>
                    <a:pt x="9" y="15"/>
                    <a:pt x="9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8" y="13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3"/>
                    <a:pt x="10" y="13"/>
                  </a:cubicBezTo>
                  <a:cubicBezTo>
                    <a:pt x="10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9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2" y="12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2"/>
                    <a:pt x="13" y="12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6" y="12"/>
                    <a:pt x="17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9"/>
                    <a:pt x="13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4" y="9"/>
                    <a:pt x="14" y="8"/>
                    <a:pt x="13" y="8"/>
                  </a:cubicBezTo>
                  <a:cubicBezTo>
                    <a:pt x="14" y="8"/>
                    <a:pt x="14" y="8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3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3" y="7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1" y="7"/>
                    <a:pt x="11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4" y="7"/>
                    <a:pt x="14" y="8"/>
                  </a:cubicBezTo>
                  <a:cubicBezTo>
                    <a:pt x="13" y="6"/>
                    <a:pt x="14" y="7"/>
                    <a:pt x="13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5" y="8"/>
                    <a:pt x="15" y="8"/>
                  </a:cubicBezTo>
                  <a:cubicBezTo>
                    <a:pt x="15" y="8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6" y="7"/>
                    <a:pt x="16" y="7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7" y="6"/>
                    <a:pt x="17" y="6"/>
                    <a:pt x="18" y="6"/>
                  </a:cubicBezTo>
                  <a:cubicBezTo>
                    <a:pt x="17" y="5"/>
                    <a:pt x="17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5"/>
                    <a:pt x="17" y="5"/>
                  </a:cubicBezTo>
                  <a:cubicBezTo>
                    <a:pt x="16" y="5"/>
                    <a:pt x="15" y="4"/>
                    <a:pt x="15" y="3"/>
                  </a:cubicBezTo>
                  <a:cubicBezTo>
                    <a:pt x="15" y="3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7" y="5"/>
                    <a:pt x="17" y="5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8" y="5"/>
                    <a:pt x="18" y="5"/>
                  </a:cubicBezTo>
                  <a:cubicBezTo>
                    <a:pt x="18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5"/>
                    <a:pt x="19" y="5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4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19" y="3"/>
                    <a:pt x="19" y="3"/>
                  </a:cubicBezTo>
                  <a:cubicBezTo>
                    <a:pt x="19" y="3"/>
                    <a:pt x="20" y="3"/>
                    <a:pt x="20" y="4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19" y="3"/>
                    <a:pt x="19" y="2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2"/>
                    <a:pt x="19" y="3"/>
                    <a:pt x="20" y="3"/>
                  </a:cubicBezTo>
                  <a:cubicBezTo>
                    <a:pt x="20" y="2"/>
                    <a:pt x="20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1"/>
                    <a:pt x="19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2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2"/>
                    <a:pt x="22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4" y="1"/>
                  </a:cubicBezTo>
                  <a:cubicBezTo>
                    <a:pt x="24" y="1"/>
                    <a:pt x="24" y="1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5" y="1"/>
                    <a:pt x="25" y="0"/>
                  </a:cubicBezTo>
                  <a:cubicBezTo>
                    <a:pt x="25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5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6" y="2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7" y="2"/>
                    <a:pt x="27" y="1"/>
                  </a:cubicBezTo>
                  <a:cubicBezTo>
                    <a:pt x="27" y="2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5"/>
                    <a:pt x="27" y="4"/>
                    <a:pt x="28" y="4"/>
                  </a:cubicBezTo>
                  <a:cubicBezTo>
                    <a:pt x="28" y="4"/>
                    <a:pt x="28" y="4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7" y="5"/>
                    <a:pt x="27" y="5"/>
                  </a:cubicBezTo>
                  <a:cubicBezTo>
                    <a:pt x="28" y="5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9" y="4"/>
                  </a:cubicBezTo>
                  <a:cubicBezTo>
                    <a:pt x="29" y="5"/>
                    <a:pt x="28" y="5"/>
                    <a:pt x="28" y="5"/>
                  </a:cubicBezTo>
                  <a:cubicBezTo>
                    <a:pt x="28" y="5"/>
                    <a:pt x="28" y="5"/>
                    <a:pt x="29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6"/>
                    <a:pt x="28" y="5"/>
                    <a:pt x="27" y="6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7"/>
                    <a:pt x="28" y="7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7" y="7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5" y="7"/>
                    <a:pt x="25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6" y="9"/>
                    <a:pt x="25" y="10"/>
                    <a:pt x="25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9"/>
                    <a:pt x="27" y="10"/>
                    <a:pt x="27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1"/>
                    <a:pt x="28" y="11"/>
                  </a:cubicBezTo>
                  <a:cubicBezTo>
                    <a:pt x="28" y="11"/>
                    <a:pt x="28" y="11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9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9" y="10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8"/>
                    <a:pt x="30" y="8"/>
                  </a:cubicBezTo>
                  <a:cubicBezTo>
                    <a:pt x="30" y="8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1" y="8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1" y="9"/>
                    <a:pt x="32" y="8"/>
                    <a:pt x="32" y="8"/>
                  </a:cubicBezTo>
                  <a:cubicBezTo>
                    <a:pt x="32" y="8"/>
                    <a:pt x="32" y="8"/>
                    <a:pt x="32" y="9"/>
                  </a:cubicBezTo>
                  <a:cubicBezTo>
                    <a:pt x="32" y="9"/>
                    <a:pt x="32" y="9"/>
                    <a:pt x="32" y="8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3" y="9"/>
                    <a:pt x="33" y="9"/>
                  </a:cubicBezTo>
                  <a:cubicBezTo>
                    <a:pt x="33" y="9"/>
                    <a:pt x="33" y="9"/>
                    <a:pt x="32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2" y="9"/>
                    <a:pt x="32" y="10"/>
                    <a:pt x="32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11"/>
                    <a:pt x="32" y="11"/>
                    <a:pt x="32" y="11"/>
                  </a:cubicBezTo>
                  <a:cubicBezTo>
                    <a:pt x="31" y="11"/>
                    <a:pt x="30" y="10"/>
                    <a:pt x="30" y="11"/>
                  </a:cubicBezTo>
                  <a:cubicBezTo>
                    <a:pt x="30" y="11"/>
                    <a:pt x="31" y="11"/>
                    <a:pt x="32" y="11"/>
                  </a:cubicBezTo>
                  <a:cubicBezTo>
                    <a:pt x="31" y="11"/>
                    <a:pt x="30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0" y="11"/>
                    <a:pt x="30" y="11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29" y="12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8" y="12"/>
                    <a:pt x="28" y="12"/>
                  </a:cubicBezTo>
                  <a:cubicBezTo>
                    <a:pt x="28" y="12"/>
                    <a:pt x="28" y="12"/>
                    <a:pt x="29" y="12"/>
                  </a:cubicBezTo>
                  <a:cubicBezTo>
                    <a:pt x="28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6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8" y="13"/>
                    <a:pt x="28" y="13"/>
                  </a:cubicBezTo>
                  <a:cubicBezTo>
                    <a:pt x="28" y="13"/>
                    <a:pt x="27" y="12"/>
                    <a:pt x="27" y="13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3"/>
                    <a:pt x="27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4" y="12"/>
                    <a:pt x="24" y="13"/>
                  </a:cubicBezTo>
                  <a:cubicBezTo>
                    <a:pt x="25" y="13"/>
                    <a:pt x="25" y="13"/>
                    <a:pt x="26" y="14"/>
                  </a:cubicBezTo>
                  <a:cubicBezTo>
                    <a:pt x="25" y="14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3"/>
                    <a:pt x="24" y="13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4" y="14"/>
                    <a:pt x="24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24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5"/>
                  </a:cubicBezTo>
                  <a:cubicBezTo>
                    <a:pt x="23" y="15"/>
                    <a:pt x="23" y="15"/>
                    <a:pt x="23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4"/>
                    <a:pt x="24" y="14"/>
                  </a:cubicBezTo>
                  <a:cubicBezTo>
                    <a:pt x="24" y="14"/>
                    <a:pt x="24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7" y="15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9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4"/>
                    <a:pt x="30" y="14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3"/>
                    <a:pt x="32" y="13"/>
                  </a:cubicBezTo>
                  <a:cubicBezTo>
                    <a:pt x="32" y="13"/>
                    <a:pt x="31" y="14"/>
                    <a:pt x="30" y="14"/>
                  </a:cubicBezTo>
                  <a:cubicBezTo>
                    <a:pt x="30" y="14"/>
                    <a:pt x="31" y="14"/>
                    <a:pt x="31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5"/>
                    <a:pt x="32" y="15"/>
                  </a:cubicBezTo>
                  <a:cubicBezTo>
                    <a:pt x="32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6"/>
                    <a:pt x="31" y="15"/>
                    <a:pt x="31" y="15"/>
                  </a:cubicBezTo>
                  <a:cubicBezTo>
                    <a:pt x="31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0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0" y="16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7"/>
                    <a:pt x="31" y="16"/>
                    <a:pt x="31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17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7"/>
                    <a:pt x="32" y="16"/>
                    <a:pt x="32" y="16"/>
                  </a:cubicBezTo>
                  <a:cubicBezTo>
                    <a:pt x="32" y="16"/>
                    <a:pt x="32" y="17"/>
                    <a:pt x="31" y="17"/>
                  </a:cubicBezTo>
                  <a:cubicBezTo>
                    <a:pt x="32" y="17"/>
                    <a:pt x="33" y="17"/>
                    <a:pt x="33" y="16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3" y="18"/>
                    <a:pt x="34" y="17"/>
                    <a:pt x="35" y="16"/>
                  </a:cubicBezTo>
                  <a:cubicBezTo>
                    <a:pt x="35" y="17"/>
                    <a:pt x="34" y="17"/>
                    <a:pt x="33" y="17"/>
                  </a:cubicBezTo>
                  <a:cubicBezTo>
                    <a:pt x="33" y="17"/>
                    <a:pt x="34" y="17"/>
                    <a:pt x="34" y="17"/>
                  </a:cubicBezTo>
                  <a:cubicBezTo>
                    <a:pt x="34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5" y="19"/>
                    <a:pt x="35" y="19"/>
                  </a:cubicBezTo>
                  <a:cubicBezTo>
                    <a:pt x="35" y="19"/>
                    <a:pt x="35" y="19"/>
                    <a:pt x="36" y="19"/>
                  </a:cubicBezTo>
                  <a:cubicBezTo>
                    <a:pt x="35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3" y="20"/>
                    <a:pt x="32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4" y="20"/>
                  </a:cubicBezTo>
                  <a:cubicBezTo>
                    <a:pt x="34" y="20"/>
                    <a:pt x="34" y="19"/>
                    <a:pt x="35" y="19"/>
                  </a:cubicBezTo>
                  <a:cubicBezTo>
                    <a:pt x="35" y="19"/>
                    <a:pt x="34" y="20"/>
                    <a:pt x="34" y="20"/>
                  </a:cubicBezTo>
                  <a:cubicBezTo>
                    <a:pt x="34" y="20"/>
                    <a:pt x="35" y="20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5" y="20"/>
                    <a:pt x="34" y="21"/>
                    <a:pt x="34" y="21"/>
                  </a:cubicBez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2"/>
                    <a:pt x="35" y="22"/>
                  </a:cubicBezTo>
                  <a:cubicBezTo>
                    <a:pt x="35" y="22"/>
                    <a:pt x="35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4" y="22"/>
                    <a:pt x="34" y="23"/>
                  </a:cubicBezTo>
                  <a:cubicBezTo>
                    <a:pt x="35" y="23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37" y="22"/>
                    <a:pt x="37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8" y="23"/>
                    <a:pt x="38" y="23"/>
                  </a:cubicBezTo>
                  <a:cubicBezTo>
                    <a:pt x="38" y="23"/>
                    <a:pt x="38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4"/>
                    <a:pt x="37" y="23"/>
                    <a:pt x="36" y="24"/>
                  </a:cubicBezTo>
                  <a:cubicBezTo>
                    <a:pt x="37" y="23"/>
                    <a:pt x="38" y="24"/>
                    <a:pt x="38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5" y="24"/>
                    <a:pt x="35" y="24"/>
                  </a:cubicBezTo>
                  <a:cubicBezTo>
                    <a:pt x="36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7" y="25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5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2" y="26"/>
                    <a:pt x="32" y="26"/>
                  </a:cubicBezTo>
                  <a:cubicBezTo>
                    <a:pt x="32" y="26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3" y="27"/>
                    <a:pt x="33" y="27"/>
                  </a:cubicBezTo>
                  <a:cubicBezTo>
                    <a:pt x="33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6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2" y="27"/>
                  </a:cubicBezTo>
                  <a:cubicBezTo>
                    <a:pt x="31" y="27"/>
                    <a:pt x="30" y="27"/>
                    <a:pt x="29" y="27"/>
                  </a:cubicBezTo>
                  <a:cubicBezTo>
                    <a:pt x="29" y="27"/>
                    <a:pt x="30" y="28"/>
                    <a:pt x="30" y="28"/>
                  </a:cubicBezTo>
                  <a:cubicBezTo>
                    <a:pt x="30" y="28"/>
                    <a:pt x="29" y="28"/>
                    <a:pt x="29" y="27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8" y="27"/>
                    <a:pt x="28" y="27"/>
                  </a:cubicBezTo>
                  <a:cubicBezTo>
                    <a:pt x="28" y="27"/>
                    <a:pt x="29" y="28"/>
                    <a:pt x="29" y="28"/>
                  </a:cubicBezTo>
                  <a:cubicBezTo>
                    <a:pt x="28" y="28"/>
                    <a:pt x="28" y="27"/>
                    <a:pt x="27" y="27"/>
                  </a:cubicBezTo>
                  <a:cubicBezTo>
                    <a:pt x="27" y="27"/>
                    <a:pt x="28" y="28"/>
                    <a:pt x="28" y="28"/>
                  </a:cubicBezTo>
                  <a:cubicBezTo>
                    <a:pt x="28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5" y="28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7"/>
                    <a:pt x="23" y="27"/>
                  </a:cubicBezTo>
                  <a:cubicBezTo>
                    <a:pt x="24" y="28"/>
                    <a:pt x="24" y="28"/>
                    <a:pt x="24" y="29"/>
                  </a:cubicBezTo>
                  <a:cubicBezTo>
                    <a:pt x="24" y="28"/>
                    <a:pt x="23" y="27"/>
                    <a:pt x="22" y="26"/>
                  </a:cubicBezTo>
                  <a:cubicBezTo>
                    <a:pt x="22" y="26"/>
                    <a:pt x="22" y="27"/>
                    <a:pt x="23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2" y="27"/>
                    <a:pt x="22" y="28"/>
                  </a:cubicBezTo>
                  <a:cubicBezTo>
                    <a:pt x="21" y="28"/>
                    <a:pt x="21" y="27"/>
                    <a:pt x="21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8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7"/>
                    <a:pt x="17" y="30"/>
                    <a:pt x="17" y="35"/>
                  </a:cubicBezTo>
                  <a:cubicBezTo>
                    <a:pt x="16" y="39"/>
                    <a:pt x="17" y="43"/>
                    <a:pt x="17" y="46"/>
                  </a:cubicBezTo>
                  <a:cubicBezTo>
                    <a:pt x="16" y="51"/>
                    <a:pt x="14" y="54"/>
                    <a:pt x="14" y="54"/>
                  </a:cubicBezTo>
                  <a:cubicBezTo>
                    <a:pt x="13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lose/>
                  <a:moveTo>
                    <a:pt x="22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lose/>
                  <a:moveTo>
                    <a:pt x="22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lose/>
                  <a:moveTo>
                    <a:pt x="24" y="2"/>
                  </a:move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lose/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lose/>
                  <a:moveTo>
                    <a:pt x="23" y="2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7" y="3"/>
                  </a:moveTo>
                  <a:cubicBezTo>
                    <a:pt x="27" y="3"/>
                    <a:pt x="27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4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4" y="4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3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5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lose/>
                  <a:moveTo>
                    <a:pt x="20" y="3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lose/>
                  <a:moveTo>
                    <a:pt x="25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6"/>
                  </a:moveTo>
                  <a:cubicBezTo>
                    <a:pt x="26" y="6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2" y="5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1" y="5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22" y="5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18" y="5"/>
                  </a:moveTo>
                  <a:cubicBezTo>
                    <a:pt x="18" y="5"/>
                    <a:pt x="18" y="5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lose/>
                  <a:moveTo>
                    <a:pt x="20" y="5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2" y="6"/>
                  </a:moveTo>
                  <a:cubicBezTo>
                    <a:pt x="22" y="6"/>
                    <a:pt x="21" y="6"/>
                    <a:pt x="21" y="6"/>
                  </a:cubicBezTo>
                  <a:cubicBezTo>
                    <a:pt x="21" y="6"/>
                    <a:pt x="21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19" y="6"/>
                  </a:moveTo>
                  <a:cubicBezTo>
                    <a:pt x="19" y="6"/>
                    <a:pt x="18" y="6"/>
                    <a:pt x="18" y="5"/>
                  </a:cubicBezTo>
                  <a:cubicBezTo>
                    <a:pt x="18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1" y="7"/>
                  </a:moveTo>
                  <a:cubicBezTo>
                    <a:pt x="22" y="7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1" y="6"/>
                  </a:moveTo>
                  <a:cubicBezTo>
                    <a:pt x="21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33" y="9"/>
                  </a:move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6" y="6"/>
                  </a:move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1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7"/>
                    <a:pt x="21" y="7"/>
                    <a:pt x="21" y="8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31" y="10"/>
                  </a:moveTo>
                  <a:cubicBezTo>
                    <a:pt x="31" y="10"/>
                    <a:pt x="32" y="10"/>
                    <a:pt x="32" y="10"/>
                  </a:cubicBezTo>
                  <a:cubicBezTo>
                    <a:pt x="32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lose/>
                  <a:moveTo>
                    <a:pt x="25" y="9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lose/>
                  <a:moveTo>
                    <a:pt x="16" y="7"/>
                  </a:moveTo>
                  <a:cubicBezTo>
                    <a:pt x="16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8" y="10"/>
                  </a:moveTo>
                  <a:cubicBezTo>
                    <a:pt x="28" y="10"/>
                    <a:pt x="28" y="9"/>
                    <a:pt x="28" y="9"/>
                  </a:cubicBezTo>
                  <a:cubicBezTo>
                    <a:pt x="28" y="10"/>
                    <a:pt x="27" y="10"/>
                    <a:pt x="27" y="10"/>
                  </a:cubicBezTo>
                  <a:cubicBezTo>
                    <a:pt x="27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7" y="10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13" y="7"/>
                  </a:moveTo>
                  <a:cubicBezTo>
                    <a:pt x="13" y="6"/>
                    <a:pt x="12" y="5"/>
                    <a:pt x="12" y="5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13" y="7"/>
                  </a:move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17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  <a:moveTo>
                    <a:pt x="18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8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5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5" y="9"/>
                  </a:moveTo>
                  <a:cubicBezTo>
                    <a:pt x="15" y="9"/>
                    <a:pt x="15" y="8"/>
                    <a:pt x="15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8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28" y="11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2"/>
                    <a:pt x="29" y="12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lose/>
                  <a:moveTo>
                    <a:pt x="19" y="9"/>
                  </a:moveTo>
                  <a:cubicBezTo>
                    <a:pt x="19" y="9"/>
                    <a:pt x="18" y="9"/>
                    <a:pt x="18" y="9"/>
                  </a:cubicBezTo>
                  <a:cubicBezTo>
                    <a:pt x="18" y="9"/>
                    <a:pt x="18" y="9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26" y="11"/>
                  </a:move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15" y="9"/>
                  </a:moveTo>
                  <a:cubicBezTo>
                    <a:pt x="15" y="9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17" y="10"/>
                  </a:moveTo>
                  <a:cubicBezTo>
                    <a:pt x="17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4" y="12"/>
                    <a:pt x="24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15" y="9"/>
                  </a:moveTo>
                  <a:cubicBezTo>
                    <a:pt x="15" y="9"/>
                    <a:pt x="16" y="10"/>
                    <a:pt x="16" y="10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8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5" y="12"/>
                    <a:pt x="25" y="12"/>
                  </a:cubicBezTo>
                  <a:cubicBezTo>
                    <a:pt x="25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16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lose/>
                  <a:moveTo>
                    <a:pt x="19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5" y="11"/>
                  </a:moveTo>
                  <a:cubicBezTo>
                    <a:pt x="14" y="11"/>
                    <a:pt x="14" y="11"/>
                    <a:pt x="14" y="10"/>
                  </a:cubicBezTo>
                  <a:cubicBezTo>
                    <a:pt x="15" y="10"/>
                    <a:pt x="15" y="10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24" y="13"/>
                  </a:move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lose/>
                  <a:moveTo>
                    <a:pt x="30" y="14"/>
                  </a:move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31" y="15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lose/>
                  <a:moveTo>
                    <a:pt x="18" y="12"/>
                  </a:moveTo>
                  <a:cubicBezTo>
                    <a:pt x="18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32" y="15"/>
                  </a:moveTo>
                  <a:cubicBezTo>
                    <a:pt x="32" y="15"/>
                    <a:pt x="32" y="15"/>
                    <a:pt x="33" y="15"/>
                  </a:cubicBezTo>
                  <a:cubicBezTo>
                    <a:pt x="32" y="15"/>
                    <a:pt x="32" y="15"/>
                    <a:pt x="31" y="15"/>
                  </a:cubicBezTo>
                  <a:cubicBezTo>
                    <a:pt x="31" y="15"/>
                    <a:pt x="31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lose/>
                  <a:moveTo>
                    <a:pt x="16" y="1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6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2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5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30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30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30" y="16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31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9" y="16"/>
                  </a:moveTo>
                  <a:cubicBezTo>
                    <a:pt x="29" y="16"/>
                    <a:pt x="29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7" y="16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29" y="16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6" y="15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5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6" y="15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17" y="13"/>
                  </a:moveTo>
                  <a:cubicBezTo>
                    <a:pt x="17" y="13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3" y="15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3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11" y="13"/>
                  </a:moveTo>
                  <a:cubicBezTo>
                    <a:pt x="11" y="13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4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lose/>
                  <a:moveTo>
                    <a:pt x="31" y="17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4" y="18"/>
                  </a:moveTo>
                  <a:cubicBezTo>
                    <a:pt x="34" y="18"/>
                    <a:pt x="33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3" y="18"/>
                  </a:cubicBezTo>
                  <a:cubicBezTo>
                    <a:pt x="33" y="18"/>
                    <a:pt x="32" y="18"/>
                    <a:pt x="32" y="18"/>
                  </a:cubicBezTo>
                  <a:cubicBezTo>
                    <a:pt x="33" y="18"/>
                    <a:pt x="33" y="18"/>
                    <a:pt x="34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1" y="13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32" y="18"/>
                  </a:moveTo>
                  <a:cubicBezTo>
                    <a:pt x="32" y="18"/>
                    <a:pt x="32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29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4"/>
                    <a:pt x="16" y="14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lose/>
                  <a:moveTo>
                    <a:pt x="14" y="14"/>
                  </a:move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1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3" y="18"/>
                  </a:moveTo>
                  <a:cubicBezTo>
                    <a:pt x="33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lose/>
                  <a:moveTo>
                    <a:pt x="14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8"/>
                    <a:pt x="31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1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2" y="19"/>
                  </a:moveTo>
                  <a:cubicBezTo>
                    <a:pt x="32" y="19"/>
                    <a:pt x="32" y="19"/>
                    <a:pt x="33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29" y="18"/>
                  </a:move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2" y="14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8" y="19"/>
                    <a:pt x="28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8" y="18"/>
                    <a:pt x="28" y="18"/>
                  </a:cubicBezTo>
                  <a:cubicBezTo>
                    <a:pt x="29" y="18"/>
                    <a:pt x="29" y="18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0" y="19"/>
                  </a:cubicBezTo>
                  <a:cubicBezTo>
                    <a:pt x="30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3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32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3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6" y="18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5" y="18"/>
                    <a:pt x="25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lose/>
                  <a:moveTo>
                    <a:pt x="32" y="20"/>
                  </a:moveTo>
                  <a:cubicBezTo>
                    <a:pt x="32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19"/>
                    <a:pt x="31" y="19"/>
                  </a:cubicBezTo>
                  <a:cubicBezTo>
                    <a:pt x="31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14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7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0" y="15"/>
                  </a:moveTo>
                  <a:cubicBezTo>
                    <a:pt x="10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25" y="18"/>
                  </a:moveTo>
                  <a:cubicBezTo>
                    <a:pt x="25" y="18"/>
                    <a:pt x="24" y="18"/>
                    <a:pt x="24" y="18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27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3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lose/>
                  <a:moveTo>
                    <a:pt x="28" y="19"/>
                  </a:move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9"/>
                    <a:pt x="26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6" y="19"/>
                    <a:pt x="26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33" y="20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1"/>
                    <a:pt x="32" y="21"/>
                    <a:pt x="32" y="22"/>
                  </a:cubicBezTo>
                  <a:cubicBezTo>
                    <a:pt x="33" y="21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2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30" y="20"/>
                  </a:moveTo>
                  <a:cubicBezTo>
                    <a:pt x="31" y="20"/>
                    <a:pt x="31" y="20"/>
                    <a:pt x="32" y="20"/>
                  </a:cubicBezTo>
                  <a:cubicBezTo>
                    <a:pt x="31" y="21"/>
                    <a:pt x="31" y="21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1"/>
                    <a:pt x="31" y="21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1"/>
                    <a:pt x="30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19"/>
                    <a:pt x="29" y="19"/>
                  </a:cubicBezTo>
                  <a:cubicBezTo>
                    <a:pt x="30" y="20"/>
                    <a:pt x="30" y="20"/>
                    <a:pt x="31" y="20"/>
                  </a:cubicBezTo>
                  <a:cubicBezTo>
                    <a:pt x="31" y="20"/>
                    <a:pt x="31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lose/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1"/>
                    <a:pt x="31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8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6" y="19"/>
                  </a:moveTo>
                  <a:cubicBezTo>
                    <a:pt x="26" y="19"/>
                    <a:pt x="27" y="19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6" y="19"/>
                    <a:pt x="26" y="19"/>
                  </a:cubicBezTo>
                  <a:cubicBezTo>
                    <a:pt x="26" y="19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2" y="21"/>
                  </a:moveTo>
                  <a:cubicBezTo>
                    <a:pt x="32" y="21"/>
                    <a:pt x="32" y="21"/>
                    <a:pt x="32" y="20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lose/>
                  <a:moveTo>
                    <a:pt x="25" y="19"/>
                  </a:moveTo>
                  <a:cubicBezTo>
                    <a:pt x="26" y="19"/>
                    <a:pt x="25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6" y="22"/>
                    <a:pt x="25" y="22"/>
                  </a:cubicBezTo>
                  <a:cubicBezTo>
                    <a:pt x="25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5" y="21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1"/>
                    <a:pt x="25" y="21"/>
                  </a:cubicBezTo>
                  <a:cubicBezTo>
                    <a:pt x="25" y="21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3" y="21"/>
                    <a:pt x="23" y="22"/>
                  </a:cubicBezTo>
                  <a:cubicBezTo>
                    <a:pt x="23" y="22"/>
                    <a:pt x="23" y="22"/>
                    <a:pt x="22" y="22"/>
                  </a:cubicBezTo>
                  <a:cubicBezTo>
                    <a:pt x="23" y="22"/>
                    <a:pt x="23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2"/>
                    <a:pt x="22" y="22"/>
                  </a:cubicBezTo>
                  <a:cubicBezTo>
                    <a:pt x="22" y="22"/>
                    <a:pt x="23" y="22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1" y="22"/>
                    <a:pt x="21" y="23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20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20"/>
                    <a:pt x="23" y="20"/>
                  </a:cubicBezTo>
                  <a:cubicBezTo>
                    <a:pt x="23" y="20"/>
                    <a:pt x="23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16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20"/>
                    <a:pt x="17" y="20"/>
                  </a:cubicBezTo>
                  <a:cubicBezTo>
                    <a:pt x="17" y="20"/>
                    <a:pt x="16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8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7" y="19"/>
                    <a:pt x="17" y="19"/>
                  </a:cubicBezTo>
                  <a:cubicBezTo>
                    <a:pt x="17" y="19"/>
                    <a:pt x="18" y="19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7"/>
                    <a:pt x="12" y="17"/>
                  </a:cubicBezTo>
                  <a:cubicBezTo>
                    <a:pt x="12" y="17"/>
                    <a:pt x="12" y="17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lose/>
                  <a:moveTo>
                    <a:pt x="35" y="22"/>
                  </a:move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1"/>
                  </a:cubicBezTo>
                  <a:cubicBezTo>
                    <a:pt x="28" y="21"/>
                    <a:pt x="29" y="21"/>
                    <a:pt x="28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37" y="22"/>
                  </a:moveTo>
                  <a:cubicBezTo>
                    <a:pt x="37" y="22"/>
                    <a:pt x="38" y="21"/>
                    <a:pt x="38" y="21"/>
                  </a:cubicBezTo>
                  <a:cubicBezTo>
                    <a:pt x="37" y="21"/>
                    <a:pt x="36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34" y="22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lose/>
                  <a:moveTo>
                    <a:pt x="16" y="18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12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2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32" y="22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25" y="19"/>
                  </a:moveTo>
                  <a:cubicBezTo>
                    <a:pt x="25" y="19"/>
                    <a:pt x="26" y="20"/>
                    <a:pt x="26" y="20"/>
                  </a:cubicBezTo>
                  <a:cubicBezTo>
                    <a:pt x="25" y="20"/>
                    <a:pt x="25" y="20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33" y="22"/>
                  </a:moveTo>
                  <a:cubicBezTo>
                    <a:pt x="33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37" y="23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6" y="23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18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4" y="20"/>
                  </a:cubicBezTo>
                  <a:cubicBezTo>
                    <a:pt x="23" y="20"/>
                    <a:pt x="23" y="19"/>
                    <a:pt x="23" y="19"/>
                  </a:cubicBezTo>
                  <a:cubicBezTo>
                    <a:pt x="23" y="19"/>
                    <a:pt x="23" y="19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37" y="23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33" y="22"/>
                  </a:moveTo>
                  <a:cubicBezTo>
                    <a:pt x="33" y="22"/>
                    <a:pt x="33" y="22"/>
                    <a:pt x="33" y="22"/>
                  </a:cubicBezTo>
                  <a:cubicBezTo>
                    <a:pt x="33" y="23"/>
                    <a:pt x="33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3" y="20"/>
                    <a:pt x="23" y="20"/>
                  </a:cubicBezTo>
                  <a:cubicBezTo>
                    <a:pt x="23" y="20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30" y="22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6" y="23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lose/>
                  <a:moveTo>
                    <a:pt x="30" y="22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4"/>
                  </a:cubicBezTo>
                  <a:cubicBezTo>
                    <a:pt x="35" y="24"/>
                    <a:pt x="35" y="24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28" y="22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2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1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18" y="20"/>
                  </a:moveTo>
                  <a:cubicBezTo>
                    <a:pt x="18" y="20"/>
                    <a:pt x="18" y="20"/>
                    <a:pt x="17" y="20"/>
                  </a:cubicBezTo>
                  <a:cubicBezTo>
                    <a:pt x="17" y="20"/>
                    <a:pt x="17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4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lose/>
                  <a:moveTo>
                    <a:pt x="34" y="24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lose/>
                  <a:moveTo>
                    <a:pt x="2" y="17"/>
                  </a:moveTo>
                  <a:cubicBezTo>
                    <a:pt x="3" y="17"/>
                    <a:pt x="3" y="17"/>
                    <a:pt x="4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3"/>
                    <a:pt x="28" y="23"/>
                  </a:cubicBezTo>
                  <a:cubicBezTo>
                    <a:pt x="28" y="23"/>
                    <a:pt x="28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lose/>
                  <a:moveTo>
                    <a:pt x="24" y="22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6" y="18"/>
                  </a:moveTo>
                  <a:cubicBezTo>
                    <a:pt x="6" y="17"/>
                    <a:pt x="5" y="17"/>
                    <a:pt x="5" y="16"/>
                  </a:cubicBezTo>
                  <a:cubicBezTo>
                    <a:pt x="6" y="16"/>
                    <a:pt x="6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32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0" y="24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28" y="2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3"/>
                    <a:pt x="28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9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28" y="2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5" y="19"/>
                  </a:moveTo>
                  <a:cubicBezTo>
                    <a:pt x="6" y="19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9"/>
                    <a:pt x="7" y="19"/>
                  </a:cubicBezTo>
                  <a:cubicBezTo>
                    <a:pt x="6" y="18"/>
                    <a:pt x="6" y="19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0"/>
                  </a:cubicBezTo>
                  <a:cubicBezTo>
                    <a:pt x="13" y="20"/>
                    <a:pt x="13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7" y="23"/>
                  </a:moveTo>
                  <a:cubicBezTo>
                    <a:pt x="27" y="23"/>
                    <a:pt x="27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30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9" y="20"/>
                  </a:moveTo>
                  <a:cubicBezTo>
                    <a:pt x="9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1" y="22"/>
                  </a:moveTo>
                  <a:cubicBezTo>
                    <a:pt x="21" y="22"/>
                    <a:pt x="22" y="21"/>
                    <a:pt x="23" y="21"/>
                  </a:cubicBezTo>
                  <a:cubicBezTo>
                    <a:pt x="22" y="21"/>
                    <a:pt x="22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29" y="24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20"/>
                    <a:pt x="7" y="20"/>
                  </a:cubicBezTo>
                  <a:cubicBezTo>
                    <a:pt x="7" y="20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8" y="24"/>
                  </a:move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9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25" y="24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4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10" y="20"/>
                  </a:moveTo>
                  <a:cubicBezTo>
                    <a:pt x="10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17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8"/>
                    <a:pt x="3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5" y="25"/>
                    <a:pt x="24" y="25"/>
                  </a:cubicBezTo>
                  <a:cubicBezTo>
                    <a:pt x="24" y="25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7" y="24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ubicBezTo>
                    <a:pt x="27" y="24"/>
                    <a:pt x="27" y="24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6" y="20"/>
                  </a:moveTo>
                  <a:cubicBezTo>
                    <a:pt x="6" y="20"/>
                    <a:pt x="5" y="19"/>
                    <a:pt x="5" y="19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6" y="21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lose/>
                  <a:moveTo>
                    <a:pt x="34" y="26"/>
                  </a:move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11" y="21"/>
                  </a:moveTo>
                  <a:cubicBezTo>
                    <a:pt x="11" y="21"/>
                    <a:pt x="11" y="21"/>
                    <a:pt x="10" y="21"/>
                  </a:cubicBezTo>
                  <a:cubicBezTo>
                    <a:pt x="10" y="21"/>
                    <a:pt x="10" y="22"/>
                    <a:pt x="11" y="22"/>
                  </a:cubicBezTo>
                  <a:cubicBezTo>
                    <a:pt x="11" y="21"/>
                    <a:pt x="11" y="21"/>
                    <a:pt x="12" y="21"/>
                  </a:cubicBezTo>
                  <a:cubicBezTo>
                    <a:pt x="12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12" y="22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4" y="22"/>
                  </a:moveTo>
                  <a:cubicBezTo>
                    <a:pt x="12" y="21"/>
                    <a:pt x="13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2"/>
                    <a:pt x="13" y="22"/>
                    <a:pt x="14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2"/>
                    <a:pt x="14" y="22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8" y="21"/>
                  </a:moveTo>
                  <a:cubicBezTo>
                    <a:pt x="9" y="21"/>
                    <a:pt x="9" y="21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9" y="22"/>
                    <a:pt x="9" y="22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5" y="22"/>
                  </a:move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5" y="22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3"/>
                    <a:pt x="12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3"/>
                    <a:pt x="11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16" y="23"/>
                  </a:move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6" y="23"/>
                  </a:cubicBezTo>
                  <a:cubicBezTo>
                    <a:pt x="16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28" y="26"/>
                  </a:moveTo>
                  <a:cubicBezTo>
                    <a:pt x="28" y="25"/>
                    <a:pt x="29" y="26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5" y="24"/>
                  </a:cubicBezTo>
                  <a:cubicBezTo>
                    <a:pt x="14" y="23"/>
                    <a:pt x="14" y="23"/>
                    <a:pt x="13" y="23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5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0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1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lose/>
                  <a:moveTo>
                    <a:pt x="4" y="20"/>
                  </a:moveTo>
                  <a:cubicBezTo>
                    <a:pt x="4" y="20"/>
                    <a:pt x="4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3" y="21"/>
                    <a:pt x="3" y="20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4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6" y="26"/>
                    <a:pt x="26" y="26"/>
                  </a:cubicBezTo>
                  <a:cubicBezTo>
                    <a:pt x="26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6" y="23"/>
                  </a:cubicBezTo>
                  <a:cubicBezTo>
                    <a:pt x="16" y="23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2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9" y="22"/>
                  </a:moveTo>
                  <a:cubicBezTo>
                    <a:pt x="9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5" y="26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1"/>
                    <a:pt x="6" y="21"/>
                    <a:pt x="7" y="22"/>
                  </a:cubicBezTo>
                  <a:cubicBezTo>
                    <a:pt x="7" y="22"/>
                    <a:pt x="7" y="22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24" y="25"/>
                  </a:moveTo>
                  <a:cubicBezTo>
                    <a:pt x="25" y="25"/>
                    <a:pt x="25" y="25"/>
                    <a:pt x="25" y="26"/>
                  </a:cubicBezTo>
                  <a:cubicBezTo>
                    <a:pt x="25" y="26"/>
                    <a:pt x="25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6"/>
                    <a:pt x="24" y="26"/>
                  </a:cubicBezTo>
                  <a:cubicBezTo>
                    <a:pt x="24" y="26"/>
                    <a:pt x="24" y="26"/>
                    <a:pt x="25" y="26"/>
                  </a:cubicBezTo>
                  <a:cubicBezTo>
                    <a:pt x="24" y="26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16" y="24"/>
                  </a:moveTo>
                  <a:cubicBezTo>
                    <a:pt x="16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7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29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8" y="27"/>
                    <a:pt x="28" y="27"/>
                  </a:cubicBezTo>
                  <a:cubicBezTo>
                    <a:pt x="28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4"/>
                    <a:pt x="14" y="24"/>
                  </a:cubicBezTo>
                  <a:cubicBezTo>
                    <a:pt x="14" y="24"/>
                    <a:pt x="13" y="24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12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25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24" y="27"/>
                  </a:moveTo>
                  <a:cubicBezTo>
                    <a:pt x="25" y="27"/>
                    <a:pt x="25" y="27"/>
                    <a:pt x="26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4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4"/>
                    <a:pt x="10" y="24"/>
                  </a:cubicBezTo>
                  <a:cubicBezTo>
                    <a:pt x="10" y="24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22" y="26"/>
                  </a:moveTo>
                  <a:cubicBezTo>
                    <a:pt x="22" y="26"/>
                    <a:pt x="22" y="27"/>
                    <a:pt x="22" y="27"/>
                  </a:cubicBezTo>
                  <a:cubicBezTo>
                    <a:pt x="22" y="27"/>
                    <a:pt x="22" y="27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lose/>
                  <a:moveTo>
                    <a:pt x="24" y="27"/>
                  </a:move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22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lose/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lose/>
                  <a:moveTo>
                    <a:pt x="20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lose/>
                  <a:moveTo>
                    <a:pt x="20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lose/>
                  <a:moveTo>
                    <a:pt x="25" y="27"/>
                  </a:move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1"/>
            <p:cNvSpPr>
              <a:spLocks noEditPoints="1"/>
            </p:cNvSpPr>
            <p:nvPr/>
          </p:nvSpPr>
          <p:spPr bwMode="auto">
            <a:xfrm>
              <a:off x="2801938" y="354013"/>
              <a:ext cx="165100" cy="236538"/>
            </a:xfrm>
            <a:custGeom>
              <a:avLst/>
              <a:gdLst>
                <a:gd name="T0" fmla="*/ 13 w 60"/>
                <a:gd name="T1" fmla="*/ 39 h 86"/>
                <a:gd name="T2" fmla="*/ 8 w 60"/>
                <a:gd name="T3" fmla="*/ 33 h 86"/>
                <a:gd name="T4" fmla="*/ 13 w 60"/>
                <a:gd name="T5" fmla="*/ 28 h 86"/>
                <a:gd name="T6" fmla="*/ 19 w 60"/>
                <a:gd name="T7" fmla="*/ 20 h 86"/>
                <a:gd name="T8" fmla="*/ 20 w 60"/>
                <a:gd name="T9" fmla="*/ 12 h 86"/>
                <a:gd name="T10" fmla="*/ 23 w 60"/>
                <a:gd name="T11" fmla="*/ 3 h 86"/>
                <a:gd name="T12" fmla="*/ 39 w 60"/>
                <a:gd name="T13" fmla="*/ 6 h 86"/>
                <a:gd name="T14" fmla="*/ 41 w 60"/>
                <a:gd name="T15" fmla="*/ 12 h 86"/>
                <a:gd name="T16" fmla="*/ 39 w 60"/>
                <a:gd name="T17" fmla="*/ 19 h 86"/>
                <a:gd name="T18" fmla="*/ 47 w 60"/>
                <a:gd name="T19" fmla="*/ 20 h 86"/>
                <a:gd name="T20" fmla="*/ 53 w 60"/>
                <a:gd name="T21" fmla="*/ 27 h 86"/>
                <a:gd name="T22" fmla="*/ 52 w 60"/>
                <a:gd name="T23" fmla="*/ 36 h 86"/>
                <a:gd name="T24" fmla="*/ 36 w 60"/>
                <a:gd name="T25" fmla="*/ 43 h 86"/>
                <a:gd name="T26" fmla="*/ 31 w 60"/>
                <a:gd name="T27" fmla="*/ 5 h 86"/>
                <a:gd name="T28" fmla="*/ 30 w 60"/>
                <a:gd name="T29" fmla="*/ 6 h 86"/>
                <a:gd name="T30" fmla="*/ 26 w 60"/>
                <a:gd name="T31" fmla="*/ 10 h 86"/>
                <a:gd name="T32" fmla="*/ 27 w 60"/>
                <a:gd name="T33" fmla="*/ 11 h 86"/>
                <a:gd name="T34" fmla="*/ 27 w 60"/>
                <a:gd name="T35" fmla="*/ 12 h 86"/>
                <a:gd name="T36" fmla="*/ 22 w 60"/>
                <a:gd name="T37" fmla="*/ 13 h 86"/>
                <a:gd name="T38" fmla="*/ 27 w 60"/>
                <a:gd name="T39" fmla="*/ 14 h 86"/>
                <a:gd name="T40" fmla="*/ 22 w 60"/>
                <a:gd name="T41" fmla="*/ 15 h 86"/>
                <a:gd name="T42" fmla="*/ 26 w 60"/>
                <a:gd name="T43" fmla="*/ 16 h 86"/>
                <a:gd name="T44" fmla="*/ 24 w 60"/>
                <a:gd name="T45" fmla="*/ 17 h 86"/>
                <a:gd name="T46" fmla="*/ 38 w 60"/>
                <a:gd name="T47" fmla="*/ 18 h 86"/>
                <a:gd name="T48" fmla="*/ 23 w 60"/>
                <a:gd name="T49" fmla="*/ 19 h 86"/>
                <a:gd name="T50" fmla="*/ 27 w 60"/>
                <a:gd name="T51" fmla="*/ 20 h 86"/>
                <a:gd name="T52" fmla="*/ 13 w 60"/>
                <a:gd name="T53" fmla="*/ 22 h 86"/>
                <a:gd name="T54" fmla="*/ 13 w 60"/>
                <a:gd name="T55" fmla="*/ 22 h 86"/>
                <a:gd name="T56" fmla="*/ 40 w 60"/>
                <a:gd name="T57" fmla="*/ 23 h 86"/>
                <a:gd name="T58" fmla="*/ 39 w 60"/>
                <a:gd name="T59" fmla="*/ 23 h 86"/>
                <a:gd name="T60" fmla="*/ 26 w 60"/>
                <a:gd name="T61" fmla="*/ 25 h 86"/>
                <a:gd name="T62" fmla="*/ 21 w 60"/>
                <a:gd name="T63" fmla="*/ 25 h 86"/>
                <a:gd name="T64" fmla="*/ 24 w 60"/>
                <a:gd name="T65" fmla="*/ 25 h 86"/>
                <a:gd name="T66" fmla="*/ 48 w 60"/>
                <a:gd name="T67" fmla="*/ 26 h 86"/>
                <a:gd name="T68" fmla="*/ 25 w 60"/>
                <a:gd name="T69" fmla="*/ 26 h 86"/>
                <a:gd name="T70" fmla="*/ 20 w 60"/>
                <a:gd name="T71" fmla="*/ 27 h 86"/>
                <a:gd name="T72" fmla="*/ 19 w 60"/>
                <a:gd name="T73" fmla="*/ 28 h 86"/>
                <a:gd name="T74" fmla="*/ 50 w 60"/>
                <a:gd name="T75" fmla="*/ 30 h 86"/>
                <a:gd name="T76" fmla="*/ 50 w 60"/>
                <a:gd name="T77" fmla="*/ 29 h 86"/>
                <a:gd name="T78" fmla="*/ 39 w 60"/>
                <a:gd name="T79" fmla="*/ 32 h 86"/>
                <a:gd name="T80" fmla="*/ 45 w 60"/>
                <a:gd name="T81" fmla="*/ 29 h 86"/>
                <a:gd name="T82" fmla="*/ 25 w 60"/>
                <a:gd name="T83" fmla="*/ 29 h 86"/>
                <a:gd name="T84" fmla="*/ 18 w 60"/>
                <a:gd name="T85" fmla="*/ 30 h 86"/>
                <a:gd name="T86" fmla="*/ 20 w 60"/>
                <a:gd name="T87" fmla="*/ 31 h 86"/>
                <a:gd name="T88" fmla="*/ 55 w 60"/>
                <a:gd name="T89" fmla="*/ 32 h 86"/>
                <a:gd name="T90" fmla="*/ 49 w 60"/>
                <a:gd name="T91" fmla="*/ 32 h 86"/>
                <a:gd name="T92" fmla="*/ 37 w 60"/>
                <a:gd name="T93" fmla="*/ 33 h 86"/>
                <a:gd name="T94" fmla="*/ 47 w 60"/>
                <a:gd name="T95" fmla="*/ 34 h 86"/>
                <a:gd name="T96" fmla="*/ 11 w 60"/>
                <a:gd name="T97" fmla="*/ 34 h 86"/>
                <a:gd name="T98" fmla="*/ 48 w 60"/>
                <a:gd name="T99" fmla="*/ 35 h 86"/>
                <a:gd name="T100" fmla="*/ 34 w 60"/>
                <a:gd name="T101" fmla="*/ 35 h 86"/>
                <a:gd name="T102" fmla="*/ 43 w 60"/>
                <a:gd name="T103" fmla="*/ 35 h 86"/>
                <a:gd name="T104" fmla="*/ 11 w 60"/>
                <a:gd name="T105" fmla="*/ 35 h 86"/>
                <a:gd name="T106" fmla="*/ 15 w 60"/>
                <a:gd name="T107" fmla="*/ 36 h 86"/>
                <a:gd name="T108" fmla="*/ 10 w 60"/>
                <a:gd name="T109" fmla="*/ 36 h 86"/>
                <a:gd name="T110" fmla="*/ 11 w 60"/>
                <a:gd name="T111" fmla="*/ 36 h 86"/>
                <a:gd name="T112" fmla="*/ 15 w 60"/>
                <a:gd name="T113" fmla="*/ 37 h 86"/>
                <a:gd name="T114" fmla="*/ 16 w 60"/>
                <a:gd name="T115" fmla="*/ 37 h 86"/>
                <a:gd name="T116" fmla="*/ 44 w 60"/>
                <a:gd name="T117" fmla="*/ 37 h 86"/>
                <a:gd name="T118" fmla="*/ 37 w 60"/>
                <a:gd name="T119" fmla="*/ 38 h 86"/>
                <a:gd name="T120" fmla="*/ 34 w 60"/>
                <a:gd name="T121" fmla="*/ 38 h 86"/>
                <a:gd name="T122" fmla="*/ 48 w 60"/>
                <a:gd name="T123" fmla="*/ 40 h 86"/>
                <a:gd name="T124" fmla="*/ 36 w 60"/>
                <a:gd name="T125" fmla="*/ 4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" h="86">
                  <a:moveTo>
                    <a:pt x="28" y="86"/>
                  </a:moveTo>
                  <a:cubicBezTo>
                    <a:pt x="28" y="86"/>
                    <a:pt x="31" y="80"/>
                    <a:pt x="31" y="72"/>
                  </a:cubicBezTo>
                  <a:cubicBezTo>
                    <a:pt x="31" y="67"/>
                    <a:pt x="28" y="61"/>
                    <a:pt x="28" y="56"/>
                  </a:cubicBezTo>
                  <a:cubicBezTo>
                    <a:pt x="27" y="48"/>
                    <a:pt x="29" y="42"/>
                    <a:pt x="29" y="42"/>
                  </a:cubicBezTo>
                  <a:cubicBezTo>
                    <a:pt x="29" y="42"/>
                    <a:pt x="28" y="43"/>
                    <a:pt x="27" y="43"/>
                  </a:cubicBezTo>
                  <a:cubicBezTo>
                    <a:pt x="27" y="43"/>
                    <a:pt x="28" y="42"/>
                    <a:pt x="28" y="42"/>
                  </a:cubicBezTo>
                  <a:cubicBezTo>
                    <a:pt x="28" y="42"/>
                    <a:pt x="27" y="43"/>
                    <a:pt x="27" y="43"/>
                  </a:cubicBezTo>
                  <a:cubicBezTo>
                    <a:pt x="27" y="42"/>
                    <a:pt x="28" y="42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0"/>
                    <a:pt x="25" y="43"/>
                    <a:pt x="24" y="43"/>
                  </a:cubicBezTo>
                  <a:cubicBezTo>
                    <a:pt x="25" y="42"/>
                    <a:pt x="26" y="41"/>
                    <a:pt x="27" y="41"/>
                  </a:cubicBezTo>
                  <a:cubicBezTo>
                    <a:pt x="26" y="41"/>
                    <a:pt x="25" y="42"/>
                    <a:pt x="24" y="43"/>
                  </a:cubicBezTo>
                  <a:cubicBezTo>
                    <a:pt x="25" y="42"/>
                    <a:pt x="25" y="42"/>
                    <a:pt x="26" y="41"/>
                  </a:cubicBezTo>
                  <a:cubicBezTo>
                    <a:pt x="25" y="41"/>
                    <a:pt x="24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1" y="42"/>
                    <a:pt x="20" y="42"/>
                  </a:cubicBezTo>
                  <a:cubicBezTo>
                    <a:pt x="20" y="42"/>
                    <a:pt x="21" y="41"/>
                    <a:pt x="22" y="41"/>
                  </a:cubicBezTo>
                  <a:cubicBezTo>
                    <a:pt x="21" y="41"/>
                    <a:pt x="20" y="41"/>
                    <a:pt x="19" y="42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19" y="41"/>
                    <a:pt x="19" y="42"/>
                    <a:pt x="17" y="42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1"/>
                    <a:pt x="17" y="41"/>
                    <a:pt x="17" y="42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8" y="41"/>
                    <a:pt x="17" y="41"/>
                    <a:pt x="17" y="41"/>
                  </a:cubicBezTo>
                  <a:cubicBezTo>
                    <a:pt x="17" y="41"/>
                    <a:pt x="18" y="41"/>
                    <a:pt x="18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0"/>
                    <a:pt x="16" y="41"/>
                    <a:pt x="15" y="42"/>
                  </a:cubicBezTo>
                  <a:cubicBezTo>
                    <a:pt x="16" y="42"/>
                    <a:pt x="16" y="41"/>
                    <a:pt x="16" y="41"/>
                  </a:cubicBezTo>
                  <a:cubicBezTo>
                    <a:pt x="16" y="41"/>
                    <a:pt x="15" y="42"/>
                    <a:pt x="15" y="42"/>
                  </a:cubicBezTo>
                  <a:cubicBezTo>
                    <a:pt x="15" y="42"/>
                    <a:pt x="16" y="41"/>
                    <a:pt x="16" y="41"/>
                  </a:cubicBezTo>
                  <a:cubicBezTo>
                    <a:pt x="16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7" y="40"/>
                  </a:cubicBezTo>
                  <a:cubicBezTo>
                    <a:pt x="16" y="40"/>
                    <a:pt x="15" y="41"/>
                    <a:pt x="14" y="41"/>
                  </a:cubicBezTo>
                  <a:cubicBezTo>
                    <a:pt x="14" y="41"/>
                    <a:pt x="14" y="41"/>
                    <a:pt x="15" y="40"/>
                  </a:cubicBezTo>
                  <a:cubicBezTo>
                    <a:pt x="14" y="41"/>
                    <a:pt x="14" y="41"/>
                    <a:pt x="13" y="41"/>
                  </a:cubicBezTo>
                  <a:cubicBezTo>
                    <a:pt x="13" y="41"/>
                    <a:pt x="14" y="41"/>
                    <a:pt x="14" y="41"/>
                  </a:cubicBezTo>
                  <a:cubicBezTo>
                    <a:pt x="14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2" y="41"/>
                  </a:cubicBezTo>
                  <a:cubicBezTo>
                    <a:pt x="13" y="41"/>
                    <a:pt x="14" y="40"/>
                    <a:pt x="15" y="39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0"/>
                    <a:pt x="15" y="40"/>
                    <a:pt x="16" y="39"/>
                  </a:cubicBezTo>
                  <a:cubicBezTo>
                    <a:pt x="16" y="39"/>
                    <a:pt x="15" y="39"/>
                    <a:pt x="15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5" y="39"/>
                    <a:pt x="15" y="39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4" y="39"/>
                    <a:pt x="14" y="39"/>
                  </a:cubicBezTo>
                  <a:cubicBezTo>
                    <a:pt x="13" y="40"/>
                    <a:pt x="12" y="40"/>
                    <a:pt x="11" y="41"/>
                  </a:cubicBezTo>
                  <a:cubicBezTo>
                    <a:pt x="11" y="41"/>
                    <a:pt x="11" y="41"/>
                    <a:pt x="12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3" y="40"/>
                    <a:pt x="13" y="40"/>
                    <a:pt x="14" y="39"/>
                  </a:cubicBezTo>
                  <a:cubicBezTo>
                    <a:pt x="14" y="39"/>
                    <a:pt x="13" y="39"/>
                    <a:pt x="13" y="39"/>
                  </a:cubicBezTo>
                  <a:cubicBezTo>
                    <a:pt x="13" y="39"/>
                    <a:pt x="12" y="39"/>
                    <a:pt x="12" y="40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12" y="40"/>
                    <a:pt x="11" y="40"/>
                    <a:pt x="10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1" y="40"/>
                    <a:pt x="10" y="41"/>
                    <a:pt x="10" y="41"/>
                  </a:cubicBezTo>
                  <a:cubicBezTo>
                    <a:pt x="10" y="41"/>
                    <a:pt x="11" y="40"/>
                    <a:pt x="11" y="40"/>
                  </a:cubicBezTo>
                  <a:cubicBezTo>
                    <a:pt x="11" y="40"/>
                    <a:pt x="10" y="40"/>
                    <a:pt x="10" y="40"/>
                  </a:cubicBezTo>
                  <a:cubicBezTo>
                    <a:pt x="12" y="39"/>
                    <a:pt x="11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8"/>
                    <a:pt x="9" y="40"/>
                    <a:pt x="8" y="40"/>
                  </a:cubicBezTo>
                  <a:cubicBezTo>
                    <a:pt x="8" y="40"/>
                    <a:pt x="9" y="40"/>
                    <a:pt x="9" y="39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9" y="39"/>
                    <a:pt x="10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8" y="39"/>
                    <a:pt x="7" y="40"/>
                  </a:cubicBezTo>
                  <a:cubicBezTo>
                    <a:pt x="8" y="39"/>
                    <a:pt x="8" y="39"/>
                    <a:pt x="9" y="39"/>
                  </a:cubicBezTo>
                  <a:cubicBezTo>
                    <a:pt x="7" y="38"/>
                    <a:pt x="8" y="39"/>
                    <a:pt x="6" y="39"/>
                  </a:cubicBezTo>
                  <a:cubicBezTo>
                    <a:pt x="7" y="39"/>
                    <a:pt x="8" y="38"/>
                    <a:pt x="9" y="38"/>
                  </a:cubicBezTo>
                  <a:cubicBezTo>
                    <a:pt x="9" y="38"/>
                    <a:pt x="8" y="38"/>
                    <a:pt x="8" y="38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7" y="37"/>
                    <a:pt x="6" y="37"/>
                    <a:pt x="3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5" y="36"/>
                    <a:pt x="6" y="37"/>
                  </a:cubicBezTo>
                  <a:cubicBezTo>
                    <a:pt x="5" y="36"/>
                    <a:pt x="3" y="36"/>
                    <a:pt x="2" y="37"/>
                  </a:cubicBezTo>
                  <a:cubicBezTo>
                    <a:pt x="3" y="36"/>
                    <a:pt x="4" y="36"/>
                    <a:pt x="5" y="36"/>
                  </a:cubicBezTo>
                  <a:cubicBezTo>
                    <a:pt x="4" y="36"/>
                    <a:pt x="1" y="36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0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4"/>
                    <a:pt x="1" y="34"/>
                    <a:pt x="0" y="34"/>
                  </a:cubicBezTo>
                  <a:cubicBezTo>
                    <a:pt x="1" y="34"/>
                    <a:pt x="1" y="34"/>
                    <a:pt x="2" y="34"/>
                  </a:cubicBezTo>
                  <a:cubicBezTo>
                    <a:pt x="2" y="34"/>
                    <a:pt x="2" y="34"/>
                    <a:pt x="1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3"/>
                    <a:pt x="1" y="33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33"/>
                    <a:pt x="6" y="36"/>
                    <a:pt x="7" y="36"/>
                  </a:cubicBezTo>
                  <a:cubicBezTo>
                    <a:pt x="7" y="36"/>
                    <a:pt x="7" y="36"/>
                    <a:pt x="6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5"/>
                    <a:pt x="6" y="34"/>
                    <a:pt x="6" y="33"/>
                  </a:cubicBezTo>
                  <a:cubicBezTo>
                    <a:pt x="6" y="34"/>
                    <a:pt x="6" y="35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8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8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8" y="34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6" y="32"/>
                    <a:pt x="5" y="33"/>
                    <a:pt x="2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3" y="32"/>
                    <a:pt x="4" y="32"/>
                  </a:cubicBezTo>
                  <a:cubicBezTo>
                    <a:pt x="4" y="32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3" y="31"/>
                    <a:pt x="3" y="31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4" y="29"/>
                    <a:pt x="6" y="31"/>
                    <a:pt x="6" y="32"/>
                  </a:cubicBezTo>
                  <a:cubicBezTo>
                    <a:pt x="6" y="32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1"/>
                    <a:pt x="6" y="3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31"/>
                    <a:pt x="7" y="31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10" y="34"/>
                  </a:cubicBezTo>
                  <a:cubicBezTo>
                    <a:pt x="9" y="34"/>
                    <a:pt x="9" y="33"/>
                    <a:pt x="9" y="33"/>
                  </a:cubicBezTo>
                  <a:cubicBezTo>
                    <a:pt x="9" y="33"/>
                    <a:pt x="10" y="33"/>
                    <a:pt x="10" y="33"/>
                  </a:cubicBezTo>
                  <a:cubicBezTo>
                    <a:pt x="10" y="33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3"/>
                    <a:pt x="11" y="34"/>
                    <a:pt x="13" y="35"/>
                  </a:cubicBezTo>
                  <a:cubicBezTo>
                    <a:pt x="12" y="35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3"/>
                    <a:pt x="12" y="34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3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2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3"/>
                    <a:pt x="12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3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3" y="33"/>
                    <a:pt x="13" y="33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14" y="34"/>
                    <a:pt x="14" y="33"/>
                  </a:cubicBezTo>
                  <a:cubicBezTo>
                    <a:pt x="14" y="33"/>
                    <a:pt x="14" y="34"/>
                    <a:pt x="14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6" y="34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7" y="33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ubicBezTo>
                    <a:pt x="17" y="34"/>
                    <a:pt x="17" y="34"/>
                    <a:pt x="18" y="34"/>
                  </a:cubicBezTo>
                  <a:cubicBezTo>
                    <a:pt x="18" y="34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7" y="33"/>
                    <a:pt x="17" y="33"/>
                  </a:cubicBezTo>
                  <a:cubicBezTo>
                    <a:pt x="17" y="33"/>
                    <a:pt x="18" y="33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7" y="31"/>
                    <a:pt x="17" y="31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31"/>
                    <a:pt x="15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0"/>
                    <a:pt x="14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15" y="30"/>
                    <a:pt x="16" y="29"/>
                    <a:pt x="14" y="30"/>
                  </a:cubicBezTo>
                  <a:cubicBezTo>
                    <a:pt x="15" y="30"/>
                    <a:pt x="15" y="29"/>
                    <a:pt x="15" y="29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3" y="29"/>
                  </a:cubicBezTo>
                  <a:cubicBezTo>
                    <a:pt x="13" y="29"/>
                    <a:pt x="13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3" y="29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4" y="28"/>
                    <a:pt x="12" y="28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3" y="27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3" y="26"/>
                    <a:pt x="13" y="26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2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1" y="25"/>
                    <a:pt x="11" y="25"/>
                    <a:pt x="10" y="25"/>
                  </a:cubicBezTo>
                  <a:cubicBezTo>
                    <a:pt x="11" y="25"/>
                    <a:pt x="12" y="25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0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0" y="23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2" y="21"/>
                    <a:pt x="13" y="21"/>
                    <a:pt x="13" y="22"/>
                  </a:cubicBezTo>
                  <a:cubicBezTo>
                    <a:pt x="13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5" y="23"/>
                  </a:cubicBezTo>
                  <a:cubicBezTo>
                    <a:pt x="14" y="23"/>
                    <a:pt x="14" y="22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5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3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3"/>
                    <a:pt x="15" y="23"/>
                    <a:pt x="16" y="22"/>
                  </a:cubicBezTo>
                  <a:cubicBezTo>
                    <a:pt x="16" y="23"/>
                    <a:pt x="16" y="2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3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2"/>
                    <a:pt x="18" y="23"/>
                  </a:cubicBezTo>
                  <a:cubicBezTo>
                    <a:pt x="18" y="22"/>
                    <a:pt x="16" y="22"/>
                    <a:pt x="16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0"/>
                    <a:pt x="17" y="19"/>
                  </a:cubicBezTo>
                  <a:cubicBezTo>
                    <a:pt x="18" y="19"/>
                    <a:pt x="18" y="20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20" y="20"/>
                    <a:pt x="21" y="19"/>
                    <a:pt x="22" y="19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1" y="21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2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1" y="19"/>
                    <a:pt x="21" y="19"/>
                  </a:cubicBezTo>
                  <a:cubicBezTo>
                    <a:pt x="21" y="19"/>
                    <a:pt x="21" y="19"/>
                    <a:pt x="22" y="19"/>
                  </a:cubicBezTo>
                  <a:cubicBezTo>
                    <a:pt x="20" y="19"/>
                    <a:pt x="19" y="19"/>
                    <a:pt x="18" y="18"/>
                  </a:cubicBezTo>
                  <a:cubicBezTo>
                    <a:pt x="18" y="18"/>
                    <a:pt x="18" y="18"/>
                    <a:pt x="19" y="18"/>
                  </a:cubicBezTo>
                  <a:cubicBezTo>
                    <a:pt x="18" y="18"/>
                    <a:pt x="18" y="17"/>
                    <a:pt x="17" y="17"/>
                  </a:cubicBezTo>
                  <a:cubicBezTo>
                    <a:pt x="17" y="17"/>
                    <a:pt x="18" y="17"/>
                    <a:pt x="18" y="17"/>
                  </a:cubicBezTo>
                  <a:cubicBezTo>
                    <a:pt x="18" y="17"/>
                    <a:pt x="17" y="17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6" y="16"/>
                    <a:pt x="14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6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3" y="15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3" y="13"/>
                  </a:cubicBezTo>
                  <a:cubicBezTo>
                    <a:pt x="14" y="13"/>
                    <a:pt x="15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7" y="15"/>
                    <a:pt x="17" y="15"/>
                  </a:cubicBezTo>
                  <a:cubicBezTo>
                    <a:pt x="16" y="13"/>
                    <a:pt x="17" y="14"/>
                    <a:pt x="16" y="12"/>
                  </a:cubicBezTo>
                  <a:cubicBezTo>
                    <a:pt x="16" y="12"/>
                    <a:pt x="17" y="13"/>
                    <a:pt x="17" y="13"/>
                  </a:cubicBezTo>
                  <a:cubicBezTo>
                    <a:pt x="17" y="13"/>
                    <a:pt x="16" y="12"/>
                    <a:pt x="16" y="12"/>
                  </a:cubicBezTo>
                  <a:cubicBezTo>
                    <a:pt x="17" y="13"/>
                    <a:pt x="17" y="14"/>
                    <a:pt x="18" y="14"/>
                  </a:cubicBezTo>
                  <a:cubicBezTo>
                    <a:pt x="18" y="14"/>
                    <a:pt x="17" y="14"/>
                    <a:pt x="17" y="14"/>
                  </a:cubicBezTo>
                  <a:cubicBezTo>
                    <a:pt x="18" y="14"/>
                    <a:pt x="19" y="15"/>
                    <a:pt x="19" y="15"/>
                  </a:cubicBezTo>
                  <a:cubicBezTo>
                    <a:pt x="19" y="15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4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5"/>
                    <a:pt x="21" y="16"/>
                  </a:cubicBezTo>
                  <a:cubicBezTo>
                    <a:pt x="21" y="15"/>
                    <a:pt x="21" y="15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4"/>
                    <a:pt x="20" y="13"/>
                    <a:pt x="20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2" y="11"/>
                    <a:pt x="23" y="11"/>
                  </a:cubicBezTo>
                  <a:cubicBezTo>
                    <a:pt x="21" y="10"/>
                    <a:pt x="21" y="11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20" y="10"/>
                    <a:pt x="21" y="10"/>
                  </a:cubicBezTo>
                  <a:cubicBezTo>
                    <a:pt x="20" y="10"/>
                    <a:pt x="19" y="10"/>
                    <a:pt x="17" y="8"/>
                  </a:cubicBezTo>
                  <a:cubicBezTo>
                    <a:pt x="18" y="8"/>
                    <a:pt x="19" y="9"/>
                    <a:pt x="20" y="9"/>
                  </a:cubicBezTo>
                  <a:cubicBezTo>
                    <a:pt x="20" y="9"/>
                    <a:pt x="20" y="8"/>
                    <a:pt x="19" y="8"/>
                  </a:cubicBezTo>
                  <a:cubicBezTo>
                    <a:pt x="19" y="8"/>
                    <a:pt x="20" y="8"/>
                    <a:pt x="20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8"/>
                    <a:pt x="20" y="8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7"/>
                    <a:pt x="21" y="10"/>
                    <a:pt x="22" y="10"/>
                  </a:cubicBezTo>
                  <a:cubicBezTo>
                    <a:pt x="21" y="9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8"/>
                    <a:pt x="21" y="8"/>
                  </a:cubicBezTo>
                  <a:cubicBezTo>
                    <a:pt x="21" y="8"/>
                    <a:pt x="21" y="7"/>
                    <a:pt x="21" y="7"/>
                  </a:cubicBezTo>
                  <a:cubicBezTo>
                    <a:pt x="22" y="8"/>
                    <a:pt x="23" y="10"/>
                    <a:pt x="24" y="10"/>
                  </a:cubicBezTo>
                  <a:cubicBezTo>
                    <a:pt x="23" y="10"/>
                    <a:pt x="23" y="9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10"/>
                    <a:pt x="25" y="10"/>
                  </a:cubicBezTo>
                  <a:cubicBezTo>
                    <a:pt x="25" y="10"/>
                    <a:pt x="25" y="9"/>
                    <a:pt x="24" y="8"/>
                  </a:cubicBezTo>
                  <a:cubicBezTo>
                    <a:pt x="25" y="9"/>
                    <a:pt x="25" y="11"/>
                    <a:pt x="26" y="11"/>
                  </a:cubicBezTo>
                  <a:cubicBezTo>
                    <a:pt x="26" y="11"/>
                    <a:pt x="26" y="10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5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8"/>
                    <a:pt x="25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5" y="7"/>
                    <a:pt x="25" y="7"/>
                    <a:pt x="24" y="7"/>
                  </a:cubicBezTo>
                  <a:cubicBezTo>
                    <a:pt x="25" y="7"/>
                    <a:pt x="25" y="7"/>
                    <a:pt x="26" y="7"/>
                  </a:cubicBezTo>
                  <a:cubicBezTo>
                    <a:pt x="26" y="7"/>
                    <a:pt x="26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6"/>
                    <a:pt x="23" y="5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4" y="6"/>
                    <a:pt x="24" y="5"/>
                    <a:pt x="23" y="5"/>
                  </a:cubicBezTo>
                  <a:cubicBezTo>
                    <a:pt x="24" y="5"/>
                    <a:pt x="24" y="5"/>
                    <a:pt x="25" y="6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4" y="4"/>
                    <a:pt x="24" y="4"/>
                    <a:pt x="23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6" y="2"/>
                    <a:pt x="26" y="2"/>
                  </a:cubicBezTo>
                  <a:cubicBezTo>
                    <a:pt x="27" y="2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1"/>
                    <a:pt x="28" y="1"/>
                  </a:cubicBezTo>
                  <a:cubicBezTo>
                    <a:pt x="28" y="1"/>
                    <a:pt x="27" y="1"/>
                    <a:pt x="27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1"/>
                    <a:pt x="30" y="1"/>
                    <a:pt x="31" y="1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1"/>
                    <a:pt x="32" y="0"/>
                  </a:cubicBezTo>
                  <a:cubicBezTo>
                    <a:pt x="32" y="1"/>
                    <a:pt x="32" y="2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3" y="2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0"/>
                    <a:pt x="34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2"/>
                    <a:pt x="34" y="1"/>
                    <a:pt x="34" y="1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5" y="2"/>
                    <a:pt x="35" y="1"/>
                  </a:cubicBezTo>
                  <a:cubicBezTo>
                    <a:pt x="35" y="2"/>
                    <a:pt x="35" y="3"/>
                    <a:pt x="36" y="4"/>
                  </a:cubicBezTo>
                  <a:cubicBezTo>
                    <a:pt x="36" y="4"/>
                    <a:pt x="36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4"/>
                  </a:cubicBezTo>
                  <a:cubicBezTo>
                    <a:pt x="36" y="4"/>
                    <a:pt x="36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4"/>
                  </a:cubicBezTo>
                  <a:cubicBezTo>
                    <a:pt x="36" y="5"/>
                    <a:pt x="36" y="5"/>
                    <a:pt x="36" y="6"/>
                  </a:cubicBezTo>
                  <a:cubicBezTo>
                    <a:pt x="37" y="6"/>
                    <a:pt x="37" y="4"/>
                    <a:pt x="37" y="4"/>
                  </a:cubicBezTo>
                  <a:cubicBezTo>
                    <a:pt x="37" y="4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8" y="6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9" y="5"/>
                    <a:pt x="39" y="5"/>
                  </a:cubicBezTo>
                  <a:cubicBezTo>
                    <a:pt x="39" y="5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7"/>
                    <a:pt x="39" y="7"/>
                    <a:pt x="37" y="7"/>
                  </a:cubicBezTo>
                  <a:cubicBezTo>
                    <a:pt x="37" y="7"/>
                    <a:pt x="38" y="7"/>
                    <a:pt x="38" y="7"/>
                  </a:cubicBezTo>
                  <a:cubicBezTo>
                    <a:pt x="38" y="7"/>
                    <a:pt x="37" y="8"/>
                    <a:pt x="37" y="8"/>
                  </a:cubicBezTo>
                  <a:cubicBezTo>
                    <a:pt x="38" y="7"/>
                    <a:pt x="39" y="8"/>
                    <a:pt x="40" y="8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8"/>
                    <a:pt x="38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9"/>
                    <a:pt x="38" y="9"/>
                    <a:pt x="39" y="9"/>
                  </a:cubicBezTo>
                  <a:cubicBezTo>
                    <a:pt x="38" y="9"/>
                    <a:pt x="37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6" y="10"/>
                    <a:pt x="37" y="10"/>
                    <a:pt x="38" y="10"/>
                  </a:cubicBezTo>
                  <a:cubicBezTo>
                    <a:pt x="37" y="10"/>
                    <a:pt x="37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6" y="11"/>
                    <a:pt x="35" y="11"/>
                    <a:pt x="35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3"/>
                    <a:pt x="36" y="13"/>
                  </a:cubicBezTo>
                  <a:cubicBezTo>
                    <a:pt x="36" y="13"/>
                    <a:pt x="36" y="13"/>
                    <a:pt x="37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5" y="13"/>
                  </a:cubicBezTo>
                  <a:cubicBezTo>
                    <a:pt x="35" y="13"/>
                    <a:pt x="36" y="13"/>
                    <a:pt x="36" y="13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5" y="13"/>
                    <a:pt x="36" y="14"/>
                    <a:pt x="37" y="14"/>
                  </a:cubicBezTo>
                  <a:cubicBezTo>
                    <a:pt x="36" y="14"/>
                    <a:pt x="36" y="14"/>
                    <a:pt x="35" y="14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3"/>
                  </a:cubicBezTo>
                  <a:cubicBezTo>
                    <a:pt x="38" y="13"/>
                    <a:pt x="38" y="13"/>
                    <a:pt x="38" y="1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2"/>
                    <a:pt x="40" y="12"/>
                  </a:cubicBezTo>
                  <a:cubicBezTo>
                    <a:pt x="40" y="13"/>
                    <a:pt x="40" y="14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5"/>
                    <a:pt x="40" y="15"/>
                  </a:cubicBezTo>
                  <a:cubicBezTo>
                    <a:pt x="40" y="15"/>
                    <a:pt x="40" y="15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1" y="14"/>
                    <a:pt x="41" y="13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1" y="13"/>
                    <a:pt x="41" y="12"/>
                  </a:cubicBezTo>
                  <a:cubicBezTo>
                    <a:pt x="41" y="12"/>
                    <a:pt x="41" y="13"/>
                    <a:pt x="41" y="13"/>
                  </a:cubicBezTo>
                  <a:cubicBezTo>
                    <a:pt x="41" y="12"/>
                    <a:pt x="41" y="12"/>
                    <a:pt x="41" y="11"/>
                  </a:cubicBezTo>
                  <a:cubicBezTo>
                    <a:pt x="41" y="12"/>
                    <a:pt x="41" y="12"/>
                    <a:pt x="41" y="13"/>
                  </a:cubicBezTo>
                  <a:cubicBezTo>
                    <a:pt x="41" y="12"/>
                    <a:pt x="41" y="12"/>
                    <a:pt x="42" y="1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2"/>
                    <a:pt x="42" y="12"/>
                  </a:cubicBezTo>
                  <a:cubicBezTo>
                    <a:pt x="42" y="11"/>
                    <a:pt x="43" y="11"/>
                    <a:pt x="43" y="1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0"/>
                    <a:pt x="44" y="10"/>
                    <a:pt x="44" y="9"/>
                  </a:cubicBezTo>
                  <a:cubicBezTo>
                    <a:pt x="44" y="10"/>
                    <a:pt x="44" y="11"/>
                    <a:pt x="43" y="12"/>
                  </a:cubicBezTo>
                  <a:cubicBezTo>
                    <a:pt x="44" y="11"/>
                    <a:pt x="45" y="10"/>
                    <a:pt x="45" y="10"/>
                  </a:cubicBezTo>
                  <a:cubicBezTo>
                    <a:pt x="45" y="10"/>
                    <a:pt x="45" y="10"/>
                    <a:pt x="45" y="11"/>
                  </a:cubicBezTo>
                  <a:cubicBezTo>
                    <a:pt x="45" y="10"/>
                    <a:pt x="46" y="10"/>
                    <a:pt x="46" y="10"/>
                  </a:cubicBezTo>
                  <a:cubicBezTo>
                    <a:pt x="46" y="10"/>
                    <a:pt x="46" y="11"/>
                    <a:pt x="45" y="11"/>
                  </a:cubicBezTo>
                  <a:cubicBezTo>
                    <a:pt x="45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7" y="11"/>
                    <a:pt x="47" y="10"/>
                  </a:cubicBezTo>
                  <a:cubicBezTo>
                    <a:pt x="47" y="11"/>
                    <a:pt x="47" y="11"/>
                    <a:pt x="46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6" y="11"/>
                    <a:pt x="46" y="12"/>
                    <a:pt x="45" y="12"/>
                  </a:cubicBezTo>
                  <a:cubicBezTo>
                    <a:pt x="46" y="12"/>
                    <a:pt x="46" y="12"/>
                    <a:pt x="47" y="12"/>
                  </a:cubicBezTo>
                  <a:cubicBezTo>
                    <a:pt x="47" y="12"/>
                    <a:pt x="46" y="12"/>
                    <a:pt x="46" y="13"/>
                  </a:cubicBezTo>
                  <a:cubicBezTo>
                    <a:pt x="46" y="13"/>
                    <a:pt x="47" y="13"/>
                    <a:pt x="47" y="13"/>
                  </a:cubicBezTo>
                  <a:cubicBezTo>
                    <a:pt x="46" y="13"/>
                    <a:pt x="46" y="13"/>
                    <a:pt x="45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6" y="13"/>
                    <a:pt x="46" y="13"/>
                    <a:pt x="45" y="13"/>
                  </a:cubicBezTo>
                  <a:cubicBezTo>
                    <a:pt x="45" y="13"/>
                    <a:pt x="46" y="14"/>
                    <a:pt x="46" y="14"/>
                  </a:cubicBezTo>
                  <a:cubicBezTo>
                    <a:pt x="45" y="14"/>
                    <a:pt x="43" y="13"/>
                    <a:pt x="43" y="14"/>
                  </a:cubicBezTo>
                  <a:cubicBezTo>
                    <a:pt x="44" y="14"/>
                    <a:pt x="45" y="14"/>
                    <a:pt x="46" y="14"/>
                  </a:cubicBezTo>
                  <a:cubicBezTo>
                    <a:pt x="45" y="14"/>
                    <a:pt x="42" y="14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5"/>
                  </a:cubicBezTo>
                  <a:cubicBezTo>
                    <a:pt x="43" y="14"/>
                    <a:pt x="44" y="14"/>
                    <a:pt x="45" y="14"/>
                  </a:cubicBezTo>
                  <a:cubicBezTo>
                    <a:pt x="44" y="14"/>
                    <a:pt x="44" y="14"/>
                    <a:pt x="44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5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3" y="16"/>
                    <a:pt x="43" y="16"/>
                  </a:cubicBezTo>
                  <a:cubicBezTo>
                    <a:pt x="43" y="16"/>
                    <a:pt x="43" y="16"/>
                    <a:pt x="44" y="16"/>
                  </a:cubicBezTo>
                  <a:cubicBezTo>
                    <a:pt x="43" y="16"/>
                    <a:pt x="42" y="16"/>
                    <a:pt x="42" y="16"/>
                  </a:cubicBezTo>
                  <a:cubicBezTo>
                    <a:pt x="42" y="16"/>
                    <a:pt x="43" y="16"/>
                    <a:pt x="43" y="17"/>
                  </a:cubicBezTo>
                  <a:cubicBezTo>
                    <a:pt x="42" y="17"/>
                    <a:pt x="42" y="17"/>
                    <a:pt x="41" y="16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41" y="16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39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7"/>
                    <a:pt x="38" y="18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0" y="18"/>
                    <a:pt x="39" y="18"/>
                    <a:pt x="39" y="18"/>
                  </a:cubicBezTo>
                  <a:cubicBezTo>
                    <a:pt x="40" y="18"/>
                    <a:pt x="40" y="18"/>
                    <a:pt x="41" y="18"/>
                  </a:cubicBezTo>
                  <a:cubicBezTo>
                    <a:pt x="40" y="18"/>
                    <a:pt x="39" y="18"/>
                    <a:pt x="38" y="18"/>
                  </a:cubicBezTo>
                  <a:cubicBezTo>
                    <a:pt x="39" y="18"/>
                    <a:pt x="40" y="18"/>
                    <a:pt x="40" y="19"/>
                  </a:cubicBezTo>
                  <a:cubicBezTo>
                    <a:pt x="39" y="19"/>
                    <a:pt x="39" y="18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19"/>
                    <a:pt x="35" y="18"/>
                    <a:pt x="35" y="19"/>
                  </a:cubicBezTo>
                  <a:cubicBezTo>
                    <a:pt x="36" y="20"/>
                    <a:pt x="37" y="20"/>
                    <a:pt x="38" y="20"/>
                  </a:cubicBezTo>
                  <a:cubicBezTo>
                    <a:pt x="37" y="20"/>
                    <a:pt x="37" y="20"/>
                    <a:pt x="36" y="20"/>
                  </a:cubicBezTo>
                  <a:cubicBezTo>
                    <a:pt x="36" y="20"/>
                    <a:pt x="37" y="21"/>
                    <a:pt x="37" y="21"/>
                  </a:cubicBezTo>
                  <a:cubicBezTo>
                    <a:pt x="37" y="21"/>
                    <a:pt x="35" y="20"/>
                    <a:pt x="35" y="20"/>
                  </a:cubicBezTo>
                  <a:cubicBezTo>
                    <a:pt x="35" y="21"/>
                    <a:pt x="36" y="21"/>
                    <a:pt x="37" y="21"/>
                  </a:cubicBezTo>
                  <a:cubicBezTo>
                    <a:pt x="36" y="21"/>
                    <a:pt x="35" y="21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5" y="21"/>
                    <a:pt x="36" y="21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33" y="23"/>
                    <a:pt x="34" y="22"/>
                    <a:pt x="34" y="22"/>
                  </a:cubicBezTo>
                  <a:cubicBezTo>
                    <a:pt x="34" y="23"/>
                    <a:pt x="33" y="23"/>
                    <a:pt x="33" y="23"/>
                  </a:cubicBezTo>
                  <a:cubicBezTo>
                    <a:pt x="34" y="23"/>
                    <a:pt x="34" y="23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2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2"/>
                    <a:pt x="35" y="22"/>
                  </a:cubicBezTo>
                  <a:cubicBezTo>
                    <a:pt x="35" y="22"/>
                    <a:pt x="36" y="23"/>
                    <a:pt x="36" y="23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40" y="22"/>
                  </a:cubicBezTo>
                  <a:cubicBezTo>
                    <a:pt x="40" y="21"/>
                    <a:pt x="40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0"/>
                    <a:pt x="40" y="19"/>
                  </a:cubicBezTo>
                  <a:cubicBezTo>
                    <a:pt x="41" y="20"/>
                    <a:pt x="41" y="20"/>
                    <a:pt x="42" y="2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3" y="21"/>
                    <a:pt x="43" y="21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3" y="19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9"/>
                    <a:pt x="44" y="19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5" y="19"/>
                    <a:pt x="45" y="19"/>
                    <a:pt x="46" y="18"/>
                  </a:cubicBezTo>
                  <a:cubicBezTo>
                    <a:pt x="45" y="18"/>
                    <a:pt x="45" y="19"/>
                    <a:pt x="45" y="19"/>
                  </a:cubicBezTo>
                  <a:cubicBezTo>
                    <a:pt x="46" y="18"/>
                    <a:pt x="46" y="17"/>
                    <a:pt x="47" y="17"/>
                  </a:cubicBezTo>
                  <a:cubicBezTo>
                    <a:pt x="46" y="18"/>
                    <a:pt x="46" y="19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6" y="20"/>
                    <a:pt x="47" y="20"/>
                    <a:pt x="47" y="20"/>
                  </a:cubicBezTo>
                  <a:cubicBezTo>
                    <a:pt x="47" y="20"/>
                    <a:pt x="47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1"/>
                  </a:cubicBezTo>
                  <a:cubicBezTo>
                    <a:pt x="45" y="21"/>
                    <a:pt x="45" y="20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2"/>
                    <a:pt x="45" y="22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6" y="21"/>
                    <a:pt x="46" y="21"/>
                  </a:cubicBezTo>
                  <a:cubicBezTo>
                    <a:pt x="46" y="21"/>
                    <a:pt x="45" y="22"/>
                    <a:pt x="45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46" y="22"/>
                    <a:pt x="46" y="21"/>
                    <a:pt x="46" y="2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3"/>
                    <a:pt x="47" y="23"/>
                  </a:cubicBezTo>
                  <a:cubicBezTo>
                    <a:pt x="46" y="23"/>
                    <a:pt x="46" y="22"/>
                    <a:pt x="46" y="22"/>
                  </a:cubicBezTo>
                  <a:cubicBezTo>
                    <a:pt x="46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3"/>
                    <a:pt x="47" y="23"/>
                    <a:pt x="47" y="22"/>
                  </a:cubicBezTo>
                  <a:cubicBezTo>
                    <a:pt x="47" y="22"/>
                    <a:pt x="47" y="23"/>
                    <a:pt x="46" y="23"/>
                  </a:cubicBezTo>
                  <a:cubicBezTo>
                    <a:pt x="47" y="23"/>
                    <a:pt x="47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2"/>
                    <a:pt x="48" y="22"/>
                  </a:cubicBezTo>
                  <a:cubicBezTo>
                    <a:pt x="48" y="22"/>
                    <a:pt x="48" y="23"/>
                    <a:pt x="47" y="23"/>
                  </a:cubicBezTo>
                  <a:cubicBezTo>
                    <a:pt x="49" y="23"/>
                    <a:pt x="49" y="22"/>
                    <a:pt x="50" y="22"/>
                  </a:cubicBezTo>
                  <a:cubicBezTo>
                    <a:pt x="50" y="22"/>
                    <a:pt x="49" y="22"/>
                    <a:pt x="49" y="23"/>
                  </a:cubicBezTo>
                  <a:cubicBezTo>
                    <a:pt x="49" y="23"/>
                    <a:pt x="50" y="22"/>
                    <a:pt x="50" y="22"/>
                  </a:cubicBezTo>
                  <a:cubicBezTo>
                    <a:pt x="50" y="22"/>
                    <a:pt x="50" y="23"/>
                    <a:pt x="50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3"/>
                    <a:pt x="50" y="23"/>
                    <a:pt x="49" y="23"/>
                  </a:cubicBezTo>
                  <a:cubicBezTo>
                    <a:pt x="50" y="23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2"/>
                    <a:pt x="50" y="22"/>
                    <a:pt x="50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3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0" y="24"/>
                    <a:pt x="52" y="22"/>
                    <a:pt x="53" y="21"/>
                  </a:cubicBezTo>
                  <a:cubicBezTo>
                    <a:pt x="52" y="22"/>
                    <a:pt x="51" y="23"/>
                    <a:pt x="50" y="23"/>
                  </a:cubicBezTo>
                  <a:cubicBezTo>
                    <a:pt x="50" y="23"/>
                    <a:pt x="51" y="23"/>
                    <a:pt x="51" y="23"/>
                  </a:cubicBezTo>
                  <a:cubicBezTo>
                    <a:pt x="51" y="23"/>
                    <a:pt x="50" y="23"/>
                    <a:pt x="50" y="24"/>
                  </a:cubicBezTo>
                  <a:cubicBezTo>
                    <a:pt x="51" y="23"/>
                    <a:pt x="52" y="24"/>
                    <a:pt x="54" y="22"/>
                  </a:cubicBezTo>
                  <a:cubicBezTo>
                    <a:pt x="53" y="23"/>
                    <a:pt x="53" y="23"/>
                    <a:pt x="53" y="24"/>
                  </a:cubicBezTo>
                  <a:cubicBezTo>
                    <a:pt x="53" y="24"/>
                    <a:pt x="54" y="24"/>
                    <a:pt x="54" y="24"/>
                  </a:cubicBezTo>
                  <a:cubicBezTo>
                    <a:pt x="54" y="24"/>
                    <a:pt x="53" y="24"/>
                    <a:pt x="53" y="24"/>
                  </a:cubicBezTo>
                  <a:cubicBezTo>
                    <a:pt x="52" y="24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4" y="24"/>
                    <a:pt x="54" y="24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4" y="24"/>
                    <a:pt x="55" y="24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3" y="25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1" y="27"/>
                    <a:pt x="50" y="26"/>
                  </a:cubicBezTo>
                  <a:cubicBezTo>
                    <a:pt x="50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2" y="27"/>
                    <a:pt x="52" y="28"/>
                  </a:cubicBezTo>
                  <a:cubicBezTo>
                    <a:pt x="52" y="27"/>
                    <a:pt x="53" y="26"/>
                    <a:pt x="53" y="26"/>
                  </a:cubicBezTo>
                  <a:cubicBezTo>
                    <a:pt x="53" y="26"/>
                    <a:pt x="53" y="26"/>
                    <a:pt x="53" y="27"/>
                  </a:cubicBezTo>
                  <a:cubicBezTo>
                    <a:pt x="53" y="27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4" y="27"/>
                  </a:cubicBezTo>
                  <a:cubicBezTo>
                    <a:pt x="53" y="27"/>
                    <a:pt x="53" y="28"/>
                    <a:pt x="53" y="28"/>
                  </a:cubicBezTo>
                  <a:cubicBezTo>
                    <a:pt x="53" y="28"/>
                    <a:pt x="53" y="28"/>
                    <a:pt x="54" y="28"/>
                  </a:cubicBezTo>
                  <a:cubicBezTo>
                    <a:pt x="53" y="28"/>
                    <a:pt x="53" y="28"/>
                    <a:pt x="53" y="29"/>
                  </a:cubicBezTo>
                  <a:cubicBezTo>
                    <a:pt x="53" y="29"/>
                    <a:pt x="53" y="28"/>
                    <a:pt x="54" y="28"/>
                  </a:cubicBezTo>
                  <a:cubicBezTo>
                    <a:pt x="54" y="29"/>
                    <a:pt x="53" y="29"/>
                    <a:pt x="53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9"/>
                    <a:pt x="55" y="29"/>
                  </a:cubicBezTo>
                  <a:cubicBezTo>
                    <a:pt x="55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3" y="30"/>
                    <a:pt x="53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1"/>
                    <a:pt x="54" y="31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6" y="30"/>
                    <a:pt x="56" y="30"/>
                    <a:pt x="57" y="29"/>
                  </a:cubicBezTo>
                  <a:cubicBezTo>
                    <a:pt x="57" y="29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8"/>
                  </a:cubicBezTo>
                  <a:cubicBezTo>
                    <a:pt x="58" y="29"/>
                    <a:pt x="58" y="29"/>
                    <a:pt x="58" y="30"/>
                  </a:cubicBezTo>
                  <a:cubicBezTo>
                    <a:pt x="58" y="30"/>
                    <a:pt x="59" y="30"/>
                    <a:pt x="60" y="30"/>
                  </a:cubicBezTo>
                  <a:cubicBezTo>
                    <a:pt x="59" y="30"/>
                    <a:pt x="59" y="30"/>
                    <a:pt x="58" y="30"/>
                  </a:cubicBezTo>
                  <a:cubicBezTo>
                    <a:pt x="59" y="30"/>
                    <a:pt x="59" y="30"/>
                    <a:pt x="60" y="30"/>
                  </a:cubicBezTo>
                  <a:cubicBezTo>
                    <a:pt x="58" y="32"/>
                    <a:pt x="57" y="31"/>
                    <a:pt x="57" y="32"/>
                  </a:cubicBezTo>
                  <a:cubicBezTo>
                    <a:pt x="58" y="31"/>
                    <a:pt x="59" y="31"/>
                    <a:pt x="60" y="31"/>
                  </a:cubicBezTo>
                  <a:cubicBezTo>
                    <a:pt x="59" y="32"/>
                    <a:pt x="58" y="32"/>
                    <a:pt x="57" y="32"/>
                  </a:cubicBezTo>
                  <a:cubicBezTo>
                    <a:pt x="56" y="33"/>
                    <a:pt x="56" y="32"/>
                    <a:pt x="55" y="33"/>
                  </a:cubicBezTo>
                  <a:cubicBezTo>
                    <a:pt x="57" y="33"/>
                    <a:pt x="58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7" y="33"/>
                  </a:cubicBezTo>
                  <a:cubicBezTo>
                    <a:pt x="57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34"/>
                    <a:pt x="58" y="34"/>
                    <a:pt x="58" y="34"/>
                  </a:cubicBezTo>
                  <a:cubicBezTo>
                    <a:pt x="58" y="34"/>
                    <a:pt x="57" y="34"/>
                    <a:pt x="56" y="34"/>
                  </a:cubicBezTo>
                  <a:cubicBezTo>
                    <a:pt x="56" y="34"/>
                    <a:pt x="56" y="34"/>
                    <a:pt x="57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7" y="34"/>
                    <a:pt x="57" y="34"/>
                  </a:cubicBezTo>
                  <a:cubicBezTo>
                    <a:pt x="57" y="34"/>
                    <a:pt x="56" y="34"/>
                    <a:pt x="56" y="34"/>
                  </a:cubicBezTo>
                  <a:cubicBezTo>
                    <a:pt x="56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8" y="35"/>
                    <a:pt x="58" y="35"/>
                  </a:cubicBezTo>
                  <a:cubicBezTo>
                    <a:pt x="58" y="35"/>
                    <a:pt x="57" y="35"/>
                    <a:pt x="57" y="35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8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37"/>
                    <a:pt x="56" y="37"/>
                    <a:pt x="55" y="37"/>
                  </a:cubicBezTo>
                  <a:cubicBezTo>
                    <a:pt x="55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4" y="36"/>
                    <a:pt x="54" y="37"/>
                  </a:cubicBezTo>
                  <a:cubicBezTo>
                    <a:pt x="54" y="37"/>
                    <a:pt x="54" y="36"/>
                    <a:pt x="54" y="36"/>
                  </a:cubicBezTo>
                  <a:cubicBezTo>
                    <a:pt x="54" y="36"/>
                    <a:pt x="53" y="36"/>
                    <a:pt x="53" y="36"/>
                  </a:cubicBezTo>
                  <a:cubicBezTo>
                    <a:pt x="53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7"/>
                    <a:pt x="52" y="37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2" y="37"/>
                    <a:pt x="52" y="37"/>
                    <a:pt x="51" y="37"/>
                  </a:cubicBezTo>
                  <a:cubicBezTo>
                    <a:pt x="51" y="37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3" y="38"/>
                    <a:pt x="53" y="38"/>
                  </a:cubicBezTo>
                  <a:cubicBezTo>
                    <a:pt x="53" y="38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2" y="38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2" y="38"/>
                    <a:pt x="50" y="38"/>
                    <a:pt x="49" y="38"/>
                  </a:cubicBezTo>
                  <a:cubicBezTo>
                    <a:pt x="49" y="38"/>
                    <a:pt x="49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0" y="38"/>
                    <a:pt x="50" y="39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39"/>
                    <a:pt x="48" y="39"/>
                    <a:pt x="47" y="39"/>
                  </a:cubicBezTo>
                  <a:cubicBezTo>
                    <a:pt x="48" y="40"/>
                    <a:pt x="49" y="40"/>
                    <a:pt x="49" y="41"/>
                  </a:cubicBezTo>
                  <a:cubicBezTo>
                    <a:pt x="48" y="40"/>
                    <a:pt x="48" y="40"/>
                    <a:pt x="47" y="40"/>
                  </a:cubicBezTo>
                  <a:cubicBezTo>
                    <a:pt x="47" y="40"/>
                    <a:pt x="48" y="40"/>
                    <a:pt x="48" y="40"/>
                  </a:cubicBezTo>
                  <a:cubicBezTo>
                    <a:pt x="47" y="40"/>
                    <a:pt x="46" y="40"/>
                    <a:pt x="45" y="40"/>
                  </a:cubicBezTo>
                  <a:cubicBezTo>
                    <a:pt x="46" y="40"/>
                    <a:pt x="47" y="41"/>
                    <a:pt x="47" y="41"/>
                  </a:cubicBezTo>
                  <a:cubicBezTo>
                    <a:pt x="46" y="41"/>
                    <a:pt x="45" y="39"/>
                    <a:pt x="43" y="40"/>
                  </a:cubicBezTo>
                  <a:cubicBezTo>
                    <a:pt x="44" y="40"/>
                    <a:pt x="45" y="41"/>
                    <a:pt x="46" y="41"/>
                  </a:cubicBezTo>
                  <a:cubicBezTo>
                    <a:pt x="45" y="41"/>
                    <a:pt x="45" y="41"/>
                    <a:pt x="44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4" y="41"/>
                    <a:pt x="44" y="41"/>
                  </a:cubicBezTo>
                  <a:cubicBezTo>
                    <a:pt x="44" y="41"/>
                    <a:pt x="45" y="42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42"/>
                    <a:pt x="44" y="41"/>
                    <a:pt x="43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1"/>
                    <a:pt x="43" y="41"/>
                    <a:pt x="42" y="41"/>
                  </a:cubicBezTo>
                  <a:cubicBezTo>
                    <a:pt x="43" y="41"/>
                    <a:pt x="43" y="41"/>
                    <a:pt x="44" y="42"/>
                  </a:cubicBezTo>
                  <a:cubicBezTo>
                    <a:pt x="44" y="42"/>
                    <a:pt x="43" y="41"/>
                    <a:pt x="43" y="41"/>
                  </a:cubicBezTo>
                  <a:cubicBezTo>
                    <a:pt x="43" y="42"/>
                    <a:pt x="43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3" y="41"/>
                    <a:pt x="43" y="41"/>
                  </a:cubicBezTo>
                  <a:cubicBezTo>
                    <a:pt x="43" y="42"/>
                    <a:pt x="44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3" y="41"/>
                    <a:pt x="42" y="41"/>
                  </a:cubicBezTo>
                  <a:cubicBezTo>
                    <a:pt x="42" y="42"/>
                    <a:pt x="43" y="42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2" y="42"/>
                    <a:pt x="41" y="42"/>
                    <a:pt x="41" y="41"/>
                  </a:cubicBezTo>
                  <a:cubicBezTo>
                    <a:pt x="41" y="41"/>
                    <a:pt x="40" y="41"/>
                    <a:pt x="40" y="41"/>
                  </a:cubicBezTo>
                  <a:cubicBezTo>
                    <a:pt x="41" y="41"/>
                    <a:pt x="41" y="42"/>
                    <a:pt x="42" y="42"/>
                  </a:cubicBezTo>
                  <a:cubicBezTo>
                    <a:pt x="42" y="42"/>
                    <a:pt x="42" y="42"/>
                    <a:pt x="41" y="42"/>
                  </a:cubicBezTo>
                  <a:cubicBezTo>
                    <a:pt x="42" y="42"/>
                    <a:pt x="42" y="43"/>
                    <a:pt x="42" y="43"/>
                  </a:cubicBezTo>
                  <a:cubicBezTo>
                    <a:pt x="42" y="43"/>
                    <a:pt x="41" y="42"/>
                    <a:pt x="41" y="42"/>
                  </a:cubicBezTo>
                  <a:cubicBezTo>
                    <a:pt x="41" y="42"/>
                    <a:pt x="41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39" y="41"/>
                    <a:pt x="39" y="41"/>
                  </a:cubicBezTo>
                  <a:cubicBezTo>
                    <a:pt x="39" y="42"/>
                    <a:pt x="40" y="43"/>
                    <a:pt x="40" y="43"/>
                  </a:cubicBezTo>
                  <a:cubicBezTo>
                    <a:pt x="39" y="42"/>
                    <a:pt x="38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2"/>
                    <a:pt x="39" y="42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5" y="41"/>
                    <a:pt x="34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6" y="43"/>
                    <a:pt x="35" y="43"/>
                    <a:pt x="35" y="42"/>
                  </a:cubicBezTo>
                  <a:cubicBezTo>
                    <a:pt x="35" y="43"/>
                    <a:pt x="35" y="43"/>
                    <a:pt x="36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4" y="43"/>
                    <a:pt x="34" y="42"/>
                    <a:pt x="33" y="42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3" y="43"/>
                    <a:pt x="33" y="43"/>
                    <a:pt x="32" y="42"/>
                  </a:cubicBezTo>
                  <a:cubicBezTo>
                    <a:pt x="32" y="42"/>
                    <a:pt x="30" y="48"/>
                    <a:pt x="31" y="56"/>
                  </a:cubicBezTo>
                  <a:cubicBezTo>
                    <a:pt x="32" y="61"/>
                    <a:pt x="35" y="68"/>
                    <a:pt x="35" y="73"/>
                  </a:cubicBezTo>
                  <a:cubicBezTo>
                    <a:pt x="35" y="80"/>
                    <a:pt x="34" y="86"/>
                    <a:pt x="33" y="86"/>
                  </a:cubicBezTo>
                  <a:cubicBezTo>
                    <a:pt x="32" y="86"/>
                    <a:pt x="30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lose/>
                  <a:moveTo>
                    <a:pt x="27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30" y="4"/>
                  </a:moveTo>
                  <a:cubicBezTo>
                    <a:pt x="30" y="4"/>
                    <a:pt x="30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30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6" y="4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6" y="5"/>
                  </a:moveTo>
                  <a:cubicBezTo>
                    <a:pt x="36" y="5"/>
                    <a:pt x="35" y="5"/>
                    <a:pt x="35" y="5"/>
                  </a:cubicBezTo>
                  <a:cubicBezTo>
                    <a:pt x="35" y="5"/>
                    <a:pt x="35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lose/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6"/>
                    <a:pt x="30" y="6"/>
                  </a:cubicBezTo>
                  <a:cubicBezTo>
                    <a:pt x="30" y="6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lose/>
                  <a:moveTo>
                    <a:pt x="31" y="5"/>
                  </a:moveTo>
                  <a:cubicBezTo>
                    <a:pt x="31" y="5"/>
                    <a:pt x="31" y="5"/>
                    <a:pt x="30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lose/>
                  <a:moveTo>
                    <a:pt x="31" y="6"/>
                  </a:moveTo>
                  <a:cubicBezTo>
                    <a:pt x="31" y="6"/>
                    <a:pt x="31" y="5"/>
                    <a:pt x="31" y="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5" y="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1" y="6"/>
                  </a:move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6" y="6"/>
                  </a:move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lose/>
                  <a:moveTo>
                    <a:pt x="36" y="6"/>
                  </a:move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1" y="6"/>
                  </a:move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5" y="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7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1" y="6"/>
                    <a:pt x="31" y="7"/>
                  </a:cubicBezTo>
                  <a:cubicBezTo>
                    <a:pt x="31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6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lose/>
                  <a:moveTo>
                    <a:pt x="35" y="9"/>
                  </a:moveTo>
                  <a:cubicBezTo>
                    <a:pt x="35" y="9"/>
                    <a:pt x="35" y="9"/>
                    <a:pt x="35" y="8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lose/>
                  <a:moveTo>
                    <a:pt x="28" y="9"/>
                  </a:moveTo>
                  <a:cubicBezTo>
                    <a:pt x="28" y="9"/>
                    <a:pt x="28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3" y="10"/>
                    <a:pt x="23" y="10"/>
                  </a:cubicBezTo>
                  <a:cubicBezTo>
                    <a:pt x="22" y="10"/>
                    <a:pt x="22" y="10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lose/>
                  <a:moveTo>
                    <a:pt x="26" y="10"/>
                  </a:moveTo>
                  <a:cubicBezTo>
                    <a:pt x="26" y="10"/>
                    <a:pt x="26" y="9"/>
                    <a:pt x="25" y="9"/>
                  </a:cubicBezTo>
                  <a:cubicBezTo>
                    <a:pt x="26" y="10"/>
                    <a:pt x="26" y="11"/>
                    <a:pt x="26" y="11"/>
                  </a:cubicBezTo>
                  <a:cubicBezTo>
                    <a:pt x="26" y="11"/>
                    <a:pt x="26" y="11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35" y="10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lose/>
                  <a:moveTo>
                    <a:pt x="36" y="10"/>
                  </a:moveTo>
                  <a:cubicBezTo>
                    <a:pt x="36" y="10"/>
                    <a:pt x="35" y="10"/>
                    <a:pt x="35" y="10"/>
                  </a:cubicBezTo>
                  <a:cubicBezTo>
                    <a:pt x="35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35" y="10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lose/>
                  <a:moveTo>
                    <a:pt x="36" y="10"/>
                  </a:move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8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0"/>
                    <a:pt x="24" y="10"/>
                  </a:cubicBezTo>
                  <a:cubicBezTo>
                    <a:pt x="24" y="10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2"/>
                  </a:cubicBezTo>
                  <a:cubicBezTo>
                    <a:pt x="25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6" y="11"/>
                  </a:cubicBezTo>
                  <a:cubicBezTo>
                    <a:pt x="26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2"/>
                    <a:pt x="28" y="12"/>
                  </a:cubicBezTo>
                  <a:cubicBezTo>
                    <a:pt x="28" y="12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2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47" y="11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2"/>
                  </a:cubicBezTo>
                  <a:cubicBezTo>
                    <a:pt x="27" y="12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3" y="11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8" y="11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lose/>
                  <a:moveTo>
                    <a:pt x="23" y="12"/>
                  </a:moveTo>
                  <a:cubicBezTo>
                    <a:pt x="23" y="12"/>
                    <a:pt x="23" y="12"/>
                    <a:pt x="23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0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34" y="12"/>
                  </a:moveTo>
                  <a:cubicBezTo>
                    <a:pt x="34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3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8" y="13"/>
                  </a:moveTo>
                  <a:cubicBezTo>
                    <a:pt x="28" y="13"/>
                    <a:pt x="27" y="12"/>
                    <a:pt x="27" y="12"/>
                  </a:cubicBezTo>
                  <a:cubicBezTo>
                    <a:pt x="28" y="12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45" y="13"/>
                  </a:moveTo>
                  <a:cubicBezTo>
                    <a:pt x="45" y="13"/>
                    <a:pt x="45" y="13"/>
                    <a:pt x="46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lose/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lose/>
                  <a:moveTo>
                    <a:pt x="21" y="13"/>
                  </a:moveTo>
                  <a:cubicBezTo>
                    <a:pt x="21" y="13"/>
                    <a:pt x="21" y="13"/>
                    <a:pt x="22" y="13"/>
                  </a:cubicBez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4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28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40" y="13"/>
                  </a:move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5"/>
                    <a:pt x="39" y="15"/>
                    <a:pt x="39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5"/>
                    <a:pt x="39" y="14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43" y="13"/>
                  </a:move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2" y="13"/>
                  </a:cubicBezTo>
                  <a:cubicBezTo>
                    <a:pt x="42" y="13"/>
                    <a:pt x="42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41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lose/>
                  <a:moveTo>
                    <a:pt x="38" y="14"/>
                  </a:moveTo>
                  <a:cubicBezTo>
                    <a:pt x="39" y="14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4"/>
                    <a:pt x="39" y="14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16" y="14"/>
                  </a:moveTo>
                  <a:cubicBezTo>
                    <a:pt x="15" y="13"/>
                    <a:pt x="14" y="12"/>
                    <a:pt x="14" y="11"/>
                  </a:cubicBezTo>
                  <a:cubicBezTo>
                    <a:pt x="15" y="11"/>
                    <a:pt x="16" y="13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8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lose/>
                  <a:moveTo>
                    <a:pt x="16" y="14"/>
                  </a:moveTo>
                  <a:cubicBezTo>
                    <a:pt x="16" y="13"/>
                    <a:pt x="16" y="12"/>
                    <a:pt x="15" y="11"/>
                  </a:cubicBezTo>
                  <a:cubicBezTo>
                    <a:pt x="16" y="12"/>
                    <a:pt x="16" y="13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38" y="14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25" y="15"/>
                    <a:pt x="25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37" y="15"/>
                  </a:move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2" y="15"/>
                    <a:pt x="22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2" y="16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22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8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6"/>
                    <a:pt x="25" y="16"/>
                  </a:cubicBezTo>
                  <a:cubicBezTo>
                    <a:pt x="25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25" y="16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lose/>
                  <a:moveTo>
                    <a:pt x="21" y="16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lose/>
                  <a:moveTo>
                    <a:pt x="26" y="16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7"/>
                    <a:pt x="26" y="17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5" y="16"/>
                  </a:cubicBezTo>
                  <a:cubicBezTo>
                    <a:pt x="25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37" y="16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lose/>
                  <a:moveTo>
                    <a:pt x="21" y="16"/>
                  </a:moveTo>
                  <a:cubicBezTo>
                    <a:pt x="21" y="16"/>
                    <a:pt x="21" y="16"/>
                    <a:pt x="20" y="16"/>
                  </a:cubicBezTo>
                  <a:cubicBezTo>
                    <a:pt x="20" y="16"/>
                    <a:pt x="20" y="16"/>
                    <a:pt x="21" y="16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6" y="16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0" y="17"/>
                  </a:moveTo>
                  <a:cubicBezTo>
                    <a:pt x="21" y="17"/>
                    <a:pt x="21" y="18"/>
                    <a:pt x="21" y="18"/>
                  </a:cubicBezTo>
                  <a:cubicBezTo>
                    <a:pt x="21" y="18"/>
                    <a:pt x="21" y="18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8"/>
                    <a:pt x="34" y="18"/>
                  </a:cubicBezTo>
                  <a:cubicBezTo>
                    <a:pt x="34" y="18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19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0" y="18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6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37" y="18"/>
                  </a:moveTo>
                  <a:cubicBezTo>
                    <a:pt x="37" y="18"/>
                    <a:pt x="37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lose/>
                  <a:moveTo>
                    <a:pt x="35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4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6" y="18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lose/>
                  <a:moveTo>
                    <a:pt x="35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22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5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4" y="19"/>
                  </a:move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20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lose/>
                  <a:moveTo>
                    <a:pt x="20" y="20"/>
                  </a:moveTo>
                  <a:cubicBezTo>
                    <a:pt x="20" y="19"/>
                    <a:pt x="19" y="19"/>
                    <a:pt x="18" y="19"/>
                  </a:cubicBezTo>
                  <a:cubicBezTo>
                    <a:pt x="20" y="19"/>
                    <a:pt x="21" y="19"/>
                    <a:pt x="22" y="19"/>
                  </a:cubicBezTo>
                  <a:cubicBezTo>
                    <a:pt x="21" y="19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19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6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34" y="20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lose/>
                  <a:moveTo>
                    <a:pt x="45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4" y="20"/>
                    <a:pt x="44" y="21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46" y="20"/>
                  </a:move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lose/>
                  <a:moveTo>
                    <a:pt x="25" y="20"/>
                  </a:moveTo>
                  <a:cubicBezTo>
                    <a:pt x="26" y="20"/>
                    <a:pt x="26" y="20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47" y="20"/>
                  </a:moveTo>
                  <a:cubicBezTo>
                    <a:pt x="48" y="20"/>
                    <a:pt x="48" y="20"/>
                    <a:pt x="49" y="20"/>
                  </a:cubicBezTo>
                  <a:cubicBezTo>
                    <a:pt x="47" y="21"/>
                    <a:pt x="47" y="21"/>
                    <a:pt x="46" y="20"/>
                  </a:cubicBezTo>
                  <a:cubicBezTo>
                    <a:pt x="46" y="20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lose/>
                  <a:moveTo>
                    <a:pt x="22" y="21"/>
                  </a:moveTo>
                  <a:cubicBezTo>
                    <a:pt x="22" y="21"/>
                    <a:pt x="23" y="21"/>
                    <a:pt x="23" y="21"/>
                  </a:cubicBezTo>
                  <a:cubicBezTo>
                    <a:pt x="23" y="21"/>
                    <a:pt x="23" y="22"/>
                    <a:pt x="22" y="22"/>
                  </a:cubicBezTo>
                  <a:cubicBezTo>
                    <a:pt x="22" y="22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1" y="22"/>
                    <a:pt x="21" y="21"/>
                    <a:pt x="21" y="21"/>
                  </a:cubicBezTo>
                  <a:cubicBezTo>
                    <a:pt x="21" y="21"/>
                    <a:pt x="21" y="22"/>
                    <a:pt x="21" y="22"/>
                  </a:cubicBezTo>
                  <a:cubicBezTo>
                    <a:pt x="21" y="22"/>
                    <a:pt x="21" y="21"/>
                    <a:pt x="21" y="21"/>
                  </a:cubicBezTo>
                  <a:cubicBezTo>
                    <a:pt x="21" y="21"/>
                    <a:pt x="23" y="21"/>
                    <a:pt x="23" y="21"/>
                  </a:cubicBezTo>
                  <a:cubicBezTo>
                    <a:pt x="23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44" y="21"/>
                  </a:moveTo>
                  <a:cubicBezTo>
                    <a:pt x="44" y="21"/>
                    <a:pt x="44" y="21"/>
                    <a:pt x="43" y="21"/>
                  </a:cubicBezTo>
                  <a:cubicBezTo>
                    <a:pt x="43" y="21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3"/>
                    <a:pt x="43" y="23"/>
                  </a:cubicBezTo>
                  <a:cubicBezTo>
                    <a:pt x="43" y="23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3" y="23"/>
                    <a:pt x="44" y="23"/>
                  </a:cubicBezTo>
                  <a:cubicBezTo>
                    <a:pt x="44" y="23"/>
                    <a:pt x="44" y="22"/>
                    <a:pt x="44" y="22"/>
                  </a:cubicBezTo>
                  <a:cubicBezTo>
                    <a:pt x="44" y="22"/>
                    <a:pt x="44" y="22"/>
                    <a:pt x="44" y="2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5" y="22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43" y="21"/>
                  </a:move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2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13" y="22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2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2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40" y="2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6" y="22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lose/>
                  <a:moveTo>
                    <a:pt x="45" y="22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3"/>
                    <a:pt x="44" y="23"/>
                    <a:pt x="44" y="24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5" y="23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lose/>
                  <a:moveTo>
                    <a:pt x="42" y="2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2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6" y="22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24" y="23"/>
                    <a:pt x="24" y="22"/>
                    <a:pt x="24" y="22"/>
                  </a:cubicBezTo>
                  <a:cubicBezTo>
                    <a:pt x="24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13" y="22"/>
                  </a:moveTo>
                  <a:cubicBezTo>
                    <a:pt x="13" y="22"/>
                    <a:pt x="12" y="22"/>
                    <a:pt x="12" y="22"/>
                  </a:cubicBezTo>
                  <a:cubicBezTo>
                    <a:pt x="12" y="22"/>
                    <a:pt x="13" y="23"/>
                    <a:pt x="13" y="23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46" y="22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lose/>
                  <a:moveTo>
                    <a:pt x="41" y="22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40" y="22"/>
                  </a:moveTo>
                  <a:cubicBezTo>
                    <a:pt x="40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2" y="23"/>
                    <a:pt x="42" y="23"/>
                  </a:cubicBezTo>
                  <a:cubicBezTo>
                    <a:pt x="43" y="23"/>
                    <a:pt x="43" y="23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lose/>
                  <a:moveTo>
                    <a:pt x="40" y="2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1" y="22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17" y="23"/>
                  </a:moveTo>
                  <a:cubicBezTo>
                    <a:pt x="17" y="23"/>
                    <a:pt x="17" y="23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4"/>
                  </a:cubicBezTo>
                  <a:cubicBezTo>
                    <a:pt x="17" y="24"/>
                    <a:pt x="18" y="24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lose/>
                  <a:moveTo>
                    <a:pt x="43" y="23"/>
                  </a:move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lose/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lose/>
                  <a:moveTo>
                    <a:pt x="38" y="23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9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1" y="23"/>
                  </a:cubicBezTo>
                  <a:cubicBezTo>
                    <a:pt x="41" y="23"/>
                    <a:pt x="41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lose/>
                  <a:moveTo>
                    <a:pt x="37" y="23"/>
                  </a:moveTo>
                  <a:cubicBezTo>
                    <a:pt x="37" y="23"/>
                    <a:pt x="38" y="23"/>
                    <a:pt x="38" y="23"/>
                  </a:cubicBezTo>
                  <a:cubicBezTo>
                    <a:pt x="38" y="23"/>
                    <a:pt x="38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24" y="23"/>
                  </a:moveTo>
                  <a:cubicBezTo>
                    <a:pt x="25" y="23"/>
                    <a:pt x="25" y="23"/>
                    <a:pt x="26" y="23"/>
                  </a:cubicBezTo>
                  <a:cubicBezTo>
                    <a:pt x="26" y="23"/>
                    <a:pt x="26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6" y="23"/>
                    <a:pt x="26" y="24"/>
                    <a:pt x="26" y="24"/>
                  </a:cubicBezTo>
                  <a:cubicBezTo>
                    <a:pt x="26" y="24"/>
                    <a:pt x="25" y="23"/>
                    <a:pt x="25" y="23"/>
                  </a:cubicBezTo>
                  <a:cubicBezTo>
                    <a:pt x="25" y="23"/>
                    <a:pt x="25" y="23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4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52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0" y="24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lose/>
                  <a:moveTo>
                    <a:pt x="47" y="24"/>
                  </a:move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52" y="24"/>
                  </a:moveTo>
                  <a:cubicBezTo>
                    <a:pt x="51" y="24"/>
                    <a:pt x="50" y="24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9" y="25"/>
                    <a:pt x="49" y="25"/>
                    <a:pt x="50" y="25"/>
                  </a:cubicBezTo>
                  <a:cubicBezTo>
                    <a:pt x="50" y="24"/>
                    <a:pt x="49" y="24"/>
                    <a:pt x="49" y="24"/>
                  </a:cubicBezTo>
                  <a:cubicBezTo>
                    <a:pt x="50" y="24"/>
                    <a:pt x="50" y="25"/>
                    <a:pt x="51" y="24"/>
                  </a:cubicBezTo>
                  <a:cubicBezTo>
                    <a:pt x="51" y="24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6" y="24"/>
                    <a:pt x="16" y="24"/>
                  </a:cubicBezTo>
                  <a:cubicBezTo>
                    <a:pt x="16" y="24"/>
                    <a:pt x="16" y="25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47" y="24"/>
                  </a:moveTo>
                  <a:cubicBezTo>
                    <a:pt x="47" y="24"/>
                    <a:pt x="46" y="24"/>
                    <a:pt x="46" y="24"/>
                  </a:cubicBezTo>
                  <a:cubicBezTo>
                    <a:pt x="46" y="25"/>
                    <a:pt x="47" y="25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39" y="25"/>
                  </a:moveTo>
                  <a:cubicBezTo>
                    <a:pt x="39" y="25"/>
                    <a:pt x="39" y="25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lose/>
                  <a:moveTo>
                    <a:pt x="49" y="25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lose/>
                  <a:moveTo>
                    <a:pt x="45" y="25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47" y="25"/>
                  </a:moveTo>
                  <a:cubicBezTo>
                    <a:pt x="47" y="25"/>
                    <a:pt x="47" y="25"/>
                    <a:pt x="48" y="25"/>
                  </a:cubicBezTo>
                  <a:cubicBezTo>
                    <a:pt x="48" y="25"/>
                    <a:pt x="48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lose/>
                  <a:moveTo>
                    <a:pt x="47" y="25"/>
                  </a:move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lose/>
                  <a:moveTo>
                    <a:pt x="50" y="25"/>
                  </a:moveTo>
                  <a:cubicBezTo>
                    <a:pt x="50" y="25"/>
                    <a:pt x="49" y="25"/>
                    <a:pt x="49" y="25"/>
                  </a:cubicBezTo>
                  <a:cubicBezTo>
                    <a:pt x="49" y="25"/>
                    <a:pt x="49" y="25"/>
                    <a:pt x="48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lose/>
                  <a:moveTo>
                    <a:pt x="20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lose/>
                  <a:moveTo>
                    <a:pt x="45" y="25"/>
                  </a:moveTo>
                  <a:cubicBezTo>
                    <a:pt x="45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1" y="25"/>
                    <a:pt x="51" y="25"/>
                  </a:cubicBezTo>
                  <a:cubicBezTo>
                    <a:pt x="51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lose/>
                  <a:moveTo>
                    <a:pt x="16" y="25"/>
                  </a:moveTo>
                  <a:cubicBezTo>
                    <a:pt x="16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6" y="25"/>
                  </a:move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5" y="26"/>
                  </a:cubicBezTo>
                  <a:cubicBezTo>
                    <a:pt x="25" y="26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8" y="25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45" y="26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9" y="26"/>
                    <a:pt x="49" y="26"/>
                  </a:cubicBezTo>
                  <a:cubicBezTo>
                    <a:pt x="49" y="26"/>
                    <a:pt x="49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50" y="26"/>
                  </a:move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49" y="26"/>
                    <a:pt x="49" y="26"/>
                  </a:cubicBezTo>
                  <a:cubicBezTo>
                    <a:pt x="49" y="26"/>
                    <a:pt x="49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lose/>
                  <a:moveTo>
                    <a:pt x="23" y="26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lose/>
                  <a:moveTo>
                    <a:pt x="45" y="26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lose/>
                  <a:moveTo>
                    <a:pt x="16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6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lose/>
                  <a:moveTo>
                    <a:pt x="17" y="26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6"/>
                    <a:pt x="46" y="26"/>
                    <a:pt x="47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4" y="27"/>
                  </a:move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3" y="26"/>
                    <a:pt x="43" y="26"/>
                  </a:cubicBezTo>
                  <a:cubicBezTo>
                    <a:pt x="44" y="26"/>
                    <a:pt x="44" y="26"/>
                    <a:pt x="45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lose/>
                  <a:moveTo>
                    <a:pt x="33" y="26"/>
                  </a:move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lose/>
                  <a:moveTo>
                    <a:pt x="24" y="26"/>
                  </a:move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7" y="26"/>
                    <a:pt x="17" y="26"/>
                  </a:cubicBezTo>
                  <a:cubicBezTo>
                    <a:pt x="17" y="26"/>
                    <a:pt x="17" y="27"/>
                    <a:pt x="17" y="27"/>
                  </a:cubicBezTo>
                  <a:cubicBezTo>
                    <a:pt x="18" y="27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47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  <a:moveTo>
                    <a:pt x="47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7"/>
                  </a:cubicBezTo>
                  <a:cubicBezTo>
                    <a:pt x="47" y="27"/>
                    <a:pt x="47" y="27"/>
                    <a:pt x="46" y="27"/>
                  </a:cubicBezTo>
                  <a:cubicBezTo>
                    <a:pt x="47" y="27"/>
                    <a:pt x="47" y="27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lose/>
                  <a:moveTo>
                    <a:pt x="48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7"/>
                  </a:cubicBezTo>
                  <a:cubicBezTo>
                    <a:pt x="18" y="27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49" y="26"/>
                  </a:move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lose/>
                  <a:moveTo>
                    <a:pt x="46" y="27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lose/>
                  <a:moveTo>
                    <a:pt x="25" y="27"/>
                  </a:move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0" y="27"/>
                  </a:moveTo>
                  <a:cubicBezTo>
                    <a:pt x="40" y="28"/>
                    <a:pt x="40" y="28"/>
                    <a:pt x="39" y="28"/>
                  </a:cubicBezTo>
                  <a:cubicBezTo>
                    <a:pt x="39" y="28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lose/>
                  <a:moveTo>
                    <a:pt x="49" y="27"/>
                  </a:moveTo>
                  <a:cubicBezTo>
                    <a:pt x="50" y="27"/>
                    <a:pt x="50" y="27"/>
                    <a:pt x="51" y="27"/>
                  </a:cubicBezTo>
                  <a:cubicBezTo>
                    <a:pt x="51" y="28"/>
                    <a:pt x="51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7"/>
                  </a:cubicBezTo>
                  <a:cubicBezTo>
                    <a:pt x="50" y="27"/>
                    <a:pt x="50" y="28"/>
                    <a:pt x="50" y="28"/>
                  </a:cubicBezTo>
                  <a:cubicBezTo>
                    <a:pt x="49" y="27"/>
                    <a:pt x="48" y="27"/>
                    <a:pt x="48" y="27"/>
                  </a:cubicBezTo>
                  <a:cubicBezTo>
                    <a:pt x="48" y="27"/>
                    <a:pt x="49" y="27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8"/>
                    <a:pt x="48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4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lose/>
                  <a:moveTo>
                    <a:pt x="20" y="27"/>
                  </a:moveTo>
                  <a:cubicBezTo>
                    <a:pt x="20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lose/>
                  <a:moveTo>
                    <a:pt x="18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lose/>
                  <a:moveTo>
                    <a:pt x="14" y="27"/>
                  </a:move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lose/>
                  <a:moveTo>
                    <a:pt x="33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34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38" y="27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lose/>
                  <a:moveTo>
                    <a:pt x="19" y="27"/>
                  </a:moveTo>
                  <a:cubicBezTo>
                    <a:pt x="19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7"/>
                    <a:pt x="19" y="27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lose/>
                  <a:moveTo>
                    <a:pt x="36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lose/>
                  <a:moveTo>
                    <a:pt x="26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8"/>
                    <a:pt x="26" y="28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42" y="27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8"/>
                  </a:cubicBezTo>
                  <a:cubicBezTo>
                    <a:pt x="37" y="28"/>
                    <a:pt x="37" y="28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42" y="27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8" y="27"/>
                    <a:pt x="38" y="28"/>
                  </a:cubicBezTo>
                  <a:cubicBezTo>
                    <a:pt x="38" y="28"/>
                    <a:pt x="38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45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lose/>
                  <a:moveTo>
                    <a:pt x="39" y="28"/>
                  </a:moveTo>
                  <a:cubicBezTo>
                    <a:pt x="39" y="28"/>
                    <a:pt x="39" y="28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lose/>
                  <a:moveTo>
                    <a:pt x="52" y="28"/>
                  </a:moveTo>
                  <a:cubicBezTo>
                    <a:pt x="52" y="28"/>
                    <a:pt x="51" y="28"/>
                    <a:pt x="51" y="27"/>
                  </a:cubicBezTo>
                  <a:cubicBezTo>
                    <a:pt x="51" y="29"/>
                    <a:pt x="50" y="29"/>
                    <a:pt x="50" y="30"/>
                  </a:cubicBezTo>
                  <a:cubicBezTo>
                    <a:pt x="51" y="29"/>
                    <a:pt x="51" y="29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lose/>
                  <a:moveTo>
                    <a:pt x="37" y="28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lose/>
                  <a:moveTo>
                    <a:pt x="45" y="28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4" y="28"/>
                    <a:pt x="44" y="28"/>
                  </a:cubicBezTo>
                  <a:cubicBezTo>
                    <a:pt x="44" y="28"/>
                    <a:pt x="44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lose/>
                  <a:moveTo>
                    <a:pt x="37" y="28"/>
                  </a:moveTo>
                  <a:cubicBezTo>
                    <a:pt x="37" y="28"/>
                    <a:pt x="37" y="28"/>
                    <a:pt x="36" y="27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lose/>
                  <a:moveTo>
                    <a:pt x="49" y="28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49" y="28"/>
                    <a:pt x="49" y="28"/>
                    <a:pt x="49" y="29"/>
                  </a:cubicBezTo>
                  <a:cubicBezTo>
                    <a:pt x="49" y="29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  <a:moveTo>
                    <a:pt x="46" y="28"/>
                  </a:moveTo>
                  <a:cubicBezTo>
                    <a:pt x="47" y="27"/>
                    <a:pt x="48" y="28"/>
                    <a:pt x="49" y="28"/>
                  </a:cubicBezTo>
                  <a:cubicBezTo>
                    <a:pt x="48" y="29"/>
                    <a:pt x="48" y="30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8" y="29"/>
                    <a:pt x="48" y="28"/>
                  </a:cubicBezTo>
                  <a:cubicBezTo>
                    <a:pt x="48" y="28"/>
                    <a:pt x="48" y="28"/>
                    <a:pt x="48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9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30"/>
                    <a:pt x="46" y="30"/>
                  </a:cubicBezTo>
                  <a:cubicBezTo>
                    <a:pt x="46" y="30"/>
                    <a:pt x="47" y="29"/>
                    <a:pt x="47" y="29"/>
                  </a:cubicBezTo>
                  <a:cubicBezTo>
                    <a:pt x="46" y="29"/>
                    <a:pt x="46" y="30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29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5" y="29"/>
                    <a:pt x="45" y="29"/>
                    <a:pt x="44" y="28"/>
                  </a:cubicBezTo>
                  <a:cubicBezTo>
                    <a:pt x="44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7" y="29"/>
                    <a:pt x="48" y="29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lose/>
                  <a:moveTo>
                    <a:pt x="35" y="28"/>
                  </a:move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4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lose/>
                  <a:moveTo>
                    <a:pt x="16" y="28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7" y="28"/>
                    <a:pt x="17" y="28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lose/>
                  <a:moveTo>
                    <a:pt x="50" y="28"/>
                  </a:move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49" y="29"/>
                  </a:cubicBezTo>
                  <a:cubicBezTo>
                    <a:pt x="49" y="29"/>
                    <a:pt x="50" y="29"/>
                    <a:pt x="50" y="29"/>
                  </a:cubicBezTo>
                  <a:cubicBezTo>
                    <a:pt x="50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1"/>
                    <a:pt x="48" y="31"/>
                  </a:cubicBezTo>
                  <a:cubicBezTo>
                    <a:pt x="50" y="29"/>
                    <a:pt x="49" y="30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lose/>
                  <a:moveTo>
                    <a:pt x="42" y="28"/>
                  </a:move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44" y="28"/>
                  </a:move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3" y="28"/>
                  </a:cubicBezTo>
                  <a:cubicBezTo>
                    <a:pt x="43" y="28"/>
                    <a:pt x="43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lose/>
                  <a:moveTo>
                    <a:pt x="40" y="28"/>
                  </a:moveTo>
                  <a:cubicBezTo>
                    <a:pt x="41" y="28"/>
                    <a:pt x="41" y="29"/>
                    <a:pt x="42" y="29"/>
                  </a:cubicBezTo>
                  <a:cubicBezTo>
                    <a:pt x="42" y="29"/>
                    <a:pt x="41" y="29"/>
                    <a:pt x="41" y="29"/>
                  </a:cubicBezTo>
                  <a:cubicBezTo>
                    <a:pt x="41" y="29"/>
                    <a:pt x="41" y="29"/>
                    <a:pt x="40" y="28"/>
                  </a:cubicBezTo>
                  <a:cubicBezTo>
                    <a:pt x="41" y="29"/>
                    <a:pt x="41" y="29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29"/>
                    <a:pt x="40" y="29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42" y="28"/>
                  </a:move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9" y="28"/>
                  </a:moveTo>
                  <a:cubicBezTo>
                    <a:pt x="39" y="28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lose/>
                  <a:moveTo>
                    <a:pt x="49" y="29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lose/>
                  <a:moveTo>
                    <a:pt x="38" y="29"/>
                  </a:moveTo>
                  <a:cubicBezTo>
                    <a:pt x="40" y="28"/>
                    <a:pt x="39" y="29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1"/>
                    <a:pt x="42" y="31"/>
                  </a:cubicBezTo>
                  <a:cubicBezTo>
                    <a:pt x="42" y="31"/>
                    <a:pt x="42" y="30"/>
                    <a:pt x="42" y="30"/>
                  </a:cubicBezTo>
                  <a:cubicBezTo>
                    <a:pt x="43" y="31"/>
                    <a:pt x="41" y="33"/>
                    <a:pt x="40" y="34"/>
                  </a:cubicBezTo>
                  <a:cubicBezTo>
                    <a:pt x="40" y="33"/>
                    <a:pt x="41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1" y="33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3"/>
                    <a:pt x="40" y="33"/>
                  </a:cubicBezTo>
                  <a:cubicBezTo>
                    <a:pt x="40" y="33"/>
                    <a:pt x="40" y="33"/>
                    <a:pt x="41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1"/>
                    <a:pt x="41" y="31"/>
                  </a:cubicBezTo>
                  <a:cubicBezTo>
                    <a:pt x="41" y="31"/>
                    <a:pt x="41" y="31"/>
                    <a:pt x="40" y="31"/>
                  </a:cubicBezTo>
                  <a:cubicBezTo>
                    <a:pt x="40" y="31"/>
                    <a:pt x="41" y="31"/>
                    <a:pt x="41" y="31"/>
                  </a:cubicBezTo>
                  <a:cubicBezTo>
                    <a:pt x="40" y="31"/>
                    <a:pt x="40" y="32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2"/>
                    <a:pt x="39" y="32"/>
                  </a:cubicBezTo>
                  <a:cubicBezTo>
                    <a:pt x="39" y="32"/>
                    <a:pt x="39" y="33"/>
                    <a:pt x="39" y="33"/>
                  </a:cubicBezTo>
                  <a:cubicBezTo>
                    <a:pt x="38" y="33"/>
                    <a:pt x="38" y="34"/>
                    <a:pt x="37" y="34"/>
                  </a:cubicBezTo>
                  <a:cubicBezTo>
                    <a:pt x="38" y="33"/>
                    <a:pt x="39" y="32"/>
                    <a:pt x="39" y="31"/>
                  </a:cubicBezTo>
                  <a:cubicBezTo>
                    <a:pt x="39" y="32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1"/>
                  </a:cubicBezTo>
                  <a:cubicBezTo>
                    <a:pt x="37" y="32"/>
                    <a:pt x="37" y="33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3"/>
                    <a:pt x="37" y="33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6" y="33"/>
                    <a:pt x="36" y="33"/>
                  </a:cubicBezTo>
                  <a:cubicBezTo>
                    <a:pt x="36" y="33"/>
                    <a:pt x="36" y="32"/>
                    <a:pt x="36" y="32"/>
                  </a:cubicBezTo>
                  <a:cubicBezTo>
                    <a:pt x="36" y="33"/>
                    <a:pt x="35" y="34"/>
                    <a:pt x="35" y="35"/>
                  </a:cubicBezTo>
                  <a:cubicBezTo>
                    <a:pt x="35" y="34"/>
                    <a:pt x="36" y="34"/>
                    <a:pt x="36" y="33"/>
                  </a:cubicBezTo>
                  <a:cubicBezTo>
                    <a:pt x="36" y="34"/>
                    <a:pt x="35" y="34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4"/>
                    <a:pt x="35" y="34"/>
                    <a:pt x="35" y="33"/>
                  </a:cubicBezTo>
                  <a:cubicBezTo>
                    <a:pt x="35" y="33"/>
                    <a:pt x="36" y="33"/>
                    <a:pt x="36" y="32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4" y="34"/>
                    <a:pt x="34" y="35"/>
                  </a:cubicBezTo>
                  <a:cubicBezTo>
                    <a:pt x="34" y="35"/>
                    <a:pt x="33" y="35"/>
                    <a:pt x="33" y="35"/>
                  </a:cubicBezTo>
                  <a:cubicBezTo>
                    <a:pt x="33" y="34"/>
                    <a:pt x="34" y="33"/>
                    <a:pt x="34" y="3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3"/>
                    <a:pt x="33" y="34"/>
                  </a:cubicBezTo>
                  <a:cubicBezTo>
                    <a:pt x="33" y="33"/>
                    <a:pt x="33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2"/>
                    <a:pt x="34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2" y="31"/>
                    <a:pt x="33" y="30"/>
                  </a:cubicBezTo>
                  <a:cubicBezTo>
                    <a:pt x="33" y="30"/>
                    <a:pt x="34" y="30"/>
                    <a:pt x="34" y="30"/>
                  </a:cubicBezTo>
                  <a:cubicBezTo>
                    <a:pt x="34" y="30"/>
                    <a:pt x="34" y="30"/>
                    <a:pt x="33" y="29"/>
                  </a:cubicBezTo>
                  <a:cubicBezTo>
                    <a:pt x="33" y="29"/>
                    <a:pt x="34" y="29"/>
                    <a:pt x="34" y="29"/>
                  </a:cubicBezTo>
                  <a:cubicBezTo>
                    <a:pt x="35" y="30"/>
                    <a:pt x="35" y="30"/>
                    <a:pt x="36" y="31"/>
                  </a:cubicBezTo>
                  <a:cubicBezTo>
                    <a:pt x="36" y="30"/>
                    <a:pt x="35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5" y="29"/>
                  </a:cubicBezTo>
                  <a:cubicBezTo>
                    <a:pt x="35" y="29"/>
                    <a:pt x="35" y="29"/>
                    <a:pt x="36" y="30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8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24" y="29"/>
                  </a:moveTo>
                  <a:cubicBezTo>
                    <a:pt x="24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lose/>
                  <a:moveTo>
                    <a:pt x="44" y="29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30"/>
                    <a:pt x="46" y="30"/>
                  </a:cubicBezTo>
                  <a:cubicBezTo>
                    <a:pt x="46" y="30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4" y="30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4" y="30"/>
                    <a:pt x="24" y="30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1"/>
                  </a:cubicBezTo>
                  <a:cubicBezTo>
                    <a:pt x="26" y="32"/>
                    <a:pt x="26" y="32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7" y="31"/>
                    <a:pt x="27" y="31"/>
                  </a:cubicBezTo>
                  <a:cubicBezTo>
                    <a:pt x="27" y="31"/>
                    <a:pt x="27" y="31"/>
                    <a:pt x="28" y="31"/>
                  </a:cubicBezTo>
                  <a:cubicBezTo>
                    <a:pt x="28" y="31"/>
                    <a:pt x="28" y="31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7" y="31"/>
                    <a:pt x="27" y="31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6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29"/>
                    <a:pt x="27" y="29"/>
                  </a:cubicBezTo>
                  <a:cubicBezTo>
                    <a:pt x="26" y="29"/>
                    <a:pt x="26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lose/>
                  <a:moveTo>
                    <a:pt x="25" y="29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lose/>
                  <a:moveTo>
                    <a:pt x="17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54" y="29"/>
                  </a:moveTo>
                  <a:cubicBezTo>
                    <a:pt x="54" y="29"/>
                    <a:pt x="54" y="29"/>
                    <a:pt x="54" y="29"/>
                  </a:cubicBezTo>
                  <a:cubicBezTo>
                    <a:pt x="53" y="29"/>
                    <a:pt x="53" y="29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lose/>
                  <a:moveTo>
                    <a:pt x="44" y="30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lose/>
                  <a:moveTo>
                    <a:pt x="42" y="30"/>
                  </a:move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9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lose/>
                  <a:moveTo>
                    <a:pt x="43" y="30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4" y="31"/>
                    <a:pt x="45" y="31"/>
                    <a:pt x="44" y="32"/>
                  </a:cubicBezTo>
                  <a:cubicBezTo>
                    <a:pt x="44" y="31"/>
                    <a:pt x="44" y="30"/>
                    <a:pt x="44" y="30"/>
                  </a:cubicBezTo>
                  <a:cubicBezTo>
                    <a:pt x="44" y="30"/>
                    <a:pt x="43" y="31"/>
                    <a:pt x="43" y="31"/>
                  </a:cubicBezTo>
                  <a:cubicBezTo>
                    <a:pt x="43" y="31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57" y="29"/>
                  </a:moveTo>
                  <a:cubicBezTo>
                    <a:pt x="58" y="28"/>
                    <a:pt x="58" y="28"/>
                    <a:pt x="59" y="27"/>
                  </a:cubicBezTo>
                  <a:cubicBezTo>
                    <a:pt x="58" y="28"/>
                    <a:pt x="57" y="29"/>
                    <a:pt x="56" y="30"/>
                  </a:cubicBezTo>
                  <a:cubicBezTo>
                    <a:pt x="56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lose/>
                  <a:moveTo>
                    <a:pt x="53" y="30"/>
                  </a:moveTo>
                  <a:cubicBezTo>
                    <a:pt x="53" y="30"/>
                    <a:pt x="53" y="30"/>
                    <a:pt x="52" y="30"/>
                  </a:cubicBezTo>
                  <a:cubicBezTo>
                    <a:pt x="52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lose/>
                  <a:moveTo>
                    <a:pt x="24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lose/>
                  <a:moveTo>
                    <a:pt x="49" y="30"/>
                  </a:moveTo>
                  <a:cubicBezTo>
                    <a:pt x="49" y="30"/>
                    <a:pt x="49" y="29"/>
                    <a:pt x="49" y="29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lose/>
                  <a:moveTo>
                    <a:pt x="18" y="30"/>
                  </a:moveTo>
                  <a:cubicBezTo>
                    <a:pt x="17" y="30"/>
                    <a:pt x="17" y="30"/>
                    <a:pt x="16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18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50" y="30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38" y="29"/>
                  </a:moveTo>
                  <a:cubicBezTo>
                    <a:pt x="39" y="29"/>
                    <a:pt x="40" y="30"/>
                    <a:pt x="40" y="30"/>
                  </a:cubicBezTo>
                  <a:cubicBezTo>
                    <a:pt x="39" y="30"/>
                    <a:pt x="39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19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0"/>
                  </a:cubicBezTo>
                  <a:cubicBezTo>
                    <a:pt x="19" y="30"/>
                    <a:pt x="19" y="30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lose/>
                  <a:moveTo>
                    <a:pt x="52" y="30"/>
                  </a:moveTo>
                  <a:cubicBezTo>
                    <a:pt x="52" y="30"/>
                    <a:pt x="52" y="30"/>
                    <a:pt x="53" y="30"/>
                  </a:cubicBezTo>
                  <a:cubicBezTo>
                    <a:pt x="53" y="30"/>
                    <a:pt x="53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lose/>
                  <a:moveTo>
                    <a:pt x="58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lose/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lose/>
                  <a:moveTo>
                    <a:pt x="45" y="31"/>
                  </a:moveTo>
                  <a:cubicBezTo>
                    <a:pt x="45" y="31"/>
                    <a:pt x="45" y="31"/>
                    <a:pt x="45" y="30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55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4" y="31"/>
                    <a:pt x="54" y="31"/>
                  </a:cubicBezTo>
                  <a:cubicBezTo>
                    <a:pt x="54" y="31"/>
                    <a:pt x="55" y="31"/>
                    <a:pt x="55" y="31"/>
                  </a:cubicBezTo>
                  <a:cubicBezTo>
                    <a:pt x="55" y="31"/>
                    <a:pt x="55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55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lose/>
                  <a:moveTo>
                    <a:pt x="54" y="31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lose/>
                  <a:moveTo>
                    <a:pt x="28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36" y="30"/>
                  </a:moveTo>
                  <a:cubicBezTo>
                    <a:pt x="36" y="30"/>
                    <a:pt x="36" y="31"/>
                    <a:pt x="37" y="31"/>
                  </a:cubicBezTo>
                  <a:cubicBezTo>
                    <a:pt x="36" y="30"/>
                    <a:pt x="35" y="30"/>
                    <a:pt x="35" y="29"/>
                  </a:cubicBezTo>
                  <a:cubicBezTo>
                    <a:pt x="35" y="30"/>
                    <a:pt x="35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lose/>
                  <a:moveTo>
                    <a:pt x="57" y="31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lose/>
                  <a:moveTo>
                    <a:pt x="51" y="31"/>
                  </a:move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lose/>
                  <a:moveTo>
                    <a:pt x="45" y="31"/>
                  </a:move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56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lose/>
                  <a:moveTo>
                    <a:pt x="17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2"/>
                  </a:cubicBezTo>
                  <a:cubicBezTo>
                    <a:pt x="16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34" y="29"/>
                  </a:moveTo>
                  <a:cubicBezTo>
                    <a:pt x="34" y="30"/>
                    <a:pt x="35" y="31"/>
                    <a:pt x="36" y="31"/>
                  </a:cubicBezTo>
                  <a:cubicBezTo>
                    <a:pt x="35" y="31"/>
                    <a:pt x="34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lose/>
                  <a:moveTo>
                    <a:pt x="47" y="31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56" y="31"/>
                  </a:move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lose/>
                  <a:moveTo>
                    <a:pt x="47" y="31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2"/>
                    <a:pt x="46" y="32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43" y="32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2" y="31"/>
                    <a:pt x="42" y="32"/>
                    <a:pt x="42" y="33"/>
                  </a:cubicBezTo>
                  <a:cubicBezTo>
                    <a:pt x="42" y="33"/>
                    <a:pt x="43" y="33"/>
                    <a:pt x="43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2"/>
                    <a:pt x="43" y="32"/>
                    <a:pt x="43" y="32"/>
                  </a:cubicBezTo>
                  <a:close/>
                  <a:moveTo>
                    <a:pt x="54" y="32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lose/>
                  <a:moveTo>
                    <a:pt x="53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4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1" y="32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lose/>
                  <a:moveTo>
                    <a:pt x="51" y="32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8" y="33"/>
                  </a:cubicBezTo>
                  <a:cubicBezTo>
                    <a:pt x="48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0" y="32"/>
                  </a:move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1" y="32"/>
                    <a:pt x="51" y="32"/>
                    <a:pt x="51" y="33"/>
                  </a:cubicBezTo>
                  <a:cubicBezTo>
                    <a:pt x="51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3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3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50" y="32"/>
                  </a:moveTo>
                  <a:cubicBezTo>
                    <a:pt x="50" y="32"/>
                    <a:pt x="51" y="32"/>
                    <a:pt x="51" y="32"/>
                  </a:cubicBezTo>
                  <a:cubicBezTo>
                    <a:pt x="51" y="33"/>
                    <a:pt x="51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8" y="33"/>
                    <a:pt x="28" y="33"/>
                  </a:cubicBezTo>
                  <a:cubicBezTo>
                    <a:pt x="28" y="33"/>
                    <a:pt x="28" y="33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44" y="32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lose/>
                  <a:moveTo>
                    <a:pt x="53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3" y="32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4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3" y="33"/>
                  </a:move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2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lose/>
                  <a:moveTo>
                    <a:pt x="3" y="33"/>
                  </a:moveTo>
                  <a:cubicBezTo>
                    <a:pt x="4" y="33"/>
                    <a:pt x="5" y="33"/>
                    <a:pt x="6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lose/>
                  <a:moveTo>
                    <a:pt x="45" y="33"/>
                  </a:move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lose/>
                  <a:moveTo>
                    <a:pt x="51" y="33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lose/>
                  <a:moveTo>
                    <a:pt x="7" y="33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lose/>
                  <a:moveTo>
                    <a:pt x="37" y="33"/>
                  </a:move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7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lose/>
                  <a:moveTo>
                    <a:pt x="9" y="33"/>
                  </a:moveTo>
                  <a:cubicBezTo>
                    <a:pt x="8" y="32"/>
                    <a:pt x="8" y="32"/>
                    <a:pt x="8" y="31"/>
                  </a:cubicBezTo>
                  <a:cubicBezTo>
                    <a:pt x="8" y="31"/>
                    <a:pt x="8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lose/>
                  <a:moveTo>
                    <a:pt x="18" y="33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lose/>
                  <a:moveTo>
                    <a:pt x="47" y="33"/>
                  </a:moveTo>
                  <a:cubicBezTo>
                    <a:pt x="47" y="33"/>
                    <a:pt x="47" y="33"/>
                    <a:pt x="47" y="33"/>
                  </a:cubicBezTo>
                  <a:cubicBezTo>
                    <a:pt x="47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3"/>
                    <a:pt x="19" y="33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7" y="34"/>
                  </a:moveTo>
                  <a:cubicBezTo>
                    <a:pt x="47" y="34"/>
                    <a:pt x="47" y="33"/>
                    <a:pt x="47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50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55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8" y="34"/>
                  </a:move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5" y="3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lose/>
                  <a:moveTo>
                    <a:pt x="45" y="34"/>
                  </a:moveTo>
                  <a:cubicBezTo>
                    <a:pt x="45" y="34"/>
                    <a:pt x="44" y="34"/>
                    <a:pt x="44" y="34"/>
                  </a:cubicBezTo>
                  <a:cubicBezTo>
                    <a:pt x="44" y="34"/>
                    <a:pt x="45" y="34"/>
                    <a:pt x="45" y="35"/>
                  </a:cubicBezTo>
                  <a:cubicBezTo>
                    <a:pt x="45" y="35"/>
                    <a:pt x="45" y="34"/>
                    <a:pt x="46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lose/>
                  <a:moveTo>
                    <a:pt x="18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17" y="34"/>
                  </a:move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50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4" y="34"/>
                  </a:move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7" y="34"/>
                    <a:pt x="47" y="34"/>
                  </a:cubicBezTo>
                  <a:cubicBezTo>
                    <a:pt x="47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11" y="34"/>
                  </a:move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8" y="35"/>
                  </a:moveTo>
                  <a:cubicBezTo>
                    <a:pt x="9" y="36"/>
                    <a:pt x="9" y="36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0" y="35"/>
                    <a:pt x="10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9" y="35"/>
                  </a:cubicBezTo>
                  <a:cubicBezTo>
                    <a:pt x="10" y="35"/>
                    <a:pt x="10" y="34"/>
                    <a:pt x="11" y="35"/>
                  </a:cubicBezTo>
                  <a:cubicBezTo>
                    <a:pt x="9" y="34"/>
                    <a:pt x="10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5"/>
                    <a:pt x="9" y="35"/>
                    <a:pt x="10" y="34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7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7" y="35"/>
                  </a:move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1" y="35"/>
                    <a:pt x="40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41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13" y="35"/>
                  </a:moveTo>
                  <a:cubicBezTo>
                    <a:pt x="13" y="35"/>
                    <a:pt x="12" y="35"/>
                    <a:pt x="12" y="34"/>
                  </a:cubicBezTo>
                  <a:cubicBezTo>
                    <a:pt x="12" y="34"/>
                    <a:pt x="12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22" y="36"/>
                  </a:moveTo>
                  <a:cubicBezTo>
                    <a:pt x="22" y="36"/>
                    <a:pt x="22" y="36"/>
                    <a:pt x="23" y="36"/>
                  </a:cubicBezTo>
                  <a:cubicBezTo>
                    <a:pt x="23" y="36"/>
                    <a:pt x="23" y="36"/>
                    <a:pt x="22" y="36"/>
                  </a:cubicBezTo>
                  <a:cubicBezTo>
                    <a:pt x="22" y="36"/>
                    <a:pt x="23" y="36"/>
                    <a:pt x="23" y="36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1" y="36"/>
                    <a:pt x="20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1" y="36"/>
                    <a:pt x="21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lose/>
                  <a:moveTo>
                    <a:pt x="43" y="35"/>
                  </a:moveTo>
                  <a:cubicBezTo>
                    <a:pt x="44" y="35"/>
                    <a:pt x="44" y="35"/>
                    <a:pt x="45" y="35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1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lose/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39" y="35"/>
                  </a:moveTo>
                  <a:cubicBezTo>
                    <a:pt x="39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33" y="35"/>
                  </a:move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14" y="35"/>
                  </a:moveTo>
                  <a:cubicBezTo>
                    <a:pt x="14" y="35"/>
                    <a:pt x="14" y="35"/>
                    <a:pt x="13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1" y="36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3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lose/>
                  <a:moveTo>
                    <a:pt x="33" y="35"/>
                  </a:move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6" y="35"/>
                    <a:pt x="46" y="35"/>
                  </a:cubicBezTo>
                  <a:cubicBezTo>
                    <a:pt x="46" y="35"/>
                    <a:pt x="46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2" y="35"/>
                    <a:pt x="42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43" y="35"/>
                  </a:moveTo>
                  <a:cubicBezTo>
                    <a:pt x="43" y="35"/>
                    <a:pt x="44" y="35"/>
                    <a:pt x="44" y="35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9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33" y="35"/>
                  </a:moveTo>
                  <a:cubicBezTo>
                    <a:pt x="34" y="34"/>
                    <a:pt x="35" y="33"/>
                    <a:pt x="35" y="32"/>
                  </a:cubicBezTo>
                  <a:cubicBezTo>
                    <a:pt x="35" y="33"/>
                    <a:pt x="34" y="34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38" y="35"/>
                  </a:move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6"/>
                  </a:cubicBezTo>
                  <a:cubicBezTo>
                    <a:pt x="39" y="35"/>
                    <a:pt x="39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4" y="35"/>
                  </a:move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lose/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6"/>
                    <a:pt x="23" y="36"/>
                  </a:cubicBezTo>
                  <a:cubicBezTo>
                    <a:pt x="23" y="36"/>
                    <a:pt x="23" y="36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6" y="36"/>
                  </a:moveTo>
                  <a:cubicBezTo>
                    <a:pt x="45" y="36"/>
                    <a:pt x="45" y="35"/>
                    <a:pt x="45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lose/>
                  <a:moveTo>
                    <a:pt x="18" y="36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lose/>
                  <a:moveTo>
                    <a:pt x="39" y="36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lose/>
                  <a:moveTo>
                    <a:pt x="47" y="36"/>
                  </a:move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50" y="36"/>
                  </a:move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7" y="36"/>
                  </a:moveTo>
                  <a:cubicBezTo>
                    <a:pt x="7" y="36"/>
                    <a:pt x="7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lose/>
                  <a:moveTo>
                    <a:pt x="16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5" y="36"/>
                  </a:cubicBezTo>
                  <a:cubicBezTo>
                    <a:pt x="16" y="36"/>
                    <a:pt x="16" y="37"/>
                    <a:pt x="16" y="37"/>
                  </a:cubicBezTo>
                  <a:cubicBezTo>
                    <a:pt x="17" y="36"/>
                    <a:pt x="17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lose/>
                  <a:moveTo>
                    <a:pt x="41" y="36"/>
                  </a:move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6" y="36"/>
                  </a:moveTo>
                  <a:cubicBezTo>
                    <a:pt x="6" y="35"/>
                    <a:pt x="6" y="35"/>
                    <a:pt x="6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5"/>
                    <a:pt x="5" y="33"/>
                    <a:pt x="5" y="33"/>
                  </a:cubicBezTo>
                  <a:cubicBezTo>
                    <a:pt x="5" y="33"/>
                    <a:pt x="5" y="34"/>
                    <a:pt x="5" y="34"/>
                  </a:cubicBezTo>
                  <a:cubicBezTo>
                    <a:pt x="5" y="34"/>
                    <a:pt x="5" y="33"/>
                    <a:pt x="4" y="33"/>
                  </a:cubicBezTo>
                  <a:cubicBezTo>
                    <a:pt x="5" y="34"/>
                    <a:pt x="5" y="35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lose/>
                  <a:moveTo>
                    <a:pt x="44" y="36"/>
                  </a:moveTo>
                  <a:cubicBezTo>
                    <a:pt x="44" y="36"/>
                    <a:pt x="44" y="36"/>
                    <a:pt x="45" y="36"/>
                  </a:cubicBezTo>
                  <a:cubicBezTo>
                    <a:pt x="45" y="36"/>
                    <a:pt x="45" y="36"/>
                    <a:pt x="44" y="37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7"/>
                    <a:pt x="44" y="37"/>
                    <a:pt x="44" y="37"/>
                  </a:cubicBezTo>
                  <a:cubicBezTo>
                    <a:pt x="44" y="36"/>
                    <a:pt x="44" y="36"/>
                    <a:pt x="45" y="36"/>
                  </a:cubicBezTo>
                  <a:cubicBezTo>
                    <a:pt x="44" y="37"/>
                    <a:pt x="43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1" y="37"/>
                    <a:pt x="40" y="38"/>
                    <a:pt x="39" y="38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8"/>
                  </a:cubicBezTo>
                  <a:cubicBezTo>
                    <a:pt x="40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lose/>
                  <a:moveTo>
                    <a:pt x="14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3" y="37"/>
                    <a:pt x="12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6"/>
                    <a:pt x="13" y="36"/>
                  </a:cubicBezTo>
                  <a:cubicBezTo>
                    <a:pt x="13" y="36"/>
                    <a:pt x="13" y="36"/>
                    <a:pt x="13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lose/>
                  <a:moveTo>
                    <a:pt x="8" y="36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lose/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4" y="36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3" y="37"/>
                    <a:pt x="13" y="37"/>
                  </a:cubicBezTo>
                  <a:cubicBezTo>
                    <a:pt x="14" y="37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lose/>
                  <a:moveTo>
                    <a:pt x="39" y="36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lose/>
                  <a:moveTo>
                    <a:pt x="9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10" y="37"/>
                    <a:pt x="10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8"/>
                    <a:pt x="11" y="38"/>
                    <a:pt x="12" y="37"/>
                  </a:cubicBezTo>
                  <a:cubicBezTo>
                    <a:pt x="12" y="37"/>
                    <a:pt x="12" y="37"/>
                    <a:pt x="11" y="37"/>
                  </a:cubicBezTo>
                  <a:cubicBezTo>
                    <a:pt x="11" y="37"/>
                    <a:pt x="10" y="37"/>
                    <a:pt x="10" y="37"/>
                  </a:cubicBezTo>
                  <a:cubicBezTo>
                    <a:pt x="10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6"/>
                    <a:pt x="10" y="37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lose/>
                  <a:moveTo>
                    <a:pt x="55" y="36"/>
                  </a:move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lose/>
                  <a:moveTo>
                    <a:pt x="12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7"/>
                    <a:pt x="42" y="37"/>
                  </a:cubicBezTo>
                  <a:cubicBezTo>
                    <a:pt x="41" y="37"/>
                    <a:pt x="41" y="36"/>
                    <a:pt x="41" y="36"/>
                  </a:cubicBezTo>
                  <a:cubicBezTo>
                    <a:pt x="41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18" y="36"/>
                  </a:moveTo>
                  <a:cubicBezTo>
                    <a:pt x="18" y="36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9" y="37"/>
                  </a:cubicBezTo>
                  <a:cubicBezTo>
                    <a:pt x="19" y="37"/>
                    <a:pt x="19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11" y="36"/>
                  </a:moveTo>
                  <a:cubicBezTo>
                    <a:pt x="11" y="36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lose/>
                  <a:moveTo>
                    <a:pt x="12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lose/>
                  <a:moveTo>
                    <a:pt x="48" y="37"/>
                  </a:moveTo>
                  <a:cubicBezTo>
                    <a:pt x="48" y="37"/>
                    <a:pt x="48" y="37"/>
                    <a:pt x="48" y="36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lose/>
                  <a:moveTo>
                    <a:pt x="40" y="36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lose/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39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7" y="37"/>
                  </a:move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lose/>
                  <a:moveTo>
                    <a:pt x="38" y="37"/>
                  </a:move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lose/>
                  <a:moveTo>
                    <a:pt x="20" y="37"/>
                  </a:moveTo>
                  <a:cubicBezTo>
                    <a:pt x="20" y="37"/>
                    <a:pt x="19" y="36"/>
                    <a:pt x="19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34" y="37"/>
                  </a:move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lose/>
                  <a:moveTo>
                    <a:pt x="23" y="37"/>
                  </a:moveTo>
                  <a:cubicBezTo>
                    <a:pt x="20" y="37"/>
                    <a:pt x="21" y="37"/>
                    <a:pt x="20" y="37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2" y="37"/>
                    <a:pt x="22" y="37"/>
                  </a:cubicBezTo>
                  <a:cubicBezTo>
                    <a:pt x="22" y="37"/>
                    <a:pt x="21" y="38"/>
                    <a:pt x="21" y="38"/>
                  </a:cubicBezTo>
                  <a:cubicBezTo>
                    <a:pt x="21" y="38"/>
                    <a:pt x="22" y="38"/>
                    <a:pt x="22" y="39"/>
                  </a:cubicBezTo>
                  <a:cubicBezTo>
                    <a:pt x="22" y="39"/>
                    <a:pt x="23" y="38"/>
                    <a:pt x="23" y="38"/>
                  </a:cubicBezTo>
                  <a:cubicBezTo>
                    <a:pt x="23" y="38"/>
                    <a:pt x="22" y="37"/>
                    <a:pt x="22" y="37"/>
                  </a:cubicBezTo>
                  <a:cubicBezTo>
                    <a:pt x="22" y="37"/>
                    <a:pt x="23" y="38"/>
                    <a:pt x="23" y="38"/>
                  </a:cubicBezTo>
                  <a:cubicBezTo>
                    <a:pt x="23" y="38"/>
                    <a:pt x="23" y="38"/>
                    <a:pt x="24" y="37"/>
                  </a:cubicBezTo>
                  <a:cubicBezTo>
                    <a:pt x="24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lose/>
                  <a:moveTo>
                    <a:pt x="14" y="37"/>
                  </a:moveTo>
                  <a:cubicBezTo>
                    <a:pt x="14" y="37"/>
                    <a:pt x="14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6" y="37"/>
                  </a:cubicBezTo>
                  <a:cubicBezTo>
                    <a:pt x="16" y="37"/>
                    <a:pt x="16" y="38"/>
                    <a:pt x="16" y="38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5" y="38"/>
                    <a:pt x="16" y="38"/>
                    <a:pt x="16" y="38"/>
                  </a:cubicBezTo>
                  <a:cubicBezTo>
                    <a:pt x="16" y="38"/>
                    <a:pt x="16" y="38"/>
                    <a:pt x="17" y="38"/>
                  </a:cubicBezTo>
                  <a:cubicBezTo>
                    <a:pt x="17" y="38"/>
                    <a:pt x="17" y="38"/>
                    <a:pt x="16" y="38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3" y="37"/>
                  </a:cubicBezTo>
                  <a:cubicBezTo>
                    <a:pt x="23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3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17" y="37"/>
                  </a:moveTo>
                  <a:cubicBezTo>
                    <a:pt x="17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22" y="39"/>
                  </a:moveTo>
                  <a:cubicBezTo>
                    <a:pt x="22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8" y="37"/>
                    <a:pt x="18" y="38"/>
                  </a:cubicBezTo>
                  <a:cubicBezTo>
                    <a:pt x="20" y="39"/>
                    <a:pt x="18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lose/>
                  <a:moveTo>
                    <a:pt x="16" y="37"/>
                  </a:move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27" y="37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8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9"/>
                  </a:cubicBezTo>
                  <a:cubicBezTo>
                    <a:pt x="27" y="39"/>
                    <a:pt x="26" y="38"/>
                    <a:pt x="26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3" y="38"/>
                    <a:pt x="13" y="38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3" y="38"/>
                    <a:pt x="12" y="38"/>
                    <a:pt x="11" y="38"/>
                  </a:cubicBezTo>
                  <a:cubicBezTo>
                    <a:pt x="11" y="38"/>
                    <a:pt x="11" y="38"/>
                    <a:pt x="12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46" y="37"/>
                  </a:moveTo>
                  <a:cubicBezTo>
                    <a:pt x="46" y="37"/>
                    <a:pt x="46" y="37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5" y="38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lose/>
                  <a:moveTo>
                    <a:pt x="17" y="3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8"/>
                    <a:pt x="17" y="38"/>
                  </a:cubicBezTo>
                  <a:cubicBezTo>
                    <a:pt x="17" y="38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13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8"/>
                  </a:cubicBezTo>
                  <a:cubicBezTo>
                    <a:pt x="13" y="38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34" y="37"/>
                  </a:move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25" y="37"/>
                  </a:move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5" y="38"/>
                  </a:cubicBezTo>
                  <a:cubicBezTo>
                    <a:pt x="25" y="38"/>
                    <a:pt x="25" y="38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44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24" y="38"/>
                  </a:moveTo>
                  <a:cubicBezTo>
                    <a:pt x="24" y="38"/>
                    <a:pt x="24" y="38"/>
                    <a:pt x="24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4" y="39"/>
                    <a:pt x="24" y="39"/>
                  </a:cubicBezTo>
                  <a:cubicBezTo>
                    <a:pt x="23" y="38"/>
                    <a:pt x="23" y="38"/>
                    <a:pt x="22" y="39"/>
                  </a:cubicBezTo>
                  <a:cubicBezTo>
                    <a:pt x="23" y="39"/>
                    <a:pt x="25" y="40"/>
                    <a:pt x="26" y="40"/>
                  </a:cubicBezTo>
                  <a:cubicBezTo>
                    <a:pt x="26" y="40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39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6" y="39"/>
                    <a:pt x="26" y="40"/>
                  </a:cubicBezTo>
                  <a:cubicBezTo>
                    <a:pt x="25" y="39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8"/>
                    <a:pt x="18" y="39"/>
                  </a:cubicBezTo>
                  <a:cubicBezTo>
                    <a:pt x="17" y="39"/>
                    <a:pt x="17" y="39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lose/>
                  <a:moveTo>
                    <a:pt x="6" y="38"/>
                  </a:moveTo>
                  <a:cubicBezTo>
                    <a:pt x="7" y="38"/>
                    <a:pt x="8" y="37"/>
                    <a:pt x="8" y="37"/>
                  </a:cubicBezTo>
                  <a:cubicBezTo>
                    <a:pt x="8" y="37"/>
                    <a:pt x="7" y="38"/>
                    <a:pt x="7" y="38"/>
                  </a:cubicBezTo>
                  <a:cubicBezTo>
                    <a:pt x="8" y="38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7" y="38"/>
                    <a:pt x="6" y="38"/>
                    <a:pt x="5" y="39"/>
                  </a:cubicBezTo>
                  <a:cubicBezTo>
                    <a:pt x="5" y="39"/>
                    <a:pt x="5" y="38"/>
                    <a:pt x="6" y="38"/>
                  </a:cubicBezTo>
                  <a:cubicBezTo>
                    <a:pt x="5" y="38"/>
                    <a:pt x="5" y="39"/>
                    <a:pt x="4" y="39"/>
                  </a:cubicBezTo>
                  <a:cubicBezTo>
                    <a:pt x="5" y="39"/>
                    <a:pt x="5" y="38"/>
                    <a:pt x="5" y="38"/>
                  </a:cubicBezTo>
                  <a:cubicBezTo>
                    <a:pt x="5" y="38"/>
                    <a:pt x="5" y="38"/>
                    <a:pt x="4" y="39"/>
                  </a:cubicBezTo>
                  <a:cubicBezTo>
                    <a:pt x="6" y="38"/>
                    <a:pt x="6" y="38"/>
                    <a:pt x="7" y="37"/>
                  </a:cubicBezTo>
                  <a:cubicBezTo>
                    <a:pt x="7" y="37"/>
                    <a:pt x="7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lose/>
                  <a:moveTo>
                    <a:pt x="45" y="38"/>
                  </a:move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37" y="38"/>
                  </a:move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7" y="38"/>
                  </a:cubicBezTo>
                  <a:cubicBezTo>
                    <a:pt x="37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26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43" y="38"/>
                  </a:move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6" y="38"/>
                    <a:pt x="26" y="39"/>
                    <a:pt x="27" y="39"/>
                  </a:cubicBezTo>
                  <a:cubicBezTo>
                    <a:pt x="27" y="39"/>
                    <a:pt x="26" y="39"/>
                    <a:pt x="26" y="39"/>
                  </a:cubicBezTo>
                  <a:cubicBezTo>
                    <a:pt x="26" y="39"/>
                    <a:pt x="26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6" y="39"/>
                    <a:pt x="26" y="39"/>
                  </a:cubicBezTo>
                  <a:cubicBezTo>
                    <a:pt x="26" y="39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46" y="38"/>
                  </a:moveTo>
                  <a:cubicBezTo>
                    <a:pt x="46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5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44" y="38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5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9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15" y="38"/>
                  </a:move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9"/>
                    <a:pt x="15" y="39"/>
                    <a:pt x="16" y="39"/>
                  </a:cubicBezTo>
                  <a:cubicBezTo>
                    <a:pt x="16" y="39"/>
                    <a:pt x="15" y="39"/>
                    <a:pt x="15" y="3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lose/>
                  <a:moveTo>
                    <a:pt x="45" y="38"/>
                  </a:move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4" y="38"/>
                    <a:pt x="44" y="39"/>
                  </a:cubicBezTo>
                  <a:cubicBezTo>
                    <a:pt x="45" y="39"/>
                    <a:pt x="45" y="39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lose/>
                  <a:moveTo>
                    <a:pt x="40" y="39"/>
                  </a:moveTo>
                  <a:cubicBezTo>
                    <a:pt x="40" y="38"/>
                    <a:pt x="41" y="38"/>
                    <a:pt x="41" y="38"/>
                  </a:cubicBezTo>
                  <a:cubicBezTo>
                    <a:pt x="41" y="38"/>
                    <a:pt x="41" y="39"/>
                    <a:pt x="41" y="39"/>
                  </a:cubicBezTo>
                  <a:cubicBezTo>
                    <a:pt x="41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lose/>
                  <a:moveTo>
                    <a:pt x="34" y="39"/>
                  </a:moveTo>
                  <a:cubicBezTo>
                    <a:pt x="34" y="39"/>
                    <a:pt x="34" y="39"/>
                    <a:pt x="34" y="38"/>
                  </a:cubicBezTo>
                  <a:cubicBezTo>
                    <a:pt x="34" y="39"/>
                    <a:pt x="33" y="39"/>
                    <a:pt x="33" y="39"/>
                  </a:cubicBezTo>
                  <a:cubicBezTo>
                    <a:pt x="33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34" y="39"/>
                  </a:moveTo>
                  <a:cubicBezTo>
                    <a:pt x="34" y="38"/>
                    <a:pt x="35" y="38"/>
                    <a:pt x="35" y="38"/>
                  </a:cubicBezTo>
                  <a:cubicBezTo>
                    <a:pt x="35" y="38"/>
                    <a:pt x="35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8"/>
                    <a:pt x="11" y="38"/>
                  </a:cubicBezTo>
                  <a:cubicBezTo>
                    <a:pt x="11" y="39"/>
                    <a:pt x="10" y="39"/>
                    <a:pt x="10" y="39"/>
                  </a:cubicBezTo>
                  <a:cubicBezTo>
                    <a:pt x="11" y="39"/>
                    <a:pt x="11" y="39"/>
                    <a:pt x="12" y="39"/>
                  </a:cubicBezTo>
                  <a:cubicBezTo>
                    <a:pt x="12" y="39"/>
                    <a:pt x="12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40" y="39"/>
                  </a:move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lose/>
                  <a:moveTo>
                    <a:pt x="39" y="39"/>
                  </a:move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40" y="39"/>
                    <a:pt x="40" y="39"/>
                  </a:cubicBezTo>
                  <a:cubicBezTo>
                    <a:pt x="40" y="39"/>
                    <a:pt x="40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6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34" y="39"/>
                  </a:move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47" y="39"/>
                  </a:moveTo>
                  <a:cubicBezTo>
                    <a:pt x="47" y="39"/>
                    <a:pt x="47" y="39"/>
                    <a:pt x="47" y="39"/>
                  </a:cubicBezTo>
                  <a:cubicBezTo>
                    <a:pt x="47" y="39"/>
                    <a:pt x="47" y="40"/>
                    <a:pt x="4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9"/>
                    <a:pt x="46" y="39"/>
                    <a:pt x="46" y="39"/>
                  </a:cubicBezTo>
                  <a:cubicBezTo>
                    <a:pt x="46" y="39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lose/>
                  <a:moveTo>
                    <a:pt x="17" y="39"/>
                  </a:moveTo>
                  <a:cubicBezTo>
                    <a:pt x="17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7" y="39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7" y="40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lose/>
                  <a:moveTo>
                    <a:pt x="17" y="39"/>
                  </a:move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40"/>
                    <a:pt x="17" y="40"/>
                  </a:cubicBezTo>
                  <a:cubicBezTo>
                    <a:pt x="17" y="40"/>
                    <a:pt x="17" y="40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lose/>
                  <a:moveTo>
                    <a:pt x="22" y="39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lose/>
                  <a:moveTo>
                    <a:pt x="20" y="40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lose/>
                  <a:moveTo>
                    <a:pt x="17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42" y="40"/>
                  </a:move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lose/>
                  <a:moveTo>
                    <a:pt x="40" y="40"/>
                  </a:moveTo>
                  <a:cubicBezTo>
                    <a:pt x="41" y="40"/>
                    <a:pt x="42" y="40"/>
                    <a:pt x="42" y="41"/>
                  </a:cubicBezTo>
                  <a:cubicBezTo>
                    <a:pt x="42" y="41"/>
                    <a:pt x="42" y="41"/>
                    <a:pt x="41" y="40"/>
                  </a:cubicBezTo>
                  <a:cubicBezTo>
                    <a:pt x="41" y="40"/>
                    <a:pt x="41" y="40"/>
                    <a:pt x="42" y="41"/>
                  </a:cubicBezTo>
                  <a:cubicBezTo>
                    <a:pt x="41" y="40"/>
                    <a:pt x="41" y="40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4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7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36" y="41"/>
                  </a:moveTo>
                  <a:cubicBezTo>
                    <a:pt x="37" y="41"/>
                    <a:pt x="37" y="41"/>
                    <a:pt x="37" y="42"/>
                  </a:cubicBezTo>
                  <a:cubicBezTo>
                    <a:pt x="37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lose/>
                  <a:moveTo>
                    <a:pt x="40" y="41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1" y="41"/>
                    <a:pt x="41" y="41"/>
                  </a:cubicBezTo>
                  <a:cubicBezTo>
                    <a:pt x="41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lose/>
                  <a:moveTo>
                    <a:pt x="36" y="41"/>
                  </a:move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lose/>
                  <a:moveTo>
                    <a:pt x="16" y="41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lose/>
                  <a:moveTo>
                    <a:pt x="34" y="41"/>
                  </a:moveTo>
                  <a:cubicBezTo>
                    <a:pt x="34" y="41"/>
                    <a:pt x="34" y="41"/>
                    <a:pt x="33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lose/>
                  <a:moveTo>
                    <a:pt x="34" y="41"/>
                  </a:move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lose/>
                  <a:moveTo>
                    <a:pt x="41" y="41"/>
                  </a:moveTo>
                  <a:cubicBezTo>
                    <a:pt x="41" y="41"/>
                    <a:pt x="41" y="41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lose/>
                  <a:moveTo>
                    <a:pt x="35" y="42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2"/>
            <p:cNvSpPr>
              <a:spLocks noEditPoints="1"/>
            </p:cNvSpPr>
            <p:nvPr/>
          </p:nvSpPr>
          <p:spPr bwMode="auto">
            <a:xfrm>
              <a:off x="1779588" y="492125"/>
              <a:ext cx="71438" cy="82550"/>
            </a:xfrm>
            <a:custGeom>
              <a:avLst/>
              <a:gdLst>
                <a:gd name="T0" fmla="*/ 8 w 26"/>
                <a:gd name="T1" fmla="*/ 29 h 30"/>
                <a:gd name="T2" fmla="*/ 4 w 26"/>
                <a:gd name="T3" fmla="*/ 28 h 30"/>
                <a:gd name="T4" fmla="*/ 4 w 26"/>
                <a:gd name="T5" fmla="*/ 26 h 30"/>
                <a:gd name="T6" fmla="*/ 2 w 26"/>
                <a:gd name="T7" fmla="*/ 23 h 30"/>
                <a:gd name="T8" fmla="*/ 3 w 26"/>
                <a:gd name="T9" fmla="*/ 22 h 30"/>
                <a:gd name="T10" fmla="*/ 5 w 26"/>
                <a:gd name="T11" fmla="*/ 22 h 30"/>
                <a:gd name="T12" fmla="*/ 1 w 26"/>
                <a:gd name="T13" fmla="*/ 20 h 30"/>
                <a:gd name="T14" fmla="*/ 4 w 26"/>
                <a:gd name="T15" fmla="*/ 20 h 30"/>
                <a:gd name="T16" fmla="*/ 8 w 26"/>
                <a:gd name="T17" fmla="*/ 20 h 30"/>
                <a:gd name="T18" fmla="*/ 5 w 26"/>
                <a:gd name="T19" fmla="*/ 19 h 30"/>
                <a:gd name="T20" fmla="*/ 2 w 26"/>
                <a:gd name="T21" fmla="*/ 18 h 30"/>
                <a:gd name="T22" fmla="*/ 1 w 26"/>
                <a:gd name="T23" fmla="*/ 16 h 30"/>
                <a:gd name="T24" fmla="*/ 5 w 26"/>
                <a:gd name="T25" fmla="*/ 15 h 30"/>
                <a:gd name="T26" fmla="*/ 3 w 26"/>
                <a:gd name="T27" fmla="*/ 13 h 30"/>
                <a:gd name="T28" fmla="*/ 5 w 26"/>
                <a:gd name="T29" fmla="*/ 11 h 30"/>
                <a:gd name="T30" fmla="*/ 6 w 26"/>
                <a:gd name="T31" fmla="*/ 9 h 30"/>
                <a:gd name="T32" fmla="*/ 7 w 26"/>
                <a:gd name="T33" fmla="*/ 9 h 30"/>
                <a:gd name="T34" fmla="*/ 6 w 26"/>
                <a:gd name="T35" fmla="*/ 7 h 30"/>
                <a:gd name="T36" fmla="*/ 8 w 26"/>
                <a:gd name="T37" fmla="*/ 6 h 30"/>
                <a:gd name="T38" fmla="*/ 10 w 26"/>
                <a:gd name="T39" fmla="*/ 5 h 30"/>
                <a:gd name="T40" fmla="*/ 10 w 26"/>
                <a:gd name="T41" fmla="*/ 2 h 30"/>
                <a:gd name="T42" fmla="*/ 14 w 26"/>
                <a:gd name="T43" fmla="*/ 1 h 30"/>
                <a:gd name="T44" fmla="*/ 14 w 26"/>
                <a:gd name="T45" fmla="*/ 4 h 30"/>
                <a:gd name="T46" fmla="*/ 17 w 26"/>
                <a:gd name="T47" fmla="*/ 3 h 30"/>
                <a:gd name="T48" fmla="*/ 16 w 26"/>
                <a:gd name="T49" fmla="*/ 6 h 30"/>
                <a:gd name="T50" fmla="*/ 19 w 26"/>
                <a:gd name="T51" fmla="*/ 6 h 30"/>
                <a:gd name="T52" fmla="*/ 20 w 26"/>
                <a:gd name="T53" fmla="*/ 8 h 30"/>
                <a:gd name="T54" fmla="*/ 19 w 26"/>
                <a:gd name="T55" fmla="*/ 10 h 30"/>
                <a:gd name="T56" fmla="*/ 22 w 26"/>
                <a:gd name="T57" fmla="*/ 11 h 30"/>
                <a:gd name="T58" fmla="*/ 23 w 26"/>
                <a:gd name="T59" fmla="*/ 13 h 30"/>
                <a:gd name="T60" fmla="*/ 24 w 26"/>
                <a:gd name="T61" fmla="*/ 16 h 30"/>
                <a:gd name="T62" fmla="*/ 25 w 26"/>
                <a:gd name="T63" fmla="*/ 19 h 30"/>
                <a:gd name="T64" fmla="*/ 24 w 26"/>
                <a:gd name="T65" fmla="*/ 22 h 30"/>
                <a:gd name="T66" fmla="*/ 23 w 26"/>
                <a:gd name="T67" fmla="*/ 25 h 30"/>
                <a:gd name="T68" fmla="*/ 22 w 26"/>
                <a:gd name="T69" fmla="*/ 27 h 30"/>
                <a:gd name="T70" fmla="*/ 18 w 26"/>
                <a:gd name="T71" fmla="*/ 29 h 30"/>
                <a:gd name="T72" fmla="*/ 15 w 26"/>
                <a:gd name="T73" fmla="*/ 29 h 30"/>
                <a:gd name="T74" fmla="*/ 18 w 26"/>
                <a:gd name="T75" fmla="*/ 6 h 30"/>
                <a:gd name="T76" fmla="*/ 8 w 26"/>
                <a:gd name="T77" fmla="*/ 6 h 30"/>
                <a:gd name="T78" fmla="*/ 18 w 26"/>
                <a:gd name="T79" fmla="*/ 8 h 30"/>
                <a:gd name="T80" fmla="*/ 7 w 26"/>
                <a:gd name="T81" fmla="*/ 8 h 30"/>
                <a:gd name="T82" fmla="*/ 16 w 26"/>
                <a:gd name="T83" fmla="*/ 10 h 30"/>
                <a:gd name="T84" fmla="*/ 16 w 26"/>
                <a:gd name="T85" fmla="*/ 10 h 30"/>
                <a:gd name="T86" fmla="*/ 20 w 26"/>
                <a:gd name="T87" fmla="*/ 11 h 30"/>
                <a:gd name="T88" fmla="*/ 21 w 26"/>
                <a:gd name="T89" fmla="*/ 12 h 30"/>
                <a:gd name="T90" fmla="*/ 21 w 26"/>
                <a:gd name="T91" fmla="*/ 12 h 30"/>
                <a:gd name="T92" fmla="*/ 20 w 26"/>
                <a:gd name="T93" fmla="*/ 16 h 30"/>
                <a:gd name="T94" fmla="*/ 16 w 26"/>
                <a:gd name="T95" fmla="*/ 17 h 30"/>
                <a:gd name="T96" fmla="*/ 14 w 26"/>
                <a:gd name="T97" fmla="*/ 17 h 30"/>
                <a:gd name="T98" fmla="*/ 18 w 26"/>
                <a:gd name="T99" fmla="*/ 16 h 30"/>
                <a:gd name="T100" fmla="*/ 21 w 26"/>
                <a:gd name="T101" fmla="*/ 15 h 30"/>
                <a:gd name="T102" fmla="*/ 5 w 26"/>
                <a:gd name="T103" fmla="*/ 17 h 30"/>
                <a:gd name="T104" fmla="*/ 6 w 26"/>
                <a:gd name="T105" fmla="*/ 17 h 30"/>
                <a:gd name="T106" fmla="*/ 7 w 26"/>
                <a:gd name="T107" fmla="*/ 18 h 30"/>
                <a:gd name="T108" fmla="*/ 3 w 26"/>
                <a:gd name="T109" fmla="*/ 18 h 30"/>
                <a:gd name="T110" fmla="*/ 8 w 26"/>
                <a:gd name="T111" fmla="*/ 20 h 30"/>
                <a:gd name="T112" fmla="*/ 8 w 26"/>
                <a:gd name="T113" fmla="*/ 21 h 30"/>
                <a:gd name="T114" fmla="*/ 6 w 26"/>
                <a:gd name="T115" fmla="*/ 23 h 30"/>
                <a:gd name="T116" fmla="*/ 4 w 26"/>
                <a:gd name="T117" fmla="*/ 23 h 30"/>
                <a:gd name="T118" fmla="*/ 2 w 26"/>
                <a:gd name="T119" fmla="*/ 24 h 30"/>
                <a:gd name="T120" fmla="*/ 4 w 26"/>
                <a:gd name="T121" fmla="*/ 24 h 30"/>
                <a:gd name="T122" fmla="*/ 5 w 26"/>
                <a:gd name="T123" fmla="*/ 26 h 30"/>
                <a:gd name="T124" fmla="*/ 5 w 26"/>
                <a:gd name="T125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30"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2" y="29"/>
                    <a:pt x="12" y="30"/>
                    <a:pt x="12" y="29"/>
                  </a:cubicBezTo>
                  <a:cubicBezTo>
                    <a:pt x="12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0" y="29"/>
                    <a:pt x="10" y="29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9"/>
                    <a:pt x="7" y="29"/>
                  </a:cubicBezTo>
                  <a:cubicBezTo>
                    <a:pt x="7" y="29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9"/>
                    <a:pt x="6" y="29"/>
                  </a:cubicBezTo>
                  <a:cubicBezTo>
                    <a:pt x="6" y="29"/>
                    <a:pt x="6" y="28"/>
                    <a:pt x="6" y="28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8"/>
                    <a:pt x="5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8"/>
                    <a:pt x="5" y="27"/>
                  </a:cubicBezTo>
                  <a:cubicBezTo>
                    <a:pt x="4" y="27"/>
                    <a:pt x="4" y="28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3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6"/>
                    <a:pt x="3" y="26"/>
                  </a:cubicBezTo>
                  <a:cubicBezTo>
                    <a:pt x="3" y="26"/>
                    <a:pt x="3" y="25"/>
                    <a:pt x="4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4" y="25"/>
                    <a:pt x="4" y="25"/>
                  </a:cubicBezTo>
                  <a:cubicBezTo>
                    <a:pt x="3" y="25"/>
                    <a:pt x="3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4"/>
                    <a:pt x="2" y="25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1" y="23"/>
                    <a:pt x="1" y="23"/>
                  </a:cubicBezTo>
                  <a:cubicBezTo>
                    <a:pt x="1" y="23"/>
                    <a:pt x="2" y="23"/>
                    <a:pt x="2" y="23"/>
                  </a:cubicBezTo>
                  <a:cubicBezTo>
                    <a:pt x="2" y="23"/>
                    <a:pt x="1" y="23"/>
                    <a:pt x="1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1" y="23"/>
                    <a:pt x="1" y="23"/>
                    <a:pt x="1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4" y="23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5" y="23"/>
                  </a:cubicBezTo>
                  <a:cubicBezTo>
                    <a:pt x="5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4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2" y="19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1"/>
                  </a:cubicBezTo>
                  <a:cubicBezTo>
                    <a:pt x="7" y="21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6" y="20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7" y="19"/>
                  </a:cubicBezTo>
                  <a:cubicBezTo>
                    <a:pt x="6" y="19"/>
                    <a:pt x="6" y="19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5" y="19"/>
                    <a:pt x="5" y="19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7"/>
                    <a:pt x="2" y="18"/>
                    <a:pt x="1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7"/>
                    <a:pt x="1" y="18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0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6"/>
                    <a:pt x="3" y="16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3" y="16"/>
                  </a:cubicBezTo>
                  <a:cubicBezTo>
                    <a:pt x="4" y="16"/>
                    <a:pt x="4" y="17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4" y="15"/>
                    <a:pt x="4" y="15"/>
                  </a:cubicBezTo>
                  <a:cubicBezTo>
                    <a:pt x="4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7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8" y="5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9" y="5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1"/>
                  </a:cubicBezTo>
                  <a:cubicBezTo>
                    <a:pt x="10" y="1"/>
                    <a:pt x="10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1"/>
                    <a:pt x="14" y="0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5" y="2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3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5"/>
                  </a:cubicBezTo>
                  <a:cubicBezTo>
                    <a:pt x="15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7" y="6"/>
                    <a:pt x="18" y="6"/>
                  </a:cubicBezTo>
                  <a:cubicBezTo>
                    <a:pt x="18" y="6"/>
                    <a:pt x="17" y="6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8" y="5"/>
                  </a:cubicBezTo>
                  <a:cubicBezTo>
                    <a:pt x="18" y="5"/>
                    <a:pt x="18" y="5"/>
                    <a:pt x="18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20" y="6"/>
                  </a:cubicBezTo>
                  <a:cubicBezTo>
                    <a:pt x="19" y="6"/>
                    <a:pt x="19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10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9" y="9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0"/>
                    <a:pt x="20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2" y="11"/>
                    <a:pt x="22" y="11"/>
                    <a:pt x="22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2"/>
                    <a:pt x="22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4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3"/>
                    <a:pt x="23" y="12"/>
                  </a:cubicBezTo>
                  <a:cubicBezTo>
                    <a:pt x="23" y="12"/>
                    <a:pt x="23" y="12"/>
                    <a:pt x="23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3" y="14"/>
                    <a:pt x="23" y="14"/>
                  </a:cubicBezTo>
                  <a:cubicBezTo>
                    <a:pt x="23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1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5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2" y="14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2" y="15"/>
                    <a:pt x="22" y="15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3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16"/>
                    <a:pt x="23" y="16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5" y="16"/>
                    <a:pt x="25" y="16"/>
                  </a:cubicBezTo>
                  <a:cubicBezTo>
                    <a:pt x="24" y="17"/>
                    <a:pt x="24" y="17"/>
                    <a:pt x="23" y="17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8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5" y="18"/>
                    <a:pt x="25" y="18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0"/>
                    <a:pt x="25" y="20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0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5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2"/>
                    <a:pt x="25" y="22"/>
                  </a:cubicBezTo>
                  <a:cubicBezTo>
                    <a:pt x="25" y="22"/>
                    <a:pt x="25" y="22"/>
                    <a:pt x="26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3" y="22"/>
                    <a:pt x="25" y="22"/>
                  </a:cubicBezTo>
                  <a:cubicBezTo>
                    <a:pt x="25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2"/>
                    <a:pt x="25" y="22"/>
                  </a:cubicBezTo>
                  <a:cubicBezTo>
                    <a:pt x="24" y="22"/>
                    <a:pt x="23" y="22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3" y="23"/>
                  </a:cubicBezTo>
                  <a:cubicBezTo>
                    <a:pt x="23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4"/>
                  </a:cubicBezTo>
                  <a:cubicBezTo>
                    <a:pt x="24" y="24"/>
                    <a:pt x="24" y="23"/>
                    <a:pt x="24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6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6"/>
                    <a:pt x="24" y="26"/>
                  </a:cubicBezTo>
                  <a:cubicBezTo>
                    <a:pt x="23" y="26"/>
                    <a:pt x="23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2" y="27"/>
                  </a:cubicBezTo>
                  <a:cubicBezTo>
                    <a:pt x="22" y="27"/>
                    <a:pt x="22" y="27"/>
                    <a:pt x="23" y="28"/>
                  </a:cubicBezTo>
                  <a:cubicBezTo>
                    <a:pt x="22" y="28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8"/>
                    <a:pt x="22" y="28"/>
                  </a:cubicBezTo>
                  <a:cubicBezTo>
                    <a:pt x="21" y="27"/>
                    <a:pt x="20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1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9"/>
                    <a:pt x="19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8" y="28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12" y="4"/>
                  </a:move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lose/>
                  <a:moveTo>
                    <a:pt x="14" y="5"/>
                  </a:moveTo>
                  <a:cubicBezTo>
                    <a:pt x="14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9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16" y="6"/>
                  </a:move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9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16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lose/>
                  <a:moveTo>
                    <a:pt x="17" y="7"/>
                  </a:moveTo>
                  <a:cubicBezTo>
                    <a:pt x="17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7" y="8"/>
                  </a:moveTo>
                  <a:cubicBezTo>
                    <a:pt x="7" y="8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9" y="8"/>
                  </a:moveTo>
                  <a:cubicBezTo>
                    <a:pt x="19" y="8"/>
                    <a:pt x="19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lose/>
                  <a:moveTo>
                    <a:pt x="18" y="8"/>
                  </a:moveTo>
                  <a:cubicBezTo>
                    <a:pt x="18" y="8"/>
                    <a:pt x="19" y="8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6" y="8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16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9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0"/>
                    <a:pt x="16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1"/>
                    <a:pt x="15" y="10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9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10"/>
                  </a:cubicBezTo>
                  <a:cubicBezTo>
                    <a:pt x="17" y="10"/>
                    <a:pt x="17" y="10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20" y="11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5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  <a:moveTo>
                    <a:pt x="22" y="11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1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4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1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3" y="12"/>
                  </a:move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4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4" y="12"/>
                  </a:move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3"/>
                  </a:moveTo>
                  <a:cubicBezTo>
                    <a:pt x="21" y="12"/>
                    <a:pt x="21" y="12"/>
                    <a:pt x="22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lose/>
                  <a:moveTo>
                    <a:pt x="4" y="14"/>
                  </a:moveTo>
                  <a:cubicBezTo>
                    <a:pt x="4" y="14"/>
                    <a:pt x="3" y="14"/>
                    <a:pt x="3" y="14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lose/>
                  <a:moveTo>
                    <a:pt x="21" y="15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6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19" y="15"/>
                  </a:cubicBezTo>
                  <a:cubicBezTo>
                    <a:pt x="19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7"/>
                    <a:pt x="18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8" y="16"/>
                    <a:pt x="17" y="16"/>
                    <a:pt x="17" y="15"/>
                  </a:cubicBezTo>
                  <a:cubicBezTo>
                    <a:pt x="17" y="15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9" y="15"/>
                  </a:cubicBezTo>
                  <a:cubicBezTo>
                    <a:pt x="18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6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lose/>
                  <a:moveTo>
                    <a:pt x="5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5" y="17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lose/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lose/>
                  <a:moveTo>
                    <a:pt x="6" y="17"/>
                  </a:moveTo>
                  <a:cubicBezTo>
                    <a:pt x="6" y="17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17" y="17"/>
                  </a:moveTo>
                  <a:cubicBezTo>
                    <a:pt x="17" y="17"/>
                    <a:pt x="16" y="17"/>
                    <a:pt x="16" y="18"/>
                  </a:cubicBezTo>
                  <a:cubicBezTo>
                    <a:pt x="16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1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7" y="17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5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2"/>
                    <a:pt x="5" y="22"/>
                  </a:cubicBezTo>
                  <a:cubicBezTo>
                    <a:pt x="5" y="23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4"/>
                    <a:pt x="23" y="24"/>
                  </a:cubicBezTo>
                  <a:cubicBezTo>
                    <a:pt x="23" y="24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4"/>
                    <a:pt x="3" y="24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23" y="23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3"/>
                    <a:pt x="22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" y="23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2" y="24"/>
                  </a:move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lose/>
                  <a:moveTo>
                    <a:pt x="3" y="24"/>
                  </a:moveTo>
                  <a:cubicBezTo>
                    <a:pt x="3" y="24"/>
                    <a:pt x="3" y="23"/>
                    <a:pt x="3" y="23"/>
                  </a:cubicBezTo>
                  <a:cubicBezTo>
                    <a:pt x="3" y="23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3" y="24"/>
                  </a:cubicBezTo>
                  <a:cubicBezTo>
                    <a:pt x="4" y="24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5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3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6" y="25"/>
                  </a:moveTo>
                  <a:cubicBezTo>
                    <a:pt x="5" y="25"/>
                    <a:pt x="5" y="26"/>
                    <a:pt x="5" y="25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ubicBezTo>
                    <a:pt x="5" y="27"/>
                    <a:pt x="5" y="27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5" y="26"/>
                    <a:pt x="5" y="26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lose/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6" y="2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6"/>
                  </a:cubicBezTo>
                  <a:cubicBezTo>
                    <a:pt x="7" y="27"/>
                    <a:pt x="6" y="27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lose/>
                  <a:moveTo>
                    <a:pt x="6" y="26"/>
                  </a:move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4" y="28"/>
                  </a:move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3"/>
            <p:cNvSpPr>
              <a:spLocks noEditPoints="1"/>
            </p:cNvSpPr>
            <p:nvPr/>
          </p:nvSpPr>
          <p:spPr bwMode="auto">
            <a:xfrm>
              <a:off x="2274888" y="330200"/>
              <a:ext cx="153988" cy="241300"/>
            </a:xfrm>
            <a:custGeom>
              <a:avLst/>
              <a:gdLst>
                <a:gd name="T0" fmla="*/ 27 w 56"/>
                <a:gd name="T1" fmla="*/ 14 h 88"/>
                <a:gd name="T2" fmla="*/ 30 w 56"/>
                <a:gd name="T3" fmla="*/ 14 h 88"/>
                <a:gd name="T4" fmla="*/ 35 w 56"/>
                <a:gd name="T5" fmla="*/ 18 h 88"/>
                <a:gd name="T6" fmla="*/ 42 w 56"/>
                <a:gd name="T7" fmla="*/ 13 h 88"/>
                <a:gd name="T8" fmla="*/ 36 w 56"/>
                <a:gd name="T9" fmla="*/ 25 h 88"/>
                <a:gd name="T10" fmla="*/ 47 w 56"/>
                <a:gd name="T11" fmla="*/ 23 h 88"/>
                <a:gd name="T12" fmla="*/ 42 w 56"/>
                <a:gd name="T13" fmla="*/ 34 h 88"/>
                <a:gd name="T14" fmla="*/ 45 w 56"/>
                <a:gd name="T15" fmla="*/ 44 h 88"/>
                <a:gd name="T16" fmla="*/ 51 w 56"/>
                <a:gd name="T17" fmla="*/ 46 h 88"/>
                <a:gd name="T18" fmla="*/ 23 w 56"/>
                <a:gd name="T19" fmla="*/ 52 h 88"/>
                <a:gd name="T20" fmla="*/ 2 w 56"/>
                <a:gd name="T21" fmla="*/ 47 h 88"/>
                <a:gd name="T22" fmla="*/ 18 w 56"/>
                <a:gd name="T23" fmla="*/ 48 h 88"/>
                <a:gd name="T24" fmla="*/ 4 w 56"/>
                <a:gd name="T25" fmla="*/ 40 h 88"/>
                <a:gd name="T26" fmla="*/ 19 w 56"/>
                <a:gd name="T27" fmla="*/ 39 h 88"/>
                <a:gd name="T28" fmla="*/ 12 w 56"/>
                <a:gd name="T29" fmla="*/ 35 h 88"/>
                <a:gd name="T30" fmla="*/ 18 w 56"/>
                <a:gd name="T31" fmla="*/ 29 h 88"/>
                <a:gd name="T32" fmla="*/ 12 w 56"/>
                <a:gd name="T33" fmla="*/ 20 h 88"/>
                <a:gd name="T34" fmla="*/ 9 w 56"/>
                <a:gd name="T35" fmla="*/ 10 h 88"/>
                <a:gd name="T36" fmla="*/ 18 w 56"/>
                <a:gd name="T37" fmla="*/ 10 h 88"/>
                <a:gd name="T38" fmla="*/ 11 w 56"/>
                <a:gd name="T39" fmla="*/ 16 h 88"/>
                <a:gd name="T40" fmla="*/ 12 w 56"/>
                <a:gd name="T41" fmla="*/ 18 h 88"/>
                <a:gd name="T42" fmla="*/ 30 w 56"/>
                <a:gd name="T43" fmla="*/ 16 h 88"/>
                <a:gd name="T44" fmla="*/ 25 w 56"/>
                <a:gd name="T45" fmla="*/ 20 h 88"/>
                <a:gd name="T46" fmla="*/ 30 w 56"/>
                <a:gd name="T47" fmla="*/ 19 h 88"/>
                <a:gd name="T48" fmla="*/ 27 w 56"/>
                <a:gd name="T49" fmla="*/ 21 h 88"/>
                <a:gd name="T50" fmla="*/ 18 w 56"/>
                <a:gd name="T51" fmla="*/ 25 h 88"/>
                <a:gd name="T52" fmla="*/ 27 w 56"/>
                <a:gd name="T53" fmla="*/ 27 h 88"/>
                <a:gd name="T54" fmla="*/ 37 w 56"/>
                <a:gd name="T55" fmla="*/ 22 h 88"/>
                <a:gd name="T56" fmla="*/ 18 w 56"/>
                <a:gd name="T57" fmla="*/ 25 h 88"/>
                <a:gd name="T58" fmla="*/ 34 w 56"/>
                <a:gd name="T59" fmla="*/ 25 h 88"/>
                <a:gd name="T60" fmla="*/ 33 w 56"/>
                <a:gd name="T61" fmla="*/ 24 h 88"/>
                <a:gd name="T62" fmla="*/ 24 w 56"/>
                <a:gd name="T63" fmla="*/ 26 h 88"/>
                <a:gd name="T64" fmla="*/ 27 w 56"/>
                <a:gd name="T65" fmla="*/ 26 h 88"/>
                <a:gd name="T66" fmla="*/ 36 w 56"/>
                <a:gd name="T67" fmla="*/ 25 h 88"/>
                <a:gd name="T68" fmla="*/ 28 w 56"/>
                <a:gd name="T69" fmla="*/ 27 h 88"/>
                <a:gd name="T70" fmla="*/ 28 w 56"/>
                <a:gd name="T71" fmla="*/ 28 h 88"/>
                <a:gd name="T72" fmla="*/ 33 w 56"/>
                <a:gd name="T73" fmla="*/ 29 h 88"/>
                <a:gd name="T74" fmla="*/ 27 w 56"/>
                <a:gd name="T75" fmla="*/ 30 h 88"/>
                <a:gd name="T76" fmla="*/ 10 w 56"/>
                <a:gd name="T77" fmla="*/ 32 h 88"/>
                <a:gd name="T78" fmla="*/ 37 w 56"/>
                <a:gd name="T79" fmla="*/ 31 h 88"/>
                <a:gd name="T80" fmla="*/ 34 w 56"/>
                <a:gd name="T81" fmla="*/ 31 h 88"/>
                <a:gd name="T82" fmla="*/ 29 w 56"/>
                <a:gd name="T83" fmla="*/ 32 h 88"/>
                <a:gd name="T84" fmla="*/ 39 w 56"/>
                <a:gd name="T85" fmla="*/ 32 h 88"/>
                <a:gd name="T86" fmla="*/ 26 w 56"/>
                <a:gd name="T87" fmla="*/ 35 h 88"/>
                <a:gd name="T88" fmla="*/ 26 w 56"/>
                <a:gd name="T89" fmla="*/ 41 h 88"/>
                <a:gd name="T90" fmla="*/ 39 w 56"/>
                <a:gd name="T91" fmla="*/ 35 h 88"/>
                <a:gd name="T92" fmla="*/ 34 w 56"/>
                <a:gd name="T93" fmla="*/ 40 h 88"/>
                <a:gd name="T94" fmla="*/ 21 w 56"/>
                <a:gd name="T95" fmla="*/ 40 h 88"/>
                <a:gd name="T96" fmla="*/ 20 w 56"/>
                <a:gd name="T97" fmla="*/ 42 h 88"/>
                <a:gd name="T98" fmla="*/ 16 w 56"/>
                <a:gd name="T99" fmla="*/ 43 h 88"/>
                <a:gd name="T100" fmla="*/ 23 w 56"/>
                <a:gd name="T101" fmla="*/ 43 h 88"/>
                <a:gd name="T102" fmla="*/ 22 w 56"/>
                <a:gd name="T103" fmla="*/ 45 h 88"/>
                <a:gd name="T104" fmla="*/ 25 w 56"/>
                <a:gd name="T105" fmla="*/ 43 h 88"/>
                <a:gd name="T106" fmla="*/ 28 w 56"/>
                <a:gd name="T107" fmla="*/ 45 h 88"/>
                <a:gd name="T108" fmla="*/ 28 w 56"/>
                <a:gd name="T109" fmla="*/ 44 h 88"/>
                <a:gd name="T110" fmla="*/ 6 w 56"/>
                <a:gd name="T111" fmla="*/ 49 h 88"/>
                <a:gd name="T112" fmla="*/ 45 w 56"/>
                <a:gd name="T113" fmla="*/ 44 h 88"/>
                <a:gd name="T114" fmla="*/ 12 w 56"/>
                <a:gd name="T115" fmla="*/ 50 h 88"/>
                <a:gd name="T116" fmla="*/ 45 w 56"/>
                <a:gd name="T117" fmla="*/ 52 h 88"/>
                <a:gd name="T118" fmla="*/ 28 w 56"/>
                <a:gd name="T119" fmla="*/ 48 h 88"/>
                <a:gd name="T120" fmla="*/ 22 w 56"/>
                <a:gd name="T121" fmla="*/ 52 h 88"/>
                <a:gd name="T122" fmla="*/ 23 w 56"/>
                <a:gd name="T123" fmla="*/ 52 h 88"/>
                <a:gd name="T124" fmla="*/ 49 w 56"/>
                <a:gd name="T125" fmla="*/ 5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" h="88"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lose/>
                  <a:moveTo>
                    <a:pt x="23" y="2"/>
                  </a:moveTo>
                  <a:cubicBezTo>
                    <a:pt x="23" y="1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4" y="7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7"/>
                    <a:pt x="24" y="7"/>
                  </a:cubicBezTo>
                  <a:cubicBezTo>
                    <a:pt x="25" y="6"/>
                    <a:pt x="25" y="6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7"/>
                    <a:pt x="24" y="7"/>
                    <a:pt x="24" y="10"/>
                  </a:cubicBezTo>
                  <a:cubicBezTo>
                    <a:pt x="25" y="8"/>
                    <a:pt x="26" y="6"/>
                    <a:pt x="28" y="5"/>
                  </a:cubicBezTo>
                  <a:cubicBezTo>
                    <a:pt x="26" y="6"/>
                    <a:pt x="24" y="9"/>
                    <a:pt x="24" y="10"/>
                  </a:cubicBezTo>
                  <a:cubicBezTo>
                    <a:pt x="24" y="13"/>
                    <a:pt x="25" y="15"/>
                    <a:pt x="25" y="18"/>
                  </a:cubicBezTo>
                  <a:cubicBezTo>
                    <a:pt x="25" y="17"/>
                    <a:pt x="26" y="17"/>
                    <a:pt x="26" y="16"/>
                  </a:cubicBezTo>
                  <a:cubicBezTo>
                    <a:pt x="26" y="15"/>
                    <a:pt x="27" y="15"/>
                    <a:pt x="27" y="14"/>
                  </a:cubicBezTo>
                  <a:cubicBezTo>
                    <a:pt x="27" y="13"/>
                    <a:pt x="26" y="12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7" y="13"/>
                    <a:pt x="27" y="14"/>
                  </a:cubicBezTo>
                  <a:cubicBezTo>
                    <a:pt x="27" y="13"/>
                    <a:pt x="27" y="10"/>
                    <a:pt x="28" y="10"/>
                  </a:cubicBezTo>
                  <a:cubicBezTo>
                    <a:pt x="27" y="11"/>
                    <a:pt x="27" y="13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4"/>
                    <a:pt x="28" y="15"/>
                    <a:pt x="28" y="15"/>
                  </a:cubicBezTo>
                  <a:cubicBezTo>
                    <a:pt x="29" y="13"/>
                    <a:pt x="29" y="11"/>
                    <a:pt x="29" y="9"/>
                  </a:cubicBezTo>
                  <a:cubicBezTo>
                    <a:pt x="30" y="7"/>
                    <a:pt x="29" y="7"/>
                    <a:pt x="28" y="5"/>
                  </a:cubicBezTo>
                  <a:cubicBezTo>
                    <a:pt x="29" y="6"/>
                    <a:pt x="29" y="6"/>
                    <a:pt x="30" y="7"/>
                  </a:cubicBezTo>
                  <a:cubicBezTo>
                    <a:pt x="30" y="7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29" y="5"/>
                    <a:pt x="29" y="4"/>
                  </a:cubicBezTo>
                  <a:cubicBezTo>
                    <a:pt x="30" y="5"/>
                    <a:pt x="30" y="5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8"/>
                    <a:pt x="30" y="9"/>
                  </a:cubicBezTo>
                  <a:cubicBezTo>
                    <a:pt x="30" y="8"/>
                    <a:pt x="31" y="7"/>
                    <a:pt x="32" y="6"/>
                  </a:cubicBezTo>
                  <a:cubicBezTo>
                    <a:pt x="31" y="7"/>
                    <a:pt x="30" y="8"/>
                    <a:pt x="30" y="9"/>
                  </a:cubicBezTo>
                  <a:cubicBezTo>
                    <a:pt x="30" y="10"/>
                    <a:pt x="29" y="11"/>
                    <a:pt x="29" y="11"/>
                  </a:cubicBezTo>
                  <a:cubicBezTo>
                    <a:pt x="31" y="10"/>
                    <a:pt x="32" y="9"/>
                    <a:pt x="34" y="9"/>
                  </a:cubicBezTo>
                  <a:cubicBezTo>
                    <a:pt x="33" y="9"/>
                    <a:pt x="30" y="11"/>
                    <a:pt x="29" y="11"/>
                  </a:cubicBezTo>
                  <a:cubicBezTo>
                    <a:pt x="29" y="12"/>
                    <a:pt x="29" y="12"/>
                    <a:pt x="29" y="13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2"/>
                    <a:pt x="29" y="12"/>
                    <a:pt x="29" y="13"/>
                  </a:cubicBezTo>
                  <a:cubicBezTo>
                    <a:pt x="28" y="14"/>
                    <a:pt x="28" y="16"/>
                    <a:pt x="28" y="17"/>
                  </a:cubicBezTo>
                  <a:cubicBezTo>
                    <a:pt x="28" y="16"/>
                    <a:pt x="29" y="16"/>
                    <a:pt x="30" y="15"/>
                  </a:cubicBezTo>
                  <a:cubicBezTo>
                    <a:pt x="30" y="14"/>
                    <a:pt x="30" y="13"/>
                    <a:pt x="29" y="13"/>
                  </a:cubicBezTo>
                  <a:cubicBezTo>
                    <a:pt x="30" y="13"/>
                    <a:pt x="30" y="14"/>
                    <a:pt x="30" y="15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3"/>
                    <a:pt x="31" y="14"/>
                    <a:pt x="31" y="14"/>
                  </a:cubicBezTo>
                  <a:cubicBezTo>
                    <a:pt x="31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0" y="16"/>
                  </a:cubicBezTo>
                  <a:cubicBezTo>
                    <a:pt x="30" y="16"/>
                    <a:pt x="30" y="16"/>
                    <a:pt x="30" y="17"/>
                  </a:cubicBezTo>
                  <a:cubicBezTo>
                    <a:pt x="31" y="16"/>
                    <a:pt x="31" y="14"/>
                    <a:pt x="32" y="13"/>
                  </a:cubicBezTo>
                  <a:cubicBezTo>
                    <a:pt x="32" y="13"/>
                    <a:pt x="32" y="13"/>
                    <a:pt x="32" y="14"/>
                  </a:cubicBezTo>
                  <a:cubicBezTo>
                    <a:pt x="31" y="15"/>
                    <a:pt x="31" y="15"/>
                    <a:pt x="31" y="16"/>
                  </a:cubicBezTo>
                  <a:cubicBezTo>
                    <a:pt x="31" y="16"/>
                    <a:pt x="30" y="17"/>
                    <a:pt x="30" y="17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18"/>
                    <a:pt x="33" y="18"/>
                  </a:cubicBezTo>
                  <a:cubicBezTo>
                    <a:pt x="33" y="17"/>
                    <a:pt x="34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3" y="17"/>
                    <a:pt x="32" y="18"/>
                    <a:pt x="31" y="19"/>
                  </a:cubicBezTo>
                  <a:cubicBezTo>
                    <a:pt x="32" y="19"/>
                    <a:pt x="33" y="18"/>
                    <a:pt x="34" y="18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4" y="18"/>
                    <a:pt x="34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4" y="18"/>
                    <a:pt x="34" y="19"/>
                  </a:cubicBezTo>
                  <a:cubicBezTo>
                    <a:pt x="34" y="19"/>
                    <a:pt x="34" y="19"/>
                    <a:pt x="33" y="20"/>
                  </a:cubicBezTo>
                  <a:cubicBezTo>
                    <a:pt x="35" y="18"/>
                    <a:pt x="35" y="19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5" y="18"/>
                    <a:pt x="35" y="19"/>
                    <a:pt x="35" y="19"/>
                  </a:cubicBezTo>
                  <a:cubicBezTo>
                    <a:pt x="35" y="20"/>
                    <a:pt x="34" y="20"/>
                    <a:pt x="34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2"/>
                    <a:pt x="33" y="22"/>
                  </a:cubicBezTo>
                  <a:cubicBezTo>
                    <a:pt x="35" y="21"/>
                    <a:pt x="36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4" y="22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3"/>
                    <a:pt x="38" y="19"/>
                    <a:pt x="39" y="18"/>
                  </a:cubicBezTo>
                  <a:cubicBezTo>
                    <a:pt x="39" y="18"/>
                    <a:pt x="39" y="17"/>
                    <a:pt x="39" y="16"/>
                  </a:cubicBezTo>
                  <a:cubicBezTo>
                    <a:pt x="39" y="15"/>
                    <a:pt x="39" y="14"/>
                    <a:pt x="40" y="13"/>
                  </a:cubicBezTo>
                  <a:cubicBezTo>
                    <a:pt x="40" y="13"/>
                    <a:pt x="39" y="16"/>
                    <a:pt x="39" y="16"/>
                  </a:cubicBezTo>
                  <a:cubicBezTo>
                    <a:pt x="39" y="17"/>
                    <a:pt x="39" y="18"/>
                    <a:pt x="39" y="18"/>
                  </a:cubicBezTo>
                  <a:cubicBezTo>
                    <a:pt x="41" y="16"/>
                    <a:pt x="40" y="17"/>
                    <a:pt x="40" y="14"/>
                  </a:cubicBezTo>
                  <a:cubicBezTo>
                    <a:pt x="40" y="14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4"/>
                    <a:pt x="40" y="15"/>
                    <a:pt x="40" y="17"/>
                  </a:cubicBezTo>
                  <a:cubicBezTo>
                    <a:pt x="41" y="16"/>
                    <a:pt x="42" y="15"/>
                    <a:pt x="42" y="1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42" y="13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5"/>
                    <a:pt x="42" y="15"/>
                    <a:pt x="41" y="17"/>
                  </a:cubicBezTo>
                  <a:cubicBezTo>
                    <a:pt x="40" y="18"/>
                    <a:pt x="39" y="19"/>
                    <a:pt x="38" y="20"/>
                  </a:cubicBezTo>
                  <a:cubicBezTo>
                    <a:pt x="39" y="19"/>
                    <a:pt x="42" y="17"/>
                    <a:pt x="43" y="17"/>
                  </a:cubicBezTo>
                  <a:cubicBezTo>
                    <a:pt x="42" y="18"/>
                    <a:pt x="38" y="20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8" y="21"/>
                    <a:pt x="39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0"/>
                    <a:pt x="39" y="21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7" y="22"/>
                    <a:pt x="38" y="22"/>
                    <a:pt x="38" y="21"/>
                  </a:cubicBezTo>
                  <a:cubicBezTo>
                    <a:pt x="37" y="22"/>
                    <a:pt x="37" y="23"/>
                    <a:pt x="37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7" y="23"/>
                    <a:pt x="37" y="23"/>
                    <a:pt x="36" y="25"/>
                  </a:cubicBezTo>
                  <a:cubicBezTo>
                    <a:pt x="37" y="25"/>
                    <a:pt x="40" y="22"/>
                    <a:pt x="40" y="22"/>
                  </a:cubicBezTo>
                  <a:cubicBezTo>
                    <a:pt x="39" y="23"/>
                    <a:pt x="38" y="24"/>
                    <a:pt x="36" y="25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7"/>
                  </a:cubicBezTo>
                  <a:cubicBezTo>
                    <a:pt x="36" y="27"/>
                    <a:pt x="37" y="26"/>
                    <a:pt x="38" y="27"/>
                  </a:cubicBezTo>
                  <a:cubicBezTo>
                    <a:pt x="37" y="27"/>
                    <a:pt x="36" y="27"/>
                    <a:pt x="36" y="27"/>
                  </a:cubicBezTo>
                  <a:cubicBezTo>
                    <a:pt x="35" y="28"/>
                    <a:pt x="35" y="28"/>
                    <a:pt x="35" y="29"/>
                  </a:cubicBezTo>
                  <a:cubicBezTo>
                    <a:pt x="35" y="29"/>
                    <a:pt x="36" y="29"/>
                    <a:pt x="37" y="29"/>
                  </a:cubicBezTo>
                  <a:cubicBezTo>
                    <a:pt x="36" y="29"/>
                    <a:pt x="35" y="29"/>
                    <a:pt x="35" y="29"/>
                  </a:cubicBezTo>
                  <a:cubicBezTo>
                    <a:pt x="34" y="30"/>
                    <a:pt x="34" y="30"/>
                    <a:pt x="34" y="31"/>
                  </a:cubicBezTo>
                  <a:cubicBezTo>
                    <a:pt x="35" y="31"/>
                    <a:pt x="35" y="31"/>
                    <a:pt x="37" y="30"/>
                  </a:cubicBezTo>
                  <a:cubicBezTo>
                    <a:pt x="38" y="28"/>
                    <a:pt x="39" y="26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39" y="26"/>
                    <a:pt x="39" y="27"/>
                  </a:cubicBezTo>
                  <a:cubicBezTo>
                    <a:pt x="38" y="28"/>
                    <a:pt x="38" y="29"/>
                    <a:pt x="37" y="30"/>
                  </a:cubicBezTo>
                  <a:cubicBezTo>
                    <a:pt x="38" y="30"/>
                    <a:pt x="38" y="29"/>
                    <a:pt x="39" y="29"/>
                  </a:cubicBezTo>
                  <a:cubicBezTo>
                    <a:pt x="39" y="29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41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4" y="27"/>
                    <a:pt x="43" y="27"/>
                    <a:pt x="45" y="23"/>
                  </a:cubicBezTo>
                  <a:cubicBezTo>
                    <a:pt x="45" y="23"/>
                    <a:pt x="46" y="21"/>
                    <a:pt x="47" y="21"/>
                  </a:cubicBezTo>
                  <a:cubicBezTo>
                    <a:pt x="46" y="23"/>
                    <a:pt x="45" y="24"/>
                    <a:pt x="44" y="26"/>
                  </a:cubicBezTo>
                  <a:cubicBezTo>
                    <a:pt x="46" y="25"/>
                    <a:pt x="47" y="23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1"/>
                    <a:pt x="50" y="21"/>
                    <a:pt x="51" y="20"/>
                  </a:cubicBezTo>
                  <a:cubicBezTo>
                    <a:pt x="50" y="21"/>
                    <a:pt x="49" y="21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7" y="23"/>
                  </a:cubicBezTo>
                  <a:cubicBezTo>
                    <a:pt x="49" y="23"/>
                    <a:pt x="50" y="22"/>
                    <a:pt x="51" y="22"/>
                  </a:cubicBezTo>
                  <a:cubicBezTo>
                    <a:pt x="46" y="24"/>
                    <a:pt x="48" y="22"/>
                    <a:pt x="46" y="25"/>
                  </a:cubicBezTo>
                  <a:cubicBezTo>
                    <a:pt x="45" y="27"/>
                    <a:pt x="43" y="28"/>
                    <a:pt x="42" y="29"/>
                  </a:cubicBezTo>
                  <a:cubicBezTo>
                    <a:pt x="44" y="29"/>
                    <a:pt x="47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7" y="28"/>
                    <a:pt x="44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29"/>
                    <a:pt x="44" y="29"/>
                  </a:cubicBezTo>
                  <a:cubicBezTo>
                    <a:pt x="44" y="29"/>
                    <a:pt x="42" y="30"/>
                    <a:pt x="42" y="30"/>
                  </a:cubicBezTo>
                  <a:cubicBezTo>
                    <a:pt x="42" y="30"/>
                    <a:pt x="42" y="30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1"/>
                    <a:pt x="44" y="31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5" y="30"/>
                    <a:pt x="47" y="30"/>
                    <a:pt x="49" y="30"/>
                  </a:cubicBezTo>
                  <a:cubicBezTo>
                    <a:pt x="47" y="30"/>
                    <a:pt x="45" y="30"/>
                    <a:pt x="44" y="31"/>
                  </a:cubicBezTo>
                  <a:cubicBezTo>
                    <a:pt x="43" y="31"/>
                    <a:pt x="41" y="33"/>
                    <a:pt x="41" y="34"/>
                  </a:cubicBezTo>
                  <a:cubicBezTo>
                    <a:pt x="42" y="33"/>
                    <a:pt x="43" y="33"/>
                    <a:pt x="43" y="33"/>
                  </a:cubicBezTo>
                  <a:cubicBezTo>
                    <a:pt x="43" y="33"/>
                    <a:pt x="42" y="33"/>
                    <a:pt x="41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4"/>
                    <a:pt x="42" y="34"/>
                    <a:pt x="43" y="34"/>
                  </a:cubicBezTo>
                  <a:cubicBezTo>
                    <a:pt x="44" y="33"/>
                    <a:pt x="44" y="33"/>
                    <a:pt x="45" y="32"/>
                  </a:cubicBezTo>
                  <a:cubicBezTo>
                    <a:pt x="44" y="33"/>
                    <a:pt x="42" y="34"/>
                    <a:pt x="41" y="35"/>
                  </a:cubicBezTo>
                  <a:cubicBezTo>
                    <a:pt x="41" y="34"/>
                    <a:pt x="42" y="34"/>
                    <a:pt x="42" y="34"/>
                  </a:cubicBezTo>
                  <a:cubicBezTo>
                    <a:pt x="40" y="35"/>
                    <a:pt x="41" y="35"/>
                    <a:pt x="39" y="38"/>
                  </a:cubicBezTo>
                  <a:cubicBezTo>
                    <a:pt x="40" y="36"/>
                    <a:pt x="42" y="35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5"/>
                    <a:pt x="40" y="37"/>
                    <a:pt x="39" y="38"/>
                  </a:cubicBezTo>
                  <a:cubicBezTo>
                    <a:pt x="38" y="39"/>
                    <a:pt x="38" y="39"/>
                    <a:pt x="38" y="40"/>
                  </a:cubicBezTo>
                  <a:cubicBezTo>
                    <a:pt x="38" y="40"/>
                    <a:pt x="39" y="40"/>
                    <a:pt x="39" y="40"/>
                  </a:cubicBezTo>
                  <a:cubicBezTo>
                    <a:pt x="41" y="40"/>
                    <a:pt x="44" y="40"/>
                    <a:pt x="46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40"/>
                    <a:pt x="40" y="40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40" y="41"/>
                    <a:pt x="41" y="41"/>
                    <a:pt x="43" y="42"/>
                  </a:cubicBezTo>
                  <a:cubicBezTo>
                    <a:pt x="41" y="42"/>
                    <a:pt x="40" y="41"/>
                    <a:pt x="39" y="41"/>
                  </a:cubicBezTo>
                  <a:cubicBezTo>
                    <a:pt x="39" y="41"/>
                    <a:pt x="38" y="41"/>
                    <a:pt x="38" y="40"/>
                  </a:cubicBezTo>
                  <a:cubicBezTo>
                    <a:pt x="38" y="41"/>
                    <a:pt x="37" y="41"/>
                    <a:pt x="36" y="41"/>
                  </a:cubicBezTo>
                  <a:cubicBezTo>
                    <a:pt x="36" y="41"/>
                    <a:pt x="36" y="41"/>
                    <a:pt x="35" y="42"/>
                  </a:cubicBezTo>
                  <a:cubicBezTo>
                    <a:pt x="34" y="42"/>
                    <a:pt x="33" y="43"/>
                    <a:pt x="32" y="44"/>
                  </a:cubicBezTo>
                  <a:cubicBezTo>
                    <a:pt x="32" y="44"/>
                    <a:pt x="34" y="46"/>
                    <a:pt x="34" y="46"/>
                  </a:cubicBezTo>
                  <a:cubicBezTo>
                    <a:pt x="35" y="46"/>
                    <a:pt x="36" y="46"/>
                    <a:pt x="36" y="46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2" y="43"/>
                    <a:pt x="43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3"/>
                    <a:pt x="41" y="44"/>
                  </a:cubicBezTo>
                  <a:cubicBezTo>
                    <a:pt x="42" y="43"/>
                    <a:pt x="46" y="42"/>
                    <a:pt x="46" y="42"/>
                  </a:cubicBezTo>
                  <a:cubicBezTo>
                    <a:pt x="45" y="42"/>
                    <a:pt x="42" y="43"/>
                    <a:pt x="40" y="44"/>
                  </a:cubicBezTo>
                  <a:cubicBezTo>
                    <a:pt x="40" y="45"/>
                    <a:pt x="39" y="45"/>
                    <a:pt x="38" y="46"/>
                  </a:cubicBezTo>
                  <a:cubicBezTo>
                    <a:pt x="39" y="46"/>
                    <a:pt x="41" y="46"/>
                    <a:pt x="42" y="45"/>
                  </a:cubicBezTo>
                  <a:cubicBezTo>
                    <a:pt x="43" y="45"/>
                    <a:pt x="44" y="44"/>
                    <a:pt x="45" y="44"/>
                  </a:cubicBezTo>
                  <a:cubicBezTo>
                    <a:pt x="45" y="44"/>
                    <a:pt x="46" y="44"/>
                    <a:pt x="46" y="43"/>
                  </a:cubicBezTo>
                  <a:cubicBezTo>
                    <a:pt x="46" y="43"/>
                    <a:pt x="47" y="42"/>
                    <a:pt x="47" y="42"/>
                  </a:cubicBezTo>
                  <a:cubicBezTo>
                    <a:pt x="48" y="41"/>
                    <a:pt x="49" y="38"/>
                    <a:pt x="50" y="38"/>
                  </a:cubicBezTo>
                  <a:cubicBezTo>
                    <a:pt x="49" y="39"/>
                    <a:pt x="49" y="39"/>
                    <a:pt x="48" y="40"/>
                  </a:cubicBezTo>
                  <a:cubicBezTo>
                    <a:pt x="48" y="40"/>
                    <a:pt x="48" y="41"/>
                    <a:pt x="48" y="42"/>
                  </a:cubicBezTo>
                  <a:cubicBezTo>
                    <a:pt x="49" y="40"/>
                    <a:pt x="50" y="40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40"/>
                    <a:pt x="48" y="41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50" y="42"/>
                    <a:pt x="50" y="41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40"/>
                    <a:pt x="52" y="40"/>
                    <a:pt x="52" y="40"/>
                  </a:cubicBezTo>
                  <a:cubicBezTo>
                    <a:pt x="53" y="39"/>
                    <a:pt x="54" y="39"/>
                    <a:pt x="56" y="38"/>
                  </a:cubicBezTo>
                  <a:cubicBezTo>
                    <a:pt x="54" y="39"/>
                    <a:pt x="52" y="40"/>
                    <a:pt x="51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1"/>
                    <a:pt x="50" y="41"/>
                    <a:pt x="50" y="42"/>
                  </a:cubicBezTo>
                  <a:cubicBezTo>
                    <a:pt x="52" y="42"/>
                    <a:pt x="53" y="41"/>
                    <a:pt x="55" y="41"/>
                  </a:cubicBezTo>
                  <a:cubicBezTo>
                    <a:pt x="54" y="41"/>
                    <a:pt x="50" y="42"/>
                    <a:pt x="50" y="42"/>
                  </a:cubicBezTo>
                  <a:cubicBezTo>
                    <a:pt x="50" y="42"/>
                    <a:pt x="50" y="42"/>
                    <a:pt x="49" y="42"/>
                  </a:cubicBezTo>
                  <a:cubicBezTo>
                    <a:pt x="48" y="43"/>
                    <a:pt x="46" y="44"/>
                    <a:pt x="44" y="45"/>
                  </a:cubicBezTo>
                  <a:cubicBezTo>
                    <a:pt x="45" y="45"/>
                    <a:pt x="52" y="44"/>
                    <a:pt x="52" y="44"/>
                  </a:cubicBezTo>
                  <a:cubicBezTo>
                    <a:pt x="53" y="44"/>
                    <a:pt x="53" y="43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3"/>
                    <a:pt x="53" y="44"/>
                    <a:pt x="52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2" y="44"/>
                  </a:cubicBezTo>
                  <a:cubicBezTo>
                    <a:pt x="52" y="45"/>
                    <a:pt x="51" y="45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7"/>
                    <a:pt x="50" y="47"/>
                    <a:pt x="50" y="48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49" y="48"/>
                    <a:pt x="49" y="49"/>
                    <a:pt x="48" y="50"/>
                  </a:cubicBezTo>
                  <a:cubicBezTo>
                    <a:pt x="48" y="50"/>
                    <a:pt x="53" y="49"/>
                    <a:pt x="54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1" y="49"/>
                    <a:pt x="50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7" y="51"/>
                    <a:pt x="46" y="51"/>
                  </a:cubicBezTo>
                  <a:cubicBezTo>
                    <a:pt x="46" y="51"/>
                    <a:pt x="45" y="52"/>
                    <a:pt x="45" y="52"/>
                  </a:cubicBezTo>
                  <a:cubicBezTo>
                    <a:pt x="44" y="53"/>
                    <a:pt x="43" y="53"/>
                    <a:pt x="41" y="54"/>
                  </a:cubicBezTo>
                  <a:cubicBezTo>
                    <a:pt x="41" y="54"/>
                    <a:pt x="38" y="55"/>
                    <a:pt x="37" y="55"/>
                  </a:cubicBezTo>
                  <a:cubicBezTo>
                    <a:pt x="36" y="54"/>
                    <a:pt x="35" y="54"/>
                    <a:pt x="34" y="54"/>
                  </a:cubicBezTo>
                  <a:cubicBezTo>
                    <a:pt x="33" y="54"/>
                    <a:pt x="32" y="54"/>
                    <a:pt x="31" y="53"/>
                  </a:cubicBezTo>
                  <a:cubicBezTo>
                    <a:pt x="32" y="59"/>
                    <a:pt x="33" y="62"/>
                    <a:pt x="34" y="65"/>
                  </a:cubicBezTo>
                  <a:cubicBezTo>
                    <a:pt x="34" y="69"/>
                    <a:pt x="35" y="75"/>
                    <a:pt x="35" y="77"/>
                  </a:cubicBezTo>
                  <a:cubicBezTo>
                    <a:pt x="35" y="80"/>
                    <a:pt x="36" y="83"/>
                    <a:pt x="38" y="87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3" y="84"/>
                    <a:pt x="33" y="84"/>
                    <a:pt x="32" y="78"/>
                  </a:cubicBezTo>
                  <a:cubicBezTo>
                    <a:pt x="32" y="72"/>
                    <a:pt x="33" y="71"/>
                    <a:pt x="31" y="64"/>
                  </a:cubicBezTo>
                  <a:cubicBezTo>
                    <a:pt x="31" y="60"/>
                    <a:pt x="30" y="57"/>
                    <a:pt x="29" y="52"/>
                  </a:cubicBezTo>
                  <a:cubicBezTo>
                    <a:pt x="29" y="52"/>
                    <a:pt x="28" y="53"/>
                    <a:pt x="28" y="53"/>
                  </a:cubicBezTo>
                  <a:cubicBezTo>
                    <a:pt x="27" y="53"/>
                    <a:pt x="26" y="53"/>
                    <a:pt x="25" y="54"/>
                  </a:cubicBezTo>
                  <a:cubicBezTo>
                    <a:pt x="25" y="53"/>
                    <a:pt x="23" y="53"/>
                    <a:pt x="23" y="52"/>
                  </a:cubicBezTo>
                  <a:cubicBezTo>
                    <a:pt x="21" y="53"/>
                    <a:pt x="20" y="54"/>
                    <a:pt x="18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20" y="54"/>
                    <a:pt x="21" y="53"/>
                    <a:pt x="23" y="52"/>
                  </a:cubicBezTo>
                  <a:cubicBezTo>
                    <a:pt x="22" y="52"/>
                    <a:pt x="21" y="52"/>
                    <a:pt x="20" y="52"/>
                  </a:cubicBezTo>
                  <a:cubicBezTo>
                    <a:pt x="15" y="51"/>
                    <a:pt x="16" y="52"/>
                    <a:pt x="12" y="54"/>
                  </a:cubicBezTo>
                  <a:cubicBezTo>
                    <a:pt x="10" y="55"/>
                    <a:pt x="9" y="56"/>
                    <a:pt x="7" y="57"/>
                  </a:cubicBezTo>
                  <a:cubicBezTo>
                    <a:pt x="8" y="56"/>
                    <a:pt x="12" y="54"/>
                    <a:pt x="14" y="53"/>
                  </a:cubicBezTo>
                  <a:cubicBezTo>
                    <a:pt x="14" y="53"/>
                    <a:pt x="15" y="52"/>
                    <a:pt x="16" y="52"/>
                  </a:cubicBezTo>
                  <a:cubicBezTo>
                    <a:pt x="13" y="52"/>
                    <a:pt x="10" y="53"/>
                    <a:pt x="8" y="53"/>
                  </a:cubicBezTo>
                  <a:cubicBezTo>
                    <a:pt x="9" y="53"/>
                    <a:pt x="15" y="52"/>
                    <a:pt x="16" y="51"/>
                  </a:cubicBezTo>
                  <a:cubicBezTo>
                    <a:pt x="16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6" y="51"/>
                    <a:pt x="16" y="51"/>
                  </a:cubicBezTo>
                  <a:cubicBezTo>
                    <a:pt x="15" y="51"/>
                    <a:pt x="15" y="51"/>
                    <a:pt x="14" y="51"/>
                  </a:cubicBezTo>
                  <a:cubicBezTo>
                    <a:pt x="13" y="51"/>
                    <a:pt x="8" y="52"/>
                    <a:pt x="7" y="52"/>
                  </a:cubicBezTo>
                  <a:cubicBezTo>
                    <a:pt x="9" y="52"/>
                    <a:pt x="11" y="51"/>
                    <a:pt x="13" y="51"/>
                  </a:cubicBezTo>
                  <a:cubicBezTo>
                    <a:pt x="13" y="51"/>
                    <a:pt x="12" y="51"/>
                    <a:pt x="11" y="50"/>
                  </a:cubicBezTo>
                  <a:cubicBezTo>
                    <a:pt x="9" y="50"/>
                    <a:pt x="8" y="49"/>
                    <a:pt x="6" y="49"/>
                  </a:cubicBezTo>
                  <a:cubicBezTo>
                    <a:pt x="3" y="49"/>
                    <a:pt x="2" y="49"/>
                    <a:pt x="0" y="50"/>
                  </a:cubicBezTo>
                  <a:cubicBezTo>
                    <a:pt x="1" y="50"/>
                    <a:pt x="2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9"/>
                    <a:pt x="4" y="49"/>
                    <a:pt x="6" y="49"/>
                  </a:cubicBezTo>
                  <a:cubicBezTo>
                    <a:pt x="3" y="47"/>
                    <a:pt x="3" y="47"/>
                    <a:pt x="0" y="47"/>
                  </a:cubicBezTo>
                  <a:cubicBezTo>
                    <a:pt x="1" y="47"/>
                    <a:pt x="3" y="47"/>
                    <a:pt x="3" y="47"/>
                  </a:cubicBezTo>
                  <a:cubicBezTo>
                    <a:pt x="3" y="47"/>
                    <a:pt x="2" y="47"/>
                    <a:pt x="2" y="47"/>
                  </a:cubicBezTo>
                  <a:cubicBezTo>
                    <a:pt x="2" y="46"/>
                    <a:pt x="0" y="45"/>
                    <a:pt x="0" y="45"/>
                  </a:cubicBezTo>
                  <a:cubicBezTo>
                    <a:pt x="1" y="46"/>
                    <a:pt x="1" y="46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6" y="48"/>
                    <a:pt x="6" y="48"/>
                    <a:pt x="10" y="50"/>
                  </a:cubicBezTo>
                  <a:cubicBezTo>
                    <a:pt x="9" y="48"/>
                    <a:pt x="7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8" y="47"/>
                    <a:pt x="10" y="50"/>
                    <a:pt x="10" y="50"/>
                  </a:cubicBezTo>
                  <a:cubicBezTo>
                    <a:pt x="10" y="50"/>
                    <a:pt x="11" y="50"/>
                    <a:pt x="12" y="50"/>
                  </a:cubicBezTo>
                  <a:cubicBezTo>
                    <a:pt x="11" y="50"/>
                    <a:pt x="10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8" y="47"/>
                    <a:pt x="7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7" y="46"/>
                    <a:pt x="7" y="46"/>
                    <a:pt x="8" y="47"/>
                  </a:cubicBezTo>
                  <a:cubicBezTo>
                    <a:pt x="10" y="48"/>
                    <a:pt x="9" y="48"/>
                    <a:pt x="11" y="48"/>
                  </a:cubicBezTo>
                  <a:cubicBezTo>
                    <a:pt x="14" y="49"/>
                    <a:pt x="17" y="49"/>
                    <a:pt x="19" y="50"/>
                  </a:cubicBezTo>
                  <a:cubicBezTo>
                    <a:pt x="19" y="50"/>
                    <a:pt x="20" y="51"/>
                    <a:pt x="20" y="51"/>
                  </a:cubicBezTo>
                  <a:cubicBezTo>
                    <a:pt x="19" y="49"/>
                    <a:pt x="19" y="49"/>
                    <a:pt x="17" y="49"/>
                  </a:cubicBezTo>
                  <a:cubicBezTo>
                    <a:pt x="16" y="48"/>
                    <a:pt x="15" y="48"/>
                    <a:pt x="14" y="48"/>
                  </a:cubicBezTo>
                  <a:cubicBezTo>
                    <a:pt x="14" y="48"/>
                    <a:pt x="15" y="48"/>
                    <a:pt x="15" y="48"/>
                  </a:cubicBezTo>
                  <a:cubicBezTo>
                    <a:pt x="16" y="48"/>
                    <a:pt x="17" y="49"/>
                    <a:pt x="19" y="49"/>
                  </a:cubicBezTo>
                  <a:cubicBezTo>
                    <a:pt x="17" y="48"/>
                    <a:pt x="18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6" y="47"/>
                    <a:pt x="15" y="47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7"/>
                    <a:pt x="17" y="48"/>
                    <a:pt x="17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7" y="46"/>
                    <a:pt x="17" y="46"/>
                    <a:pt x="15" y="46"/>
                  </a:cubicBezTo>
                  <a:cubicBezTo>
                    <a:pt x="15" y="46"/>
                    <a:pt x="14" y="45"/>
                    <a:pt x="14" y="45"/>
                  </a:cubicBezTo>
                  <a:cubicBezTo>
                    <a:pt x="15" y="45"/>
                    <a:pt x="16" y="46"/>
                    <a:pt x="17" y="46"/>
                  </a:cubicBezTo>
                  <a:cubicBezTo>
                    <a:pt x="17" y="46"/>
                    <a:pt x="17" y="46"/>
                    <a:pt x="17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7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6" y="45"/>
                    <a:pt x="16" y="44"/>
                    <a:pt x="16" y="44"/>
                  </a:cubicBezTo>
                  <a:cubicBezTo>
                    <a:pt x="14" y="44"/>
                    <a:pt x="12" y="45"/>
                    <a:pt x="11" y="45"/>
                  </a:cubicBezTo>
                  <a:cubicBezTo>
                    <a:pt x="11" y="45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2" y="44"/>
                    <a:pt x="10" y="45"/>
                    <a:pt x="7" y="46"/>
                  </a:cubicBezTo>
                  <a:cubicBezTo>
                    <a:pt x="8" y="46"/>
                    <a:pt x="10" y="45"/>
                    <a:pt x="11" y="45"/>
                  </a:cubicBezTo>
                  <a:cubicBezTo>
                    <a:pt x="12" y="44"/>
                    <a:pt x="14" y="44"/>
                    <a:pt x="15" y="43"/>
                  </a:cubicBezTo>
                  <a:cubicBezTo>
                    <a:pt x="15" y="43"/>
                    <a:pt x="14" y="43"/>
                    <a:pt x="13" y="43"/>
                  </a:cubicBezTo>
                  <a:cubicBezTo>
                    <a:pt x="12" y="44"/>
                    <a:pt x="10" y="44"/>
                    <a:pt x="8" y="44"/>
                  </a:cubicBezTo>
                  <a:cubicBezTo>
                    <a:pt x="10" y="44"/>
                    <a:pt x="11" y="44"/>
                    <a:pt x="13" y="43"/>
                  </a:cubicBezTo>
                  <a:cubicBezTo>
                    <a:pt x="11" y="43"/>
                    <a:pt x="9" y="42"/>
                    <a:pt x="8" y="42"/>
                  </a:cubicBezTo>
                  <a:cubicBezTo>
                    <a:pt x="7" y="42"/>
                    <a:pt x="6" y="41"/>
                    <a:pt x="5" y="41"/>
                  </a:cubicBezTo>
                  <a:cubicBezTo>
                    <a:pt x="4" y="41"/>
                    <a:pt x="3" y="41"/>
                    <a:pt x="1" y="42"/>
                  </a:cubicBezTo>
                  <a:cubicBezTo>
                    <a:pt x="3" y="41"/>
                    <a:pt x="4" y="41"/>
                    <a:pt x="5" y="41"/>
                  </a:cubicBezTo>
                  <a:cubicBezTo>
                    <a:pt x="4" y="41"/>
                    <a:pt x="3" y="41"/>
                    <a:pt x="3" y="40"/>
                  </a:cubicBezTo>
                  <a:cubicBezTo>
                    <a:pt x="3" y="41"/>
                    <a:pt x="5" y="41"/>
                    <a:pt x="6" y="41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3" y="40"/>
                    <a:pt x="2" y="40"/>
                    <a:pt x="2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41"/>
                    <a:pt x="7" y="41"/>
                    <a:pt x="9" y="42"/>
                  </a:cubicBezTo>
                  <a:cubicBezTo>
                    <a:pt x="8" y="41"/>
                    <a:pt x="6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1"/>
                    <a:pt x="9" y="42"/>
                    <a:pt x="10" y="42"/>
                  </a:cubicBezTo>
                  <a:cubicBezTo>
                    <a:pt x="10" y="42"/>
                    <a:pt x="11" y="42"/>
                    <a:pt x="11" y="42"/>
                  </a:cubicBezTo>
                  <a:cubicBezTo>
                    <a:pt x="10" y="41"/>
                    <a:pt x="8" y="40"/>
                    <a:pt x="7" y="39"/>
                  </a:cubicBezTo>
                  <a:cubicBezTo>
                    <a:pt x="8" y="40"/>
                    <a:pt x="9" y="41"/>
                    <a:pt x="11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3" y="43"/>
                    <a:pt x="19" y="43"/>
                    <a:pt x="19" y="43"/>
                  </a:cubicBezTo>
                  <a:cubicBezTo>
                    <a:pt x="18" y="42"/>
                    <a:pt x="16" y="41"/>
                    <a:pt x="15" y="41"/>
                  </a:cubicBezTo>
                  <a:cubicBezTo>
                    <a:pt x="15" y="41"/>
                    <a:pt x="13" y="41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0"/>
                    <a:pt x="11" y="40"/>
                    <a:pt x="11" y="40"/>
                  </a:cubicBezTo>
                  <a:cubicBezTo>
                    <a:pt x="11" y="39"/>
                    <a:pt x="14" y="40"/>
                    <a:pt x="15" y="41"/>
                  </a:cubicBezTo>
                  <a:cubicBezTo>
                    <a:pt x="17" y="41"/>
                    <a:pt x="18" y="41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0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7" y="39"/>
                  </a:cubicBezTo>
                  <a:cubicBezTo>
                    <a:pt x="17" y="38"/>
                    <a:pt x="19" y="40"/>
                    <a:pt x="19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9"/>
                    <a:pt x="19" y="39"/>
                    <a:pt x="19" y="39"/>
                  </a:cubicBezTo>
                  <a:cubicBezTo>
                    <a:pt x="18" y="39"/>
                    <a:pt x="18" y="38"/>
                    <a:pt x="17" y="38"/>
                  </a:cubicBezTo>
                  <a:cubicBezTo>
                    <a:pt x="18" y="38"/>
                    <a:pt x="18" y="38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0" y="39"/>
                    <a:pt x="20" y="40"/>
                    <a:pt x="21" y="41"/>
                  </a:cubicBezTo>
                  <a:cubicBezTo>
                    <a:pt x="21" y="39"/>
                    <a:pt x="21" y="39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39"/>
                    <a:pt x="21" y="40"/>
                  </a:cubicBezTo>
                  <a:cubicBezTo>
                    <a:pt x="22" y="39"/>
                    <a:pt x="23" y="38"/>
                    <a:pt x="24" y="36"/>
                  </a:cubicBezTo>
                  <a:cubicBezTo>
                    <a:pt x="23" y="37"/>
                    <a:pt x="22" y="37"/>
                    <a:pt x="21" y="37"/>
                  </a:cubicBezTo>
                  <a:cubicBezTo>
                    <a:pt x="22" y="37"/>
                    <a:pt x="23" y="37"/>
                    <a:pt x="24" y="36"/>
                  </a:cubicBezTo>
                  <a:cubicBezTo>
                    <a:pt x="24" y="36"/>
                    <a:pt x="24" y="36"/>
                    <a:pt x="25" y="35"/>
                  </a:cubicBezTo>
                  <a:cubicBezTo>
                    <a:pt x="24" y="36"/>
                    <a:pt x="23" y="36"/>
                    <a:pt x="22" y="36"/>
                  </a:cubicBezTo>
                  <a:cubicBezTo>
                    <a:pt x="21" y="36"/>
                    <a:pt x="20" y="37"/>
                    <a:pt x="19" y="37"/>
                  </a:cubicBezTo>
                  <a:cubicBezTo>
                    <a:pt x="17" y="37"/>
                    <a:pt x="15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6" y="38"/>
                    <a:pt x="19" y="37"/>
                    <a:pt x="21" y="36"/>
                  </a:cubicBezTo>
                  <a:cubicBezTo>
                    <a:pt x="21" y="36"/>
                    <a:pt x="20" y="36"/>
                    <a:pt x="20" y="36"/>
                  </a:cubicBezTo>
                  <a:cubicBezTo>
                    <a:pt x="19" y="36"/>
                    <a:pt x="18" y="36"/>
                    <a:pt x="17" y="36"/>
                  </a:cubicBezTo>
                  <a:cubicBezTo>
                    <a:pt x="17" y="36"/>
                    <a:pt x="16" y="37"/>
                    <a:pt x="16" y="37"/>
                  </a:cubicBezTo>
                  <a:cubicBezTo>
                    <a:pt x="15" y="37"/>
                    <a:pt x="14" y="38"/>
                    <a:pt x="14" y="38"/>
                  </a:cubicBezTo>
                  <a:cubicBezTo>
                    <a:pt x="15" y="37"/>
                    <a:pt x="16" y="37"/>
                    <a:pt x="17" y="36"/>
                  </a:cubicBezTo>
                  <a:cubicBezTo>
                    <a:pt x="13" y="35"/>
                    <a:pt x="17" y="35"/>
                    <a:pt x="11" y="37"/>
                  </a:cubicBezTo>
                  <a:cubicBezTo>
                    <a:pt x="10" y="37"/>
                    <a:pt x="9" y="37"/>
                    <a:pt x="8" y="38"/>
                  </a:cubicBezTo>
                  <a:cubicBezTo>
                    <a:pt x="10" y="37"/>
                    <a:pt x="13" y="36"/>
                    <a:pt x="15" y="35"/>
                  </a:cubicBezTo>
                  <a:cubicBezTo>
                    <a:pt x="13" y="35"/>
                    <a:pt x="12" y="35"/>
                    <a:pt x="10" y="35"/>
                  </a:cubicBezTo>
                  <a:cubicBezTo>
                    <a:pt x="8" y="35"/>
                    <a:pt x="7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8" y="35"/>
                    <a:pt x="10" y="34"/>
                    <a:pt x="12" y="35"/>
                  </a:cubicBezTo>
                  <a:cubicBezTo>
                    <a:pt x="11" y="34"/>
                    <a:pt x="11" y="34"/>
                    <a:pt x="10" y="33"/>
                  </a:cubicBezTo>
                  <a:cubicBezTo>
                    <a:pt x="9" y="33"/>
                    <a:pt x="7" y="31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cubicBezTo>
                    <a:pt x="5" y="31"/>
                    <a:pt x="7" y="31"/>
                    <a:pt x="7" y="31"/>
                  </a:cubicBezTo>
                  <a:cubicBezTo>
                    <a:pt x="7" y="31"/>
                    <a:pt x="9" y="33"/>
                    <a:pt x="10" y="33"/>
                  </a:cubicBezTo>
                  <a:cubicBezTo>
                    <a:pt x="10" y="31"/>
                    <a:pt x="10" y="31"/>
                    <a:pt x="9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9" y="31"/>
                    <a:pt x="10" y="31"/>
                  </a:cubicBezTo>
                  <a:cubicBezTo>
                    <a:pt x="10" y="31"/>
                    <a:pt x="9" y="30"/>
                    <a:pt x="9" y="29"/>
                  </a:cubicBezTo>
                  <a:cubicBezTo>
                    <a:pt x="10" y="33"/>
                    <a:pt x="10" y="31"/>
                    <a:pt x="11" y="33"/>
                  </a:cubicBezTo>
                  <a:cubicBezTo>
                    <a:pt x="12" y="34"/>
                    <a:pt x="12" y="34"/>
                    <a:pt x="13" y="34"/>
                  </a:cubicBezTo>
                  <a:cubicBezTo>
                    <a:pt x="14" y="35"/>
                    <a:pt x="17" y="35"/>
                    <a:pt x="18" y="35"/>
                  </a:cubicBezTo>
                  <a:cubicBezTo>
                    <a:pt x="17" y="34"/>
                    <a:pt x="15" y="34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5" y="34"/>
                    <a:pt x="17" y="34"/>
                    <a:pt x="18" y="35"/>
                  </a:cubicBezTo>
                  <a:cubicBezTo>
                    <a:pt x="19" y="36"/>
                    <a:pt x="20" y="36"/>
                    <a:pt x="20" y="35"/>
                  </a:cubicBezTo>
                  <a:cubicBezTo>
                    <a:pt x="17" y="34"/>
                    <a:pt x="14" y="33"/>
                    <a:pt x="11" y="32"/>
                  </a:cubicBezTo>
                  <a:cubicBezTo>
                    <a:pt x="14" y="33"/>
                    <a:pt x="18" y="34"/>
                    <a:pt x="21" y="35"/>
                  </a:cubicBezTo>
                  <a:cubicBezTo>
                    <a:pt x="22" y="35"/>
                    <a:pt x="23" y="34"/>
                    <a:pt x="24" y="33"/>
                  </a:cubicBezTo>
                  <a:cubicBezTo>
                    <a:pt x="23" y="32"/>
                    <a:pt x="22" y="32"/>
                    <a:pt x="22" y="31"/>
                  </a:cubicBezTo>
                  <a:cubicBezTo>
                    <a:pt x="22" y="32"/>
                    <a:pt x="23" y="32"/>
                    <a:pt x="24" y="33"/>
                  </a:cubicBezTo>
                  <a:cubicBezTo>
                    <a:pt x="24" y="33"/>
                    <a:pt x="24" y="32"/>
                    <a:pt x="24" y="32"/>
                  </a:cubicBezTo>
                  <a:cubicBezTo>
                    <a:pt x="22" y="32"/>
                    <a:pt x="20" y="30"/>
                    <a:pt x="19" y="29"/>
                  </a:cubicBezTo>
                  <a:cubicBezTo>
                    <a:pt x="18" y="30"/>
                    <a:pt x="17" y="30"/>
                    <a:pt x="17" y="31"/>
                  </a:cubicBezTo>
                  <a:cubicBezTo>
                    <a:pt x="17" y="30"/>
                    <a:pt x="18" y="30"/>
                    <a:pt x="19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5" y="29"/>
                    <a:pt x="13" y="30"/>
                    <a:pt x="10" y="30"/>
                  </a:cubicBezTo>
                  <a:cubicBezTo>
                    <a:pt x="12" y="30"/>
                    <a:pt x="15" y="29"/>
                    <a:pt x="18" y="29"/>
                  </a:cubicBezTo>
                  <a:cubicBezTo>
                    <a:pt x="16" y="28"/>
                    <a:pt x="14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2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5" y="27"/>
                    <a:pt x="16" y="28"/>
                  </a:cubicBezTo>
                  <a:cubicBezTo>
                    <a:pt x="16" y="27"/>
                    <a:pt x="15" y="26"/>
                    <a:pt x="14" y="25"/>
                  </a:cubicBezTo>
                  <a:cubicBezTo>
                    <a:pt x="14" y="25"/>
                    <a:pt x="13" y="25"/>
                    <a:pt x="12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3" y="24"/>
                    <a:pt x="13" y="23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0" y="21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0" y="21"/>
                    <a:pt x="10" y="21"/>
                    <a:pt x="9" y="20"/>
                  </a:cubicBezTo>
                  <a:cubicBezTo>
                    <a:pt x="9" y="20"/>
                    <a:pt x="11" y="21"/>
                    <a:pt x="11" y="21"/>
                  </a:cubicBezTo>
                  <a:cubicBezTo>
                    <a:pt x="11" y="21"/>
                    <a:pt x="11" y="22"/>
                    <a:pt x="12" y="22"/>
                  </a:cubicBezTo>
                  <a:cubicBezTo>
                    <a:pt x="11" y="21"/>
                    <a:pt x="11" y="21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9" y="19"/>
                  </a:cubicBezTo>
                  <a:cubicBezTo>
                    <a:pt x="10" y="20"/>
                    <a:pt x="10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2" y="21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19"/>
                    <a:pt x="10" y="19"/>
                    <a:pt x="9" y="19"/>
                  </a:cubicBezTo>
                  <a:cubicBezTo>
                    <a:pt x="10" y="19"/>
                    <a:pt x="11" y="19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3" y="20"/>
                    <a:pt x="13" y="19"/>
                    <a:pt x="13" y="19"/>
                  </a:cubicBezTo>
                  <a:cubicBezTo>
                    <a:pt x="11" y="17"/>
                    <a:pt x="12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6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3" y="16"/>
                    <a:pt x="12" y="15"/>
                    <a:pt x="11" y="13"/>
                  </a:cubicBezTo>
                  <a:cubicBezTo>
                    <a:pt x="10" y="12"/>
                    <a:pt x="10" y="10"/>
                    <a:pt x="9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3"/>
                    <a:pt x="12" y="14"/>
                  </a:cubicBezTo>
                  <a:cubicBezTo>
                    <a:pt x="12" y="12"/>
                    <a:pt x="12" y="11"/>
                    <a:pt x="13" y="9"/>
                  </a:cubicBezTo>
                  <a:cubicBezTo>
                    <a:pt x="13" y="10"/>
                    <a:pt x="12" y="12"/>
                    <a:pt x="12" y="12"/>
                  </a:cubicBezTo>
                  <a:cubicBezTo>
                    <a:pt x="12" y="13"/>
                    <a:pt x="13" y="13"/>
                    <a:pt x="13" y="14"/>
                  </a:cubicBezTo>
                  <a:cubicBezTo>
                    <a:pt x="13" y="16"/>
                    <a:pt x="13" y="15"/>
                    <a:pt x="14" y="16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8" y="20"/>
                    <a:pt x="18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9" y="20"/>
                  </a:cubicBezTo>
                  <a:cubicBezTo>
                    <a:pt x="19" y="19"/>
                    <a:pt x="18" y="18"/>
                    <a:pt x="19" y="18"/>
                  </a:cubicBezTo>
                  <a:cubicBezTo>
                    <a:pt x="19" y="19"/>
                    <a:pt x="19" y="19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9"/>
                    <a:pt x="18" y="14"/>
                    <a:pt x="18" y="13"/>
                  </a:cubicBezTo>
                  <a:cubicBezTo>
                    <a:pt x="18" y="15"/>
                    <a:pt x="19" y="20"/>
                    <a:pt x="19" y="20"/>
                  </a:cubicBezTo>
                  <a:cubicBezTo>
                    <a:pt x="20" y="20"/>
                    <a:pt x="20" y="21"/>
                    <a:pt x="20" y="21"/>
                  </a:cubicBezTo>
                  <a:cubicBezTo>
                    <a:pt x="21" y="22"/>
                    <a:pt x="21" y="22"/>
                    <a:pt x="22" y="22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2"/>
                    <a:pt x="24" y="23"/>
                    <a:pt x="24" y="22"/>
                  </a:cubicBezTo>
                  <a:cubicBezTo>
                    <a:pt x="24" y="22"/>
                    <a:pt x="24" y="17"/>
                    <a:pt x="24" y="16"/>
                  </a:cubicBezTo>
                  <a:cubicBezTo>
                    <a:pt x="24" y="15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4"/>
                    <a:pt x="23" y="15"/>
                    <a:pt x="24" y="16"/>
                  </a:cubicBezTo>
                  <a:cubicBezTo>
                    <a:pt x="24" y="15"/>
                    <a:pt x="24" y="15"/>
                    <a:pt x="23" y="14"/>
                  </a:cubicBezTo>
                  <a:cubicBezTo>
                    <a:pt x="22" y="12"/>
                    <a:pt x="20" y="11"/>
                    <a:pt x="18" y="10"/>
                  </a:cubicBezTo>
                  <a:cubicBezTo>
                    <a:pt x="19" y="10"/>
                    <a:pt x="22" y="13"/>
                    <a:pt x="23" y="13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24" y="11"/>
                    <a:pt x="23" y="9"/>
                    <a:pt x="23" y="6"/>
                  </a:cubicBezTo>
                  <a:cubicBezTo>
                    <a:pt x="23" y="5"/>
                    <a:pt x="22" y="4"/>
                    <a:pt x="22" y="4"/>
                  </a:cubicBezTo>
                  <a:cubicBezTo>
                    <a:pt x="22" y="4"/>
                    <a:pt x="23" y="5"/>
                    <a:pt x="23" y="6"/>
                  </a:cubicBezTo>
                  <a:cubicBezTo>
                    <a:pt x="23" y="4"/>
                    <a:pt x="23" y="4"/>
                    <a:pt x="22" y="3"/>
                  </a:cubicBezTo>
                  <a:cubicBezTo>
                    <a:pt x="22" y="3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3"/>
                    <a:pt x="22" y="3"/>
                    <a:pt x="23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lose/>
                  <a:moveTo>
                    <a:pt x="24" y="8"/>
                  </a:moveTo>
                  <a:cubicBezTo>
                    <a:pt x="24" y="8"/>
                    <a:pt x="24" y="7"/>
                    <a:pt x="24" y="7"/>
                  </a:cubicBezTo>
                  <a:cubicBezTo>
                    <a:pt x="24" y="8"/>
                    <a:pt x="24" y="9"/>
                    <a:pt x="24" y="9"/>
                  </a:cubicBezTo>
                  <a:cubicBezTo>
                    <a:pt x="24" y="9"/>
                    <a:pt x="24" y="9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lose/>
                  <a:moveTo>
                    <a:pt x="12" y="14"/>
                  </a:moveTo>
                  <a:cubicBezTo>
                    <a:pt x="12" y="13"/>
                    <a:pt x="12" y="13"/>
                    <a:pt x="12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5" y="16"/>
                    <a:pt x="16" y="17"/>
                    <a:pt x="17" y="19"/>
                  </a:cubicBezTo>
                  <a:cubicBezTo>
                    <a:pt x="16" y="18"/>
                    <a:pt x="14" y="17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11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5" y="17"/>
                    <a:pt x="14" y="17"/>
                    <a:pt x="16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45" y="12"/>
                  </a:move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1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8"/>
                    <a:pt x="12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2" y="17"/>
                  </a:moveTo>
                  <a:cubicBezTo>
                    <a:pt x="12" y="18"/>
                    <a:pt x="13" y="18"/>
                    <a:pt x="13" y="19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7" y="14"/>
                  </a:cubicBezTo>
                  <a:cubicBezTo>
                    <a:pt x="27" y="15"/>
                    <a:pt x="28" y="15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30" y="15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lose/>
                  <a:moveTo>
                    <a:pt x="30" y="16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29" y="16"/>
                    <a:pt x="28" y="16"/>
                    <a:pt x="28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5"/>
                    <a:pt x="27" y="14"/>
                  </a:cubicBezTo>
                  <a:cubicBezTo>
                    <a:pt x="27" y="15"/>
                    <a:pt x="24" y="18"/>
                    <a:pt x="25" y="19"/>
                  </a:cubicBezTo>
                  <a:cubicBezTo>
                    <a:pt x="25" y="19"/>
                    <a:pt x="25" y="19"/>
                    <a:pt x="25" y="20"/>
                  </a:cubicBezTo>
                  <a:cubicBezTo>
                    <a:pt x="27" y="18"/>
                    <a:pt x="27" y="18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30" y="16"/>
                  </a:moveTo>
                  <a:cubicBezTo>
                    <a:pt x="30" y="17"/>
                    <a:pt x="30" y="18"/>
                    <a:pt x="30" y="19"/>
                  </a:cubicBezTo>
                  <a:cubicBezTo>
                    <a:pt x="29" y="19"/>
                    <a:pt x="28" y="19"/>
                    <a:pt x="27" y="20"/>
                  </a:cubicBezTo>
                  <a:cubicBezTo>
                    <a:pt x="28" y="17"/>
                    <a:pt x="28" y="17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14" y="18"/>
                  </a:moveTo>
                  <a:cubicBezTo>
                    <a:pt x="13" y="18"/>
                    <a:pt x="13" y="18"/>
                    <a:pt x="12" y="17"/>
                  </a:cubicBezTo>
                  <a:cubicBezTo>
                    <a:pt x="12" y="18"/>
                    <a:pt x="13" y="19"/>
                    <a:pt x="13" y="19"/>
                  </a:cubicBezTo>
                  <a:cubicBezTo>
                    <a:pt x="14" y="20"/>
                    <a:pt x="14" y="20"/>
                    <a:pt x="15" y="21"/>
                  </a:cubicBezTo>
                  <a:cubicBezTo>
                    <a:pt x="16" y="22"/>
                    <a:pt x="17" y="23"/>
                    <a:pt x="19" y="23"/>
                  </a:cubicBezTo>
                  <a:cubicBezTo>
                    <a:pt x="19" y="22"/>
                    <a:pt x="19" y="23"/>
                    <a:pt x="17" y="21"/>
                  </a:cubicBezTo>
                  <a:cubicBezTo>
                    <a:pt x="16" y="20"/>
                    <a:pt x="15" y="19"/>
                    <a:pt x="14" y="19"/>
                  </a:cubicBezTo>
                  <a:cubicBezTo>
                    <a:pt x="14" y="19"/>
                    <a:pt x="17" y="21"/>
                    <a:pt x="17" y="21"/>
                  </a:cubicBezTo>
                  <a:cubicBezTo>
                    <a:pt x="18" y="22"/>
                    <a:pt x="18" y="22"/>
                    <a:pt x="19" y="2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18"/>
                    <a:pt x="17" y="19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20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5" y="21"/>
                    <a:pt x="14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25" y="20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11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19"/>
                    <a:pt x="27" y="18"/>
                  </a:cubicBezTo>
                  <a:cubicBezTo>
                    <a:pt x="27" y="18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3" y="20"/>
                    <a:pt x="33" y="21"/>
                    <a:pt x="32" y="23"/>
                  </a:cubicBezTo>
                  <a:cubicBezTo>
                    <a:pt x="32" y="22"/>
                    <a:pt x="32" y="22"/>
                    <a:pt x="31" y="21"/>
                  </a:cubicBezTo>
                  <a:cubicBezTo>
                    <a:pt x="32" y="21"/>
                    <a:pt x="32" y="20"/>
                    <a:pt x="33" y="20"/>
                  </a:cubicBezTo>
                  <a:cubicBezTo>
                    <a:pt x="32" y="20"/>
                    <a:pt x="32" y="21"/>
                    <a:pt x="31" y="21"/>
                  </a:cubicBezTo>
                  <a:cubicBezTo>
                    <a:pt x="31" y="21"/>
                    <a:pt x="31" y="21"/>
                    <a:pt x="31" y="20"/>
                  </a:cubicBezTo>
                  <a:cubicBezTo>
                    <a:pt x="31" y="20"/>
                    <a:pt x="31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3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31" y="19"/>
                  </a:moveTo>
                  <a:cubicBezTo>
                    <a:pt x="31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20"/>
                    <a:pt x="30" y="20"/>
                  </a:cubicBezTo>
                  <a:cubicBezTo>
                    <a:pt x="30" y="20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19" y="21"/>
                  </a:moveTo>
                  <a:cubicBezTo>
                    <a:pt x="19" y="21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27" y="20"/>
                  </a:moveTo>
                  <a:cubicBezTo>
                    <a:pt x="28" y="20"/>
                    <a:pt x="29" y="19"/>
                    <a:pt x="30" y="19"/>
                  </a:cubicBezTo>
                  <a:cubicBezTo>
                    <a:pt x="29" y="21"/>
                    <a:pt x="29" y="22"/>
                    <a:pt x="29" y="23"/>
                  </a:cubicBezTo>
                  <a:cubicBezTo>
                    <a:pt x="28" y="23"/>
                    <a:pt x="28" y="22"/>
                    <a:pt x="27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3" y="22"/>
                  </a:moveTo>
                  <a:cubicBezTo>
                    <a:pt x="13" y="22"/>
                    <a:pt x="13" y="22"/>
                    <a:pt x="12" y="22"/>
                  </a:cubicBezTo>
                  <a:cubicBezTo>
                    <a:pt x="13" y="23"/>
                    <a:pt x="13" y="24"/>
                    <a:pt x="14" y="2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5" y="21"/>
                    <a:pt x="25" y="21"/>
                    <a:pt x="25" y="22"/>
                  </a:cubicBezTo>
                  <a:cubicBezTo>
                    <a:pt x="25" y="21"/>
                    <a:pt x="25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15" y="22"/>
                  </a:moveTo>
                  <a:cubicBezTo>
                    <a:pt x="15" y="22"/>
                    <a:pt x="14" y="22"/>
                    <a:pt x="13" y="22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3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5" y="24"/>
                    <a:pt x="15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8" y="24"/>
                    <a:pt x="17" y="23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30" y="19"/>
                  </a:moveTo>
                  <a:cubicBezTo>
                    <a:pt x="29" y="20"/>
                    <a:pt x="30" y="20"/>
                    <a:pt x="29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26" y="21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33" y="20"/>
                  </a:moveTo>
                  <a:cubicBezTo>
                    <a:pt x="34" y="19"/>
                    <a:pt x="35" y="19"/>
                    <a:pt x="35" y="19"/>
                  </a:cubicBezTo>
                  <a:cubicBezTo>
                    <a:pt x="34" y="21"/>
                    <a:pt x="35" y="20"/>
                    <a:pt x="32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6" y="21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5"/>
                    <a:pt x="25" y="26"/>
                  </a:cubicBezTo>
                  <a:cubicBezTo>
                    <a:pt x="25" y="26"/>
                    <a:pt x="25" y="27"/>
                    <a:pt x="26" y="27"/>
                  </a:cubicBezTo>
                  <a:cubicBezTo>
                    <a:pt x="26" y="27"/>
                    <a:pt x="26" y="27"/>
                    <a:pt x="26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7" y="27"/>
                    <a:pt x="27" y="27"/>
                  </a:cubicBezTo>
                  <a:cubicBezTo>
                    <a:pt x="28" y="25"/>
                    <a:pt x="28" y="24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19" y="23"/>
                  </a:moveTo>
                  <a:cubicBezTo>
                    <a:pt x="19" y="22"/>
                    <a:pt x="19" y="21"/>
                    <a:pt x="19" y="21"/>
                  </a:cubicBezTo>
                  <a:cubicBezTo>
                    <a:pt x="20" y="22"/>
                    <a:pt x="21" y="23"/>
                    <a:pt x="22" y="23"/>
                  </a:cubicBezTo>
                  <a:cubicBezTo>
                    <a:pt x="22" y="24"/>
                    <a:pt x="21" y="24"/>
                    <a:pt x="20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5"/>
                  </a:cubicBezTo>
                  <a:cubicBezTo>
                    <a:pt x="28" y="24"/>
                    <a:pt x="28" y="24"/>
                    <a:pt x="29" y="23"/>
                  </a:cubicBezTo>
                  <a:cubicBezTo>
                    <a:pt x="28" y="23"/>
                    <a:pt x="28" y="22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0"/>
                  </a:cubicBezTo>
                  <a:cubicBezTo>
                    <a:pt x="29" y="22"/>
                    <a:pt x="30" y="22"/>
                    <a:pt x="29" y="25"/>
                  </a:cubicBezTo>
                  <a:cubicBezTo>
                    <a:pt x="29" y="24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19" y="24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4"/>
                    <a:pt x="20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lose/>
                  <a:moveTo>
                    <a:pt x="37" y="22"/>
                  </a:moveTo>
                  <a:cubicBezTo>
                    <a:pt x="37" y="21"/>
                    <a:pt x="38" y="21"/>
                    <a:pt x="38" y="21"/>
                  </a:cubicBezTo>
                  <a:cubicBezTo>
                    <a:pt x="38" y="21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6" y="22"/>
                    <a:pt x="35" y="23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20" y="24"/>
                  </a:moveTo>
                  <a:cubicBezTo>
                    <a:pt x="21" y="24"/>
                    <a:pt x="22" y="24"/>
                    <a:pt x="23" y="23"/>
                  </a:cubicBezTo>
                  <a:cubicBezTo>
                    <a:pt x="23" y="24"/>
                    <a:pt x="24" y="24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2" y="25"/>
                    <a:pt x="22" y="25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lose/>
                  <a:moveTo>
                    <a:pt x="32" y="23"/>
                  </a:moveTo>
                  <a:cubicBezTo>
                    <a:pt x="32" y="22"/>
                    <a:pt x="32" y="22"/>
                    <a:pt x="31" y="21"/>
                  </a:cubicBezTo>
                  <a:cubicBezTo>
                    <a:pt x="30" y="22"/>
                    <a:pt x="28" y="25"/>
                    <a:pt x="28" y="26"/>
                  </a:cubicBezTo>
                  <a:cubicBezTo>
                    <a:pt x="28" y="26"/>
                    <a:pt x="28" y="27"/>
                    <a:pt x="28" y="27"/>
                  </a:cubicBezTo>
                  <a:cubicBezTo>
                    <a:pt x="29" y="26"/>
                    <a:pt x="30" y="25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18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20" y="25"/>
                    <a:pt x="20" y="25"/>
                    <a:pt x="21" y="25"/>
                  </a:cubicBezTo>
                  <a:cubicBezTo>
                    <a:pt x="20" y="25"/>
                    <a:pt x="19" y="25"/>
                    <a:pt x="19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lose/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17" y="25"/>
                  </a:moveTo>
                  <a:cubicBezTo>
                    <a:pt x="17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15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6"/>
                  </a:cubicBezTo>
                  <a:cubicBezTo>
                    <a:pt x="17" y="25"/>
                    <a:pt x="18" y="25"/>
                    <a:pt x="18" y="25"/>
                  </a:cubicBezTo>
                  <a:cubicBezTo>
                    <a:pt x="19" y="26"/>
                    <a:pt x="20" y="27"/>
                    <a:pt x="20" y="28"/>
                  </a:cubicBezTo>
                  <a:cubicBezTo>
                    <a:pt x="20" y="29"/>
                    <a:pt x="19" y="29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7" y="28"/>
                    <a:pt x="16" y="27"/>
                    <a:pt x="16" y="26"/>
                  </a:cubicBezTo>
                  <a:cubicBezTo>
                    <a:pt x="16" y="26"/>
                    <a:pt x="16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37" y="22"/>
                  </a:move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5" y="23"/>
                    <a:pt x="35" y="23"/>
                  </a:cubicBezTo>
                  <a:cubicBezTo>
                    <a:pt x="35" y="23"/>
                    <a:pt x="34" y="24"/>
                    <a:pt x="33" y="24"/>
                  </a:cubicBezTo>
                  <a:cubicBezTo>
                    <a:pt x="33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5" y="25"/>
                    <a:pt x="36" y="25"/>
                  </a:cubicBezTo>
                  <a:cubicBezTo>
                    <a:pt x="36" y="24"/>
                    <a:pt x="37" y="23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33" y="23"/>
                  </a:moveTo>
                  <a:cubicBezTo>
                    <a:pt x="33" y="22"/>
                    <a:pt x="34" y="22"/>
                    <a:pt x="34" y="21"/>
                  </a:cubicBezTo>
                  <a:cubicBezTo>
                    <a:pt x="32" y="23"/>
                    <a:pt x="32" y="23"/>
                    <a:pt x="31" y="25"/>
                  </a:cubicBezTo>
                  <a:cubicBezTo>
                    <a:pt x="31" y="25"/>
                    <a:pt x="31" y="25"/>
                    <a:pt x="32" y="25"/>
                  </a:cubicBezTo>
                  <a:cubicBezTo>
                    <a:pt x="32" y="24"/>
                    <a:pt x="32" y="24"/>
                    <a:pt x="33" y="23"/>
                  </a:cubicBezTo>
                  <a:cubicBezTo>
                    <a:pt x="33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21" y="25"/>
                  </a:moveTo>
                  <a:cubicBezTo>
                    <a:pt x="20" y="25"/>
                    <a:pt x="19" y="25"/>
                    <a:pt x="19" y="25"/>
                  </a:cubicBezTo>
                  <a:cubicBezTo>
                    <a:pt x="19" y="26"/>
                    <a:pt x="20" y="27"/>
                    <a:pt x="20" y="28"/>
                  </a:cubicBezTo>
                  <a:cubicBezTo>
                    <a:pt x="21" y="27"/>
                    <a:pt x="22" y="27"/>
                    <a:pt x="23" y="26"/>
                  </a:cubicBezTo>
                  <a:cubicBezTo>
                    <a:pt x="22" y="26"/>
                    <a:pt x="22" y="26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33" y="24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33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5"/>
                    <a:pt x="32" y="25"/>
                  </a:cubicBezTo>
                  <a:cubicBezTo>
                    <a:pt x="32" y="25"/>
                    <a:pt x="33" y="25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33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24" y="26"/>
                  </a:moveTo>
                  <a:cubicBezTo>
                    <a:pt x="24" y="26"/>
                    <a:pt x="23" y="26"/>
                    <a:pt x="23" y="26"/>
                  </a:cubicBezTo>
                  <a:cubicBezTo>
                    <a:pt x="22" y="27"/>
                    <a:pt x="21" y="27"/>
                    <a:pt x="20" y="28"/>
                  </a:cubicBezTo>
                  <a:cubicBezTo>
                    <a:pt x="22" y="31"/>
                    <a:pt x="21" y="30"/>
                    <a:pt x="23" y="31"/>
                  </a:cubicBezTo>
                  <a:cubicBezTo>
                    <a:pt x="22" y="30"/>
                    <a:pt x="22" y="30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2"/>
                    <a:pt x="23" y="31"/>
                    <a:pt x="25" y="32"/>
                  </a:cubicBezTo>
                  <a:cubicBezTo>
                    <a:pt x="25" y="29"/>
                    <a:pt x="25" y="30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9"/>
                    <a:pt x="24" y="29"/>
                    <a:pt x="25" y="29"/>
                  </a:cubicBezTo>
                  <a:cubicBezTo>
                    <a:pt x="24" y="29"/>
                    <a:pt x="24" y="28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0" y="26"/>
                    <a:pt x="30" y="26"/>
                  </a:cubicBezTo>
                  <a:cubicBezTo>
                    <a:pt x="31" y="26"/>
                    <a:pt x="31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4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17" y="28"/>
                  </a:moveTo>
                  <a:cubicBezTo>
                    <a:pt x="16" y="28"/>
                    <a:pt x="16" y="28"/>
                    <a:pt x="16" y="27"/>
                  </a:cubicBezTo>
                  <a:cubicBezTo>
                    <a:pt x="16" y="28"/>
                    <a:pt x="16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33" y="25"/>
                  </a:moveTo>
                  <a:cubicBezTo>
                    <a:pt x="33" y="25"/>
                    <a:pt x="33" y="25"/>
                    <a:pt x="34" y="25"/>
                  </a:cubicBezTo>
                  <a:cubicBezTo>
                    <a:pt x="34" y="25"/>
                    <a:pt x="34" y="25"/>
                    <a:pt x="34" y="26"/>
                  </a:cubicBezTo>
                  <a:cubicBezTo>
                    <a:pt x="33" y="26"/>
                    <a:pt x="33" y="26"/>
                    <a:pt x="32" y="26"/>
                  </a:cubicBezTo>
                  <a:cubicBezTo>
                    <a:pt x="32" y="25"/>
                    <a:pt x="32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0" y="26"/>
                  </a:moveTo>
                  <a:cubicBezTo>
                    <a:pt x="30" y="26"/>
                    <a:pt x="30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lose/>
                  <a:moveTo>
                    <a:pt x="47" y="23"/>
                  </a:move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lose/>
                  <a:moveTo>
                    <a:pt x="34" y="26"/>
                  </a:moveTo>
                  <a:cubicBezTo>
                    <a:pt x="31" y="26"/>
                    <a:pt x="32" y="26"/>
                    <a:pt x="30" y="27"/>
                  </a:cubicBezTo>
                  <a:cubicBezTo>
                    <a:pt x="31" y="27"/>
                    <a:pt x="33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5" y="25"/>
                    <a:pt x="35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6"/>
                    <a:pt x="36" y="26"/>
                  </a:cubicBezTo>
                  <a:cubicBezTo>
                    <a:pt x="36" y="26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28" y="27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31" y="27"/>
                  </a:move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3" y="27"/>
                    <a:pt x="32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29" y="28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26" y="28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26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19" y="29"/>
                  </a:moveTo>
                  <a:cubicBezTo>
                    <a:pt x="19" y="29"/>
                    <a:pt x="20" y="29"/>
                    <a:pt x="20" y="28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lose/>
                  <a:moveTo>
                    <a:pt x="34" y="27"/>
                  </a:moveTo>
                  <a:cubicBezTo>
                    <a:pt x="32" y="27"/>
                    <a:pt x="30" y="27"/>
                    <a:pt x="28" y="28"/>
                  </a:cubicBezTo>
                  <a:cubicBezTo>
                    <a:pt x="30" y="29"/>
                    <a:pt x="31" y="29"/>
                    <a:pt x="33" y="29"/>
                  </a:cubicBezTo>
                  <a:cubicBezTo>
                    <a:pt x="34" y="28"/>
                    <a:pt x="34" y="28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  <a:moveTo>
                    <a:pt x="35" y="27"/>
                  </a:moveTo>
                  <a:cubicBezTo>
                    <a:pt x="35" y="27"/>
                    <a:pt x="35" y="27"/>
                    <a:pt x="34" y="27"/>
                  </a:cubicBezTo>
                  <a:cubicBezTo>
                    <a:pt x="34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lose/>
                  <a:moveTo>
                    <a:pt x="35" y="27"/>
                  </a:move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28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lose/>
                  <a:moveTo>
                    <a:pt x="28" y="28"/>
                  </a:moveTo>
                  <a:cubicBezTo>
                    <a:pt x="28" y="28"/>
                    <a:pt x="28" y="28"/>
                    <a:pt x="28" y="28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9" y="31"/>
                  </a:cubicBezTo>
                  <a:cubicBezTo>
                    <a:pt x="29" y="31"/>
                    <a:pt x="30" y="31"/>
                    <a:pt x="30" y="32"/>
                  </a:cubicBezTo>
                  <a:cubicBezTo>
                    <a:pt x="30" y="31"/>
                    <a:pt x="30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1"/>
                    <a:pt x="30" y="31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2" y="33"/>
                    <a:pt x="32" y="31"/>
                    <a:pt x="33" y="29"/>
                  </a:cubicBezTo>
                  <a:cubicBezTo>
                    <a:pt x="31" y="29"/>
                    <a:pt x="30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8" y="28"/>
                  </a:moveTo>
                  <a:cubicBezTo>
                    <a:pt x="27" y="28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35" y="28"/>
                  </a:moveTo>
                  <a:cubicBezTo>
                    <a:pt x="35" y="27"/>
                    <a:pt x="35" y="27"/>
                    <a:pt x="34" y="27"/>
                  </a:cubicBezTo>
                  <a:cubicBezTo>
                    <a:pt x="34" y="28"/>
                    <a:pt x="34" y="28"/>
                    <a:pt x="33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9"/>
                  </a:cubicBezTo>
                  <a:cubicBezTo>
                    <a:pt x="35" y="29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lose/>
                  <a:moveTo>
                    <a:pt x="27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30"/>
                  </a:cubicBezTo>
                  <a:cubicBezTo>
                    <a:pt x="26" y="29"/>
                    <a:pt x="26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44" y="26"/>
                  </a:moveTo>
                  <a:cubicBezTo>
                    <a:pt x="45" y="25"/>
                    <a:pt x="45" y="24"/>
                    <a:pt x="45" y="23"/>
                  </a:cubicBezTo>
                  <a:cubicBezTo>
                    <a:pt x="45" y="24"/>
                    <a:pt x="43" y="26"/>
                    <a:pt x="43" y="28"/>
                  </a:cubicBezTo>
                  <a:cubicBezTo>
                    <a:pt x="44" y="27"/>
                    <a:pt x="44" y="27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29"/>
                  </a:cubicBezTo>
                  <a:cubicBezTo>
                    <a:pt x="28" y="30"/>
                    <a:pt x="28" y="30"/>
                    <a:pt x="28" y="31"/>
                  </a:cubicBezTo>
                  <a:cubicBezTo>
                    <a:pt x="28" y="31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6" y="31"/>
                    <a:pt x="27" y="31"/>
                    <a:pt x="27" y="31"/>
                  </a:cubicBezTo>
                  <a:cubicBezTo>
                    <a:pt x="27" y="31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10" y="33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3"/>
                    <a:pt x="11" y="34"/>
                  </a:cubicBezTo>
                  <a:cubicBezTo>
                    <a:pt x="11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34" y="29"/>
                  </a:moveTo>
                  <a:cubicBezTo>
                    <a:pt x="34" y="29"/>
                    <a:pt x="34" y="29"/>
                    <a:pt x="33" y="29"/>
                  </a:cubicBezTo>
                  <a:cubicBezTo>
                    <a:pt x="33" y="30"/>
                    <a:pt x="32" y="31"/>
                    <a:pt x="32" y="32"/>
                  </a:cubicBezTo>
                  <a:cubicBezTo>
                    <a:pt x="33" y="31"/>
                    <a:pt x="33" y="31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lose/>
                  <a:moveTo>
                    <a:pt x="28" y="31"/>
                  </a:moveTo>
                  <a:cubicBezTo>
                    <a:pt x="28" y="31"/>
                    <a:pt x="27" y="30"/>
                    <a:pt x="27" y="30"/>
                  </a:cubicBezTo>
                  <a:cubicBezTo>
                    <a:pt x="27" y="32"/>
                    <a:pt x="27" y="32"/>
                    <a:pt x="28" y="33"/>
                  </a:cubicBezTo>
                  <a:cubicBezTo>
                    <a:pt x="28" y="33"/>
                    <a:pt x="29" y="33"/>
                    <a:pt x="29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28" y="31"/>
                  </a:moveTo>
                  <a:cubicBezTo>
                    <a:pt x="29" y="31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1" y="30"/>
                    <a:pt x="40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8" y="32"/>
                    <a:pt x="37" y="32"/>
                    <a:pt x="36" y="33"/>
                  </a:cubicBezTo>
                  <a:cubicBezTo>
                    <a:pt x="37" y="30"/>
                    <a:pt x="37" y="31"/>
                    <a:pt x="39" y="30"/>
                  </a:cubicBezTo>
                  <a:cubicBezTo>
                    <a:pt x="39" y="30"/>
                    <a:pt x="38" y="31"/>
                    <a:pt x="37" y="31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9" y="30"/>
                    <a:pt x="40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lose/>
                  <a:moveTo>
                    <a:pt x="37" y="30"/>
                  </a:moveTo>
                  <a:cubicBezTo>
                    <a:pt x="37" y="30"/>
                    <a:pt x="37" y="30"/>
                    <a:pt x="38" y="30"/>
                  </a:cubicBezTo>
                  <a:cubicBezTo>
                    <a:pt x="37" y="30"/>
                    <a:pt x="37" y="30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lose/>
                  <a:moveTo>
                    <a:pt x="30" y="32"/>
                  </a:move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36" y="31"/>
                  </a:moveTo>
                  <a:cubicBezTo>
                    <a:pt x="36" y="31"/>
                    <a:pt x="37" y="30"/>
                    <a:pt x="37" y="30"/>
                  </a:cubicBezTo>
                  <a:cubicBezTo>
                    <a:pt x="37" y="30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lose/>
                  <a:moveTo>
                    <a:pt x="30" y="32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34" y="31"/>
                  </a:moveTo>
                  <a:cubicBezTo>
                    <a:pt x="34" y="31"/>
                    <a:pt x="34" y="31"/>
                    <a:pt x="35" y="31"/>
                  </a:cubicBezTo>
                  <a:cubicBezTo>
                    <a:pt x="34" y="31"/>
                    <a:pt x="34" y="31"/>
                    <a:pt x="33" y="32"/>
                  </a:cubicBezTo>
                  <a:cubicBezTo>
                    <a:pt x="33" y="32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lose/>
                  <a:moveTo>
                    <a:pt x="26" y="32"/>
                  </a:moveTo>
                  <a:cubicBezTo>
                    <a:pt x="25" y="32"/>
                    <a:pt x="25" y="32"/>
                    <a:pt x="24" y="32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3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35" y="31"/>
                  </a:moveTo>
                  <a:cubicBezTo>
                    <a:pt x="36" y="31"/>
                    <a:pt x="36" y="31"/>
                    <a:pt x="37" y="31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4" y="34"/>
                    <a:pt x="31" y="36"/>
                    <a:pt x="30" y="36"/>
                  </a:cubicBezTo>
                  <a:cubicBezTo>
                    <a:pt x="30" y="36"/>
                    <a:pt x="29" y="36"/>
                    <a:pt x="29" y="36"/>
                  </a:cubicBezTo>
                  <a:cubicBezTo>
                    <a:pt x="30" y="35"/>
                    <a:pt x="31" y="34"/>
                    <a:pt x="31" y="34"/>
                  </a:cubicBezTo>
                  <a:cubicBezTo>
                    <a:pt x="31" y="34"/>
                    <a:pt x="31" y="34"/>
                    <a:pt x="32" y="34"/>
                  </a:cubicBezTo>
                  <a:cubicBezTo>
                    <a:pt x="32" y="34"/>
                    <a:pt x="32" y="34"/>
                    <a:pt x="31" y="34"/>
                  </a:cubicBezTo>
                  <a:cubicBezTo>
                    <a:pt x="33" y="31"/>
                    <a:pt x="33" y="32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lose/>
                  <a:moveTo>
                    <a:pt x="42" y="30"/>
                  </a:moveTo>
                  <a:cubicBezTo>
                    <a:pt x="42" y="30"/>
                    <a:pt x="42" y="30"/>
                    <a:pt x="42" y="29"/>
                  </a:cubicBezTo>
                  <a:cubicBezTo>
                    <a:pt x="41" y="30"/>
                    <a:pt x="41" y="30"/>
                    <a:pt x="40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30" y="32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1" y="33"/>
                    <a:pt x="31" y="33"/>
                    <a:pt x="30" y="34"/>
                  </a:cubicBezTo>
                  <a:cubicBezTo>
                    <a:pt x="30" y="33"/>
                    <a:pt x="30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41" y="31"/>
                  </a:moveTo>
                  <a:cubicBezTo>
                    <a:pt x="41" y="31"/>
                    <a:pt x="42" y="30"/>
                    <a:pt x="42" y="30"/>
                  </a:cubicBezTo>
                  <a:cubicBezTo>
                    <a:pt x="42" y="30"/>
                    <a:pt x="42" y="30"/>
                    <a:pt x="42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lose/>
                  <a:moveTo>
                    <a:pt x="30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4"/>
                  </a:cubicBezTo>
                  <a:cubicBezTo>
                    <a:pt x="28" y="34"/>
                    <a:pt x="28" y="34"/>
                    <a:pt x="28" y="35"/>
                  </a:cubicBezTo>
                  <a:cubicBezTo>
                    <a:pt x="28" y="35"/>
                    <a:pt x="28" y="35"/>
                    <a:pt x="29" y="35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lose/>
                  <a:moveTo>
                    <a:pt x="40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2"/>
                    <a:pt x="42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1"/>
                    <a:pt x="41" y="32"/>
                    <a:pt x="42" y="32"/>
                  </a:cubicBezTo>
                  <a:cubicBezTo>
                    <a:pt x="41" y="33"/>
                    <a:pt x="41" y="34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lose/>
                  <a:moveTo>
                    <a:pt x="42" y="31"/>
                  </a:moveTo>
                  <a:cubicBezTo>
                    <a:pt x="43" y="31"/>
                    <a:pt x="43" y="31"/>
                    <a:pt x="44" y="31"/>
                  </a:cubicBezTo>
                  <a:cubicBezTo>
                    <a:pt x="43" y="31"/>
                    <a:pt x="42" y="32"/>
                    <a:pt x="41" y="33"/>
                  </a:cubicBezTo>
                  <a:cubicBezTo>
                    <a:pt x="42" y="32"/>
                    <a:pt x="42" y="32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lose/>
                  <a:moveTo>
                    <a:pt x="25" y="34"/>
                  </a:moveTo>
                  <a:cubicBezTo>
                    <a:pt x="25" y="34"/>
                    <a:pt x="24" y="33"/>
                    <a:pt x="24" y="33"/>
                  </a:cubicBezTo>
                  <a:cubicBezTo>
                    <a:pt x="23" y="34"/>
                    <a:pt x="22" y="35"/>
                    <a:pt x="21" y="35"/>
                  </a:cubicBezTo>
                  <a:cubicBezTo>
                    <a:pt x="23" y="35"/>
                    <a:pt x="23" y="35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30" y="34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29" y="33"/>
                    <a:pt x="29" y="34"/>
                    <a:pt x="29" y="35"/>
                  </a:cubicBezTo>
                  <a:cubicBezTo>
                    <a:pt x="29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lose/>
                  <a:moveTo>
                    <a:pt x="36" y="33"/>
                  </a:moveTo>
                  <a:cubicBezTo>
                    <a:pt x="36" y="32"/>
                    <a:pt x="36" y="32"/>
                    <a:pt x="37" y="31"/>
                  </a:cubicBezTo>
                  <a:cubicBezTo>
                    <a:pt x="36" y="32"/>
                    <a:pt x="35" y="33"/>
                    <a:pt x="35" y="34"/>
                  </a:cubicBezTo>
                  <a:cubicBezTo>
                    <a:pt x="35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lose/>
                  <a:moveTo>
                    <a:pt x="26" y="35"/>
                  </a:moveTo>
                  <a:cubicBezTo>
                    <a:pt x="26" y="35"/>
                    <a:pt x="26" y="35"/>
                    <a:pt x="26" y="34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35"/>
                  </a:moveTo>
                  <a:cubicBezTo>
                    <a:pt x="24" y="35"/>
                    <a:pt x="25" y="35"/>
                    <a:pt x="24" y="36"/>
                  </a:cubicBezTo>
                  <a:cubicBezTo>
                    <a:pt x="25" y="36"/>
                    <a:pt x="26" y="36"/>
                    <a:pt x="27" y="36"/>
                  </a:cubicBezTo>
                  <a:cubicBezTo>
                    <a:pt x="26" y="36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9" y="35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lose/>
                  <a:moveTo>
                    <a:pt x="28" y="36"/>
                  </a:moveTo>
                  <a:cubicBezTo>
                    <a:pt x="29" y="36"/>
                    <a:pt x="29" y="35"/>
                    <a:pt x="29" y="35"/>
                  </a:cubicBezTo>
                  <a:cubicBezTo>
                    <a:pt x="29" y="35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lose/>
                  <a:moveTo>
                    <a:pt x="33" y="35"/>
                  </a:moveTo>
                  <a:cubicBezTo>
                    <a:pt x="35" y="34"/>
                    <a:pt x="37" y="33"/>
                    <a:pt x="38" y="32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27" y="36"/>
                  </a:moveTo>
                  <a:cubicBezTo>
                    <a:pt x="26" y="36"/>
                    <a:pt x="25" y="36"/>
                    <a:pt x="24" y="37"/>
                  </a:cubicBezTo>
                  <a:cubicBezTo>
                    <a:pt x="23" y="38"/>
                    <a:pt x="22" y="39"/>
                    <a:pt x="21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4" y="42"/>
                    <a:pt x="25" y="42"/>
                    <a:pt x="26" y="41"/>
                  </a:cubicBezTo>
                  <a:cubicBezTo>
                    <a:pt x="26" y="40"/>
                    <a:pt x="26" y="39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9"/>
                    <a:pt x="26" y="40"/>
                    <a:pt x="26" y="41"/>
                  </a:cubicBezTo>
                  <a:cubicBezTo>
                    <a:pt x="27" y="41"/>
                    <a:pt x="27" y="41"/>
                    <a:pt x="28" y="40"/>
                  </a:cubicBezTo>
                  <a:cubicBezTo>
                    <a:pt x="28" y="39"/>
                    <a:pt x="27" y="37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lose/>
                  <a:moveTo>
                    <a:pt x="30" y="36"/>
                  </a:move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lose/>
                  <a:moveTo>
                    <a:pt x="38" y="35"/>
                  </a:moveTo>
                  <a:cubicBezTo>
                    <a:pt x="37" y="35"/>
                    <a:pt x="35" y="35"/>
                    <a:pt x="33" y="35"/>
                  </a:cubicBezTo>
                  <a:cubicBezTo>
                    <a:pt x="33" y="36"/>
                    <a:pt x="33" y="36"/>
                    <a:pt x="32" y="36"/>
                  </a:cubicBezTo>
                  <a:cubicBezTo>
                    <a:pt x="32" y="36"/>
                    <a:pt x="31" y="36"/>
                    <a:pt x="31" y="36"/>
                  </a:cubicBezTo>
                  <a:cubicBezTo>
                    <a:pt x="33" y="38"/>
                    <a:pt x="32" y="38"/>
                    <a:pt x="35" y="37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4" y="38"/>
                  </a:cubicBezTo>
                  <a:cubicBezTo>
                    <a:pt x="35" y="39"/>
                    <a:pt x="36" y="39"/>
                    <a:pt x="37" y="39"/>
                  </a:cubicBezTo>
                  <a:cubicBezTo>
                    <a:pt x="37" y="39"/>
                    <a:pt x="37" y="39"/>
                    <a:pt x="38" y="39"/>
                  </a:cubicBezTo>
                  <a:cubicBezTo>
                    <a:pt x="37" y="38"/>
                    <a:pt x="36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7"/>
                    <a:pt x="37" y="38"/>
                    <a:pt x="38" y="39"/>
                  </a:cubicBezTo>
                  <a:cubicBezTo>
                    <a:pt x="39" y="37"/>
                    <a:pt x="39" y="37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40" y="35"/>
                  </a:moveTo>
                  <a:cubicBezTo>
                    <a:pt x="40" y="35"/>
                    <a:pt x="39" y="35"/>
                    <a:pt x="39" y="35"/>
                  </a:cubicBezTo>
                  <a:cubicBezTo>
                    <a:pt x="39" y="36"/>
                    <a:pt x="39" y="36"/>
                    <a:pt x="39" y="37"/>
                  </a:cubicBezTo>
                  <a:cubicBezTo>
                    <a:pt x="39" y="37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31" y="36"/>
                  </a:moveTo>
                  <a:cubicBezTo>
                    <a:pt x="31" y="37"/>
                    <a:pt x="30" y="37"/>
                    <a:pt x="30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2" y="38"/>
                    <a:pt x="32" y="37"/>
                  </a:cubicBezTo>
                  <a:cubicBezTo>
                    <a:pt x="32" y="37"/>
                    <a:pt x="31" y="37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lose/>
                  <a:moveTo>
                    <a:pt x="6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lose/>
                  <a:moveTo>
                    <a:pt x="29" y="37"/>
                  </a:moveTo>
                  <a:cubicBezTo>
                    <a:pt x="29" y="37"/>
                    <a:pt x="30" y="37"/>
                    <a:pt x="30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0" y="38"/>
                    <a:pt x="29" y="38"/>
                  </a:cubicBezTo>
                  <a:cubicBezTo>
                    <a:pt x="29" y="38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lose/>
                  <a:moveTo>
                    <a:pt x="29" y="38"/>
                  </a:moveTo>
                  <a:cubicBezTo>
                    <a:pt x="30" y="38"/>
                    <a:pt x="31" y="38"/>
                    <a:pt x="31" y="38"/>
                  </a:cubicBezTo>
                  <a:cubicBezTo>
                    <a:pt x="32" y="38"/>
                    <a:pt x="33" y="39"/>
                    <a:pt x="34" y="40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3"/>
                    <a:pt x="32" y="43"/>
                    <a:pt x="31" y="43"/>
                  </a:cubicBezTo>
                  <a:cubicBezTo>
                    <a:pt x="31" y="43"/>
                    <a:pt x="31" y="43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30" y="41"/>
                    <a:pt x="30" y="40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lose/>
                  <a:moveTo>
                    <a:pt x="33" y="38"/>
                  </a:moveTo>
                  <a:cubicBezTo>
                    <a:pt x="32" y="38"/>
                    <a:pt x="32" y="38"/>
                    <a:pt x="31" y="38"/>
                  </a:cubicBezTo>
                  <a:cubicBezTo>
                    <a:pt x="32" y="38"/>
                    <a:pt x="33" y="39"/>
                    <a:pt x="34" y="40"/>
                  </a:cubicBezTo>
                  <a:cubicBezTo>
                    <a:pt x="34" y="39"/>
                    <a:pt x="34" y="39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33" y="38"/>
                  </a:moveTo>
                  <a:cubicBezTo>
                    <a:pt x="33" y="37"/>
                    <a:pt x="34" y="37"/>
                    <a:pt x="35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0" y="40"/>
                  </a:moveTo>
                  <a:cubicBezTo>
                    <a:pt x="20" y="40"/>
                    <a:pt x="20" y="40"/>
                    <a:pt x="19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lose/>
                  <a:moveTo>
                    <a:pt x="21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1"/>
                    <a:pt x="21" y="41"/>
                  </a:cubicBezTo>
                  <a:cubicBezTo>
                    <a:pt x="21" y="41"/>
                    <a:pt x="21" y="41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lose/>
                  <a:moveTo>
                    <a:pt x="17" y="41"/>
                  </a:moveTo>
                  <a:cubicBezTo>
                    <a:pt x="17" y="41"/>
                    <a:pt x="16" y="41"/>
                    <a:pt x="15" y="41"/>
                  </a:cubicBezTo>
                  <a:cubicBezTo>
                    <a:pt x="17" y="41"/>
                    <a:pt x="18" y="42"/>
                    <a:pt x="19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19" y="42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8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lose/>
                  <a:moveTo>
                    <a:pt x="20" y="42"/>
                  </a:move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1" y="42"/>
                    <a:pt x="22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lose/>
                  <a:moveTo>
                    <a:pt x="34" y="40"/>
                  </a:moveTo>
                  <a:cubicBezTo>
                    <a:pt x="34" y="39"/>
                    <a:pt x="34" y="39"/>
                    <a:pt x="34" y="38"/>
                  </a:cubicBezTo>
                  <a:cubicBezTo>
                    <a:pt x="35" y="39"/>
                    <a:pt x="36" y="39"/>
                    <a:pt x="37" y="40"/>
                  </a:cubicBezTo>
                  <a:cubicBezTo>
                    <a:pt x="36" y="41"/>
                    <a:pt x="35" y="41"/>
                    <a:pt x="34" y="42"/>
                  </a:cubicBezTo>
                  <a:cubicBezTo>
                    <a:pt x="34" y="41"/>
                    <a:pt x="34" y="40"/>
                    <a:pt x="34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5" y="40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lose/>
                  <a:moveTo>
                    <a:pt x="19" y="42"/>
                  </a:moveTo>
                  <a:cubicBezTo>
                    <a:pt x="20" y="42"/>
                    <a:pt x="20" y="42"/>
                    <a:pt x="20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1" y="42"/>
                    <a:pt x="20" y="43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lose/>
                  <a:moveTo>
                    <a:pt x="22" y="42"/>
                  </a:moveTo>
                  <a:cubicBezTo>
                    <a:pt x="22" y="42"/>
                    <a:pt x="21" y="42"/>
                    <a:pt x="21" y="42"/>
                  </a:cubicBezTo>
                  <a:cubicBezTo>
                    <a:pt x="21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lose/>
                  <a:moveTo>
                    <a:pt x="19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20" y="43"/>
                    <a:pt x="20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lose/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37" y="40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9" y="40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16" y="43"/>
                  </a:moveTo>
                  <a:cubicBezTo>
                    <a:pt x="15" y="43"/>
                    <a:pt x="15" y="43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7" y="44"/>
                    <a:pt x="17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lose/>
                  <a:moveTo>
                    <a:pt x="26" y="42"/>
                  </a:moveTo>
                  <a:cubicBezTo>
                    <a:pt x="27" y="42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3"/>
                    <a:pt x="28" y="43"/>
                    <a:pt x="27" y="43"/>
                  </a:cubicBezTo>
                  <a:cubicBezTo>
                    <a:pt x="27" y="43"/>
                    <a:pt x="28" y="42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7" y="43"/>
                    <a:pt x="27" y="43"/>
                  </a:cubicBezTo>
                  <a:cubicBezTo>
                    <a:pt x="27" y="43"/>
                    <a:pt x="26" y="43"/>
                    <a:pt x="26" y="43"/>
                  </a:cubicBezTo>
                  <a:cubicBezTo>
                    <a:pt x="26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4"/>
                    <a:pt x="17" y="44"/>
                  </a:cubicBezTo>
                  <a:cubicBezTo>
                    <a:pt x="18" y="43"/>
                    <a:pt x="19" y="43"/>
                    <a:pt x="20" y="43"/>
                  </a:cubicBezTo>
                  <a:cubicBezTo>
                    <a:pt x="19" y="43"/>
                    <a:pt x="18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26" y="42"/>
                  </a:moveTo>
                  <a:cubicBezTo>
                    <a:pt x="26" y="42"/>
                    <a:pt x="25" y="43"/>
                    <a:pt x="25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2"/>
                    <a:pt x="25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24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lose/>
                  <a:moveTo>
                    <a:pt x="37" y="41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8" y="40"/>
                    <a:pt x="38" y="40"/>
                  </a:cubicBezTo>
                  <a:cubicBezTo>
                    <a:pt x="38" y="40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lose/>
                  <a:moveTo>
                    <a:pt x="16" y="44"/>
                  </a:moveTo>
                  <a:cubicBezTo>
                    <a:pt x="18" y="43"/>
                    <a:pt x="20" y="43"/>
                    <a:pt x="22" y="43"/>
                  </a:cubicBezTo>
                  <a:cubicBezTo>
                    <a:pt x="20" y="44"/>
                    <a:pt x="18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5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lose/>
                  <a:moveTo>
                    <a:pt x="21" y="43"/>
                  </a:moveTo>
                  <a:cubicBezTo>
                    <a:pt x="21" y="43"/>
                    <a:pt x="22" y="43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lose/>
                  <a:moveTo>
                    <a:pt x="22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lose/>
                  <a:moveTo>
                    <a:pt x="22" y="43"/>
                  </a:moveTo>
                  <a:cubicBezTo>
                    <a:pt x="23" y="43"/>
                    <a:pt x="23" y="43"/>
                    <a:pt x="24" y="44"/>
                  </a:cubicBezTo>
                  <a:cubicBezTo>
                    <a:pt x="23" y="44"/>
                    <a:pt x="23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4"/>
                    <a:pt x="24" y="44"/>
                  </a:cubicBezTo>
                  <a:cubicBezTo>
                    <a:pt x="24" y="44"/>
                    <a:pt x="25" y="44"/>
                    <a:pt x="25" y="44"/>
                  </a:cubicBezTo>
                  <a:cubicBezTo>
                    <a:pt x="23" y="46"/>
                    <a:pt x="23" y="46"/>
                    <a:pt x="21" y="46"/>
                  </a:cubicBezTo>
                  <a:cubicBezTo>
                    <a:pt x="21" y="46"/>
                    <a:pt x="22" y="44"/>
                    <a:pt x="22" y="44"/>
                  </a:cubicBezTo>
                  <a:cubicBezTo>
                    <a:pt x="21" y="45"/>
                    <a:pt x="21" y="45"/>
                    <a:pt x="21" y="46"/>
                  </a:cubicBezTo>
                  <a:cubicBezTo>
                    <a:pt x="20" y="47"/>
                    <a:pt x="20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8" y="47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lose/>
                  <a:moveTo>
                    <a:pt x="25" y="43"/>
                  </a:moveTo>
                  <a:cubicBezTo>
                    <a:pt x="26" y="43"/>
                    <a:pt x="26" y="43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53" y="39"/>
                  </a:moveTo>
                  <a:cubicBezTo>
                    <a:pt x="53" y="39"/>
                    <a:pt x="53" y="39"/>
                    <a:pt x="53" y="39"/>
                  </a:cubicBezTo>
                  <a:cubicBezTo>
                    <a:pt x="54" y="38"/>
                    <a:pt x="55" y="38"/>
                    <a:pt x="56" y="37"/>
                  </a:cubicBezTo>
                  <a:cubicBezTo>
                    <a:pt x="55" y="38"/>
                    <a:pt x="54" y="38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lose/>
                  <a:moveTo>
                    <a:pt x="28" y="43"/>
                  </a:moveTo>
                  <a:cubicBezTo>
                    <a:pt x="28" y="43"/>
                    <a:pt x="29" y="43"/>
                    <a:pt x="29" y="43"/>
                  </a:cubicBezTo>
                  <a:cubicBezTo>
                    <a:pt x="29" y="44"/>
                    <a:pt x="29" y="46"/>
                    <a:pt x="29" y="47"/>
                  </a:cubicBezTo>
                  <a:cubicBezTo>
                    <a:pt x="29" y="47"/>
                    <a:pt x="29" y="47"/>
                    <a:pt x="29" y="48"/>
                  </a:cubicBezTo>
                  <a:cubicBezTo>
                    <a:pt x="28" y="46"/>
                    <a:pt x="29" y="46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26" y="44"/>
                  </a:moveTo>
                  <a:cubicBezTo>
                    <a:pt x="25" y="44"/>
                    <a:pt x="25" y="44"/>
                    <a:pt x="25" y="44"/>
                  </a:cubicBezTo>
                  <a:cubicBezTo>
                    <a:pt x="24" y="44"/>
                    <a:pt x="24" y="45"/>
                    <a:pt x="23" y="45"/>
                  </a:cubicBezTo>
                  <a:cubicBezTo>
                    <a:pt x="24" y="45"/>
                    <a:pt x="25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8" y="44"/>
                  </a:moveTo>
                  <a:cubicBezTo>
                    <a:pt x="28" y="44"/>
                    <a:pt x="28" y="43"/>
                    <a:pt x="28" y="43"/>
                  </a:cubicBezTo>
                  <a:cubicBezTo>
                    <a:pt x="28" y="44"/>
                    <a:pt x="28" y="44"/>
                    <a:pt x="27" y="44"/>
                  </a:cubicBezTo>
                  <a:cubicBezTo>
                    <a:pt x="27" y="44"/>
                    <a:pt x="27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6" y="44"/>
                  </a:move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7" y="44"/>
                    <a:pt x="27" y="44"/>
                  </a:cubicBezTo>
                  <a:cubicBezTo>
                    <a:pt x="27" y="45"/>
                    <a:pt x="28" y="45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32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5"/>
                    <a:pt x="31" y="45"/>
                  </a:cubicBezTo>
                  <a:cubicBezTo>
                    <a:pt x="32" y="46"/>
                    <a:pt x="33" y="46"/>
                    <a:pt x="34" y="46"/>
                  </a:cubicBezTo>
                  <a:cubicBezTo>
                    <a:pt x="33" y="45"/>
                    <a:pt x="32" y="45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lose/>
                  <a:moveTo>
                    <a:pt x="28" y="45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6"/>
                  </a:cubicBezTo>
                  <a:cubicBezTo>
                    <a:pt x="28" y="46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lose/>
                  <a:moveTo>
                    <a:pt x="23" y="46"/>
                  </a:moveTo>
                  <a:cubicBezTo>
                    <a:pt x="23" y="46"/>
                    <a:pt x="22" y="46"/>
                    <a:pt x="22" y="47"/>
                  </a:cubicBezTo>
                  <a:cubicBezTo>
                    <a:pt x="20" y="48"/>
                    <a:pt x="21" y="47"/>
                    <a:pt x="20" y="50"/>
                  </a:cubicBezTo>
                  <a:cubicBezTo>
                    <a:pt x="21" y="50"/>
                    <a:pt x="22" y="51"/>
                    <a:pt x="23" y="51"/>
                  </a:cubicBezTo>
                  <a:cubicBezTo>
                    <a:pt x="23" y="50"/>
                    <a:pt x="22" y="50"/>
                    <a:pt x="22" y="50"/>
                  </a:cubicBezTo>
                  <a:cubicBezTo>
                    <a:pt x="22" y="50"/>
                    <a:pt x="23" y="50"/>
                    <a:pt x="23" y="51"/>
                  </a:cubicBezTo>
                  <a:cubicBezTo>
                    <a:pt x="26" y="50"/>
                    <a:pt x="26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7" y="48"/>
                    <a:pt x="25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5" y="47"/>
                    <a:pt x="27" y="48"/>
                    <a:pt x="28" y="49"/>
                  </a:cubicBezTo>
                  <a:cubicBezTo>
                    <a:pt x="28" y="48"/>
                    <a:pt x="28" y="47"/>
                    <a:pt x="28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8" y="46"/>
                  </a:cubicBezTo>
                  <a:cubicBezTo>
                    <a:pt x="26" y="46"/>
                    <a:pt x="25" y="46"/>
                    <a:pt x="24" y="46"/>
                  </a:cubicBezTo>
                  <a:cubicBezTo>
                    <a:pt x="25" y="46"/>
                    <a:pt x="26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6" y="44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6" y="49"/>
                  </a:moveTo>
                  <a:cubicBezTo>
                    <a:pt x="5" y="49"/>
                    <a:pt x="4" y="49"/>
                    <a:pt x="3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lose/>
                  <a:moveTo>
                    <a:pt x="21" y="47"/>
                  </a:moveTo>
                  <a:cubicBezTo>
                    <a:pt x="22" y="46"/>
                    <a:pt x="22" y="46"/>
                    <a:pt x="23" y="46"/>
                  </a:cubicBezTo>
                  <a:cubicBezTo>
                    <a:pt x="22" y="46"/>
                    <a:pt x="21" y="47"/>
                    <a:pt x="21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lose/>
                  <a:moveTo>
                    <a:pt x="19" y="47"/>
                  </a:moveTo>
                  <a:cubicBezTo>
                    <a:pt x="20" y="47"/>
                    <a:pt x="20" y="47"/>
                    <a:pt x="21" y="47"/>
                  </a:cubicBezTo>
                  <a:cubicBezTo>
                    <a:pt x="21" y="48"/>
                    <a:pt x="21" y="48"/>
                    <a:pt x="19" y="49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8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28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47" y="43"/>
                  </a:moveTo>
                  <a:cubicBezTo>
                    <a:pt x="47" y="43"/>
                    <a:pt x="47" y="43"/>
                    <a:pt x="47" y="42"/>
                  </a:cubicBezTo>
                  <a:cubicBezTo>
                    <a:pt x="47" y="43"/>
                    <a:pt x="46" y="43"/>
                    <a:pt x="45" y="44"/>
                  </a:cubicBezTo>
                  <a:cubicBezTo>
                    <a:pt x="46" y="44"/>
                    <a:pt x="46" y="44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lose/>
                  <a:moveTo>
                    <a:pt x="18" y="48"/>
                  </a:moveTo>
                  <a:cubicBezTo>
                    <a:pt x="18" y="48"/>
                    <a:pt x="18" y="48"/>
                    <a:pt x="17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lose/>
                  <a:moveTo>
                    <a:pt x="32" y="47"/>
                  </a:moveTo>
                  <a:cubicBezTo>
                    <a:pt x="32" y="46"/>
                    <a:pt x="31" y="46"/>
                    <a:pt x="31" y="46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lose/>
                  <a:moveTo>
                    <a:pt x="19" y="49"/>
                  </a:moveTo>
                  <a:cubicBezTo>
                    <a:pt x="20" y="49"/>
                    <a:pt x="20" y="48"/>
                    <a:pt x="21" y="48"/>
                  </a:cubicBezTo>
                  <a:cubicBezTo>
                    <a:pt x="20" y="48"/>
                    <a:pt x="20" y="49"/>
                    <a:pt x="20" y="50"/>
                  </a:cubicBezTo>
                  <a:cubicBezTo>
                    <a:pt x="20" y="49"/>
                    <a:pt x="19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lose/>
                  <a:moveTo>
                    <a:pt x="37" y="46"/>
                  </a:moveTo>
                  <a:cubicBezTo>
                    <a:pt x="38" y="46"/>
                    <a:pt x="39" y="45"/>
                    <a:pt x="40" y="44"/>
                  </a:cubicBezTo>
                  <a:cubicBezTo>
                    <a:pt x="38" y="46"/>
                    <a:pt x="38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12" y="50"/>
                  </a:moveTo>
                  <a:cubicBezTo>
                    <a:pt x="11" y="49"/>
                    <a:pt x="11" y="49"/>
                    <a:pt x="10" y="48"/>
                  </a:cubicBezTo>
                  <a:cubicBezTo>
                    <a:pt x="13" y="48"/>
                    <a:pt x="17" y="49"/>
                    <a:pt x="20" y="51"/>
                  </a:cubicBezTo>
                  <a:cubicBezTo>
                    <a:pt x="18" y="50"/>
                    <a:pt x="17" y="50"/>
                    <a:pt x="15" y="50"/>
                  </a:cubicBezTo>
                  <a:cubicBezTo>
                    <a:pt x="15" y="50"/>
                    <a:pt x="17" y="50"/>
                    <a:pt x="17" y="50"/>
                  </a:cubicBezTo>
                  <a:cubicBezTo>
                    <a:pt x="18" y="50"/>
                    <a:pt x="19" y="51"/>
                    <a:pt x="19" y="51"/>
                  </a:cubicBezTo>
                  <a:cubicBezTo>
                    <a:pt x="16" y="51"/>
                    <a:pt x="15" y="51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50" y="44"/>
                  </a:moveTo>
                  <a:cubicBezTo>
                    <a:pt x="48" y="45"/>
                    <a:pt x="46" y="45"/>
                    <a:pt x="44" y="45"/>
                  </a:cubicBezTo>
                  <a:cubicBezTo>
                    <a:pt x="43" y="45"/>
                    <a:pt x="43" y="46"/>
                    <a:pt x="42" y="46"/>
                  </a:cubicBezTo>
                  <a:cubicBezTo>
                    <a:pt x="44" y="47"/>
                    <a:pt x="45" y="49"/>
                    <a:pt x="48" y="50"/>
                  </a:cubicBezTo>
                  <a:cubicBezTo>
                    <a:pt x="48" y="49"/>
                    <a:pt x="50" y="48"/>
                    <a:pt x="50" y="47"/>
                  </a:cubicBezTo>
                  <a:cubicBezTo>
                    <a:pt x="50" y="47"/>
                    <a:pt x="50" y="45"/>
                    <a:pt x="51" y="44"/>
                  </a:cubicBezTo>
                  <a:cubicBezTo>
                    <a:pt x="51" y="44"/>
                    <a:pt x="50" y="46"/>
                    <a:pt x="50" y="46"/>
                  </a:cubicBezTo>
                  <a:cubicBezTo>
                    <a:pt x="50" y="46"/>
                    <a:pt x="50" y="47"/>
                    <a:pt x="50" y="47"/>
                  </a:cubicBezTo>
                  <a:cubicBezTo>
                    <a:pt x="50" y="47"/>
                    <a:pt x="51" y="47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5"/>
                    <a:pt x="52" y="45"/>
                    <a:pt x="52" y="44"/>
                  </a:cubicBezTo>
                  <a:cubicBezTo>
                    <a:pt x="52" y="44"/>
                    <a:pt x="51" y="44"/>
                    <a:pt x="50" y="44"/>
                  </a:cubicBezTo>
                  <a:cubicBezTo>
                    <a:pt x="50" y="44"/>
                    <a:pt x="50" y="44"/>
                    <a:pt x="50" y="44"/>
                  </a:cubicBezTo>
                  <a:close/>
                  <a:moveTo>
                    <a:pt x="34" y="47"/>
                  </a:moveTo>
                  <a:cubicBezTo>
                    <a:pt x="33" y="47"/>
                    <a:pt x="33" y="47"/>
                    <a:pt x="32" y="47"/>
                  </a:cubicBezTo>
                  <a:cubicBezTo>
                    <a:pt x="32" y="47"/>
                    <a:pt x="31" y="47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8"/>
                    <a:pt x="34" y="48"/>
                    <a:pt x="35" y="48"/>
                  </a:cubicBezTo>
                  <a:cubicBezTo>
                    <a:pt x="34" y="48"/>
                    <a:pt x="32" y="48"/>
                    <a:pt x="31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3" y="50"/>
                    <a:pt x="35" y="51"/>
                    <a:pt x="36" y="51"/>
                  </a:cubicBezTo>
                  <a:cubicBezTo>
                    <a:pt x="36" y="52"/>
                    <a:pt x="32" y="50"/>
                    <a:pt x="31" y="50"/>
                  </a:cubicBezTo>
                  <a:cubicBezTo>
                    <a:pt x="31" y="51"/>
                    <a:pt x="31" y="52"/>
                    <a:pt x="31" y="52"/>
                  </a:cubicBezTo>
                  <a:cubicBezTo>
                    <a:pt x="32" y="53"/>
                    <a:pt x="33" y="53"/>
                    <a:pt x="34" y="54"/>
                  </a:cubicBezTo>
                  <a:cubicBezTo>
                    <a:pt x="35" y="54"/>
                    <a:pt x="36" y="54"/>
                    <a:pt x="37" y="54"/>
                  </a:cubicBezTo>
                  <a:cubicBezTo>
                    <a:pt x="39" y="54"/>
                    <a:pt x="40" y="54"/>
                    <a:pt x="41" y="53"/>
                  </a:cubicBezTo>
                  <a:cubicBezTo>
                    <a:pt x="42" y="53"/>
                    <a:pt x="44" y="52"/>
                    <a:pt x="45" y="52"/>
                  </a:cubicBezTo>
                  <a:cubicBezTo>
                    <a:pt x="46" y="51"/>
                    <a:pt x="47" y="50"/>
                    <a:pt x="47" y="50"/>
                  </a:cubicBezTo>
                  <a:cubicBezTo>
                    <a:pt x="45" y="49"/>
                    <a:pt x="43" y="48"/>
                    <a:pt x="42" y="46"/>
                  </a:cubicBezTo>
                  <a:cubicBezTo>
                    <a:pt x="41" y="46"/>
                    <a:pt x="41" y="46"/>
                    <a:pt x="40" y="46"/>
                  </a:cubicBezTo>
                  <a:cubicBezTo>
                    <a:pt x="41" y="47"/>
                    <a:pt x="42" y="47"/>
                    <a:pt x="43" y="47"/>
                  </a:cubicBezTo>
                  <a:cubicBezTo>
                    <a:pt x="43" y="47"/>
                    <a:pt x="43" y="48"/>
                    <a:pt x="43" y="48"/>
                  </a:cubicBezTo>
                  <a:cubicBezTo>
                    <a:pt x="42" y="47"/>
                    <a:pt x="40" y="46"/>
                    <a:pt x="40" y="46"/>
                  </a:cubicBezTo>
                  <a:cubicBezTo>
                    <a:pt x="39" y="47"/>
                    <a:pt x="39" y="47"/>
                    <a:pt x="38" y="47"/>
                  </a:cubicBezTo>
                  <a:cubicBezTo>
                    <a:pt x="37" y="47"/>
                    <a:pt x="36" y="47"/>
                    <a:pt x="35" y="47"/>
                  </a:cubicBezTo>
                  <a:cubicBezTo>
                    <a:pt x="38" y="48"/>
                    <a:pt x="42" y="48"/>
                    <a:pt x="45" y="49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2" y="48"/>
                    <a:pt x="39" y="48"/>
                    <a:pt x="36" y="47"/>
                  </a:cubicBezTo>
                  <a:cubicBezTo>
                    <a:pt x="37" y="48"/>
                    <a:pt x="38" y="48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8" y="49"/>
                    <a:pt x="35" y="47"/>
                    <a:pt x="35" y="47"/>
                  </a:cubicBezTo>
                  <a:cubicBezTo>
                    <a:pt x="35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lose/>
                  <a:moveTo>
                    <a:pt x="29" y="48"/>
                  </a:moveTo>
                  <a:cubicBezTo>
                    <a:pt x="29" y="48"/>
                    <a:pt x="29" y="47"/>
                    <a:pt x="29" y="47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8" y="49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1" y="51"/>
                    <a:pt x="21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8" y="49"/>
                  </a:move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16" y="51"/>
                  </a:moveTo>
                  <a:cubicBezTo>
                    <a:pt x="16" y="51"/>
                    <a:pt x="17" y="51"/>
                    <a:pt x="17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28" y="50"/>
                  </a:move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1"/>
                    <a:pt x="29" y="51"/>
                  </a:cubicBezTo>
                  <a:cubicBezTo>
                    <a:pt x="29" y="51"/>
                    <a:pt x="29" y="52"/>
                    <a:pt x="28" y="52"/>
                  </a:cubicBezTo>
                  <a:cubicBezTo>
                    <a:pt x="28" y="51"/>
                    <a:pt x="28" y="51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lose/>
                  <a:moveTo>
                    <a:pt x="21" y="52"/>
                  </a:moveTo>
                  <a:cubicBezTo>
                    <a:pt x="20" y="52"/>
                    <a:pt x="20" y="51"/>
                    <a:pt x="19" y="51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1"/>
                    <a:pt x="21" y="51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2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lose/>
                  <a:moveTo>
                    <a:pt x="22" y="51"/>
                  </a:moveTo>
                  <a:cubicBezTo>
                    <a:pt x="23" y="51"/>
                    <a:pt x="23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1"/>
                    <a:pt x="23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lose/>
                  <a:moveTo>
                    <a:pt x="25" y="51"/>
                  </a:moveTo>
                  <a:cubicBezTo>
                    <a:pt x="26" y="51"/>
                    <a:pt x="27" y="51"/>
                    <a:pt x="28" y="50"/>
                  </a:cubicBezTo>
                  <a:cubicBezTo>
                    <a:pt x="28" y="51"/>
                    <a:pt x="28" y="51"/>
                    <a:pt x="28" y="52"/>
                  </a:cubicBezTo>
                  <a:cubicBezTo>
                    <a:pt x="28" y="52"/>
                    <a:pt x="27" y="53"/>
                    <a:pt x="26" y="53"/>
                  </a:cubicBezTo>
                  <a:cubicBezTo>
                    <a:pt x="26" y="52"/>
                    <a:pt x="25" y="52"/>
                    <a:pt x="25" y="52"/>
                  </a:cubicBezTo>
                  <a:cubicBezTo>
                    <a:pt x="25" y="52"/>
                    <a:pt x="24" y="52"/>
                    <a:pt x="24" y="51"/>
                  </a:cubicBezTo>
                  <a:cubicBezTo>
                    <a:pt x="24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4" y="51"/>
                  </a:move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lose/>
                  <a:moveTo>
                    <a:pt x="23" y="52"/>
                  </a:moveTo>
                  <a:cubicBezTo>
                    <a:pt x="23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  <a:moveTo>
                    <a:pt x="24" y="52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5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lose/>
                  <a:moveTo>
                    <a:pt x="23" y="52"/>
                  </a:moveTo>
                  <a:cubicBezTo>
                    <a:pt x="23" y="52"/>
                    <a:pt x="23" y="52"/>
                    <a:pt x="24" y="52"/>
                  </a:cubicBezTo>
                  <a:cubicBezTo>
                    <a:pt x="24" y="52"/>
                    <a:pt x="25" y="52"/>
                    <a:pt x="25" y="53"/>
                  </a:cubicBezTo>
                  <a:cubicBezTo>
                    <a:pt x="24" y="53"/>
                    <a:pt x="24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  <a:moveTo>
                    <a:pt x="25" y="52"/>
                  </a:moveTo>
                  <a:cubicBezTo>
                    <a:pt x="25" y="52"/>
                    <a:pt x="26" y="53"/>
                    <a:pt x="26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lose/>
                  <a:moveTo>
                    <a:pt x="48" y="50"/>
                  </a:move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  <a:moveTo>
                    <a:pt x="48" y="50"/>
                  </a:moveTo>
                  <a:cubicBezTo>
                    <a:pt x="49" y="50"/>
                    <a:pt x="50" y="49"/>
                    <a:pt x="51" y="49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  <a:moveTo>
                    <a:pt x="48" y="50"/>
                  </a:moveTo>
                  <a:cubicBezTo>
                    <a:pt x="47" y="50"/>
                    <a:pt x="47" y="50"/>
                    <a:pt x="47" y="51"/>
                  </a:cubicBezTo>
                  <a:cubicBezTo>
                    <a:pt x="47" y="51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64"/>
            <p:cNvSpPr>
              <a:spLocks noEditPoints="1"/>
            </p:cNvSpPr>
            <p:nvPr/>
          </p:nvSpPr>
          <p:spPr bwMode="auto">
            <a:xfrm>
              <a:off x="2971800" y="280988"/>
              <a:ext cx="366713" cy="295275"/>
            </a:xfrm>
            <a:custGeom>
              <a:avLst/>
              <a:gdLst>
                <a:gd name="T0" fmla="*/ 132 w 231"/>
                <a:gd name="T1" fmla="*/ 186 h 186"/>
                <a:gd name="T2" fmla="*/ 85 w 231"/>
                <a:gd name="T3" fmla="*/ 167 h 186"/>
                <a:gd name="T4" fmla="*/ 85 w 231"/>
                <a:gd name="T5" fmla="*/ 150 h 186"/>
                <a:gd name="T6" fmla="*/ 85 w 231"/>
                <a:gd name="T7" fmla="*/ 133 h 186"/>
                <a:gd name="T8" fmla="*/ 85 w 231"/>
                <a:gd name="T9" fmla="*/ 117 h 186"/>
                <a:gd name="T10" fmla="*/ 85 w 231"/>
                <a:gd name="T11" fmla="*/ 100 h 186"/>
                <a:gd name="T12" fmla="*/ 85 w 231"/>
                <a:gd name="T13" fmla="*/ 83 h 186"/>
                <a:gd name="T14" fmla="*/ 85 w 231"/>
                <a:gd name="T15" fmla="*/ 65 h 186"/>
                <a:gd name="T16" fmla="*/ 85 w 231"/>
                <a:gd name="T17" fmla="*/ 48 h 186"/>
                <a:gd name="T18" fmla="*/ 104 w 231"/>
                <a:gd name="T19" fmla="*/ 167 h 186"/>
                <a:gd name="T20" fmla="*/ 104 w 231"/>
                <a:gd name="T21" fmla="*/ 150 h 186"/>
                <a:gd name="T22" fmla="*/ 104 w 231"/>
                <a:gd name="T23" fmla="*/ 133 h 186"/>
                <a:gd name="T24" fmla="*/ 104 w 231"/>
                <a:gd name="T25" fmla="*/ 117 h 186"/>
                <a:gd name="T26" fmla="*/ 104 w 231"/>
                <a:gd name="T27" fmla="*/ 100 h 186"/>
                <a:gd name="T28" fmla="*/ 104 w 231"/>
                <a:gd name="T29" fmla="*/ 83 h 186"/>
                <a:gd name="T30" fmla="*/ 104 w 231"/>
                <a:gd name="T31" fmla="*/ 65 h 186"/>
                <a:gd name="T32" fmla="*/ 104 w 231"/>
                <a:gd name="T33" fmla="*/ 48 h 186"/>
                <a:gd name="T34" fmla="*/ 125 w 231"/>
                <a:gd name="T35" fmla="*/ 167 h 186"/>
                <a:gd name="T36" fmla="*/ 125 w 231"/>
                <a:gd name="T37" fmla="*/ 150 h 186"/>
                <a:gd name="T38" fmla="*/ 125 w 231"/>
                <a:gd name="T39" fmla="*/ 133 h 186"/>
                <a:gd name="T40" fmla="*/ 125 w 231"/>
                <a:gd name="T41" fmla="*/ 117 h 186"/>
                <a:gd name="T42" fmla="*/ 125 w 231"/>
                <a:gd name="T43" fmla="*/ 100 h 186"/>
                <a:gd name="T44" fmla="*/ 125 w 231"/>
                <a:gd name="T45" fmla="*/ 83 h 186"/>
                <a:gd name="T46" fmla="*/ 125 w 231"/>
                <a:gd name="T47" fmla="*/ 65 h 186"/>
                <a:gd name="T48" fmla="*/ 99 w 231"/>
                <a:gd name="T49" fmla="*/ 0 h 186"/>
                <a:gd name="T50" fmla="*/ 4 w 231"/>
                <a:gd name="T51" fmla="*/ 121 h 186"/>
                <a:gd name="T52" fmla="*/ 4 w 231"/>
                <a:gd name="T53" fmla="*/ 145 h 186"/>
                <a:gd name="T54" fmla="*/ 4 w 231"/>
                <a:gd name="T55" fmla="*/ 96 h 186"/>
                <a:gd name="T56" fmla="*/ 4 w 231"/>
                <a:gd name="T57" fmla="*/ 171 h 186"/>
                <a:gd name="T58" fmla="*/ 16 w 231"/>
                <a:gd name="T59" fmla="*/ 171 h 186"/>
                <a:gd name="T60" fmla="*/ 40 w 231"/>
                <a:gd name="T61" fmla="*/ 121 h 186"/>
                <a:gd name="T62" fmla="*/ 40 w 231"/>
                <a:gd name="T63" fmla="*/ 145 h 186"/>
                <a:gd name="T64" fmla="*/ 40 w 231"/>
                <a:gd name="T65" fmla="*/ 96 h 186"/>
                <a:gd name="T66" fmla="*/ 40 w 231"/>
                <a:gd name="T67" fmla="*/ 171 h 186"/>
                <a:gd name="T68" fmla="*/ 28 w 231"/>
                <a:gd name="T69" fmla="*/ 121 h 186"/>
                <a:gd name="T70" fmla="*/ 28 w 231"/>
                <a:gd name="T71" fmla="*/ 145 h 186"/>
                <a:gd name="T72" fmla="*/ 28 w 231"/>
                <a:gd name="T73" fmla="*/ 96 h 186"/>
                <a:gd name="T74" fmla="*/ 28 w 231"/>
                <a:gd name="T75" fmla="*/ 171 h 186"/>
                <a:gd name="T76" fmla="*/ 16 w 231"/>
                <a:gd name="T77" fmla="*/ 121 h 186"/>
                <a:gd name="T78" fmla="*/ 16 w 231"/>
                <a:gd name="T79" fmla="*/ 145 h 186"/>
                <a:gd name="T80" fmla="*/ 16 w 231"/>
                <a:gd name="T81" fmla="*/ 96 h 186"/>
                <a:gd name="T82" fmla="*/ 54 w 231"/>
                <a:gd name="T83" fmla="*/ 186 h 186"/>
                <a:gd name="T84" fmla="*/ 125 w 231"/>
                <a:gd name="T85" fmla="*/ 48 h 186"/>
                <a:gd name="T86" fmla="*/ 149 w 231"/>
                <a:gd name="T87" fmla="*/ 121 h 186"/>
                <a:gd name="T88" fmla="*/ 149 w 231"/>
                <a:gd name="T89" fmla="*/ 145 h 186"/>
                <a:gd name="T90" fmla="*/ 149 w 231"/>
                <a:gd name="T91" fmla="*/ 171 h 186"/>
                <a:gd name="T92" fmla="*/ 170 w 231"/>
                <a:gd name="T93" fmla="*/ 171 h 186"/>
                <a:gd name="T94" fmla="*/ 208 w 231"/>
                <a:gd name="T95" fmla="*/ 121 h 186"/>
                <a:gd name="T96" fmla="*/ 208 w 231"/>
                <a:gd name="T97" fmla="*/ 145 h 186"/>
                <a:gd name="T98" fmla="*/ 208 w 231"/>
                <a:gd name="T99" fmla="*/ 171 h 186"/>
                <a:gd name="T100" fmla="*/ 189 w 231"/>
                <a:gd name="T101" fmla="*/ 121 h 186"/>
                <a:gd name="T102" fmla="*/ 189 w 231"/>
                <a:gd name="T103" fmla="*/ 145 h 186"/>
                <a:gd name="T104" fmla="*/ 189 w 231"/>
                <a:gd name="T105" fmla="*/ 171 h 186"/>
                <a:gd name="T106" fmla="*/ 170 w 231"/>
                <a:gd name="T107" fmla="*/ 121 h 186"/>
                <a:gd name="T108" fmla="*/ 170 w 231"/>
                <a:gd name="T109" fmla="*/ 145 h 186"/>
                <a:gd name="T110" fmla="*/ 231 w 231"/>
                <a:gd name="T111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1" h="186">
                  <a:moveTo>
                    <a:pt x="132" y="186"/>
                  </a:moveTo>
                  <a:lnTo>
                    <a:pt x="64" y="186"/>
                  </a:lnTo>
                  <a:lnTo>
                    <a:pt x="64" y="41"/>
                  </a:lnTo>
                  <a:lnTo>
                    <a:pt x="132" y="41"/>
                  </a:lnTo>
                  <a:lnTo>
                    <a:pt x="132" y="186"/>
                  </a:lnTo>
                  <a:lnTo>
                    <a:pt x="132" y="186"/>
                  </a:lnTo>
                  <a:lnTo>
                    <a:pt x="132" y="186"/>
                  </a:lnTo>
                  <a:close/>
                  <a:moveTo>
                    <a:pt x="85" y="167"/>
                  </a:moveTo>
                  <a:lnTo>
                    <a:pt x="85" y="178"/>
                  </a:lnTo>
                  <a:lnTo>
                    <a:pt x="73" y="178"/>
                  </a:lnTo>
                  <a:lnTo>
                    <a:pt x="73" y="167"/>
                  </a:lnTo>
                  <a:lnTo>
                    <a:pt x="85" y="167"/>
                  </a:lnTo>
                  <a:lnTo>
                    <a:pt x="85" y="167"/>
                  </a:lnTo>
                  <a:lnTo>
                    <a:pt x="85" y="167"/>
                  </a:lnTo>
                  <a:close/>
                  <a:moveTo>
                    <a:pt x="85" y="150"/>
                  </a:moveTo>
                  <a:lnTo>
                    <a:pt x="85" y="162"/>
                  </a:lnTo>
                  <a:lnTo>
                    <a:pt x="73" y="162"/>
                  </a:lnTo>
                  <a:lnTo>
                    <a:pt x="73" y="150"/>
                  </a:lnTo>
                  <a:lnTo>
                    <a:pt x="85" y="150"/>
                  </a:lnTo>
                  <a:lnTo>
                    <a:pt x="85" y="150"/>
                  </a:lnTo>
                  <a:lnTo>
                    <a:pt x="85" y="150"/>
                  </a:lnTo>
                  <a:close/>
                  <a:moveTo>
                    <a:pt x="85" y="133"/>
                  </a:moveTo>
                  <a:lnTo>
                    <a:pt x="85" y="145"/>
                  </a:lnTo>
                  <a:lnTo>
                    <a:pt x="73" y="145"/>
                  </a:lnTo>
                  <a:lnTo>
                    <a:pt x="73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close/>
                  <a:moveTo>
                    <a:pt x="85" y="117"/>
                  </a:moveTo>
                  <a:lnTo>
                    <a:pt x="85" y="128"/>
                  </a:lnTo>
                  <a:lnTo>
                    <a:pt x="73" y="128"/>
                  </a:lnTo>
                  <a:lnTo>
                    <a:pt x="73" y="117"/>
                  </a:lnTo>
                  <a:lnTo>
                    <a:pt x="85" y="117"/>
                  </a:lnTo>
                  <a:lnTo>
                    <a:pt x="85" y="117"/>
                  </a:lnTo>
                  <a:lnTo>
                    <a:pt x="85" y="117"/>
                  </a:lnTo>
                  <a:close/>
                  <a:moveTo>
                    <a:pt x="85" y="100"/>
                  </a:moveTo>
                  <a:lnTo>
                    <a:pt x="85" y="112"/>
                  </a:lnTo>
                  <a:lnTo>
                    <a:pt x="73" y="112"/>
                  </a:lnTo>
                  <a:lnTo>
                    <a:pt x="73" y="100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100"/>
                  </a:lnTo>
                  <a:close/>
                  <a:moveTo>
                    <a:pt x="85" y="83"/>
                  </a:moveTo>
                  <a:lnTo>
                    <a:pt x="85" y="95"/>
                  </a:lnTo>
                  <a:lnTo>
                    <a:pt x="73" y="95"/>
                  </a:lnTo>
                  <a:lnTo>
                    <a:pt x="73" y="83"/>
                  </a:lnTo>
                  <a:lnTo>
                    <a:pt x="85" y="83"/>
                  </a:lnTo>
                  <a:lnTo>
                    <a:pt x="85" y="83"/>
                  </a:lnTo>
                  <a:lnTo>
                    <a:pt x="85" y="83"/>
                  </a:lnTo>
                  <a:close/>
                  <a:moveTo>
                    <a:pt x="85" y="65"/>
                  </a:moveTo>
                  <a:lnTo>
                    <a:pt x="85" y="77"/>
                  </a:lnTo>
                  <a:lnTo>
                    <a:pt x="73" y="77"/>
                  </a:lnTo>
                  <a:lnTo>
                    <a:pt x="73" y="65"/>
                  </a:lnTo>
                  <a:lnTo>
                    <a:pt x="85" y="65"/>
                  </a:lnTo>
                  <a:lnTo>
                    <a:pt x="85" y="65"/>
                  </a:lnTo>
                  <a:lnTo>
                    <a:pt x="85" y="65"/>
                  </a:lnTo>
                  <a:close/>
                  <a:moveTo>
                    <a:pt x="85" y="48"/>
                  </a:moveTo>
                  <a:lnTo>
                    <a:pt x="85" y="60"/>
                  </a:lnTo>
                  <a:lnTo>
                    <a:pt x="73" y="60"/>
                  </a:lnTo>
                  <a:lnTo>
                    <a:pt x="73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5" y="48"/>
                  </a:lnTo>
                  <a:close/>
                  <a:moveTo>
                    <a:pt x="104" y="167"/>
                  </a:moveTo>
                  <a:lnTo>
                    <a:pt x="104" y="178"/>
                  </a:lnTo>
                  <a:lnTo>
                    <a:pt x="92" y="178"/>
                  </a:lnTo>
                  <a:lnTo>
                    <a:pt x="92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close/>
                  <a:moveTo>
                    <a:pt x="104" y="150"/>
                  </a:moveTo>
                  <a:lnTo>
                    <a:pt x="104" y="162"/>
                  </a:lnTo>
                  <a:lnTo>
                    <a:pt x="92" y="162"/>
                  </a:lnTo>
                  <a:lnTo>
                    <a:pt x="92" y="150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4" y="150"/>
                  </a:lnTo>
                  <a:close/>
                  <a:moveTo>
                    <a:pt x="104" y="133"/>
                  </a:moveTo>
                  <a:lnTo>
                    <a:pt x="104" y="145"/>
                  </a:lnTo>
                  <a:lnTo>
                    <a:pt x="92" y="145"/>
                  </a:lnTo>
                  <a:lnTo>
                    <a:pt x="92" y="133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4" y="133"/>
                  </a:lnTo>
                  <a:close/>
                  <a:moveTo>
                    <a:pt x="104" y="117"/>
                  </a:moveTo>
                  <a:lnTo>
                    <a:pt x="104" y="128"/>
                  </a:lnTo>
                  <a:lnTo>
                    <a:pt x="92" y="128"/>
                  </a:lnTo>
                  <a:lnTo>
                    <a:pt x="92" y="117"/>
                  </a:lnTo>
                  <a:lnTo>
                    <a:pt x="104" y="117"/>
                  </a:lnTo>
                  <a:lnTo>
                    <a:pt x="104" y="117"/>
                  </a:lnTo>
                  <a:lnTo>
                    <a:pt x="104" y="117"/>
                  </a:lnTo>
                  <a:close/>
                  <a:moveTo>
                    <a:pt x="104" y="100"/>
                  </a:moveTo>
                  <a:lnTo>
                    <a:pt x="104" y="112"/>
                  </a:lnTo>
                  <a:lnTo>
                    <a:pt x="92" y="112"/>
                  </a:lnTo>
                  <a:lnTo>
                    <a:pt x="92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0"/>
                  </a:lnTo>
                  <a:close/>
                  <a:moveTo>
                    <a:pt x="104" y="83"/>
                  </a:moveTo>
                  <a:lnTo>
                    <a:pt x="104" y="95"/>
                  </a:lnTo>
                  <a:lnTo>
                    <a:pt x="92" y="95"/>
                  </a:lnTo>
                  <a:lnTo>
                    <a:pt x="92" y="83"/>
                  </a:lnTo>
                  <a:lnTo>
                    <a:pt x="104" y="83"/>
                  </a:lnTo>
                  <a:lnTo>
                    <a:pt x="104" y="83"/>
                  </a:lnTo>
                  <a:lnTo>
                    <a:pt x="104" y="83"/>
                  </a:lnTo>
                  <a:close/>
                  <a:moveTo>
                    <a:pt x="104" y="65"/>
                  </a:moveTo>
                  <a:lnTo>
                    <a:pt x="104" y="77"/>
                  </a:lnTo>
                  <a:lnTo>
                    <a:pt x="92" y="77"/>
                  </a:lnTo>
                  <a:lnTo>
                    <a:pt x="92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4" y="65"/>
                  </a:lnTo>
                  <a:close/>
                  <a:moveTo>
                    <a:pt x="104" y="48"/>
                  </a:moveTo>
                  <a:lnTo>
                    <a:pt x="104" y="60"/>
                  </a:lnTo>
                  <a:lnTo>
                    <a:pt x="92" y="60"/>
                  </a:lnTo>
                  <a:lnTo>
                    <a:pt x="92" y="48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8"/>
                  </a:lnTo>
                  <a:close/>
                  <a:moveTo>
                    <a:pt x="125" y="167"/>
                  </a:moveTo>
                  <a:lnTo>
                    <a:pt x="125" y="178"/>
                  </a:lnTo>
                  <a:lnTo>
                    <a:pt x="111" y="178"/>
                  </a:lnTo>
                  <a:lnTo>
                    <a:pt x="111" y="167"/>
                  </a:lnTo>
                  <a:lnTo>
                    <a:pt x="125" y="167"/>
                  </a:lnTo>
                  <a:lnTo>
                    <a:pt x="125" y="167"/>
                  </a:lnTo>
                  <a:lnTo>
                    <a:pt x="125" y="167"/>
                  </a:lnTo>
                  <a:close/>
                  <a:moveTo>
                    <a:pt x="125" y="150"/>
                  </a:moveTo>
                  <a:lnTo>
                    <a:pt x="125" y="162"/>
                  </a:lnTo>
                  <a:lnTo>
                    <a:pt x="111" y="162"/>
                  </a:lnTo>
                  <a:lnTo>
                    <a:pt x="111" y="150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5" y="150"/>
                  </a:lnTo>
                  <a:close/>
                  <a:moveTo>
                    <a:pt x="125" y="133"/>
                  </a:moveTo>
                  <a:lnTo>
                    <a:pt x="125" y="145"/>
                  </a:lnTo>
                  <a:lnTo>
                    <a:pt x="111" y="145"/>
                  </a:lnTo>
                  <a:lnTo>
                    <a:pt x="111" y="133"/>
                  </a:lnTo>
                  <a:lnTo>
                    <a:pt x="125" y="133"/>
                  </a:lnTo>
                  <a:lnTo>
                    <a:pt x="125" y="133"/>
                  </a:lnTo>
                  <a:lnTo>
                    <a:pt x="125" y="133"/>
                  </a:lnTo>
                  <a:close/>
                  <a:moveTo>
                    <a:pt x="125" y="117"/>
                  </a:moveTo>
                  <a:lnTo>
                    <a:pt x="125" y="128"/>
                  </a:lnTo>
                  <a:lnTo>
                    <a:pt x="111" y="128"/>
                  </a:lnTo>
                  <a:lnTo>
                    <a:pt x="111" y="117"/>
                  </a:lnTo>
                  <a:lnTo>
                    <a:pt x="125" y="117"/>
                  </a:lnTo>
                  <a:lnTo>
                    <a:pt x="125" y="117"/>
                  </a:lnTo>
                  <a:lnTo>
                    <a:pt x="125" y="117"/>
                  </a:lnTo>
                  <a:close/>
                  <a:moveTo>
                    <a:pt x="125" y="100"/>
                  </a:moveTo>
                  <a:lnTo>
                    <a:pt x="125" y="112"/>
                  </a:lnTo>
                  <a:lnTo>
                    <a:pt x="111" y="112"/>
                  </a:lnTo>
                  <a:lnTo>
                    <a:pt x="111" y="100"/>
                  </a:lnTo>
                  <a:lnTo>
                    <a:pt x="125" y="100"/>
                  </a:lnTo>
                  <a:lnTo>
                    <a:pt x="125" y="100"/>
                  </a:lnTo>
                  <a:lnTo>
                    <a:pt x="125" y="100"/>
                  </a:lnTo>
                  <a:close/>
                  <a:moveTo>
                    <a:pt x="125" y="83"/>
                  </a:moveTo>
                  <a:lnTo>
                    <a:pt x="125" y="95"/>
                  </a:lnTo>
                  <a:lnTo>
                    <a:pt x="111" y="95"/>
                  </a:lnTo>
                  <a:lnTo>
                    <a:pt x="111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close/>
                  <a:moveTo>
                    <a:pt x="125" y="65"/>
                  </a:moveTo>
                  <a:lnTo>
                    <a:pt x="125" y="77"/>
                  </a:lnTo>
                  <a:lnTo>
                    <a:pt x="111" y="77"/>
                  </a:lnTo>
                  <a:lnTo>
                    <a:pt x="111" y="65"/>
                  </a:lnTo>
                  <a:lnTo>
                    <a:pt x="125" y="65"/>
                  </a:lnTo>
                  <a:lnTo>
                    <a:pt x="125" y="65"/>
                  </a:lnTo>
                  <a:lnTo>
                    <a:pt x="125" y="65"/>
                  </a:lnTo>
                  <a:close/>
                  <a:moveTo>
                    <a:pt x="99" y="0"/>
                  </a:moveTo>
                  <a:lnTo>
                    <a:pt x="115" y="20"/>
                  </a:lnTo>
                  <a:lnTo>
                    <a:pt x="132" y="39"/>
                  </a:lnTo>
                  <a:lnTo>
                    <a:pt x="99" y="39"/>
                  </a:lnTo>
                  <a:lnTo>
                    <a:pt x="66" y="39"/>
                  </a:lnTo>
                  <a:lnTo>
                    <a:pt x="82" y="2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0"/>
                  </a:lnTo>
                  <a:close/>
                  <a:moveTo>
                    <a:pt x="4" y="121"/>
                  </a:moveTo>
                  <a:lnTo>
                    <a:pt x="4" y="131"/>
                  </a:lnTo>
                  <a:lnTo>
                    <a:pt x="14" y="131"/>
                  </a:lnTo>
                  <a:lnTo>
                    <a:pt x="14" y="121"/>
                  </a:lnTo>
                  <a:lnTo>
                    <a:pt x="4" y="121"/>
                  </a:lnTo>
                  <a:lnTo>
                    <a:pt x="4" y="121"/>
                  </a:lnTo>
                  <a:lnTo>
                    <a:pt x="4" y="121"/>
                  </a:lnTo>
                  <a:close/>
                  <a:moveTo>
                    <a:pt x="4" y="145"/>
                  </a:moveTo>
                  <a:lnTo>
                    <a:pt x="4" y="155"/>
                  </a:lnTo>
                  <a:lnTo>
                    <a:pt x="14" y="155"/>
                  </a:lnTo>
                  <a:lnTo>
                    <a:pt x="14" y="145"/>
                  </a:lnTo>
                  <a:lnTo>
                    <a:pt x="4" y="145"/>
                  </a:lnTo>
                  <a:lnTo>
                    <a:pt x="4" y="145"/>
                  </a:lnTo>
                  <a:lnTo>
                    <a:pt x="4" y="145"/>
                  </a:lnTo>
                  <a:close/>
                  <a:moveTo>
                    <a:pt x="4" y="96"/>
                  </a:moveTo>
                  <a:lnTo>
                    <a:pt x="4" y="105"/>
                  </a:lnTo>
                  <a:lnTo>
                    <a:pt x="14" y="105"/>
                  </a:lnTo>
                  <a:lnTo>
                    <a:pt x="1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close/>
                  <a:moveTo>
                    <a:pt x="4" y="171"/>
                  </a:moveTo>
                  <a:lnTo>
                    <a:pt x="4" y="181"/>
                  </a:lnTo>
                  <a:lnTo>
                    <a:pt x="14" y="181"/>
                  </a:lnTo>
                  <a:lnTo>
                    <a:pt x="1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close/>
                  <a:moveTo>
                    <a:pt x="16" y="171"/>
                  </a:moveTo>
                  <a:lnTo>
                    <a:pt x="16" y="181"/>
                  </a:lnTo>
                  <a:lnTo>
                    <a:pt x="26" y="181"/>
                  </a:lnTo>
                  <a:lnTo>
                    <a:pt x="26" y="171"/>
                  </a:lnTo>
                  <a:lnTo>
                    <a:pt x="16" y="171"/>
                  </a:lnTo>
                  <a:lnTo>
                    <a:pt x="16" y="171"/>
                  </a:lnTo>
                  <a:lnTo>
                    <a:pt x="16" y="171"/>
                  </a:lnTo>
                  <a:close/>
                  <a:moveTo>
                    <a:pt x="40" y="121"/>
                  </a:moveTo>
                  <a:lnTo>
                    <a:pt x="40" y="131"/>
                  </a:lnTo>
                  <a:lnTo>
                    <a:pt x="51" y="131"/>
                  </a:lnTo>
                  <a:lnTo>
                    <a:pt x="51" y="121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0" y="121"/>
                  </a:lnTo>
                  <a:close/>
                  <a:moveTo>
                    <a:pt x="40" y="145"/>
                  </a:moveTo>
                  <a:lnTo>
                    <a:pt x="40" y="155"/>
                  </a:lnTo>
                  <a:lnTo>
                    <a:pt x="51" y="155"/>
                  </a:lnTo>
                  <a:lnTo>
                    <a:pt x="51" y="145"/>
                  </a:lnTo>
                  <a:lnTo>
                    <a:pt x="40" y="145"/>
                  </a:lnTo>
                  <a:lnTo>
                    <a:pt x="40" y="145"/>
                  </a:lnTo>
                  <a:lnTo>
                    <a:pt x="40" y="145"/>
                  </a:lnTo>
                  <a:close/>
                  <a:moveTo>
                    <a:pt x="40" y="96"/>
                  </a:moveTo>
                  <a:lnTo>
                    <a:pt x="40" y="105"/>
                  </a:lnTo>
                  <a:lnTo>
                    <a:pt x="51" y="105"/>
                  </a:lnTo>
                  <a:lnTo>
                    <a:pt x="51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96"/>
                  </a:lnTo>
                  <a:close/>
                  <a:moveTo>
                    <a:pt x="40" y="171"/>
                  </a:moveTo>
                  <a:lnTo>
                    <a:pt x="40" y="181"/>
                  </a:lnTo>
                  <a:lnTo>
                    <a:pt x="51" y="181"/>
                  </a:lnTo>
                  <a:lnTo>
                    <a:pt x="51" y="171"/>
                  </a:lnTo>
                  <a:lnTo>
                    <a:pt x="40" y="171"/>
                  </a:lnTo>
                  <a:lnTo>
                    <a:pt x="40" y="171"/>
                  </a:lnTo>
                  <a:lnTo>
                    <a:pt x="40" y="171"/>
                  </a:lnTo>
                  <a:close/>
                  <a:moveTo>
                    <a:pt x="28" y="121"/>
                  </a:moveTo>
                  <a:lnTo>
                    <a:pt x="28" y="131"/>
                  </a:lnTo>
                  <a:lnTo>
                    <a:pt x="38" y="131"/>
                  </a:lnTo>
                  <a:lnTo>
                    <a:pt x="38" y="121"/>
                  </a:lnTo>
                  <a:lnTo>
                    <a:pt x="28" y="121"/>
                  </a:lnTo>
                  <a:lnTo>
                    <a:pt x="28" y="121"/>
                  </a:lnTo>
                  <a:lnTo>
                    <a:pt x="28" y="121"/>
                  </a:lnTo>
                  <a:close/>
                  <a:moveTo>
                    <a:pt x="28" y="145"/>
                  </a:moveTo>
                  <a:lnTo>
                    <a:pt x="28" y="155"/>
                  </a:lnTo>
                  <a:lnTo>
                    <a:pt x="38" y="155"/>
                  </a:lnTo>
                  <a:lnTo>
                    <a:pt x="3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close/>
                  <a:moveTo>
                    <a:pt x="28" y="96"/>
                  </a:moveTo>
                  <a:lnTo>
                    <a:pt x="28" y="105"/>
                  </a:lnTo>
                  <a:lnTo>
                    <a:pt x="38" y="105"/>
                  </a:lnTo>
                  <a:lnTo>
                    <a:pt x="3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close/>
                  <a:moveTo>
                    <a:pt x="28" y="171"/>
                  </a:moveTo>
                  <a:lnTo>
                    <a:pt x="28" y="181"/>
                  </a:lnTo>
                  <a:lnTo>
                    <a:pt x="38" y="181"/>
                  </a:lnTo>
                  <a:lnTo>
                    <a:pt x="38" y="171"/>
                  </a:lnTo>
                  <a:lnTo>
                    <a:pt x="28" y="171"/>
                  </a:lnTo>
                  <a:lnTo>
                    <a:pt x="28" y="171"/>
                  </a:lnTo>
                  <a:lnTo>
                    <a:pt x="28" y="171"/>
                  </a:lnTo>
                  <a:close/>
                  <a:moveTo>
                    <a:pt x="16" y="121"/>
                  </a:moveTo>
                  <a:lnTo>
                    <a:pt x="16" y="131"/>
                  </a:lnTo>
                  <a:lnTo>
                    <a:pt x="26" y="131"/>
                  </a:lnTo>
                  <a:lnTo>
                    <a:pt x="26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6" y="121"/>
                  </a:lnTo>
                  <a:close/>
                  <a:moveTo>
                    <a:pt x="16" y="145"/>
                  </a:moveTo>
                  <a:lnTo>
                    <a:pt x="16" y="155"/>
                  </a:lnTo>
                  <a:lnTo>
                    <a:pt x="26" y="155"/>
                  </a:lnTo>
                  <a:lnTo>
                    <a:pt x="26" y="145"/>
                  </a:lnTo>
                  <a:lnTo>
                    <a:pt x="16" y="145"/>
                  </a:lnTo>
                  <a:lnTo>
                    <a:pt x="16" y="145"/>
                  </a:lnTo>
                  <a:lnTo>
                    <a:pt x="16" y="145"/>
                  </a:lnTo>
                  <a:close/>
                  <a:moveTo>
                    <a:pt x="16" y="96"/>
                  </a:moveTo>
                  <a:lnTo>
                    <a:pt x="16" y="105"/>
                  </a:lnTo>
                  <a:lnTo>
                    <a:pt x="26" y="105"/>
                  </a:lnTo>
                  <a:lnTo>
                    <a:pt x="2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close/>
                  <a:moveTo>
                    <a:pt x="54" y="186"/>
                  </a:moveTo>
                  <a:lnTo>
                    <a:pt x="0" y="186"/>
                  </a:lnTo>
                  <a:lnTo>
                    <a:pt x="0" y="91"/>
                  </a:lnTo>
                  <a:lnTo>
                    <a:pt x="54" y="91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4" y="186"/>
                  </a:lnTo>
                  <a:close/>
                  <a:moveTo>
                    <a:pt x="125" y="48"/>
                  </a:moveTo>
                  <a:lnTo>
                    <a:pt x="125" y="60"/>
                  </a:lnTo>
                  <a:lnTo>
                    <a:pt x="111" y="60"/>
                  </a:lnTo>
                  <a:lnTo>
                    <a:pt x="111" y="48"/>
                  </a:lnTo>
                  <a:lnTo>
                    <a:pt x="125" y="48"/>
                  </a:lnTo>
                  <a:lnTo>
                    <a:pt x="125" y="48"/>
                  </a:lnTo>
                  <a:lnTo>
                    <a:pt x="125" y="48"/>
                  </a:lnTo>
                  <a:close/>
                  <a:moveTo>
                    <a:pt x="149" y="121"/>
                  </a:moveTo>
                  <a:lnTo>
                    <a:pt x="149" y="131"/>
                  </a:lnTo>
                  <a:lnTo>
                    <a:pt x="165" y="131"/>
                  </a:lnTo>
                  <a:lnTo>
                    <a:pt x="165" y="121"/>
                  </a:lnTo>
                  <a:lnTo>
                    <a:pt x="149" y="121"/>
                  </a:lnTo>
                  <a:lnTo>
                    <a:pt x="149" y="121"/>
                  </a:lnTo>
                  <a:lnTo>
                    <a:pt x="149" y="121"/>
                  </a:lnTo>
                  <a:close/>
                  <a:moveTo>
                    <a:pt x="149" y="145"/>
                  </a:moveTo>
                  <a:lnTo>
                    <a:pt x="149" y="155"/>
                  </a:lnTo>
                  <a:lnTo>
                    <a:pt x="165" y="155"/>
                  </a:lnTo>
                  <a:lnTo>
                    <a:pt x="165" y="145"/>
                  </a:lnTo>
                  <a:lnTo>
                    <a:pt x="149" y="145"/>
                  </a:lnTo>
                  <a:lnTo>
                    <a:pt x="149" y="145"/>
                  </a:lnTo>
                  <a:lnTo>
                    <a:pt x="149" y="145"/>
                  </a:lnTo>
                  <a:close/>
                  <a:moveTo>
                    <a:pt x="149" y="171"/>
                  </a:moveTo>
                  <a:lnTo>
                    <a:pt x="149" y="181"/>
                  </a:lnTo>
                  <a:lnTo>
                    <a:pt x="165" y="181"/>
                  </a:lnTo>
                  <a:lnTo>
                    <a:pt x="165" y="171"/>
                  </a:lnTo>
                  <a:lnTo>
                    <a:pt x="149" y="171"/>
                  </a:lnTo>
                  <a:lnTo>
                    <a:pt x="149" y="171"/>
                  </a:lnTo>
                  <a:lnTo>
                    <a:pt x="149" y="171"/>
                  </a:lnTo>
                  <a:close/>
                  <a:moveTo>
                    <a:pt x="170" y="171"/>
                  </a:moveTo>
                  <a:lnTo>
                    <a:pt x="170" y="181"/>
                  </a:lnTo>
                  <a:lnTo>
                    <a:pt x="184" y="181"/>
                  </a:lnTo>
                  <a:lnTo>
                    <a:pt x="184" y="171"/>
                  </a:lnTo>
                  <a:lnTo>
                    <a:pt x="170" y="171"/>
                  </a:lnTo>
                  <a:lnTo>
                    <a:pt x="170" y="171"/>
                  </a:lnTo>
                  <a:lnTo>
                    <a:pt x="170" y="171"/>
                  </a:lnTo>
                  <a:close/>
                  <a:moveTo>
                    <a:pt x="208" y="121"/>
                  </a:moveTo>
                  <a:lnTo>
                    <a:pt x="208" y="131"/>
                  </a:lnTo>
                  <a:lnTo>
                    <a:pt x="224" y="131"/>
                  </a:lnTo>
                  <a:lnTo>
                    <a:pt x="224" y="121"/>
                  </a:lnTo>
                  <a:lnTo>
                    <a:pt x="208" y="121"/>
                  </a:lnTo>
                  <a:lnTo>
                    <a:pt x="208" y="121"/>
                  </a:lnTo>
                  <a:lnTo>
                    <a:pt x="208" y="121"/>
                  </a:lnTo>
                  <a:close/>
                  <a:moveTo>
                    <a:pt x="208" y="145"/>
                  </a:moveTo>
                  <a:lnTo>
                    <a:pt x="208" y="155"/>
                  </a:lnTo>
                  <a:lnTo>
                    <a:pt x="224" y="155"/>
                  </a:lnTo>
                  <a:lnTo>
                    <a:pt x="224" y="14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08" y="145"/>
                  </a:lnTo>
                  <a:close/>
                  <a:moveTo>
                    <a:pt x="208" y="171"/>
                  </a:moveTo>
                  <a:lnTo>
                    <a:pt x="208" y="181"/>
                  </a:lnTo>
                  <a:lnTo>
                    <a:pt x="224" y="181"/>
                  </a:lnTo>
                  <a:lnTo>
                    <a:pt x="224" y="171"/>
                  </a:lnTo>
                  <a:lnTo>
                    <a:pt x="208" y="171"/>
                  </a:lnTo>
                  <a:lnTo>
                    <a:pt x="208" y="171"/>
                  </a:lnTo>
                  <a:lnTo>
                    <a:pt x="208" y="171"/>
                  </a:lnTo>
                  <a:close/>
                  <a:moveTo>
                    <a:pt x="189" y="121"/>
                  </a:moveTo>
                  <a:lnTo>
                    <a:pt x="189" y="131"/>
                  </a:lnTo>
                  <a:lnTo>
                    <a:pt x="205" y="131"/>
                  </a:lnTo>
                  <a:lnTo>
                    <a:pt x="205" y="121"/>
                  </a:lnTo>
                  <a:lnTo>
                    <a:pt x="189" y="121"/>
                  </a:lnTo>
                  <a:lnTo>
                    <a:pt x="189" y="121"/>
                  </a:lnTo>
                  <a:lnTo>
                    <a:pt x="189" y="121"/>
                  </a:lnTo>
                  <a:close/>
                  <a:moveTo>
                    <a:pt x="189" y="145"/>
                  </a:moveTo>
                  <a:lnTo>
                    <a:pt x="189" y="155"/>
                  </a:lnTo>
                  <a:lnTo>
                    <a:pt x="205" y="155"/>
                  </a:lnTo>
                  <a:lnTo>
                    <a:pt x="205" y="145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5"/>
                  </a:lnTo>
                  <a:close/>
                  <a:moveTo>
                    <a:pt x="189" y="171"/>
                  </a:moveTo>
                  <a:lnTo>
                    <a:pt x="189" y="181"/>
                  </a:lnTo>
                  <a:lnTo>
                    <a:pt x="205" y="181"/>
                  </a:lnTo>
                  <a:lnTo>
                    <a:pt x="205" y="171"/>
                  </a:lnTo>
                  <a:lnTo>
                    <a:pt x="189" y="171"/>
                  </a:lnTo>
                  <a:lnTo>
                    <a:pt x="189" y="171"/>
                  </a:lnTo>
                  <a:lnTo>
                    <a:pt x="189" y="171"/>
                  </a:lnTo>
                  <a:close/>
                  <a:moveTo>
                    <a:pt x="170" y="121"/>
                  </a:moveTo>
                  <a:lnTo>
                    <a:pt x="170" y="131"/>
                  </a:lnTo>
                  <a:lnTo>
                    <a:pt x="184" y="131"/>
                  </a:lnTo>
                  <a:lnTo>
                    <a:pt x="184" y="121"/>
                  </a:lnTo>
                  <a:lnTo>
                    <a:pt x="170" y="121"/>
                  </a:lnTo>
                  <a:lnTo>
                    <a:pt x="170" y="121"/>
                  </a:lnTo>
                  <a:lnTo>
                    <a:pt x="170" y="121"/>
                  </a:lnTo>
                  <a:close/>
                  <a:moveTo>
                    <a:pt x="170" y="145"/>
                  </a:moveTo>
                  <a:lnTo>
                    <a:pt x="170" y="155"/>
                  </a:lnTo>
                  <a:lnTo>
                    <a:pt x="184" y="155"/>
                  </a:lnTo>
                  <a:lnTo>
                    <a:pt x="184" y="145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0" y="145"/>
                  </a:lnTo>
                  <a:close/>
                  <a:moveTo>
                    <a:pt x="231" y="186"/>
                  </a:moveTo>
                  <a:lnTo>
                    <a:pt x="142" y="186"/>
                  </a:lnTo>
                  <a:lnTo>
                    <a:pt x="142" y="116"/>
                  </a:lnTo>
                  <a:lnTo>
                    <a:pt x="231" y="116"/>
                  </a:lnTo>
                  <a:lnTo>
                    <a:pt x="231" y="186"/>
                  </a:lnTo>
                  <a:lnTo>
                    <a:pt x="231" y="186"/>
                  </a:lnTo>
                  <a:lnTo>
                    <a:pt x="231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5"/>
            <p:cNvSpPr>
              <a:spLocks noEditPoints="1"/>
            </p:cNvSpPr>
            <p:nvPr/>
          </p:nvSpPr>
          <p:spPr bwMode="auto">
            <a:xfrm>
              <a:off x="3568700" y="474663"/>
              <a:ext cx="139700" cy="112713"/>
            </a:xfrm>
            <a:custGeom>
              <a:avLst/>
              <a:gdLst>
                <a:gd name="T0" fmla="*/ 0 w 88"/>
                <a:gd name="T1" fmla="*/ 71 h 71"/>
                <a:gd name="T2" fmla="*/ 88 w 88"/>
                <a:gd name="T3" fmla="*/ 0 h 71"/>
                <a:gd name="T4" fmla="*/ 88 w 88"/>
                <a:gd name="T5" fmla="*/ 71 h 71"/>
                <a:gd name="T6" fmla="*/ 28 w 88"/>
                <a:gd name="T7" fmla="*/ 30 h 71"/>
                <a:gd name="T8" fmla="*/ 42 w 88"/>
                <a:gd name="T9" fmla="*/ 40 h 71"/>
                <a:gd name="T10" fmla="*/ 28 w 88"/>
                <a:gd name="T11" fmla="*/ 30 h 71"/>
                <a:gd name="T12" fmla="*/ 28 w 88"/>
                <a:gd name="T13" fmla="*/ 30 h 71"/>
                <a:gd name="T14" fmla="*/ 28 w 88"/>
                <a:gd name="T15" fmla="*/ 16 h 71"/>
                <a:gd name="T16" fmla="*/ 42 w 88"/>
                <a:gd name="T17" fmla="*/ 6 h 71"/>
                <a:gd name="T18" fmla="*/ 28 w 88"/>
                <a:gd name="T19" fmla="*/ 6 h 71"/>
                <a:gd name="T20" fmla="*/ 47 w 88"/>
                <a:gd name="T21" fmla="*/ 56 h 71"/>
                <a:gd name="T22" fmla="*/ 61 w 88"/>
                <a:gd name="T23" fmla="*/ 66 h 71"/>
                <a:gd name="T24" fmla="*/ 47 w 88"/>
                <a:gd name="T25" fmla="*/ 56 h 71"/>
                <a:gd name="T26" fmla="*/ 47 w 88"/>
                <a:gd name="T27" fmla="*/ 56 h 71"/>
                <a:gd name="T28" fmla="*/ 47 w 88"/>
                <a:gd name="T29" fmla="*/ 40 h 71"/>
                <a:gd name="T30" fmla="*/ 61 w 88"/>
                <a:gd name="T31" fmla="*/ 30 h 71"/>
                <a:gd name="T32" fmla="*/ 47 w 88"/>
                <a:gd name="T33" fmla="*/ 30 h 71"/>
                <a:gd name="T34" fmla="*/ 47 w 88"/>
                <a:gd name="T35" fmla="*/ 6 h 71"/>
                <a:gd name="T36" fmla="*/ 61 w 88"/>
                <a:gd name="T37" fmla="*/ 16 h 71"/>
                <a:gd name="T38" fmla="*/ 47 w 88"/>
                <a:gd name="T39" fmla="*/ 6 h 71"/>
                <a:gd name="T40" fmla="*/ 47 w 88"/>
                <a:gd name="T41" fmla="*/ 6 h 71"/>
                <a:gd name="T42" fmla="*/ 66 w 88"/>
                <a:gd name="T43" fmla="*/ 66 h 71"/>
                <a:gd name="T44" fmla="*/ 81 w 88"/>
                <a:gd name="T45" fmla="*/ 56 h 71"/>
                <a:gd name="T46" fmla="*/ 66 w 88"/>
                <a:gd name="T47" fmla="*/ 56 h 71"/>
                <a:gd name="T48" fmla="*/ 66 w 88"/>
                <a:gd name="T49" fmla="*/ 30 h 71"/>
                <a:gd name="T50" fmla="*/ 81 w 88"/>
                <a:gd name="T51" fmla="*/ 40 h 71"/>
                <a:gd name="T52" fmla="*/ 66 w 88"/>
                <a:gd name="T53" fmla="*/ 30 h 71"/>
                <a:gd name="T54" fmla="*/ 66 w 88"/>
                <a:gd name="T55" fmla="*/ 30 h 71"/>
                <a:gd name="T56" fmla="*/ 66 w 88"/>
                <a:gd name="T57" fmla="*/ 16 h 71"/>
                <a:gd name="T58" fmla="*/ 81 w 88"/>
                <a:gd name="T59" fmla="*/ 6 h 71"/>
                <a:gd name="T60" fmla="*/ 66 w 88"/>
                <a:gd name="T61" fmla="*/ 6 h 71"/>
                <a:gd name="T62" fmla="*/ 28 w 88"/>
                <a:gd name="T63" fmla="*/ 56 h 71"/>
                <a:gd name="T64" fmla="*/ 42 w 88"/>
                <a:gd name="T65" fmla="*/ 66 h 71"/>
                <a:gd name="T66" fmla="*/ 28 w 88"/>
                <a:gd name="T67" fmla="*/ 56 h 71"/>
                <a:gd name="T68" fmla="*/ 28 w 88"/>
                <a:gd name="T69" fmla="*/ 56 h 71"/>
                <a:gd name="T70" fmla="*/ 7 w 88"/>
                <a:gd name="T71" fmla="*/ 66 h 71"/>
                <a:gd name="T72" fmla="*/ 23 w 88"/>
                <a:gd name="T73" fmla="*/ 56 h 71"/>
                <a:gd name="T74" fmla="*/ 7 w 88"/>
                <a:gd name="T75" fmla="*/ 56 h 71"/>
                <a:gd name="T76" fmla="*/ 7 w 88"/>
                <a:gd name="T77" fmla="*/ 30 h 71"/>
                <a:gd name="T78" fmla="*/ 23 w 88"/>
                <a:gd name="T79" fmla="*/ 40 h 71"/>
                <a:gd name="T80" fmla="*/ 7 w 88"/>
                <a:gd name="T81" fmla="*/ 30 h 71"/>
                <a:gd name="T82" fmla="*/ 7 w 88"/>
                <a:gd name="T83" fmla="*/ 30 h 71"/>
                <a:gd name="T84" fmla="*/ 7 w 88"/>
                <a:gd name="T85" fmla="*/ 16 h 71"/>
                <a:gd name="T86" fmla="*/ 23 w 88"/>
                <a:gd name="T87" fmla="*/ 6 h 71"/>
                <a:gd name="T88" fmla="*/ 7 w 88"/>
                <a:gd name="T89" fmla="*/ 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" h="71">
                  <a:moveTo>
                    <a:pt x="88" y="71"/>
                  </a:moveTo>
                  <a:lnTo>
                    <a:pt x="0" y="71"/>
                  </a:lnTo>
                  <a:lnTo>
                    <a:pt x="0" y="0"/>
                  </a:lnTo>
                  <a:lnTo>
                    <a:pt x="88" y="0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88" y="71"/>
                  </a:lnTo>
                  <a:close/>
                  <a:moveTo>
                    <a:pt x="28" y="30"/>
                  </a:moveTo>
                  <a:lnTo>
                    <a:pt x="28" y="40"/>
                  </a:lnTo>
                  <a:lnTo>
                    <a:pt x="42" y="40"/>
                  </a:lnTo>
                  <a:lnTo>
                    <a:pt x="42" y="30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30"/>
                  </a:lnTo>
                  <a:close/>
                  <a:moveTo>
                    <a:pt x="28" y="6"/>
                  </a:moveTo>
                  <a:lnTo>
                    <a:pt x="28" y="16"/>
                  </a:lnTo>
                  <a:lnTo>
                    <a:pt x="42" y="16"/>
                  </a:lnTo>
                  <a:lnTo>
                    <a:pt x="42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47" y="56"/>
                  </a:moveTo>
                  <a:lnTo>
                    <a:pt x="47" y="66"/>
                  </a:lnTo>
                  <a:lnTo>
                    <a:pt x="61" y="66"/>
                  </a:lnTo>
                  <a:lnTo>
                    <a:pt x="61" y="56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47" y="56"/>
                  </a:lnTo>
                  <a:close/>
                  <a:moveTo>
                    <a:pt x="47" y="30"/>
                  </a:moveTo>
                  <a:lnTo>
                    <a:pt x="47" y="40"/>
                  </a:lnTo>
                  <a:lnTo>
                    <a:pt x="61" y="40"/>
                  </a:lnTo>
                  <a:lnTo>
                    <a:pt x="61" y="30"/>
                  </a:lnTo>
                  <a:lnTo>
                    <a:pt x="47" y="30"/>
                  </a:lnTo>
                  <a:lnTo>
                    <a:pt x="47" y="30"/>
                  </a:lnTo>
                  <a:lnTo>
                    <a:pt x="47" y="30"/>
                  </a:lnTo>
                  <a:close/>
                  <a:moveTo>
                    <a:pt x="47" y="6"/>
                  </a:moveTo>
                  <a:lnTo>
                    <a:pt x="47" y="16"/>
                  </a:lnTo>
                  <a:lnTo>
                    <a:pt x="61" y="16"/>
                  </a:lnTo>
                  <a:lnTo>
                    <a:pt x="61" y="6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47" y="6"/>
                  </a:lnTo>
                  <a:close/>
                  <a:moveTo>
                    <a:pt x="66" y="56"/>
                  </a:moveTo>
                  <a:lnTo>
                    <a:pt x="66" y="66"/>
                  </a:lnTo>
                  <a:lnTo>
                    <a:pt x="81" y="66"/>
                  </a:lnTo>
                  <a:lnTo>
                    <a:pt x="81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6" y="56"/>
                  </a:lnTo>
                  <a:close/>
                  <a:moveTo>
                    <a:pt x="66" y="30"/>
                  </a:moveTo>
                  <a:lnTo>
                    <a:pt x="66" y="40"/>
                  </a:lnTo>
                  <a:lnTo>
                    <a:pt x="81" y="40"/>
                  </a:lnTo>
                  <a:lnTo>
                    <a:pt x="81" y="30"/>
                  </a:lnTo>
                  <a:lnTo>
                    <a:pt x="66" y="30"/>
                  </a:lnTo>
                  <a:lnTo>
                    <a:pt x="66" y="30"/>
                  </a:lnTo>
                  <a:lnTo>
                    <a:pt x="66" y="30"/>
                  </a:lnTo>
                  <a:close/>
                  <a:moveTo>
                    <a:pt x="66" y="6"/>
                  </a:moveTo>
                  <a:lnTo>
                    <a:pt x="66" y="16"/>
                  </a:lnTo>
                  <a:lnTo>
                    <a:pt x="81" y="16"/>
                  </a:lnTo>
                  <a:lnTo>
                    <a:pt x="81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close/>
                  <a:moveTo>
                    <a:pt x="28" y="56"/>
                  </a:moveTo>
                  <a:lnTo>
                    <a:pt x="28" y="66"/>
                  </a:lnTo>
                  <a:lnTo>
                    <a:pt x="42" y="66"/>
                  </a:lnTo>
                  <a:lnTo>
                    <a:pt x="42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8" y="56"/>
                  </a:lnTo>
                  <a:close/>
                  <a:moveTo>
                    <a:pt x="7" y="56"/>
                  </a:moveTo>
                  <a:lnTo>
                    <a:pt x="7" y="66"/>
                  </a:lnTo>
                  <a:lnTo>
                    <a:pt x="23" y="66"/>
                  </a:lnTo>
                  <a:lnTo>
                    <a:pt x="23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close/>
                  <a:moveTo>
                    <a:pt x="7" y="30"/>
                  </a:moveTo>
                  <a:lnTo>
                    <a:pt x="7" y="40"/>
                  </a:lnTo>
                  <a:lnTo>
                    <a:pt x="23" y="40"/>
                  </a:lnTo>
                  <a:lnTo>
                    <a:pt x="23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close/>
                  <a:moveTo>
                    <a:pt x="7" y="6"/>
                  </a:moveTo>
                  <a:lnTo>
                    <a:pt x="7" y="16"/>
                  </a:lnTo>
                  <a:lnTo>
                    <a:pt x="23" y="16"/>
                  </a:lnTo>
                  <a:lnTo>
                    <a:pt x="23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66"/>
            <p:cNvSpPr>
              <a:spLocks noEditPoints="1"/>
            </p:cNvSpPr>
            <p:nvPr/>
          </p:nvSpPr>
          <p:spPr bwMode="auto">
            <a:xfrm>
              <a:off x="3365500" y="433388"/>
              <a:ext cx="85725" cy="152400"/>
            </a:xfrm>
            <a:custGeom>
              <a:avLst/>
              <a:gdLst>
                <a:gd name="T0" fmla="*/ 0 w 54"/>
                <a:gd name="T1" fmla="*/ 96 h 96"/>
                <a:gd name="T2" fmla="*/ 54 w 54"/>
                <a:gd name="T3" fmla="*/ 0 h 96"/>
                <a:gd name="T4" fmla="*/ 54 w 54"/>
                <a:gd name="T5" fmla="*/ 96 h 96"/>
                <a:gd name="T6" fmla="*/ 17 w 54"/>
                <a:gd name="T7" fmla="*/ 6 h 96"/>
                <a:gd name="T8" fmla="*/ 26 w 54"/>
                <a:gd name="T9" fmla="*/ 14 h 96"/>
                <a:gd name="T10" fmla="*/ 17 w 54"/>
                <a:gd name="T11" fmla="*/ 6 h 96"/>
                <a:gd name="T12" fmla="*/ 17 w 54"/>
                <a:gd name="T13" fmla="*/ 6 h 96"/>
                <a:gd name="T14" fmla="*/ 17 w 54"/>
                <a:gd name="T15" fmla="*/ 65 h 96"/>
                <a:gd name="T16" fmla="*/ 26 w 54"/>
                <a:gd name="T17" fmla="*/ 54 h 96"/>
                <a:gd name="T18" fmla="*/ 17 w 54"/>
                <a:gd name="T19" fmla="*/ 54 h 96"/>
                <a:gd name="T20" fmla="*/ 17 w 54"/>
                <a:gd name="T21" fmla="*/ 30 h 96"/>
                <a:gd name="T22" fmla="*/ 26 w 54"/>
                <a:gd name="T23" fmla="*/ 40 h 96"/>
                <a:gd name="T24" fmla="*/ 17 w 54"/>
                <a:gd name="T25" fmla="*/ 30 h 96"/>
                <a:gd name="T26" fmla="*/ 17 w 54"/>
                <a:gd name="T27" fmla="*/ 30 h 96"/>
                <a:gd name="T28" fmla="*/ 28 w 54"/>
                <a:gd name="T29" fmla="*/ 90 h 96"/>
                <a:gd name="T30" fmla="*/ 38 w 54"/>
                <a:gd name="T31" fmla="*/ 80 h 96"/>
                <a:gd name="T32" fmla="*/ 28 w 54"/>
                <a:gd name="T33" fmla="*/ 80 h 96"/>
                <a:gd name="T34" fmla="*/ 28 w 54"/>
                <a:gd name="T35" fmla="*/ 6 h 96"/>
                <a:gd name="T36" fmla="*/ 38 w 54"/>
                <a:gd name="T37" fmla="*/ 14 h 96"/>
                <a:gd name="T38" fmla="*/ 28 w 54"/>
                <a:gd name="T39" fmla="*/ 6 h 96"/>
                <a:gd name="T40" fmla="*/ 28 w 54"/>
                <a:gd name="T41" fmla="*/ 6 h 96"/>
                <a:gd name="T42" fmla="*/ 28 w 54"/>
                <a:gd name="T43" fmla="*/ 65 h 96"/>
                <a:gd name="T44" fmla="*/ 38 w 54"/>
                <a:gd name="T45" fmla="*/ 54 h 96"/>
                <a:gd name="T46" fmla="*/ 28 w 54"/>
                <a:gd name="T47" fmla="*/ 54 h 96"/>
                <a:gd name="T48" fmla="*/ 28 w 54"/>
                <a:gd name="T49" fmla="*/ 30 h 96"/>
                <a:gd name="T50" fmla="*/ 38 w 54"/>
                <a:gd name="T51" fmla="*/ 40 h 96"/>
                <a:gd name="T52" fmla="*/ 28 w 54"/>
                <a:gd name="T53" fmla="*/ 30 h 96"/>
                <a:gd name="T54" fmla="*/ 28 w 54"/>
                <a:gd name="T55" fmla="*/ 30 h 96"/>
                <a:gd name="T56" fmla="*/ 40 w 54"/>
                <a:gd name="T57" fmla="*/ 90 h 96"/>
                <a:gd name="T58" fmla="*/ 50 w 54"/>
                <a:gd name="T59" fmla="*/ 80 h 96"/>
                <a:gd name="T60" fmla="*/ 40 w 54"/>
                <a:gd name="T61" fmla="*/ 80 h 96"/>
                <a:gd name="T62" fmla="*/ 40 w 54"/>
                <a:gd name="T63" fmla="*/ 6 h 96"/>
                <a:gd name="T64" fmla="*/ 50 w 54"/>
                <a:gd name="T65" fmla="*/ 14 h 96"/>
                <a:gd name="T66" fmla="*/ 40 w 54"/>
                <a:gd name="T67" fmla="*/ 6 h 96"/>
                <a:gd name="T68" fmla="*/ 40 w 54"/>
                <a:gd name="T69" fmla="*/ 6 h 96"/>
                <a:gd name="T70" fmla="*/ 40 w 54"/>
                <a:gd name="T71" fmla="*/ 65 h 96"/>
                <a:gd name="T72" fmla="*/ 50 w 54"/>
                <a:gd name="T73" fmla="*/ 54 h 96"/>
                <a:gd name="T74" fmla="*/ 40 w 54"/>
                <a:gd name="T75" fmla="*/ 54 h 96"/>
                <a:gd name="T76" fmla="*/ 40 w 54"/>
                <a:gd name="T77" fmla="*/ 30 h 96"/>
                <a:gd name="T78" fmla="*/ 50 w 54"/>
                <a:gd name="T79" fmla="*/ 40 h 96"/>
                <a:gd name="T80" fmla="*/ 40 w 54"/>
                <a:gd name="T81" fmla="*/ 30 h 96"/>
                <a:gd name="T82" fmla="*/ 40 w 54"/>
                <a:gd name="T83" fmla="*/ 30 h 96"/>
                <a:gd name="T84" fmla="*/ 17 w 54"/>
                <a:gd name="T85" fmla="*/ 90 h 96"/>
                <a:gd name="T86" fmla="*/ 26 w 54"/>
                <a:gd name="T87" fmla="*/ 80 h 96"/>
                <a:gd name="T88" fmla="*/ 17 w 54"/>
                <a:gd name="T89" fmla="*/ 80 h 96"/>
                <a:gd name="T90" fmla="*/ 3 w 54"/>
                <a:gd name="T91" fmla="*/ 80 h 96"/>
                <a:gd name="T92" fmla="*/ 14 w 54"/>
                <a:gd name="T93" fmla="*/ 90 h 96"/>
                <a:gd name="T94" fmla="*/ 3 w 54"/>
                <a:gd name="T95" fmla="*/ 80 h 96"/>
                <a:gd name="T96" fmla="*/ 3 w 54"/>
                <a:gd name="T97" fmla="*/ 80 h 96"/>
                <a:gd name="T98" fmla="*/ 3 w 54"/>
                <a:gd name="T99" fmla="*/ 14 h 96"/>
                <a:gd name="T100" fmla="*/ 14 w 54"/>
                <a:gd name="T101" fmla="*/ 6 h 96"/>
                <a:gd name="T102" fmla="*/ 3 w 54"/>
                <a:gd name="T103" fmla="*/ 6 h 96"/>
                <a:gd name="T104" fmla="*/ 3 w 54"/>
                <a:gd name="T105" fmla="*/ 54 h 96"/>
                <a:gd name="T106" fmla="*/ 14 w 54"/>
                <a:gd name="T107" fmla="*/ 65 h 96"/>
                <a:gd name="T108" fmla="*/ 3 w 54"/>
                <a:gd name="T109" fmla="*/ 54 h 96"/>
                <a:gd name="T110" fmla="*/ 3 w 54"/>
                <a:gd name="T111" fmla="*/ 54 h 96"/>
                <a:gd name="T112" fmla="*/ 3 w 54"/>
                <a:gd name="T113" fmla="*/ 40 h 96"/>
                <a:gd name="T114" fmla="*/ 14 w 54"/>
                <a:gd name="T115" fmla="*/ 30 h 96"/>
                <a:gd name="T116" fmla="*/ 3 w 54"/>
                <a:gd name="T117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" h="96">
                  <a:moveTo>
                    <a:pt x="54" y="96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4" y="96"/>
                  </a:lnTo>
                  <a:close/>
                  <a:moveTo>
                    <a:pt x="17" y="6"/>
                  </a:moveTo>
                  <a:lnTo>
                    <a:pt x="17" y="14"/>
                  </a:lnTo>
                  <a:lnTo>
                    <a:pt x="26" y="14"/>
                  </a:lnTo>
                  <a:lnTo>
                    <a:pt x="26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close/>
                  <a:moveTo>
                    <a:pt x="17" y="54"/>
                  </a:moveTo>
                  <a:lnTo>
                    <a:pt x="17" y="65"/>
                  </a:lnTo>
                  <a:lnTo>
                    <a:pt x="26" y="65"/>
                  </a:lnTo>
                  <a:lnTo>
                    <a:pt x="26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4"/>
                  </a:lnTo>
                  <a:close/>
                  <a:moveTo>
                    <a:pt x="17" y="30"/>
                  </a:moveTo>
                  <a:lnTo>
                    <a:pt x="17" y="40"/>
                  </a:lnTo>
                  <a:lnTo>
                    <a:pt x="26" y="40"/>
                  </a:lnTo>
                  <a:lnTo>
                    <a:pt x="2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28" y="80"/>
                  </a:moveTo>
                  <a:lnTo>
                    <a:pt x="28" y="90"/>
                  </a:lnTo>
                  <a:lnTo>
                    <a:pt x="38" y="90"/>
                  </a:lnTo>
                  <a:lnTo>
                    <a:pt x="38" y="80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28" y="80"/>
                  </a:lnTo>
                  <a:close/>
                  <a:moveTo>
                    <a:pt x="28" y="6"/>
                  </a:moveTo>
                  <a:lnTo>
                    <a:pt x="28" y="14"/>
                  </a:lnTo>
                  <a:lnTo>
                    <a:pt x="38" y="14"/>
                  </a:lnTo>
                  <a:lnTo>
                    <a:pt x="3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28" y="54"/>
                  </a:moveTo>
                  <a:lnTo>
                    <a:pt x="28" y="65"/>
                  </a:lnTo>
                  <a:lnTo>
                    <a:pt x="38" y="65"/>
                  </a:lnTo>
                  <a:lnTo>
                    <a:pt x="3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close/>
                  <a:moveTo>
                    <a:pt x="28" y="30"/>
                  </a:moveTo>
                  <a:lnTo>
                    <a:pt x="28" y="40"/>
                  </a:lnTo>
                  <a:lnTo>
                    <a:pt x="38" y="40"/>
                  </a:lnTo>
                  <a:lnTo>
                    <a:pt x="38" y="30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30"/>
                  </a:lnTo>
                  <a:close/>
                  <a:moveTo>
                    <a:pt x="40" y="80"/>
                  </a:moveTo>
                  <a:lnTo>
                    <a:pt x="40" y="90"/>
                  </a:lnTo>
                  <a:lnTo>
                    <a:pt x="50" y="90"/>
                  </a:lnTo>
                  <a:lnTo>
                    <a:pt x="50" y="80"/>
                  </a:lnTo>
                  <a:lnTo>
                    <a:pt x="40" y="80"/>
                  </a:lnTo>
                  <a:lnTo>
                    <a:pt x="40" y="80"/>
                  </a:lnTo>
                  <a:lnTo>
                    <a:pt x="40" y="80"/>
                  </a:lnTo>
                  <a:close/>
                  <a:moveTo>
                    <a:pt x="40" y="6"/>
                  </a:moveTo>
                  <a:lnTo>
                    <a:pt x="40" y="14"/>
                  </a:lnTo>
                  <a:lnTo>
                    <a:pt x="50" y="14"/>
                  </a:lnTo>
                  <a:lnTo>
                    <a:pt x="5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close/>
                  <a:moveTo>
                    <a:pt x="40" y="54"/>
                  </a:moveTo>
                  <a:lnTo>
                    <a:pt x="40" y="65"/>
                  </a:lnTo>
                  <a:lnTo>
                    <a:pt x="50" y="65"/>
                  </a:lnTo>
                  <a:lnTo>
                    <a:pt x="50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54"/>
                  </a:lnTo>
                  <a:close/>
                  <a:moveTo>
                    <a:pt x="40" y="30"/>
                  </a:moveTo>
                  <a:lnTo>
                    <a:pt x="40" y="40"/>
                  </a:lnTo>
                  <a:lnTo>
                    <a:pt x="50" y="40"/>
                  </a:lnTo>
                  <a:lnTo>
                    <a:pt x="50" y="30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40" y="30"/>
                  </a:lnTo>
                  <a:close/>
                  <a:moveTo>
                    <a:pt x="17" y="80"/>
                  </a:moveTo>
                  <a:lnTo>
                    <a:pt x="17" y="90"/>
                  </a:lnTo>
                  <a:lnTo>
                    <a:pt x="26" y="90"/>
                  </a:lnTo>
                  <a:lnTo>
                    <a:pt x="26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close/>
                  <a:moveTo>
                    <a:pt x="3" y="80"/>
                  </a:moveTo>
                  <a:lnTo>
                    <a:pt x="3" y="90"/>
                  </a:lnTo>
                  <a:lnTo>
                    <a:pt x="14" y="90"/>
                  </a:lnTo>
                  <a:lnTo>
                    <a:pt x="14" y="80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3" y="80"/>
                  </a:lnTo>
                  <a:close/>
                  <a:moveTo>
                    <a:pt x="3" y="6"/>
                  </a:moveTo>
                  <a:lnTo>
                    <a:pt x="3" y="14"/>
                  </a:lnTo>
                  <a:lnTo>
                    <a:pt x="14" y="14"/>
                  </a:lnTo>
                  <a:lnTo>
                    <a:pt x="1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close/>
                  <a:moveTo>
                    <a:pt x="3" y="54"/>
                  </a:moveTo>
                  <a:lnTo>
                    <a:pt x="3" y="65"/>
                  </a:lnTo>
                  <a:lnTo>
                    <a:pt x="14" y="65"/>
                  </a:lnTo>
                  <a:lnTo>
                    <a:pt x="14" y="54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3" y="54"/>
                  </a:lnTo>
                  <a:close/>
                  <a:moveTo>
                    <a:pt x="3" y="30"/>
                  </a:moveTo>
                  <a:lnTo>
                    <a:pt x="3" y="40"/>
                  </a:lnTo>
                  <a:lnTo>
                    <a:pt x="14" y="40"/>
                  </a:lnTo>
                  <a:lnTo>
                    <a:pt x="14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7"/>
            <p:cNvSpPr>
              <a:spLocks noEditPoints="1"/>
            </p:cNvSpPr>
            <p:nvPr/>
          </p:nvSpPr>
          <p:spPr bwMode="auto">
            <a:xfrm>
              <a:off x="1997075" y="322263"/>
              <a:ext cx="360363" cy="246063"/>
            </a:xfrm>
            <a:custGeom>
              <a:avLst/>
              <a:gdLst>
                <a:gd name="T0" fmla="*/ 166 w 227"/>
                <a:gd name="T1" fmla="*/ 148 h 155"/>
                <a:gd name="T2" fmla="*/ 216 w 227"/>
                <a:gd name="T3" fmla="*/ 141 h 155"/>
                <a:gd name="T4" fmla="*/ 138 w 227"/>
                <a:gd name="T5" fmla="*/ 107 h 155"/>
                <a:gd name="T6" fmla="*/ 138 w 227"/>
                <a:gd name="T7" fmla="*/ 102 h 155"/>
                <a:gd name="T8" fmla="*/ 138 w 227"/>
                <a:gd name="T9" fmla="*/ 70 h 155"/>
                <a:gd name="T10" fmla="*/ 88 w 227"/>
                <a:gd name="T11" fmla="*/ 70 h 155"/>
                <a:gd name="T12" fmla="*/ 138 w 227"/>
                <a:gd name="T13" fmla="*/ 70 h 155"/>
                <a:gd name="T14" fmla="*/ 88 w 227"/>
                <a:gd name="T15" fmla="*/ 46 h 155"/>
                <a:gd name="T16" fmla="*/ 138 w 227"/>
                <a:gd name="T17" fmla="*/ 41 h 155"/>
                <a:gd name="T18" fmla="*/ 138 w 227"/>
                <a:gd name="T19" fmla="*/ 91 h 155"/>
                <a:gd name="T20" fmla="*/ 138 w 227"/>
                <a:gd name="T21" fmla="*/ 86 h 155"/>
                <a:gd name="T22" fmla="*/ 138 w 227"/>
                <a:gd name="T23" fmla="*/ 57 h 155"/>
                <a:gd name="T24" fmla="*/ 88 w 227"/>
                <a:gd name="T25" fmla="*/ 57 h 155"/>
                <a:gd name="T26" fmla="*/ 138 w 227"/>
                <a:gd name="T27" fmla="*/ 57 h 155"/>
                <a:gd name="T28" fmla="*/ 88 w 227"/>
                <a:gd name="T29" fmla="*/ 148 h 155"/>
                <a:gd name="T30" fmla="*/ 138 w 227"/>
                <a:gd name="T31" fmla="*/ 141 h 155"/>
                <a:gd name="T32" fmla="*/ 138 w 227"/>
                <a:gd name="T33" fmla="*/ 119 h 155"/>
                <a:gd name="T34" fmla="*/ 138 w 227"/>
                <a:gd name="T35" fmla="*/ 112 h 155"/>
                <a:gd name="T36" fmla="*/ 131 w 227"/>
                <a:gd name="T37" fmla="*/ 32 h 155"/>
                <a:gd name="T38" fmla="*/ 140 w 227"/>
                <a:gd name="T39" fmla="*/ 32 h 155"/>
                <a:gd name="T40" fmla="*/ 78 w 227"/>
                <a:gd name="T41" fmla="*/ 155 h 155"/>
                <a:gd name="T42" fmla="*/ 109 w 227"/>
                <a:gd name="T43" fmla="*/ 20 h 155"/>
                <a:gd name="T44" fmla="*/ 131 w 227"/>
                <a:gd name="T45" fmla="*/ 32 h 155"/>
                <a:gd name="T46" fmla="*/ 138 w 227"/>
                <a:gd name="T47" fmla="*/ 128 h 155"/>
                <a:gd name="T48" fmla="*/ 88 w 227"/>
                <a:gd name="T49" fmla="*/ 128 h 155"/>
                <a:gd name="T50" fmla="*/ 138 w 227"/>
                <a:gd name="T51" fmla="*/ 128 h 155"/>
                <a:gd name="T52" fmla="*/ 60 w 227"/>
                <a:gd name="T53" fmla="*/ 133 h 155"/>
                <a:gd name="T54" fmla="*/ 10 w 227"/>
                <a:gd name="T55" fmla="*/ 126 h 155"/>
                <a:gd name="T56" fmla="*/ 10 w 227"/>
                <a:gd name="T57" fmla="*/ 103 h 155"/>
                <a:gd name="T58" fmla="*/ 10 w 227"/>
                <a:gd name="T59" fmla="*/ 96 h 155"/>
                <a:gd name="T60" fmla="*/ 10 w 227"/>
                <a:gd name="T61" fmla="*/ 141 h 155"/>
                <a:gd name="T62" fmla="*/ 60 w 227"/>
                <a:gd name="T63" fmla="*/ 141 h 155"/>
                <a:gd name="T64" fmla="*/ 10 w 227"/>
                <a:gd name="T65" fmla="*/ 141 h 155"/>
                <a:gd name="T66" fmla="*/ 60 w 227"/>
                <a:gd name="T67" fmla="*/ 117 h 155"/>
                <a:gd name="T68" fmla="*/ 10 w 227"/>
                <a:gd name="T69" fmla="*/ 112 h 155"/>
                <a:gd name="T70" fmla="*/ 17 w 227"/>
                <a:gd name="T71" fmla="*/ 57 h 155"/>
                <a:gd name="T72" fmla="*/ 0 w 227"/>
                <a:gd name="T73" fmla="*/ 90 h 155"/>
                <a:gd name="T74" fmla="*/ 69 w 227"/>
                <a:gd name="T75" fmla="*/ 90 h 155"/>
                <a:gd name="T76" fmla="*/ 29 w 227"/>
                <a:gd name="T77" fmla="*/ 77 h 155"/>
                <a:gd name="T78" fmla="*/ 17 w 227"/>
                <a:gd name="T79" fmla="*/ 90 h 155"/>
                <a:gd name="T80" fmla="*/ 216 w 227"/>
                <a:gd name="T81" fmla="*/ 119 h 155"/>
                <a:gd name="T82" fmla="*/ 216 w 227"/>
                <a:gd name="T83" fmla="*/ 112 h 155"/>
                <a:gd name="T84" fmla="*/ 216 w 227"/>
                <a:gd name="T85" fmla="*/ 128 h 155"/>
                <a:gd name="T86" fmla="*/ 166 w 227"/>
                <a:gd name="T87" fmla="*/ 128 h 155"/>
                <a:gd name="T88" fmla="*/ 216 w 227"/>
                <a:gd name="T89" fmla="*/ 128 h 155"/>
                <a:gd name="T90" fmla="*/ 220 w 227"/>
                <a:gd name="T91" fmla="*/ 72 h 155"/>
                <a:gd name="T92" fmla="*/ 227 w 227"/>
                <a:gd name="T93" fmla="*/ 155 h 155"/>
                <a:gd name="T94" fmla="*/ 187 w 227"/>
                <a:gd name="T95" fmla="*/ 105 h 155"/>
                <a:gd name="T96" fmla="*/ 197 w 227"/>
                <a:gd name="T97" fmla="*/ 105 h 155"/>
                <a:gd name="T98" fmla="*/ 209 w 227"/>
                <a:gd name="T99" fmla="*/ 10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" h="155">
                  <a:moveTo>
                    <a:pt x="216" y="141"/>
                  </a:moveTo>
                  <a:lnTo>
                    <a:pt x="216" y="148"/>
                  </a:lnTo>
                  <a:lnTo>
                    <a:pt x="166" y="148"/>
                  </a:lnTo>
                  <a:lnTo>
                    <a:pt x="166" y="141"/>
                  </a:lnTo>
                  <a:lnTo>
                    <a:pt x="216" y="141"/>
                  </a:lnTo>
                  <a:lnTo>
                    <a:pt x="216" y="141"/>
                  </a:lnTo>
                  <a:lnTo>
                    <a:pt x="216" y="141"/>
                  </a:lnTo>
                  <a:close/>
                  <a:moveTo>
                    <a:pt x="138" y="102"/>
                  </a:moveTo>
                  <a:lnTo>
                    <a:pt x="138" y="107"/>
                  </a:lnTo>
                  <a:lnTo>
                    <a:pt x="88" y="107"/>
                  </a:lnTo>
                  <a:lnTo>
                    <a:pt x="88" y="102"/>
                  </a:lnTo>
                  <a:lnTo>
                    <a:pt x="138" y="102"/>
                  </a:lnTo>
                  <a:lnTo>
                    <a:pt x="138" y="102"/>
                  </a:lnTo>
                  <a:lnTo>
                    <a:pt x="138" y="102"/>
                  </a:lnTo>
                  <a:close/>
                  <a:moveTo>
                    <a:pt x="138" y="70"/>
                  </a:moveTo>
                  <a:lnTo>
                    <a:pt x="138" y="77"/>
                  </a:lnTo>
                  <a:lnTo>
                    <a:pt x="88" y="77"/>
                  </a:lnTo>
                  <a:lnTo>
                    <a:pt x="88" y="70"/>
                  </a:lnTo>
                  <a:lnTo>
                    <a:pt x="138" y="70"/>
                  </a:lnTo>
                  <a:lnTo>
                    <a:pt x="138" y="70"/>
                  </a:lnTo>
                  <a:lnTo>
                    <a:pt x="138" y="70"/>
                  </a:lnTo>
                  <a:close/>
                  <a:moveTo>
                    <a:pt x="138" y="41"/>
                  </a:moveTo>
                  <a:lnTo>
                    <a:pt x="138" y="46"/>
                  </a:lnTo>
                  <a:lnTo>
                    <a:pt x="88" y="46"/>
                  </a:lnTo>
                  <a:lnTo>
                    <a:pt x="88" y="41"/>
                  </a:lnTo>
                  <a:lnTo>
                    <a:pt x="138" y="41"/>
                  </a:lnTo>
                  <a:lnTo>
                    <a:pt x="138" y="41"/>
                  </a:lnTo>
                  <a:lnTo>
                    <a:pt x="138" y="41"/>
                  </a:lnTo>
                  <a:close/>
                  <a:moveTo>
                    <a:pt x="138" y="86"/>
                  </a:moveTo>
                  <a:lnTo>
                    <a:pt x="138" y="91"/>
                  </a:lnTo>
                  <a:lnTo>
                    <a:pt x="88" y="91"/>
                  </a:lnTo>
                  <a:lnTo>
                    <a:pt x="88" y="86"/>
                  </a:lnTo>
                  <a:lnTo>
                    <a:pt x="138" y="86"/>
                  </a:lnTo>
                  <a:lnTo>
                    <a:pt x="138" y="86"/>
                  </a:lnTo>
                  <a:lnTo>
                    <a:pt x="138" y="86"/>
                  </a:lnTo>
                  <a:close/>
                  <a:moveTo>
                    <a:pt x="138" y="57"/>
                  </a:moveTo>
                  <a:lnTo>
                    <a:pt x="138" y="62"/>
                  </a:lnTo>
                  <a:lnTo>
                    <a:pt x="88" y="62"/>
                  </a:lnTo>
                  <a:lnTo>
                    <a:pt x="88" y="57"/>
                  </a:lnTo>
                  <a:lnTo>
                    <a:pt x="138" y="57"/>
                  </a:lnTo>
                  <a:lnTo>
                    <a:pt x="138" y="57"/>
                  </a:lnTo>
                  <a:lnTo>
                    <a:pt x="138" y="57"/>
                  </a:lnTo>
                  <a:close/>
                  <a:moveTo>
                    <a:pt x="138" y="141"/>
                  </a:moveTo>
                  <a:lnTo>
                    <a:pt x="138" y="148"/>
                  </a:lnTo>
                  <a:lnTo>
                    <a:pt x="88" y="148"/>
                  </a:lnTo>
                  <a:lnTo>
                    <a:pt x="88" y="141"/>
                  </a:lnTo>
                  <a:lnTo>
                    <a:pt x="138" y="141"/>
                  </a:lnTo>
                  <a:lnTo>
                    <a:pt x="138" y="141"/>
                  </a:lnTo>
                  <a:lnTo>
                    <a:pt x="138" y="141"/>
                  </a:lnTo>
                  <a:close/>
                  <a:moveTo>
                    <a:pt x="138" y="112"/>
                  </a:moveTo>
                  <a:lnTo>
                    <a:pt x="138" y="119"/>
                  </a:lnTo>
                  <a:lnTo>
                    <a:pt x="88" y="119"/>
                  </a:lnTo>
                  <a:lnTo>
                    <a:pt x="88" y="112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2"/>
                  </a:lnTo>
                  <a:close/>
                  <a:moveTo>
                    <a:pt x="131" y="32"/>
                  </a:moveTo>
                  <a:lnTo>
                    <a:pt x="131" y="0"/>
                  </a:lnTo>
                  <a:lnTo>
                    <a:pt x="140" y="0"/>
                  </a:lnTo>
                  <a:lnTo>
                    <a:pt x="140" y="32"/>
                  </a:lnTo>
                  <a:lnTo>
                    <a:pt x="147" y="32"/>
                  </a:lnTo>
                  <a:lnTo>
                    <a:pt x="147" y="155"/>
                  </a:lnTo>
                  <a:lnTo>
                    <a:pt x="78" y="155"/>
                  </a:lnTo>
                  <a:lnTo>
                    <a:pt x="78" y="32"/>
                  </a:lnTo>
                  <a:lnTo>
                    <a:pt x="109" y="32"/>
                  </a:lnTo>
                  <a:lnTo>
                    <a:pt x="109" y="20"/>
                  </a:lnTo>
                  <a:lnTo>
                    <a:pt x="119" y="20"/>
                  </a:lnTo>
                  <a:lnTo>
                    <a:pt x="119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2"/>
                  </a:lnTo>
                  <a:close/>
                  <a:moveTo>
                    <a:pt x="138" y="128"/>
                  </a:moveTo>
                  <a:lnTo>
                    <a:pt x="138" y="133"/>
                  </a:lnTo>
                  <a:lnTo>
                    <a:pt x="88" y="133"/>
                  </a:lnTo>
                  <a:lnTo>
                    <a:pt x="88" y="128"/>
                  </a:lnTo>
                  <a:lnTo>
                    <a:pt x="138" y="128"/>
                  </a:lnTo>
                  <a:lnTo>
                    <a:pt x="138" y="128"/>
                  </a:lnTo>
                  <a:lnTo>
                    <a:pt x="138" y="128"/>
                  </a:lnTo>
                  <a:close/>
                  <a:moveTo>
                    <a:pt x="10" y="126"/>
                  </a:moveTo>
                  <a:lnTo>
                    <a:pt x="10" y="133"/>
                  </a:lnTo>
                  <a:lnTo>
                    <a:pt x="60" y="133"/>
                  </a:lnTo>
                  <a:lnTo>
                    <a:pt x="60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6"/>
                  </a:lnTo>
                  <a:close/>
                  <a:moveTo>
                    <a:pt x="10" y="96"/>
                  </a:moveTo>
                  <a:lnTo>
                    <a:pt x="10" y="103"/>
                  </a:lnTo>
                  <a:lnTo>
                    <a:pt x="60" y="103"/>
                  </a:lnTo>
                  <a:lnTo>
                    <a:pt x="60" y="96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0" y="96"/>
                  </a:lnTo>
                  <a:close/>
                  <a:moveTo>
                    <a:pt x="10" y="141"/>
                  </a:moveTo>
                  <a:lnTo>
                    <a:pt x="10" y="148"/>
                  </a:lnTo>
                  <a:lnTo>
                    <a:pt x="60" y="148"/>
                  </a:lnTo>
                  <a:lnTo>
                    <a:pt x="6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close/>
                  <a:moveTo>
                    <a:pt x="10" y="112"/>
                  </a:moveTo>
                  <a:lnTo>
                    <a:pt x="10" y="117"/>
                  </a:lnTo>
                  <a:lnTo>
                    <a:pt x="60" y="117"/>
                  </a:lnTo>
                  <a:lnTo>
                    <a:pt x="60" y="112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0" y="112"/>
                  </a:lnTo>
                  <a:close/>
                  <a:moveTo>
                    <a:pt x="17" y="90"/>
                  </a:moveTo>
                  <a:lnTo>
                    <a:pt x="17" y="57"/>
                  </a:lnTo>
                  <a:lnTo>
                    <a:pt x="7" y="57"/>
                  </a:lnTo>
                  <a:lnTo>
                    <a:pt x="7" y="90"/>
                  </a:lnTo>
                  <a:lnTo>
                    <a:pt x="0" y="90"/>
                  </a:lnTo>
                  <a:lnTo>
                    <a:pt x="0" y="155"/>
                  </a:lnTo>
                  <a:lnTo>
                    <a:pt x="69" y="155"/>
                  </a:lnTo>
                  <a:lnTo>
                    <a:pt x="69" y="90"/>
                  </a:lnTo>
                  <a:lnTo>
                    <a:pt x="40" y="90"/>
                  </a:lnTo>
                  <a:lnTo>
                    <a:pt x="40" y="77"/>
                  </a:lnTo>
                  <a:lnTo>
                    <a:pt x="29" y="77"/>
                  </a:lnTo>
                  <a:lnTo>
                    <a:pt x="29" y="90"/>
                  </a:lnTo>
                  <a:lnTo>
                    <a:pt x="17" y="90"/>
                  </a:lnTo>
                  <a:lnTo>
                    <a:pt x="17" y="90"/>
                  </a:lnTo>
                  <a:lnTo>
                    <a:pt x="17" y="90"/>
                  </a:lnTo>
                  <a:close/>
                  <a:moveTo>
                    <a:pt x="216" y="112"/>
                  </a:moveTo>
                  <a:lnTo>
                    <a:pt x="216" y="119"/>
                  </a:lnTo>
                  <a:lnTo>
                    <a:pt x="166" y="119"/>
                  </a:lnTo>
                  <a:lnTo>
                    <a:pt x="166" y="112"/>
                  </a:lnTo>
                  <a:lnTo>
                    <a:pt x="216" y="112"/>
                  </a:lnTo>
                  <a:lnTo>
                    <a:pt x="216" y="112"/>
                  </a:lnTo>
                  <a:lnTo>
                    <a:pt x="216" y="112"/>
                  </a:lnTo>
                  <a:close/>
                  <a:moveTo>
                    <a:pt x="216" y="128"/>
                  </a:moveTo>
                  <a:lnTo>
                    <a:pt x="216" y="133"/>
                  </a:lnTo>
                  <a:lnTo>
                    <a:pt x="166" y="133"/>
                  </a:lnTo>
                  <a:lnTo>
                    <a:pt x="166" y="128"/>
                  </a:lnTo>
                  <a:lnTo>
                    <a:pt x="216" y="128"/>
                  </a:lnTo>
                  <a:lnTo>
                    <a:pt x="216" y="128"/>
                  </a:lnTo>
                  <a:lnTo>
                    <a:pt x="216" y="128"/>
                  </a:lnTo>
                  <a:close/>
                  <a:moveTo>
                    <a:pt x="209" y="105"/>
                  </a:moveTo>
                  <a:lnTo>
                    <a:pt x="209" y="72"/>
                  </a:lnTo>
                  <a:lnTo>
                    <a:pt x="220" y="72"/>
                  </a:lnTo>
                  <a:lnTo>
                    <a:pt x="220" y="105"/>
                  </a:lnTo>
                  <a:lnTo>
                    <a:pt x="227" y="105"/>
                  </a:lnTo>
                  <a:lnTo>
                    <a:pt x="227" y="155"/>
                  </a:lnTo>
                  <a:lnTo>
                    <a:pt x="157" y="155"/>
                  </a:lnTo>
                  <a:lnTo>
                    <a:pt x="157" y="105"/>
                  </a:lnTo>
                  <a:lnTo>
                    <a:pt x="187" y="105"/>
                  </a:lnTo>
                  <a:lnTo>
                    <a:pt x="187" y="93"/>
                  </a:lnTo>
                  <a:lnTo>
                    <a:pt x="197" y="93"/>
                  </a:lnTo>
                  <a:lnTo>
                    <a:pt x="197" y="105"/>
                  </a:lnTo>
                  <a:lnTo>
                    <a:pt x="209" y="105"/>
                  </a:lnTo>
                  <a:lnTo>
                    <a:pt x="209" y="105"/>
                  </a:lnTo>
                  <a:lnTo>
                    <a:pt x="209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68"/>
            <p:cNvSpPr>
              <a:spLocks noEditPoints="1"/>
            </p:cNvSpPr>
            <p:nvPr/>
          </p:nvSpPr>
          <p:spPr bwMode="auto">
            <a:xfrm>
              <a:off x="2389188" y="341313"/>
              <a:ext cx="428625" cy="230188"/>
            </a:xfrm>
            <a:custGeom>
              <a:avLst/>
              <a:gdLst>
                <a:gd name="T0" fmla="*/ 149 w 156"/>
                <a:gd name="T1" fmla="*/ 76 h 84"/>
                <a:gd name="T2" fmla="*/ 0 w 156"/>
                <a:gd name="T3" fmla="*/ 84 h 84"/>
                <a:gd name="T4" fmla="*/ 36 w 156"/>
                <a:gd name="T5" fmla="*/ 71 h 84"/>
                <a:gd name="T6" fmla="*/ 31 w 156"/>
                <a:gd name="T7" fmla="*/ 71 h 84"/>
                <a:gd name="T8" fmla="*/ 9 w 156"/>
                <a:gd name="T9" fmla="*/ 68 h 84"/>
                <a:gd name="T10" fmla="*/ 0 w 156"/>
                <a:gd name="T11" fmla="*/ 84 h 84"/>
                <a:gd name="T12" fmla="*/ 94 w 156"/>
                <a:gd name="T13" fmla="*/ 52 h 84"/>
                <a:gd name="T14" fmla="*/ 82 w 156"/>
                <a:gd name="T15" fmla="*/ 52 h 84"/>
                <a:gd name="T16" fmla="*/ 104 w 156"/>
                <a:gd name="T17" fmla="*/ 84 h 84"/>
                <a:gd name="T18" fmla="*/ 104 w 156"/>
                <a:gd name="T19" fmla="*/ 53 h 84"/>
                <a:gd name="T20" fmla="*/ 104 w 156"/>
                <a:gd name="T21" fmla="*/ 84 h 84"/>
                <a:gd name="T22" fmla="*/ 61 w 156"/>
                <a:gd name="T23" fmla="*/ 21 h 84"/>
                <a:gd name="T24" fmla="*/ 52 w 156"/>
                <a:gd name="T25" fmla="*/ 52 h 84"/>
                <a:gd name="T26" fmla="*/ 140 w 156"/>
                <a:gd name="T27" fmla="*/ 4 h 84"/>
                <a:gd name="T28" fmla="*/ 140 w 156"/>
                <a:gd name="T29" fmla="*/ 1 h 84"/>
                <a:gd name="T30" fmla="*/ 125 w 156"/>
                <a:gd name="T31" fmla="*/ 1 h 84"/>
                <a:gd name="T32" fmla="*/ 122 w 156"/>
                <a:gd name="T33" fmla="*/ 4 h 84"/>
                <a:gd name="T34" fmla="*/ 108 w 156"/>
                <a:gd name="T35" fmla="*/ 76 h 84"/>
                <a:gd name="T36" fmla="*/ 156 w 156"/>
                <a:gd name="T37" fmla="*/ 84 h 84"/>
                <a:gd name="T38" fmla="*/ 151 w 156"/>
                <a:gd name="T39" fmla="*/ 76 h 84"/>
                <a:gd name="T40" fmla="*/ 131 w 156"/>
                <a:gd name="T41" fmla="*/ 76 h 84"/>
                <a:gd name="T42" fmla="*/ 148 w 156"/>
                <a:gd name="T43" fmla="*/ 74 h 84"/>
                <a:gd name="T44" fmla="*/ 148 w 156"/>
                <a:gd name="T45" fmla="*/ 74 h 84"/>
                <a:gd name="T46" fmla="*/ 135 w 156"/>
                <a:gd name="T47" fmla="*/ 49 h 84"/>
                <a:gd name="T48" fmla="*/ 145 w 156"/>
                <a:gd name="T49" fmla="*/ 55 h 84"/>
                <a:gd name="T50" fmla="*/ 141 w 156"/>
                <a:gd name="T51" fmla="*/ 25 h 84"/>
                <a:gd name="T52" fmla="*/ 140 w 156"/>
                <a:gd name="T53" fmla="*/ 19 h 84"/>
                <a:gd name="T54" fmla="*/ 140 w 156"/>
                <a:gd name="T55" fmla="*/ 19 h 84"/>
                <a:gd name="T56" fmla="*/ 133 w 156"/>
                <a:gd name="T57" fmla="*/ 9 h 84"/>
                <a:gd name="T58" fmla="*/ 136 w 156"/>
                <a:gd name="T59" fmla="*/ 6 h 84"/>
                <a:gd name="T60" fmla="*/ 127 w 156"/>
                <a:gd name="T61" fmla="*/ 6 h 84"/>
                <a:gd name="T62" fmla="*/ 126 w 156"/>
                <a:gd name="T63" fmla="*/ 7 h 84"/>
                <a:gd name="T64" fmla="*/ 126 w 156"/>
                <a:gd name="T65" fmla="*/ 7 h 84"/>
                <a:gd name="T66" fmla="*/ 130 w 156"/>
                <a:gd name="T67" fmla="*/ 31 h 84"/>
                <a:gd name="T68" fmla="*/ 123 w 156"/>
                <a:gd name="T69" fmla="*/ 25 h 84"/>
                <a:gd name="T70" fmla="*/ 119 w 156"/>
                <a:gd name="T71" fmla="*/ 56 h 84"/>
                <a:gd name="T72" fmla="*/ 118 w 156"/>
                <a:gd name="T73" fmla="*/ 60 h 84"/>
                <a:gd name="T74" fmla="*/ 118 w 156"/>
                <a:gd name="T75" fmla="*/ 60 h 84"/>
                <a:gd name="T76" fmla="*/ 131 w 156"/>
                <a:gd name="T77" fmla="*/ 57 h 84"/>
                <a:gd name="T78" fmla="*/ 121 w 156"/>
                <a:gd name="T79" fmla="*/ 57 h 84"/>
                <a:gd name="T80" fmla="*/ 133 w 156"/>
                <a:gd name="T81" fmla="*/ 50 h 84"/>
                <a:gd name="T82" fmla="*/ 144 w 156"/>
                <a:gd name="T83" fmla="*/ 59 h 84"/>
                <a:gd name="T84" fmla="*/ 144 w 156"/>
                <a:gd name="T85" fmla="*/ 59 h 84"/>
                <a:gd name="T86" fmla="*/ 120 w 156"/>
                <a:gd name="T87" fmla="*/ 59 h 84"/>
                <a:gd name="T88" fmla="*/ 131 w 156"/>
                <a:gd name="T89" fmla="*/ 59 h 84"/>
                <a:gd name="T90" fmla="*/ 131 w 156"/>
                <a:gd name="T91" fmla="*/ 33 h 84"/>
                <a:gd name="T92" fmla="*/ 133 w 156"/>
                <a:gd name="T93" fmla="*/ 39 h 84"/>
                <a:gd name="T94" fmla="*/ 133 w 156"/>
                <a:gd name="T95" fmla="*/ 39 h 84"/>
                <a:gd name="T96" fmla="*/ 133 w 156"/>
                <a:gd name="T97" fmla="*/ 41 h 84"/>
                <a:gd name="T98" fmla="*/ 141 w 156"/>
                <a:gd name="T99" fmla="*/ 41 h 84"/>
                <a:gd name="T100" fmla="*/ 131 w 156"/>
                <a:gd name="T101" fmla="*/ 46 h 84"/>
                <a:gd name="T102" fmla="*/ 125 w 156"/>
                <a:gd name="T103" fmla="*/ 21 h 84"/>
                <a:gd name="T104" fmla="*/ 125 w 156"/>
                <a:gd name="T105" fmla="*/ 21 h 84"/>
                <a:gd name="T106" fmla="*/ 139 w 156"/>
                <a:gd name="T107" fmla="*/ 21 h 84"/>
                <a:gd name="T108" fmla="*/ 133 w 156"/>
                <a:gd name="T109" fmla="*/ 21 h 84"/>
                <a:gd name="T110" fmla="*/ 133 w 156"/>
                <a:gd name="T111" fmla="*/ 28 h 84"/>
                <a:gd name="T112" fmla="*/ 131 w 156"/>
                <a:gd name="T113" fmla="*/ 23 h 84"/>
                <a:gd name="T114" fmla="*/ 131 w 156"/>
                <a:gd name="T115" fmla="*/ 2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84">
                  <a:moveTo>
                    <a:pt x="133" y="76"/>
                  </a:moveTo>
                  <a:cubicBezTo>
                    <a:pt x="133" y="74"/>
                    <a:pt x="133" y="71"/>
                    <a:pt x="133" y="68"/>
                  </a:cubicBezTo>
                  <a:cubicBezTo>
                    <a:pt x="138" y="71"/>
                    <a:pt x="143" y="74"/>
                    <a:pt x="149" y="76"/>
                  </a:cubicBezTo>
                  <a:cubicBezTo>
                    <a:pt x="143" y="76"/>
                    <a:pt x="138" y="76"/>
                    <a:pt x="133" y="76"/>
                  </a:cubicBezTo>
                  <a:cubicBezTo>
                    <a:pt x="133" y="76"/>
                    <a:pt x="133" y="76"/>
                    <a:pt x="133" y="76"/>
                  </a:cubicBezTo>
                  <a:close/>
                  <a:moveTo>
                    <a:pt x="0" y="84"/>
                  </a:moveTo>
                  <a:cubicBezTo>
                    <a:pt x="40" y="84"/>
                    <a:pt x="40" y="84"/>
                    <a:pt x="40" y="84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lose/>
                  <a:moveTo>
                    <a:pt x="82" y="52"/>
                  </a:moveTo>
                  <a:cubicBezTo>
                    <a:pt x="86" y="52"/>
                    <a:pt x="90" y="52"/>
                    <a:pt x="94" y="52"/>
                  </a:cubicBezTo>
                  <a:cubicBezTo>
                    <a:pt x="93" y="41"/>
                    <a:pt x="92" y="31"/>
                    <a:pt x="92" y="21"/>
                  </a:cubicBezTo>
                  <a:cubicBezTo>
                    <a:pt x="89" y="21"/>
                    <a:pt x="87" y="21"/>
                    <a:pt x="84" y="21"/>
                  </a:cubicBezTo>
                  <a:cubicBezTo>
                    <a:pt x="84" y="31"/>
                    <a:pt x="83" y="41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lose/>
                  <a:moveTo>
                    <a:pt x="104" y="84"/>
                  </a:moveTo>
                  <a:cubicBezTo>
                    <a:pt x="43" y="84"/>
                    <a:pt x="43" y="84"/>
                    <a:pt x="43" y="84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4" y="64"/>
                    <a:pt x="104" y="7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lose/>
                  <a:moveTo>
                    <a:pt x="52" y="52"/>
                  </a:moveTo>
                  <a:cubicBezTo>
                    <a:pt x="55" y="52"/>
                    <a:pt x="59" y="52"/>
                    <a:pt x="63" y="52"/>
                  </a:cubicBezTo>
                  <a:cubicBezTo>
                    <a:pt x="62" y="41"/>
                    <a:pt x="62" y="31"/>
                    <a:pt x="61" y="21"/>
                  </a:cubicBezTo>
                  <a:cubicBezTo>
                    <a:pt x="59" y="21"/>
                    <a:pt x="56" y="21"/>
                    <a:pt x="54" y="21"/>
                  </a:cubicBezTo>
                  <a:cubicBezTo>
                    <a:pt x="53" y="31"/>
                    <a:pt x="52" y="41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lose/>
                  <a:moveTo>
                    <a:pt x="151" y="76"/>
                  </a:moveTo>
                  <a:cubicBezTo>
                    <a:pt x="147" y="52"/>
                    <a:pt x="143" y="28"/>
                    <a:pt x="140" y="4"/>
                  </a:cubicBezTo>
                  <a:cubicBezTo>
                    <a:pt x="140" y="4"/>
                    <a:pt x="141" y="4"/>
                    <a:pt x="142" y="4"/>
                  </a:cubicBezTo>
                  <a:cubicBezTo>
                    <a:pt x="142" y="3"/>
                    <a:pt x="142" y="2"/>
                    <a:pt x="142" y="1"/>
                  </a:cubicBezTo>
                  <a:cubicBezTo>
                    <a:pt x="141" y="1"/>
                    <a:pt x="140" y="1"/>
                    <a:pt x="140" y="1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4" y="1"/>
                    <a:pt x="123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3"/>
                    <a:pt x="122" y="4"/>
                  </a:cubicBezTo>
                  <a:cubicBezTo>
                    <a:pt x="123" y="4"/>
                    <a:pt x="124" y="4"/>
                    <a:pt x="124" y="4"/>
                  </a:cubicBezTo>
                  <a:cubicBezTo>
                    <a:pt x="121" y="28"/>
                    <a:pt x="117" y="52"/>
                    <a:pt x="113" y="76"/>
                  </a:cubicBezTo>
                  <a:cubicBezTo>
                    <a:pt x="111" y="76"/>
                    <a:pt x="110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9"/>
                    <a:pt x="108" y="82"/>
                    <a:pt x="108" y="84"/>
                  </a:cubicBezTo>
                  <a:cubicBezTo>
                    <a:pt x="124" y="84"/>
                    <a:pt x="140" y="84"/>
                    <a:pt x="156" y="84"/>
                  </a:cubicBezTo>
                  <a:cubicBezTo>
                    <a:pt x="156" y="82"/>
                    <a:pt x="156" y="79"/>
                    <a:pt x="156" y="76"/>
                  </a:cubicBezTo>
                  <a:cubicBezTo>
                    <a:pt x="155" y="76"/>
                    <a:pt x="153" y="76"/>
                    <a:pt x="151" y="76"/>
                  </a:cubicBezTo>
                  <a:cubicBezTo>
                    <a:pt x="151" y="76"/>
                    <a:pt x="151" y="76"/>
                    <a:pt x="151" y="76"/>
                  </a:cubicBezTo>
                  <a:close/>
                  <a:moveTo>
                    <a:pt x="116" y="76"/>
                  </a:moveTo>
                  <a:cubicBezTo>
                    <a:pt x="121" y="74"/>
                    <a:pt x="126" y="71"/>
                    <a:pt x="131" y="68"/>
                  </a:cubicBezTo>
                  <a:cubicBezTo>
                    <a:pt x="131" y="71"/>
                    <a:pt x="131" y="74"/>
                    <a:pt x="131" y="76"/>
                  </a:cubicBezTo>
                  <a:cubicBezTo>
                    <a:pt x="126" y="76"/>
                    <a:pt x="121" y="76"/>
                    <a:pt x="116" y="76"/>
                  </a:cubicBezTo>
                  <a:cubicBezTo>
                    <a:pt x="116" y="76"/>
                    <a:pt x="116" y="76"/>
                    <a:pt x="116" y="76"/>
                  </a:cubicBezTo>
                  <a:close/>
                  <a:moveTo>
                    <a:pt x="148" y="74"/>
                  </a:moveTo>
                  <a:cubicBezTo>
                    <a:pt x="144" y="71"/>
                    <a:pt x="139" y="69"/>
                    <a:pt x="135" y="66"/>
                  </a:cubicBezTo>
                  <a:cubicBezTo>
                    <a:pt x="138" y="64"/>
                    <a:pt x="142" y="62"/>
                    <a:pt x="146" y="60"/>
                  </a:cubicBezTo>
                  <a:cubicBezTo>
                    <a:pt x="147" y="65"/>
                    <a:pt x="148" y="69"/>
                    <a:pt x="148" y="74"/>
                  </a:cubicBezTo>
                  <a:cubicBezTo>
                    <a:pt x="148" y="74"/>
                    <a:pt x="148" y="74"/>
                    <a:pt x="148" y="74"/>
                  </a:cubicBezTo>
                  <a:close/>
                  <a:moveTo>
                    <a:pt x="145" y="55"/>
                  </a:moveTo>
                  <a:cubicBezTo>
                    <a:pt x="142" y="53"/>
                    <a:pt x="138" y="51"/>
                    <a:pt x="135" y="49"/>
                  </a:cubicBezTo>
                  <a:cubicBezTo>
                    <a:pt x="138" y="47"/>
                    <a:pt x="141" y="45"/>
                    <a:pt x="144" y="43"/>
                  </a:cubicBezTo>
                  <a:cubicBezTo>
                    <a:pt x="144" y="47"/>
                    <a:pt x="145" y="51"/>
                    <a:pt x="145" y="55"/>
                  </a:cubicBezTo>
                  <a:cubicBezTo>
                    <a:pt x="145" y="55"/>
                    <a:pt x="145" y="55"/>
                    <a:pt x="145" y="55"/>
                  </a:cubicBezTo>
                  <a:close/>
                  <a:moveTo>
                    <a:pt x="143" y="37"/>
                  </a:moveTo>
                  <a:cubicBezTo>
                    <a:pt x="140" y="35"/>
                    <a:pt x="137" y="33"/>
                    <a:pt x="134" y="31"/>
                  </a:cubicBezTo>
                  <a:cubicBezTo>
                    <a:pt x="136" y="29"/>
                    <a:pt x="138" y="27"/>
                    <a:pt x="141" y="25"/>
                  </a:cubicBezTo>
                  <a:cubicBezTo>
                    <a:pt x="141" y="29"/>
                    <a:pt x="142" y="33"/>
                    <a:pt x="143" y="37"/>
                  </a:cubicBezTo>
                  <a:cubicBezTo>
                    <a:pt x="143" y="37"/>
                    <a:pt x="143" y="37"/>
                    <a:pt x="143" y="37"/>
                  </a:cubicBezTo>
                  <a:close/>
                  <a:moveTo>
                    <a:pt x="140" y="19"/>
                  </a:moveTo>
                  <a:cubicBezTo>
                    <a:pt x="138" y="17"/>
                    <a:pt x="136" y="15"/>
                    <a:pt x="133" y="12"/>
                  </a:cubicBezTo>
                  <a:cubicBezTo>
                    <a:pt x="135" y="11"/>
                    <a:pt x="136" y="9"/>
                    <a:pt x="138" y="7"/>
                  </a:cubicBezTo>
                  <a:cubicBezTo>
                    <a:pt x="139" y="11"/>
                    <a:pt x="139" y="15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lose/>
                  <a:moveTo>
                    <a:pt x="136" y="6"/>
                  </a:moveTo>
                  <a:cubicBezTo>
                    <a:pt x="135" y="7"/>
                    <a:pt x="134" y="8"/>
                    <a:pt x="133" y="9"/>
                  </a:cubicBezTo>
                  <a:cubicBezTo>
                    <a:pt x="133" y="8"/>
                    <a:pt x="133" y="7"/>
                    <a:pt x="133" y="6"/>
                  </a:cubicBezTo>
                  <a:cubicBezTo>
                    <a:pt x="134" y="6"/>
                    <a:pt x="135" y="6"/>
                    <a:pt x="136" y="6"/>
                  </a:cubicBezTo>
                  <a:cubicBezTo>
                    <a:pt x="136" y="6"/>
                    <a:pt x="136" y="6"/>
                    <a:pt x="136" y="6"/>
                  </a:cubicBezTo>
                  <a:close/>
                  <a:moveTo>
                    <a:pt x="131" y="6"/>
                  </a:moveTo>
                  <a:cubicBezTo>
                    <a:pt x="131" y="7"/>
                    <a:pt x="131" y="8"/>
                    <a:pt x="131" y="10"/>
                  </a:cubicBezTo>
                  <a:cubicBezTo>
                    <a:pt x="130" y="8"/>
                    <a:pt x="129" y="7"/>
                    <a:pt x="127" y="6"/>
                  </a:cubicBezTo>
                  <a:cubicBezTo>
                    <a:pt x="129" y="6"/>
                    <a:pt x="130" y="6"/>
                    <a:pt x="131" y="6"/>
                  </a:cubicBezTo>
                  <a:cubicBezTo>
                    <a:pt x="131" y="6"/>
                    <a:pt x="131" y="6"/>
                    <a:pt x="131" y="6"/>
                  </a:cubicBezTo>
                  <a:close/>
                  <a:moveTo>
                    <a:pt x="126" y="7"/>
                  </a:moveTo>
                  <a:cubicBezTo>
                    <a:pt x="128" y="9"/>
                    <a:pt x="129" y="10"/>
                    <a:pt x="131" y="12"/>
                  </a:cubicBezTo>
                  <a:cubicBezTo>
                    <a:pt x="129" y="14"/>
                    <a:pt x="126" y="17"/>
                    <a:pt x="124" y="19"/>
                  </a:cubicBezTo>
                  <a:cubicBezTo>
                    <a:pt x="125" y="15"/>
                    <a:pt x="126" y="11"/>
                    <a:pt x="126" y="7"/>
                  </a:cubicBezTo>
                  <a:cubicBezTo>
                    <a:pt x="126" y="7"/>
                    <a:pt x="126" y="7"/>
                    <a:pt x="126" y="7"/>
                  </a:cubicBezTo>
                  <a:close/>
                  <a:moveTo>
                    <a:pt x="123" y="25"/>
                  </a:moveTo>
                  <a:cubicBezTo>
                    <a:pt x="126" y="27"/>
                    <a:pt x="128" y="29"/>
                    <a:pt x="130" y="31"/>
                  </a:cubicBezTo>
                  <a:cubicBezTo>
                    <a:pt x="127" y="33"/>
                    <a:pt x="124" y="35"/>
                    <a:pt x="121" y="38"/>
                  </a:cubicBezTo>
                  <a:cubicBezTo>
                    <a:pt x="122" y="34"/>
                    <a:pt x="123" y="29"/>
                    <a:pt x="123" y="25"/>
                  </a:cubicBezTo>
                  <a:cubicBezTo>
                    <a:pt x="123" y="25"/>
                    <a:pt x="123" y="25"/>
                    <a:pt x="123" y="25"/>
                  </a:cubicBezTo>
                  <a:close/>
                  <a:moveTo>
                    <a:pt x="121" y="42"/>
                  </a:moveTo>
                  <a:cubicBezTo>
                    <a:pt x="124" y="44"/>
                    <a:pt x="127" y="46"/>
                    <a:pt x="130" y="48"/>
                  </a:cubicBezTo>
                  <a:cubicBezTo>
                    <a:pt x="126" y="51"/>
                    <a:pt x="122" y="53"/>
                    <a:pt x="119" y="56"/>
                  </a:cubicBezTo>
                  <a:cubicBezTo>
                    <a:pt x="119" y="51"/>
                    <a:pt x="120" y="47"/>
                    <a:pt x="121" y="42"/>
                  </a:cubicBezTo>
                  <a:cubicBezTo>
                    <a:pt x="121" y="42"/>
                    <a:pt x="121" y="42"/>
                    <a:pt x="121" y="42"/>
                  </a:cubicBezTo>
                  <a:close/>
                  <a:moveTo>
                    <a:pt x="118" y="60"/>
                  </a:moveTo>
                  <a:cubicBezTo>
                    <a:pt x="122" y="62"/>
                    <a:pt x="126" y="65"/>
                    <a:pt x="130" y="67"/>
                  </a:cubicBezTo>
                  <a:cubicBezTo>
                    <a:pt x="125" y="69"/>
                    <a:pt x="120" y="72"/>
                    <a:pt x="116" y="74"/>
                  </a:cubicBezTo>
                  <a:cubicBezTo>
                    <a:pt x="116" y="70"/>
                    <a:pt x="117" y="65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lose/>
                  <a:moveTo>
                    <a:pt x="121" y="57"/>
                  </a:moveTo>
                  <a:cubicBezTo>
                    <a:pt x="124" y="57"/>
                    <a:pt x="128" y="57"/>
                    <a:pt x="131" y="57"/>
                  </a:cubicBezTo>
                  <a:cubicBezTo>
                    <a:pt x="131" y="55"/>
                    <a:pt x="131" y="53"/>
                    <a:pt x="131" y="51"/>
                  </a:cubicBezTo>
                  <a:cubicBezTo>
                    <a:pt x="128" y="53"/>
                    <a:pt x="124" y="55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lose/>
                  <a:moveTo>
                    <a:pt x="133" y="57"/>
                  </a:moveTo>
                  <a:cubicBezTo>
                    <a:pt x="136" y="57"/>
                    <a:pt x="140" y="57"/>
                    <a:pt x="143" y="57"/>
                  </a:cubicBezTo>
                  <a:cubicBezTo>
                    <a:pt x="140" y="55"/>
                    <a:pt x="136" y="53"/>
                    <a:pt x="133" y="50"/>
                  </a:cubicBezTo>
                  <a:cubicBezTo>
                    <a:pt x="133" y="53"/>
                    <a:pt x="133" y="55"/>
                    <a:pt x="133" y="57"/>
                  </a:cubicBezTo>
                  <a:cubicBezTo>
                    <a:pt x="133" y="57"/>
                    <a:pt x="133" y="57"/>
                    <a:pt x="133" y="57"/>
                  </a:cubicBezTo>
                  <a:close/>
                  <a:moveTo>
                    <a:pt x="144" y="59"/>
                  </a:moveTo>
                  <a:cubicBezTo>
                    <a:pt x="140" y="59"/>
                    <a:pt x="137" y="59"/>
                    <a:pt x="133" y="59"/>
                  </a:cubicBezTo>
                  <a:cubicBezTo>
                    <a:pt x="133" y="61"/>
                    <a:pt x="133" y="63"/>
                    <a:pt x="133" y="65"/>
                  </a:cubicBezTo>
                  <a:cubicBezTo>
                    <a:pt x="137" y="63"/>
                    <a:pt x="140" y="61"/>
                    <a:pt x="144" y="59"/>
                  </a:cubicBezTo>
                  <a:cubicBezTo>
                    <a:pt x="144" y="59"/>
                    <a:pt x="144" y="59"/>
                    <a:pt x="144" y="59"/>
                  </a:cubicBezTo>
                  <a:close/>
                  <a:moveTo>
                    <a:pt x="131" y="59"/>
                  </a:moveTo>
                  <a:cubicBezTo>
                    <a:pt x="127" y="59"/>
                    <a:pt x="124" y="59"/>
                    <a:pt x="120" y="59"/>
                  </a:cubicBezTo>
                  <a:cubicBezTo>
                    <a:pt x="124" y="61"/>
                    <a:pt x="127" y="63"/>
                    <a:pt x="131" y="65"/>
                  </a:cubicBezTo>
                  <a:cubicBezTo>
                    <a:pt x="131" y="63"/>
                    <a:pt x="131" y="61"/>
                    <a:pt x="131" y="59"/>
                  </a:cubicBezTo>
                  <a:cubicBezTo>
                    <a:pt x="131" y="59"/>
                    <a:pt x="131" y="59"/>
                    <a:pt x="131" y="59"/>
                  </a:cubicBezTo>
                  <a:close/>
                  <a:moveTo>
                    <a:pt x="123" y="39"/>
                  </a:moveTo>
                  <a:cubicBezTo>
                    <a:pt x="125" y="39"/>
                    <a:pt x="128" y="39"/>
                    <a:pt x="131" y="39"/>
                  </a:cubicBezTo>
                  <a:cubicBezTo>
                    <a:pt x="131" y="37"/>
                    <a:pt x="131" y="35"/>
                    <a:pt x="131" y="33"/>
                  </a:cubicBezTo>
                  <a:cubicBezTo>
                    <a:pt x="128" y="35"/>
                    <a:pt x="125" y="37"/>
                    <a:pt x="123" y="39"/>
                  </a:cubicBezTo>
                  <a:cubicBezTo>
                    <a:pt x="123" y="39"/>
                    <a:pt x="123" y="39"/>
                    <a:pt x="123" y="39"/>
                  </a:cubicBezTo>
                  <a:close/>
                  <a:moveTo>
                    <a:pt x="133" y="39"/>
                  </a:moveTo>
                  <a:cubicBezTo>
                    <a:pt x="136" y="39"/>
                    <a:pt x="139" y="39"/>
                    <a:pt x="141" y="39"/>
                  </a:cubicBezTo>
                  <a:cubicBezTo>
                    <a:pt x="139" y="37"/>
                    <a:pt x="136" y="35"/>
                    <a:pt x="133" y="33"/>
                  </a:cubicBezTo>
                  <a:cubicBezTo>
                    <a:pt x="133" y="35"/>
                    <a:pt x="133" y="37"/>
                    <a:pt x="133" y="39"/>
                  </a:cubicBezTo>
                  <a:cubicBezTo>
                    <a:pt x="133" y="39"/>
                    <a:pt x="133" y="39"/>
                    <a:pt x="133" y="39"/>
                  </a:cubicBezTo>
                  <a:close/>
                  <a:moveTo>
                    <a:pt x="141" y="41"/>
                  </a:moveTo>
                  <a:cubicBezTo>
                    <a:pt x="139" y="41"/>
                    <a:pt x="136" y="41"/>
                    <a:pt x="133" y="41"/>
                  </a:cubicBezTo>
                  <a:cubicBezTo>
                    <a:pt x="133" y="43"/>
                    <a:pt x="133" y="45"/>
                    <a:pt x="133" y="47"/>
                  </a:cubicBezTo>
                  <a:cubicBezTo>
                    <a:pt x="136" y="45"/>
                    <a:pt x="139" y="43"/>
                    <a:pt x="141" y="41"/>
                  </a:cubicBezTo>
                  <a:cubicBezTo>
                    <a:pt x="141" y="41"/>
                    <a:pt x="141" y="41"/>
                    <a:pt x="141" y="41"/>
                  </a:cubicBezTo>
                  <a:close/>
                  <a:moveTo>
                    <a:pt x="131" y="41"/>
                  </a:moveTo>
                  <a:cubicBezTo>
                    <a:pt x="128" y="41"/>
                    <a:pt x="126" y="41"/>
                    <a:pt x="123" y="41"/>
                  </a:cubicBezTo>
                  <a:cubicBezTo>
                    <a:pt x="126" y="43"/>
                    <a:pt x="128" y="45"/>
                    <a:pt x="131" y="46"/>
                  </a:cubicBezTo>
                  <a:cubicBezTo>
                    <a:pt x="131" y="45"/>
                    <a:pt x="131" y="43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lose/>
                  <a:moveTo>
                    <a:pt x="125" y="21"/>
                  </a:moveTo>
                  <a:cubicBezTo>
                    <a:pt x="127" y="21"/>
                    <a:pt x="129" y="21"/>
                    <a:pt x="131" y="21"/>
                  </a:cubicBezTo>
                  <a:cubicBezTo>
                    <a:pt x="131" y="19"/>
                    <a:pt x="131" y="17"/>
                    <a:pt x="131" y="15"/>
                  </a:cubicBezTo>
                  <a:cubicBezTo>
                    <a:pt x="129" y="17"/>
                    <a:pt x="127" y="19"/>
                    <a:pt x="125" y="21"/>
                  </a:cubicBezTo>
                  <a:cubicBezTo>
                    <a:pt x="125" y="21"/>
                    <a:pt x="125" y="21"/>
                    <a:pt x="125" y="21"/>
                  </a:cubicBezTo>
                  <a:close/>
                  <a:moveTo>
                    <a:pt x="133" y="21"/>
                  </a:moveTo>
                  <a:cubicBezTo>
                    <a:pt x="135" y="21"/>
                    <a:pt x="137" y="21"/>
                    <a:pt x="139" y="21"/>
                  </a:cubicBezTo>
                  <a:cubicBezTo>
                    <a:pt x="137" y="19"/>
                    <a:pt x="135" y="17"/>
                    <a:pt x="133" y="15"/>
                  </a:cubicBezTo>
                  <a:cubicBezTo>
                    <a:pt x="133" y="17"/>
                    <a:pt x="133" y="19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lose/>
                  <a:moveTo>
                    <a:pt x="139" y="23"/>
                  </a:moveTo>
                  <a:cubicBezTo>
                    <a:pt x="137" y="23"/>
                    <a:pt x="135" y="23"/>
                    <a:pt x="133" y="23"/>
                  </a:cubicBezTo>
                  <a:cubicBezTo>
                    <a:pt x="133" y="25"/>
                    <a:pt x="133" y="27"/>
                    <a:pt x="133" y="28"/>
                  </a:cubicBezTo>
                  <a:cubicBezTo>
                    <a:pt x="135" y="27"/>
                    <a:pt x="137" y="25"/>
                    <a:pt x="139" y="23"/>
                  </a:cubicBezTo>
                  <a:cubicBezTo>
                    <a:pt x="139" y="23"/>
                    <a:pt x="139" y="23"/>
                    <a:pt x="139" y="23"/>
                  </a:cubicBezTo>
                  <a:close/>
                  <a:moveTo>
                    <a:pt x="131" y="23"/>
                  </a:moveTo>
                  <a:cubicBezTo>
                    <a:pt x="129" y="23"/>
                    <a:pt x="127" y="23"/>
                    <a:pt x="125" y="23"/>
                  </a:cubicBezTo>
                  <a:cubicBezTo>
                    <a:pt x="127" y="25"/>
                    <a:pt x="129" y="27"/>
                    <a:pt x="131" y="28"/>
                  </a:cubicBezTo>
                  <a:cubicBezTo>
                    <a:pt x="131" y="27"/>
                    <a:pt x="131" y="25"/>
                    <a:pt x="131" y="23"/>
                  </a:cubicBezTo>
                  <a:cubicBezTo>
                    <a:pt x="131" y="23"/>
                    <a:pt x="131" y="23"/>
                    <a:pt x="13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9"/>
            <p:cNvSpPr>
              <a:spLocks noEditPoints="1"/>
            </p:cNvSpPr>
            <p:nvPr/>
          </p:nvSpPr>
          <p:spPr bwMode="auto">
            <a:xfrm>
              <a:off x="3824288" y="522288"/>
              <a:ext cx="90488" cy="63500"/>
            </a:xfrm>
            <a:custGeom>
              <a:avLst/>
              <a:gdLst>
                <a:gd name="T0" fmla="*/ 10 w 33"/>
                <a:gd name="T1" fmla="*/ 15 h 23"/>
                <a:gd name="T2" fmla="*/ 29 w 33"/>
                <a:gd name="T3" fmla="*/ 22 h 23"/>
                <a:gd name="T4" fmla="*/ 32 w 33"/>
                <a:gd name="T5" fmla="*/ 19 h 23"/>
                <a:gd name="T6" fmla="*/ 29 w 33"/>
                <a:gd name="T7" fmla="*/ 16 h 23"/>
                <a:gd name="T8" fmla="*/ 26 w 33"/>
                <a:gd name="T9" fmla="*/ 19 h 23"/>
                <a:gd name="T10" fmla="*/ 26 w 33"/>
                <a:gd name="T11" fmla="*/ 21 h 23"/>
                <a:gd name="T12" fmla="*/ 29 w 33"/>
                <a:gd name="T13" fmla="*/ 21 h 23"/>
                <a:gd name="T14" fmla="*/ 27 w 33"/>
                <a:gd name="T15" fmla="*/ 20 h 23"/>
                <a:gd name="T16" fmla="*/ 26 w 33"/>
                <a:gd name="T17" fmla="*/ 19 h 23"/>
                <a:gd name="T18" fmla="*/ 29 w 33"/>
                <a:gd name="T19" fmla="*/ 16 h 23"/>
                <a:gd name="T20" fmla="*/ 31 w 33"/>
                <a:gd name="T21" fmla="*/ 19 h 23"/>
                <a:gd name="T22" fmla="*/ 29 w 33"/>
                <a:gd name="T23" fmla="*/ 21 h 23"/>
                <a:gd name="T24" fmla="*/ 14 w 33"/>
                <a:gd name="T25" fmla="*/ 19 h 23"/>
                <a:gd name="T26" fmla="*/ 10 w 33"/>
                <a:gd name="T27" fmla="*/ 23 h 23"/>
                <a:gd name="T28" fmla="*/ 7 w 33"/>
                <a:gd name="T29" fmla="*/ 23 h 23"/>
                <a:gd name="T30" fmla="*/ 1 w 33"/>
                <a:gd name="T31" fmla="*/ 19 h 23"/>
                <a:gd name="T32" fmla="*/ 0 w 33"/>
                <a:gd name="T33" fmla="*/ 15 h 23"/>
                <a:gd name="T34" fmla="*/ 2 w 33"/>
                <a:gd name="T35" fmla="*/ 11 h 23"/>
                <a:gd name="T36" fmla="*/ 4 w 33"/>
                <a:gd name="T37" fmla="*/ 8 h 23"/>
                <a:gd name="T38" fmla="*/ 16 w 33"/>
                <a:gd name="T39" fmla="*/ 0 h 23"/>
                <a:gd name="T40" fmla="*/ 18 w 33"/>
                <a:gd name="T41" fmla="*/ 7 h 23"/>
                <a:gd name="T42" fmla="*/ 31 w 33"/>
                <a:gd name="T43" fmla="*/ 15 h 23"/>
                <a:gd name="T44" fmla="*/ 15 w 33"/>
                <a:gd name="T45" fmla="*/ 16 h 23"/>
                <a:gd name="T46" fmla="*/ 6 w 33"/>
                <a:gd name="T47" fmla="*/ 2 h 23"/>
                <a:gd name="T48" fmla="*/ 11 w 33"/>
                <a:gd name="T49" fmla="*/ 17 h 23"/>
                <a:gd name="T50" fmla="*/ 12 w 33"/>
                <a:gd name="T51" fmla="*/ 16 h 23"/>
                <a:gd name="T52" fmla="*/ 12 w 33"/>
                <a:gd name="T53" fmla="*/ 16 h 23"/>
                <a:gd name="T54" fmla="*/ 12 w 33"/>
                <a:gd name="T55" fmla="*/ 16 h 23"/>
                <a:gd name="T56" fmla="*/ 12 w 33"/>
                <a:gd name="T57" fmla="*/ 16 h 23"/>
                <a:gd name="T58" fmla="*/ 12 w 33"/>
                <a:gd name="T59" fmla="*/ 16 h 23"/>
                <a:gd name="T60" fmla="*/ 12 w 33"/>
                <a:gd name="T61" fmla="*/ 16 h 23"/>
                <a:gd name="T62" fmla="*/ 11 w 33"/>
                <a:gd name="T63" fmla="*/ 16 h 23"/>
                <a:gd name="T64" fmla="*/ 11 w 33"/>
                <a:gd name="T65" fmla="*/ 16 h 23"/>
                <a:gd name="T66" fmla="*/ 10 w 33"/>
                <a:gd name="T67" fmla="*/ 16 h 23"/>
                <a:gd name="T68" fmla="*/ 10 w 33"/>
                <a:gd name="T69" fmla="*/ 16 h 23"/>
                <a:gd name="T70" fmla="*/ 10 w 33"/>
                <a:gd name="T71" fmla="*/ 16 h 23"/>
                <a:gd name="T72" fmla="*/ 10 w 33"/>
                <a:gd name="T73" fmla="*/ 16 h 23"/>
                <a:gd name="T74" fmla="*/ 10 w 33"/>
                <a:gd name="T75" fmla="*/ 16 h 23"/>
                <a:gd name="T76" fmla="*/ 10 w 33"/>
                <a:gd name="T77" fmla="*/ 16 h 23"/>
                <a:gd name="T78" fmla="*/ 10 w 33"/>
                <a:gd name="T79" fmla="*/ 16 h 23"/>
                <a:gd name="T80" fmla="*/ 10 w 33"/>
                <a:gd name="T81" fmla="*/ 16 h 23"/>
                <a:gd name="T82" fmla="*/ 10 w 33"/>
                <a:gd name="T83" fmla="*/ 16 h 23"/>
                <a:gd name="T84" fmla="*/ 10 w 33"/>
                <a:gd name="T85" fmla="*/ 16 h 23"/>
                <a:gd name="T86" fmla="*/ 10 w 33"/>
                <a:gd name="T87" fmla="*/ 16 h 23"/>
                <a:gd name="T88" fmla="*/ 10 w 33"/>
                <a:gd name="T89" fmla="*/ 16 h 23"/>
                <a:gd name="T90" fmla="*/ 10 w 33"/>
                <a:gd name="T91" fmla="*/ 16 h 23"/>
                <a:gd name="T92" fmla="*/ 10 w 33"/>
                <a:gd name="T93" fmla="*/ 16 h 23"/>
                <a:gd name="T94" fmla="*/ 10 w 33"/>
                <a:gd name="T95" fmla="*/ 16 h 23"/>
                <a:gd name="T96" fmla="*/ 10 w 33"/>
                <a:gd name="T97" fmla="*/ 18 h 23"/>
                <a:gd name="T98" fmla="*/ 8 w 33"/>
                <a:gd name="T99" fmla="*/ 18 h 23"/>
                <a:gd name="T100" fmla="*/ 7 w 33"/>
                <a:gd name="T101" fmla="*/ 19 h 23"/>
                <a:gd name="T102" fmla="*/ 3 w 33"/>
                <a:gd name="T103" fmla="*/ 16 h 23"/>
                <a:gd name="T104" fmla="*/ 3 w 33"/>
                <a:gd name="T105" fmla="*/ 16 h 23"/>
                <a:gd name="T106" fmla="*/ 5 w 33"/>
                <a:gd name="T107" fmla="*/ 15 h 23"/>
                <a:gd name="T108" fmla="*/ 5 w 33"/>
                <a:gd name="T109" fmla="*/ 13 h 23"/>
                <a:gd name="T110" fmla="*/ 7 w 33"/>
                <a:gd name="T111" fmla="*/ 11 h 23"/>
                <a:gd name="T112" fmla="*/ 6 w 33"/>
                <a:gd name="T113" fmla="*/ 12 h 23"/>
                <a:gd name="T114" fmla="*/ 6 w 33"/>
                <a:gd name="T115" fmla="*/ 12 h 23"/>
                <a:gd name="T116" fmla="*/ 5 w 33"/>
                <a:gd name="T117" fmla="*/ 12 h 23"/>
                <a:gd name="T118" fmla="*/ 9 w 33"/>
                <a:gd name="T119" fmla="*/ 13 h 23"/>
                <a:gd name="T120" fmla="*/ 15 w 33"/>
                <a:gd name="T12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" h="23">
                  <a:moveTo>
                    <a:pt x="12" y="15"/>
                  </a:moveTo>
                  <a:cubicBezTo>
                    <a:pt x="12" y="15"/>
                    <a:pt x="12" y="15"/>
                    <a:pt x="11" y="14"/>
                  </a:cubicBezTo>
                  <a:cubicBezTo>
                    <a:pt x="11" y="13"/>
                    <a:pt x="11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30" y="21"/>
                    <a:pt x="31" y="21"/>
                  </a:cubicBezTo>
                  <a:cubicBezTo>
                    <a:pt x="31" y="20"/>
                    <a:pt x="32" y="20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6"/>
                    <a:pt x="27" y="16"/>
                    <a:pt x="26" y="17"/>
                  </a:cubicBezTo>
                  <a:cubicBezTo>
                    <a:pt x="26" y="17"/>
                    <a:pt x="26" y="18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0"/>
                    <a:pt x="26" y="20"/>
                    <a:pt x="26" y="21"/>
                  </a:cubicBezTo>
                  <a:cubicBezTo>
                    <a:pt x="27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7" y="21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8"/>
                    <a:pt x="26" y="17"/>
                    <a:pt x="27" y="17"/>
                  </a:cubicBezTo>
                  <a:cubicBezTo>
                    <a:pt x="27" y="17"/>
                    <a:pt x="28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7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20"/>
                    <a:pt x="30" y="20"/>
                  </a:cubicBez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15" y="17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9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3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6"/>
                    <a:pt x="33" y="17"/>
                    <a:pt x="33" y="19"/>
                  </a:cubicBezTo>
                  <a:cubicBezTo>
                    <a:pt x="33" y="21"/>
                    <a:pt x="31" y="23"/>
                    <a:pt x="29" y="23"/>
                  </a:cubicBezTo>
                  <a:cubicBezTo>
                    <a:pt x="26" y="23"/>
                    <a:pt x="24" y="21"/>
                    <a:pt x="24" y="19"/>
                  </a:cubicBezTo>
                  <a:cubicBezTo>
                    <a:pt x="24" y="18"/>
                    <a:pt x="24" y="17"/>
                    <a:pt x="2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9" y="8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8"/>
                    <a:pt x="8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10" y="18"/>
                  </a:moveTo>
                  <a:cubicBezTo>
                    <a:pt x="11" y="18"/>
                    <a:pt x="11" y="18"/>
                    <a:pt x="11" y="17"/>
                  </a:cubicBezTo>
                  <a:cubicBezTo>
                    <a:pt x="11" y="17"/>
                    <a:pt x="11" y="17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lose/>
                  <a:moveTo>
                    <a:pt x="8" y="19"/>
                  </a:moveTo>
                  <a:cubicBezTo>
                    <a:pt x="8" y="20"/>
                    <a:pt x="8" y="20"/>
                    <a:pt x="9" y="19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8" y="18"/>
                    <a:pt x="8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5" y="18"/>
                  </a:moveTo>
                  <a:cubicBezTo>
                    <a:pt x="5" y="19"/>
                    <a:pt x="5" y="19"/>
                    <a:pt x="6" y="19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3" y="16"/>
                  </a:moveTo>
                  <a:cubicBezTo>
                    <a:pt x="3" y="16"/>
                    <a:pt x="3" y="16"/>
                    <a:pt x="4" y="17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6"/>
                    <a:pt x="5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lose/>
                  <a:moveTo>
                    <a:pt x="5" y="13"/>
                  </a:moveTo>
                  <a:cubicBezTo>
                    <a:pt x="4" y="13"/>
                    <a:pt x="4" y="13"/>
                    <a:pt x="4" y="14"/>
                  </a:cubicBezTo>
                  <a:cubicBezTo>
                    <a:pt x="3" y="15"/>
                    <a:pt x="3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lose/>
                  <a:moveTo>
                    <a:pt x="5" y="12"/>
                  </a:moveTo>
                  <a:cubicBezTo>
                    <a:pt x="5" y="12"/>
                    <a:pt x="5" y="12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lose/>
                  <a:moveTo>
                    <a:pt x="10" y="13"/>
                  </a:moveTo>
                  <a:cubicBezTo>
                    <a:pt x="10" y="12"/>
                    <a:pt x="10" y="12"/>
                    <a:pt x="9" y="12"/>
                  </a:cubicBezTo>
                  <a:cubicBezTo>
                    <a:pt x="8" y="11"/>
                    <a:pt x="8" y="11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  <a:moveTo>
                    <a:pt x="10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2169743" y="2489502"/>
            <a:ext cx="498855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,</a:t>
            </a:r>
            <a:endParaRPr lang="zh-CN" altLang="en-US" sz="8800" b="1" dirty="0">
              <a:gradFill>
                <a:gsLst>
                  <a:gs pos="0">
                    <a:srgbClr val="C1792B"/>
                  </a:gs>
                  <a:gs pos="33000">
                    <a:srgbClr val="F1BA61"/>
                  </a:gs>
                  <a:gs pos="72000">
                    <a:srgbClr val="FDE98C"/>
                  </a:gs>
                  <a:gs pos="100000">
                    <a:srgbClr val="E9A95D"/>
                  </a:gs>
                </a:gsLst>
                <a:lin ang="2700000" scaled="1"/>
              </a:gradFill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317367" y="2489502"/>
            <a:ext cx="498855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,</a:t>
            </a:r>
            <a:endParaRPr lang="zh-CN" altLang="en-US" sz="8800" b="1" dirty="0">
              <a:gradFill>
                <a:gsLst>
                  <a:gs pos="0">
                    <a:srgbClr val="C1792B"/>
                  </a:gs>
                  <a:gs pos="33000">
                    <a:srgbClr val="F1BA61"/>
                  </a:gs>
                  <a:gs pos="72000">
                    <a:srgbClr val="FDE98C"/>
                  </a:gs>
                  <a:gs pos="100000">
                    <a:srgbClr val="E9A95D"/>
                  </a:gs>
                </a:gsLst>
                <a:lin ang="2700000" scaled="1"/>
              </a:gradFill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81534" y="2489502"/>
            <a:ext cx="498855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b="1" dirty="0">
                <a:gradFill>
                  <a:gsLst>
                    <a:gs pos="0">
                      <a:srgbClr val="C1792B"/>
                    </a:gs>
                    <a:gs pos="33000">
                      <a:srgbClr val="F1BA61"/>
                    </a:gs>
                    <a:gs pos="72000">
                      <a:srgbClr val="FDE98C"/>
                    </a:gs>
                    <a:gs pos="100000">
                      <a:srgbClr val="E9A95D"/>
                    </a:gs>
                  </a:gsLst>
                  <a:lin ang="2700000" scaled="1"/>
                </a:gradFill>
                <a:ea typeface="+mj-ea"/>
              </a:rPr>
              <a:t>,</a:t>
            </a:r>
            <a:endParaRPr lang="zh-CN" altLang="en-US" sz="8800" b="1" dirty="0">
              <a:gradFill>
                <a:gsLst>
                  <a:gs pos="0">
                    <a:srgbClr val="C1792B"/>
                  </a:gs>
                  <a:gs pos="33000">
                    <a:srgbClr val="F1BA61"/>
                  </a:gs>
                  <a:gs pos="72000">
                    <a:srgbClr val="FDE98C"/>
                  </a:gs>
                  <a:gs pos="100000">
                    <a:srgbClr val="E9A95D"/>
                  </a:gs>
                </a:gsLst>
                <a:lin ang="2700000" scaled="1"/>
              </a:gra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1138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17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17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9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repeatCount="2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25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5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16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2" presetClass="entr" presetSubtype="4" repeatCount="1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4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2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23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2" presetClass="entr" presetSubtype="4" repeatCount="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8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98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9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0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2" presetClass="entr" presetSubtype="4" repeatCount="2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25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6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7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2" presetClass="entr" presetSubtype="4" repeatCount="1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4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44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2" presetClass="entr" presetSubtype="4" repeatCount="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98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98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0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51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2" presetClass="entr" presetSubtype="4" repeatCount="49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613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613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7" dur="613">
                                          <p:stCondLst>
                                            <p:cond delay="61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58" dur="613">
                                          <p:stCondLst>
                                            <p:cond delay="61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2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2" presetClass="entr" presetSubtype="4" repeatCount="2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25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4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65" dur="25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2" presetClass="entr" presetSubtype="4" repeatCount="1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4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1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72" dur="41">
                                          <p:stCondLst>
                                            <p:cond delay="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2" presetClass="entr" presetSubtype="4" repeatCount="86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98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98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8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79" dur="98">
                                          <p:stCondLst>
                                            <p:cond delay="9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36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802454" y="2280523"/>
            <a:ext cx="4875239" cy="1446550"/>
            <a:chOff x="4400175" y="2764024"/>
            <a:chExt cx="4875239" cy="1446550"/>
          </a:xfrm>
        </p:grpSpPr>
        <p:sp>
          <p:nvSpPr>
            <p:cNvPr id="2" name="矩形 1"/>
            <p:cNvSpPr/>
            <p:nvPr/>
          </p:nvSpPr>
          <p:spPr>
            <a:xfrm>
              <a:off x="4400175" y="3266143"/>
              <a:ext cx="2339102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比去年增长了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6830514" y="2764024"/>
              <a:ext cx="2444900" cy="144655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8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66%</a:t>
              </a:r>
            </a:p>
          </p:txBody>
        </p:sp>
      </p:grp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-1" y="4991153"/>
            <a:ext cx="12192001" cy="1866847"/>
            <a:chOff x="1741488" y="280988"/>
            <a:chExt cx="2187575" cy="334963"/>
          </a:xfrm>
          <a:gradFill flip="none" rotWithShape="1">
            <a:gsLst>
              <a:gs pos="0">
                <a:srgbClr val="C1792B"/>
              </a:gs>
              <a:gs pos="33000">
                <a:srgbClr val="F1BA61"/>
              </a:gs>
              <a:gs pos="72000">
                <a:srgbClr val="FDE98C"/>
              </a:gs>
              <a:gs pos="100000">
                <a:srgbClr val="E9A95D"/>
              </a:gs>
            </a:gsLst>
            <a:lin ang="2700000" scaled="1"/>
            <a:tileRect/>
          </a:gradFill>
        </p:grpSpPr>
        <p:sp>
          <p:nvSpPr>
            <p:cNvPr id="7" name="Freeform 57"/>
            <p:cNvSpPr>
              <a:spLocks/>
            </p:cNvSpPr>
            <p:nvPr/>
          </p:nvSpPr>
          <p:spPr bwMode="auto">
            <a:xfrm>
              <a:off x="1741488" y="544513"/>
              <a:ext cx="2187575" cy="71438"/>
            </a:xfrm>
            <a:custGeom>
              <a:avLst/>
              <a:gdLst>
                <a:gd name="T0" fmla="*/ 796 w 796"/>
                <a:gd name="T1" fmla="*/ 10 h 26"/>
                <a:gd name="T2" fmla="*/ 748 w 796"/>
                <a:gd name="T3" fmla="*/ 11 h 26"/>
                <a:gd name="T4" fmla="*/ 673 w 796"/>
                <a:gd name="T5" fmla="*/ 13 h 26"/>
                <a:gd name="T6" fmla="*/ 610 w 796"/>
                <a:gd name="T7" fmla="*/ 13 h 26"/>
                <a:gd name="T8" fmla="*/ 555 w 796"/>
                <a:gd name="T9" fmla="*/ 10 h 26"/>
                <a:gd name="T10" fmla="*/ 524 w 796"/>
                <a:gd name="T11" fmla="*/ 11 h 26"/>
                <a:gd name="T12" fmla="*/ 477 w 796"/>
                <a:gd name="T13" fmla="*/ 10 h 26"/>
                <a:gd name="T14" fmla="*/ 431 w 796"/>
                <a:gd name="T15" fmla="*/ 13 h 26"/>
                <a:gd name="T16" fmla="*/ 402 w 796"/>
                <a:gd name="T17" fmla="*/ 8 h 26"/>
                <a:gd name="T18" fmla="*/ 368 w 796"/>
                <a:gd name="T19" fmla="*/ 7 h 26"/>
                <a:gd name="T20" fmla="*/ 332 w 796"/>
                <a:gd name="T21" fmla="*/ 6 h 26"/>
                <a:gd name="T22" fmla="*/ 289 w 796"/>
                <a:gd name="T23" fmla="*/ 7 h 26"/>
                <a:gd name="T24" fmla="*/ 244 w 796"/>
                <a:gd name="T25" fmla="*/ 8 h 26"/>
                <a:gd name="T26" fmla="*/ 201 w 796"/>
                <a:gd name="T27" fmla="*/ 8 h 26"/>
                <a:gd name="T28" fmla="*/ 166 w 796"/>
                <a:gd name="T29" fmla="*/ 7 h 26"/>
                <a:gd name="T30" fmla="*/ 119 w 796"/>
                <a:gd name="T31" fmla="*/ 8 h 26"/>
                <a:gd name="T32" fmla="*/ 51 w 796"/>
                <a:gd name="T33" fmla="*/ 8 h 26"/>
                <a:gd name="T34" fmla="*/ 0 w 796"/>
                <a:gd name="T35" fmla="*/ 9 h 26"/>
                <a:gd name="T36" fmla="*/ 0 w 796"/>
                <a:gd name="T37" fmla="*/ 26 h 26"/>
                <a:gd name="T38" fmla="*/ 796 w 796"/>
                <a:gd name="T39" fmla="*/ 26 h 26"/>
                <a:gd name="T40" fmla="*/ 796 w 796"/>
                <a:gd name="T41" fmla="*/ 10 h 26"/>
                <a:gd name="T42" fmla="*/ 796 w 796"/>
                <a:gd name="T4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96" h="26">
                  <a:moveTo>
                    <a:pt x="796" y="10"/>
                  </a:moveTo>
                  <a:cubicBezTo>
                    <a:pt x="770" y="17"/>
                    <a:pt x="754" y="11"/>
                    <a:pt x="748" y="11"/>
                  </a:cubicBezTo>
                  <a:cubicBezTo>
                    <a:pt x="724" y="9"/>
                    <a:pt x="686" y="20"/>
                    <a:pt x="673" y="13"/>
                  </a:cubicBezTo>
                  <a:cubicBezTo>
                    <a:pt x="642" y="5"/>
                    <a:pt x="629" y="14"/>
                    <a:pt x="610" y="13"/>
                  </a:cubicBezTo>
                  <a:cubicBezTo>
                    <a:pt x="591" y="12"/>
                    <a:pt x="571" y="9"/>
                    <a:pt x="555" y="10"/>
                  </a:cubicBezTo>
                  <a:cubicBezTo>
                    <a:pt x="544" y="10"/>
                    <a:pt x="534" y="13"/>
                    <a:pt x="524" y="11"/>
                  </a:cubicBezTo>
                  <a:cubicBezTo>
                    <a:pt x="500" y="7"/>
                    <a:pt x="486" y="10"/>
                    <a:pt x="477" y="10"/>
                  </a:cubicBezTo>
                  <a:cubicBezTo>
                    <a:pt x="451" y="9"/>
                    <a:pt x="447" y="9"/>
                    <a:pt x="431" y="13"/>
                  </a:cubicBezTo>
                  <a:cubicBezTo>
                    <a:pt x="419" y="15"/>
                    <a:pt x="412" y="11"/>
                    <a:pt x="402" y="8"/>
                  </a:cubicBezTo>
                  <a:cubicBezTo>
                    <a:pt x="389" y="2"/>
                    <a:pt x="380" y="7"/>
                    <a:pt x="368" y="7"/>
                  </a:cubicBezTo>
                  <a:cubicBezTo>
                    <a:pt x="351" y="2"/>
                    <a:pt x="349" y="6"/>
                    <a:pt x="332" y="6"/>
                  </a:cubicBezTo>
                  <a:cubicBezTo>
                    <a:pt x="314" y="6"/>
                    <a:pt x="305" y="13"/>
                    <a:pt x="289" y="7"/>
                  </a:cubicBezTo>
                  <a:cubicBezTo>
                    <a:pt x="265" y="0"/>
                    <a:pt x="269" y="6"/>
                    <a:pt x="244" y="8"/>
                  </a:cubicBezTo>
                  <a:cubicBezTo>
                    <a:pt x="224" y="6"/>
                    <a:pt x="214" y="8"/>
                    <a:pt x="201" y="8"/>
                  </a:cubicBezTo>
                  <a:cubicBezTo>
                    <a:pt x="187" y="7"/>
                    <a:pt x="184" y="9"/>
                    <a:pt x="166" y="7"/>
                  </a:cubicBezTo>
                  <a:cubicBezTo>
                    <a:pt x="139" y="5"/>
                    <a:pt x="134" y="4"/>
                    <a:pt x="119" y="8"/>
                  </a:cubicBezTo>
                  <a:cubicBezTo>
                    <a:pt x="83" y="11"/>
                    <a:pt x="84" y="2"/>
                    <a:pt x="51" y="8"/>
                  </a:cubicBezTo>
                  <a:cubicBezTo>
                    <a:pt x="32" y="12"/>
                    <a:pt x="21" y="8"/>
                    <a:pt x="0" y="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96" y="26"/>
                    <a:pt x="796" y="26"/>
                    <a:pt x="796" y="26"/>
                  </a:cubicBezTo>
                  <a:cubicBezTo>
                    <a:pt x="796" y="10"/>
                    <a:pt x="796" y="10"/>
                    <a:pt x="796" y="10"/>
                  </a:cubicBezTo>
                  <a:cubicBezTo>
                    <a:pt x="796" y="10"/>
                    <a:pt x="796" y="10"/>
                    <a:pt x="79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58"/>
            <p:cNvSpPr>
              <a:spLocks noEditPoints="1"/>
            </p:cNvSpPr>
            <p:nvPr/>
          </p:nvSpPr>
          <p:spPr bwMode="auto">
            <a:xfrm>
              <a:off x="1857375" y="395288"/>
              <a:ext cx="128588" cy="180975"/>
            </a:xfrm>
            <a:custGeom>
              <a:avLst/>
              <a:gdLst>
                <a:gd name="T0" fmla="*/ 21 w 47"/>
                <a:gd name="T1" fmla="*/ 15 h 66"/>
                <a:gd name="T2" fmla="*/ 14 w 47"/>
                <a:gd name="T3" fmla="*/ 17 h 66"/>
                <a:gd name="T4" fmla="*/ 9 w 47"/>
                <a:gd name="T5" fmla="*/ 22 h 66"/>
                <a:gd name="T6" fmla="*/ 13 w 47"/>
                <a:gd name="T7" fmla="*/ 33 h 66"/>
                <a:gd name="T8" fmla="*/ 8 w 47"/>
                <a:gd name="T9" fmla="*/ 40 h 66"/>
                <a:gd name="T10" fmla="*/ 14 w 47"/>
                <a:gd name="T11" fmla="*/ 45 h 66"/>
                <a:gd name="T12" fmla="*/ 21 w 47"/>
                <a:gd name="T13" fmla="*/ 51 h 66"/>
                <a:gd name="T14" fmla="*/ 35 w 47"/>
                <a:gd name="T15" fmla="*/ 51 h 66"/>
                <a:gd name="T16" fmla="*/ 38 w 47"/>
                <a:gd name="T17" fmla="*/ 48 h 66"/>
                <a:gd name="T18" fmla="*/ 28 w 47"/>
                <a:gd name="T19" fmla="*/ 42 h 66"/>
                <a:gd name="T20" fmla="*/ 41 w 47"/>
                <a:gd name="T21" fmla="*/ 35 h 66"/>
                <a:gd name="T22" fmla="*/ 39 w 47"/>
                <a:gd name="T23" fmla="*/ 24 h 66"/>
                <a:gd name="T24" fmla="*/ 33 w 47"/>
                <a:gd name="T25" fmla="*/ 19 h 66"/>
                <a:gd name="T26" fmla="*/ 29 w 47"/>
                <a:gd name="T27" fmla="*/ 12 h 66"/>
                <a:gd name="T28" fmla="*/ 17 w 47"/>
                <a:gd name="T29" fmla="*/ 7 h 66"/>
                <a:gd name="T30" fmla="*/ 28 w 47"/>
                <a:gd name="T31" fmla="*/ 13 h 66"/>
                <a:gd name="T32" fmla="*/ 21 w 47"/>
                <a:gd name="T33" fmla="*/ 15 h 66"/>
                <a:gd name="T34" fmla="*/ 33 w 47"/>
                <a:gd name="T35" fmla="*/ 16 h 66"/>
                <a:gd name="T36" fmla="*/ 15 w 47"/>
                <a:gd name="T37" fmla="*/ 17 h 66"/>
                <a:gd name="T38" fmla="*/ 30 w 47"/>
                <a:gd name="T39" fmla="*/ 18 h 66"/>
                <a:gd name="T40" fmla="*/ 23 w 47"/>
                <a:gd name="T41" fmla="*/ 19 h 66"/>
                <a:gd name="T42" fmla="*/ 28 w 47"/>
                <a:gd name="T43" fmla="*/ 19 h 66"/>
                <a:gd name="T44" fmla="*/ 22 w 47"/>
                <a:gd name="T45" fmla="*/ 20 h 66"/>
                <a:gd name="T46" fmla="*/ 36 w 47"/>
                <a:gd name="T47" fmla="*/ 21 h 66"/>
                <a:gd name="T48" fmla="*/ 31 w 47"/>
                <a:gd name="T49" fmla="*/ 22 h 66"/>
                <a:gd name="T50" fmla="*/ 31 w 47"/>
                <a:gd name="T51" fmla="*/ 23 h 66"/>
                <a:gd name="T52" fmla="*/ 28 w 47"/>
                <a:gd name="T53" fmla="*/ 26 h 66"/>
                <a:gd name="T54" fmla="*/ 31 w 47"/>
                <a:gd name="T55" fmla="*/ 32 h 66"/>
                <a:gd name="T56" fmla="*/ 13 w 47"/>
                <a:gd name="T57" fmla="*/ 25 h 66"/>
                <a:gd name="T58" fmla="*/ 28 w 47"/>
                <a:gd name="T59" fmla="*/ 27 h 66"/>
                <a:gd name="T60" fmla="*/ 37 w 47"/>
                <a:gd name="T61" fmla="*/ 29 h 66"/>
                <a:gd name="T62" fmla="*/ 29 w 47"/>
                <a:gd name="T63" fmla="*/ 28 h 66"/>
                <a:gd name="T64" fmla="*/ 14 w 47"/>
                <a:gd name="T65" fmla="*/ 31 h 66"/>
                <a:gd name="T66" fmla="*/ 14 w 47"/>
                <a:gd name="T67" fmla="*/ 31 h 66"/>
                <a:gd name="T68" fmla="*/ 35 w 47"/>
                <a:gd name="T69" fmla="*/ 35 h 66"/>
                <a:gd name="T70" fmla="*/ 19 w 47"/>
                <a:gd name="T71" fmla="*/ 35 h 66"/>
                <a:gd name="T72" fmla="*/ 29 w 47"/>
                <a:gd name="T73" fmla="*/ 32 h 66"/>
                <a:gd name="T74" fmla="*/ 25 w 47"/>
                <a:gd name="T75" fmla="*/ 33 h 66"/>
                <a:gd name="T76" fmla="*/ 17 w 47"/>
                <a:gd name="T77" fmla="*/ 33 h 66"/>
                <a:gd name="T78" fmla="*/ 27 w 47"/>
                <a:gd name="T79" fmla="*/ 34 h 66"/>
                <a:gd name="T80" fmla="*/ 21 w 47"/>
                <a:gd name="T81" fmla="*/ 36 h 66"/>
                <a:gd name="T82" fmla="*/ 27 w 47"/>
                <a:gd name="T83" fmla="*/ 39 h 66"/>
                <a:gd name="T84" fmla="*/ 22 w 47"/>
                <a:gd name="T85" fmla="*/ 37 h 66"/>
                <a:gd name="T86" fmla="*/ 18 w 47"/>
                <a:gd name="T87" fmla="*/ 37 h 66"/>
                <a:gd name="T88" fmla="*/ 23 w 47"/>
                <a:gd name="T89" fmla="*/ 38 h 66"/>
                <a:gd name="T90" fmla="*/ 12 w 47"/>
                <a:gd name="T91" fmla="*/ 41 h 66"/>
                <a:gd name="T92" fmla="*/ 27 w 47"/>
                <a:gd name="T93" fmla="*/ 40 h 66"/>
                <a:gd name="T94" fmla="*/ 26 w 47"/>
                <a:gd name="T95" fmla="*/ 41 h 66"/>
                <a:gd name="T96" fmla="*/ 26 w 47"/>
                <a:gd name="T97" fmla="*/ 42 h 66"/>
                <a:gd name="T98" fmla="*/ 27 w 47"/>
                <a:gd name="T99" fmla="*/ 42 h 66"/>
                <a:gd name="T100" fmla="*/ 25 w 47"/>
                <a:gd name="T101" fmla="*/ 43 h 66"/>
                <a:gd name="T102" fmla="*/ 25 w 47"/>
                <a:gd name="T103" fmla="*/ 44 h 66"/>
                <a:gd name="T104" fmla="*/ 22 w 47"/>
                <a:gd name="T105" fmla="*/ 45 h 66"/>
                <a:gd name="T106" fmla="*/ 14 w 47"/>
                <a:gd name="T107" fmla="*/ 45 h 66"/>
                <a:gd name="T108" fmla="*/ 19 w 47"/>
                <a:gd name="T109" fmla="*/ 46 h 66"/>
                <a:gd name="T110" fmla="*/ 15 w 47"/>
                <a:gd name="T111" fmla="*/ 50 h 66"/>
                <a:gd name="T112" fmla="*/ 32 w 47"/>
                <a:gd name="T113" fmla="*/ 49 h 66"/>
                <a:gd name="T114" fmla="*/ 25 w 47"/>
                <a:gd name="T115" fmla="*/ 48 h 66"/>
                <a:gd name="T116" fmla="*/ 22 w 47"/>
                <a:gd name="T117" fmla="*/ 49 h 66"/>
                <a:gd name="T118" fmla="*/ 33 w 47"/>
                <a:gd name="T119" fmla="*/ 49 h 66"/>
                <a:gd name="T120" fmla="*/ 19 w 47"/>
                <a:gd name="T121" fmla="*/ 51 h 66"/>
                <a:gd name="T122" fmla="*/ 11 w 47"/>
                <a:gd name="T123" fmla="*/ 51 h 66"/>
                <a:gd name="T124" fmla="*/ 38 w 47"/>
                <a:gd name="T125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" h="66">
                  <a:moveTo>
                    <a:pt x="26" y="1"/>
                  </a:moveTo>
                  <a:cubicBezTo>
                    <a:pt x="25" y="1"/>
                    <a:pt x="25" y="1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3"/>
                  </a:cubicBezTo>
                  <a:cubicBezTo>
                    <a:pt x="25" y="3"/>
                    <a:pt x="25" y="2"/>
                    <a:pt x="25" y="2"/>
                  </a:cubicBezTo>
                  <a:cubicBezTo>
                    <a:pt x="25" y="3"/>
                    <a:pt x="25" y="3"/>
                    <a:pt x="25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4"/>
                    <a:pt x="25" y="5"/>
                    <a:pt x="25" y="7"/>
                  </a:cubicBezTo>
                  <a:cubicBezTo>
                    <a:pt x="25" y="8"/>
                    <a:pt x="25" y="9"/>
                    <a:pt x="25" y="11"/>
                  </a:cubicBezTo>
                  <a:cubicBezTo>
                    <a:pt x="24" y="9"/>
                    <a:pt x="23" y="8"/>
                    <a:pt x="22" y="7"/>
                  </a:cubicBezTo>
                  <a:cubicBezTo>
                    <a:pt x="23" y="8"/>
                    <a:pt x="24" y="9"/>
                    <a:pt x="25" y="11"/>
                  </a:cubicBezTo>
                  <a:cubicBezTo>
                    <a:pt x="25" y="11"/>
                    <a:pt x="25" y="12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1" y="7"/>
                    <a:pt x="21" y="7"/>
                    <a:pt x="23" y="9"/>
                  </a:cubicBezTo>
                  <a:cubicBezTo>
                    <a:pt x="22" y="10"/>
                    <a:pt x="21" y="12"/>
                    <a:pt x="21" y="13"/>
                  </a:cubicBezTo>
                  <a:cubicBezTo>
                    <a:pt x="20" y="11"/>
                    <a:pt x="20" y="13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19" y="11"/>
                    <a:pt x="18" y="9"/>
                    <a:pt x="18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8" y="5"/>
                    <a:pt x="18" y="5"/>
                  </a:cubicBezTo>
                  <a:cubicBezTo>
                    <a:pt x="18" y="5"/>
                    <a:pt x="17" y="6"/>
                    <a:pt x="17" y="7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8" y="9"/>
                    <a:pt x="18" y="10"/>
                  </a:cubicBezTo>
                  <a:cubicBezTo>
                    <a:pt x="18" y="9"/>
                    <a:pt x="15" y="7"/>
                    <a:pt x="15" y="7"/>
                  </a:cubicBezTo>
                  <a:cubicBezTo>
                    <a:pt x="16" y="8"/>
                    <a:pt x="18" y="9"/>
                    <a:pt x="18" y="10"/>
                  </a:cubicBezTo>
                  <a:cubicBezTo>
                    <a:pt x="19" y="10"/>
                    <a:pt x="19" y="10"/>
                    <a:pt x="19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10"/>
                  </a:cubicBezTo>
                  <a:cubicBezTo>
                    <a:pt x="18" y="10"/>
                    <a:pt x="18" y="10"/>
                    <a:pt x="19" y="11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21" y="11"/>
                    <a:pt x="18" y="10"/>
                    <a:pt x="22" y="15"/>
                  </a:cubicBezTo>
                  <a:cubicBezTo>
                    <a:pt x="21" y="15"/>
                    <a:pt x="21" y="15"/>
                    <a:pt x="20" y="15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19" y="14"/>
                    <a:pt x="19" y="14"/>
                    <a:pt x="20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6" y="14"/>
                    <a:pt x="16" y="14"/>
                  </a:cubicBezTo>
                  <a:cubicBezTo>
                    <a:pt x="16" y="14"/>
                    <a:pt x="17" y="14"/>
                    <a:pt x="17" y="14"/>
                  </a:cubicBezTo>
                  <a:cubicBezTo>
                    <a:pt x="17" y="15"/>
                    <a:pt x="17" y="15"/>
                    <a:pt x="18" y="16"/>
                  </a:cubicBezTo>
                  <a:cubicBezTo>
                    <a:pt x="17" y="15"/>
                    <a:pt x="16" y="14"/>
                    <a:pt x="16" y="14"/>
                  </a:cubicBezTo>
                  <a:cubicBezTo>
                    <a:pt x="18" y="15"/>
                    <a:pt x="18" y="17"/>
                    <a:pt x="19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7" y="16"/>
                    <a:pt x="17" y="16"/>
                    <a:pt x="16" y="16"/>
                  </a:cubicBezTo>
                  <a:cubicBezTo>
                    <a:pt x="16" y="15"/>
                    <a:pt x="15" y="14"/>
                    <a:pt x="15" y="14"/>
                  </a:cubicBezTo>
                  <a:cubicBezTo>
                    <a:pt x="16" y="15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5" y="17"/>
                    <a:pt x="15" y="17"/>
                  </a:cubicBezTo>
                  <a:cubicBezTo>
                    <a:pt x="15" y="16"/>
                    <a:pt x="14" y="15"/>
                    <a:pt x="13" y="14"/>
                  </a:cubicBezTo>
                  <a:cubicBezTo>
                    <a:pt x="13" y="14"/>
                    <a:pt x="13" y="12"/>
                    <a:pt x="13" y="11"/>
                  </a:cubicBezTo>
                  <a:cubicBezTo>
                    <a:pt x="13" y="12"/>
                    <a:pt x="13" y="13"/>
                    <a:pt x="13" y="14"/>
                  </a:cubicBezTo>
                  <a:cubicBezTo>
                    <a:pt x="12" y="13"/>
                    <a:pt x="13" y="13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3" y="14"/>
                    <a:pt x="13" y="15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4" y="15"/>
                    <a:pt x="14" y="16"/>
                    <a:pt x="15" y="17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3" y="17"/>
                  </a:cubicBezTo>
                  <a:cubicBezTo>
                    <a:pt x="13" y="16"/>
                    <a:pt x="12" y="16"/>
                    <a:pt x="12" y="16"/>
                  </a:cubicBezTo>
                  <a:cubicBezTo>
                    <a:pt x="13" y="16"/>
                    <a:pt x="13" y="17"/>
                    <a:pt x="14" y="17"/>
                  </a:cubicBezTo>
                  <a:cubicBezTo>
                    <a:pt x="13" y="17"/>
                    <a:pt x="12" y="17"/>
                    <a:pt x="10" y="17"/>
                  </a:cubicBezTo>
                  <a:cubicBezTo>
                    <a:pt x="12" y="17"/>
                    <a:pt x="13" y="17"/>
                    <a:pt x="14" y="17"/>
                  </a:cubicBezTo>
                  <a:cubicBezTo>
                    <a:pt x="15" y="17"/>
                    <a:pt x="16" y="18"/>
                    <a:pt x="16" y="18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9" y="20"/>
                    <a:pt x="17" y="19"/>
                    <a:pt x="20" y="21"/>
                  </a:cubicBezTo>
                  <a:cubicBezTo>
                    <a:pt x="19" y="21"/>
                    <a:pt x="17" y="21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1"/>
                    <a:pt x="20" y="21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0" y="23"/>
                  </a:cubicBezTo>
                  <a:cubicBezTo>
                    <a:pt x="19" y="22"/>
                    <a:pt x="18" y="21"/>
                    <a:pt x="18" y="21"/>
                  </a:cubicBezTo>
                  <a:cubicBezTo>
                    <a:pt x="19" y="22"/>
                    <a:pt x="19" y="22"/>
                    <a:pt x="20" y="23"/>
                  </a:cubicBezTo>
                  <a:cubicBezTo>
                    <a:pt x="19" y="23"/>
                    <a:pt x="17" y="23"/>
                    <a:pt x="16" y="23"/>
                  </a:cubicBezTo>
                  <a:cubicBezTo>
                    <a:pt x="17" y="23"/>
                    <a:pt x="18" y="23"/>
                    <a:pt x="20" y="23"/>
                  </a:cubicBezTo>
                  <a:cubicBezTo>
                    <a:pt x="18" y="23"/>
                    <a:pt x="17" y="24"/>
                    <a:pt x="16" y="24"/>
                  </a:cubicBezTo>
                  <a:cubicBezTo>
                    <a:pt x="20" y="23"/>
                    <a:pt x="20" y="22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5"/>
                    <a:pt x="20" y="24"/>
                    <a:pt x="19" y="24"/>
                  </a:cubicBezTo>
                  <a:cubicBezTo>
                    <a:pt x="20" y="25"/>
                    <a:pt x="21" y="25"/>
                    <a:pt x="22" y="25"/>
                  </a:cubicBezTo>
                  <a:cubicBezTo>
                    <a:pt x="21" y="25"/>
                    <a:pt x="20" y="26"/>
                    <a:pt x="20" y="26"/>
                  </a:cubicBezTo>
                  <a:cubicBezTo>
                    <a:pt x="20" y="26"/>
                    <a:pt x="21" y="26"/>
                    <a:pt x="22" y="25"/>
                  </a:cubicBezTo>
                  <a:cubicBezTo>
                    <a:pt x="22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8"/>
                    <a:pt x="23" y="26"/>
                    <a:pt x="23" y="29"/>
                  </a:cubicBezTo>
                  <a:cubicBezTo>
                    <a:pt x="21" y="29"/>
                    <a:pt x="21" y="29"/>
                    <a:pt x="19" y="29"/>
                  </a:cubicBezTo>
                  <a:cubicBezTo>
                    <a:pt x="18" y="27"/>
                    <a:pt x="17" y="25"/>
                    <a:pt x="15" y="25"/>
                  </a:cubicBezTo>
                  <a:cubicBezTo>
                    <a:pt x="17" y="26"/>
                    <a:pt x="18" y="27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27"/>
                    <a:pt x="14" y="26"/>
                    <a:pt x="13" y="25"/>
                  </a:cubicBezTo>
                  <a:cubicBezTo>
                    <a:pt x="12" y="23"/>
                    <a:pt x="12" y="22"/>
                    <a:pt x="12" y="22"/>
                  </a:cubicBezTo>
                  <a:cubicBezTo>
                    <a:pt x="12" y="23"/>
                    <a:pt x="13" y="24"/>
                    <a:pt x="13" y="25"/>
                  </a:cubicBezTo>
                  <a:cubicBezTo>
                    <a:pt x="11" y="24"/>
                    <a:pt x="11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9" y="22"/>
                    <a:pt x="8" y="22"/>
                    <a:pt x="8" y="22"/>
                  </a:cubicBezTo>
                  <a:cubicBezTo>
                    <a:pt x="8" y="22"/>
                    <a:pt x="10" y="23"/>
                    <a:pt x="10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3" y="26"/>
                    <a:pt x="13" y="26"/>
                    <a:pt x="15" y="27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1" y="26"/>
                    <a:pt x="10" y="25"/>
                  </a:cubicBezTo>
                  <a:cubicBezTo>
                    <a:pt x="11" y="26"/>
                    <a:pt x="11" y="27"/>
                    <a:pt x="12" y="27"/>
                  </a:cubicBezTo>
                  <a:cubicBezTo>
                    <a:pt x="11" y="27"/>
                    <a:pt x="10" y="26"/>
                    <a:pt x="9" y="25"/>
                  </a:cubicBezTo>
                  <a:cubicBezTo>
                    <a:pt x="9" y="25"/>
                    <a:pt x="11" y="27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8"/>
                    <a:pt x="10" y="27"/>
                  </a:cubicBezTo>
                  <a:cubicBezTo>
                    <a:pt x="10" y="27"/>
                    <a:pt x="10" y="26"/>
                    <a:pt x="9" y="26"/>
                  </a:cubicBezTo>
                  <a:cubicBezTo>
                    <a:pt x="9" y="26"/>
                    <a:pt x="10" y="27"/>
                    <a:pt x="10" y="27"/>
                  </a:cubicBezTo>
                  <a:cubicBezTo>
                    <a:pt x="10" y="27"/>
                    <a:pt x="9" y="26"/>
                    <a:pt x="9" y="26"/>
                  </a:cubicBezTo>
                  <a:cubicBezTo>
                    <a:pt x="8" y="26"/>
                    <a:pt x="7" y="25"/>
                    <a:pt x="7" y="25"/>
                  </a:cubicBezTo>
                  <a:cubicBezTo>
                    <a:pt x="8" y="26"/>
                    <a:pt x="8" y="26"/>
                    <a:pt x="9" y="26"/>
                  </a:cubicBezTo>
                  <a:cubicBezTo>
                    <a:pt x="8" y="26"/>
                    <a:pt x="9" y="27"/>
                    <a:pt x="9" y="27"/>
                  </a:cubicBezTo>
                  <a:cubicBezTo>
                    <a:pt x="9" y="27"/>
                    <a:pt x="8" y="26"/>
                    <a:pt x="8" y="26"/>
                  </a:cubicBezTo>
                  <a:cubicBezTo>
                    <a:pt x="10" y="27"/>
                    <a:pt x="9" y="26"/>
                    <a:pt x="11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8"/>
                    <a:pt x="10" y="28"/>
                    <a:pt x="9" y="28"/>
                  </a:cubicBezTo>
                  <a:cubicBezTo>
                    <a:pt x="10" y="28"/>
                    <a:pt x="10" y="28"/>
                    <a:pt x="11" y="28"/>
                  </a:cubicBezTo>
                  <a:cubicBezTo>
                    <a:pt x="11" y="28"/>
                    <a:pt x="13" y="29"/>
                    <a:pt x="13" y="30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10" y="29"/>
                    <a:pt x="12" y="29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3" y="30"/>
                    <a:pt x="13" y="30"/>
                  </a:cubicBezTo>
                  <a:cubicBezTo>
                    <a:pt x="12" y="30"/>
                    <a:pt x="12" y="30"/>
                    <a:pt x="11" y="30"/>
                  </a:cubicBezTo>
                  <a:cubicBezTo>
                    <a:pt x="12" y="30"/>
                    <a:pt x="13" y="30"/>
                    <a:pt x="13" y="31"/>
                  </a:cubicBezTo>
                  <a:cubicBezTo>
                    <a:pt x="13" y="31"/>
                    <a:pt x="13" y="30"/>
                    <a:pt x="13" y="30"/>
                  </a:cubicBezTo>
                  <a:cubicBezTo>
                    <a:pt x="13" y="30"/>
                    <a:pt x="13" y="31"/>
                    <a:pt x="14" y="31"/>
                  </a:cubicBezTo>
                  <a:cubicBezTo>
                    <a:pt x="12" y="31"/>
                    <a:pt x="11" y="31"/>
                    <a:pt x="10" y="32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2"/>
                    <a:pt x="13" y="31"/>
                    <a:pt x="13" y="31"/>
                  </a:cubicBezTo>
                  <a:cubicBezTo>
                    <a:pt x="14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6" y="34"/>
                    <a:pt x="17" y="34"/>
                    <a:pt x="18" y="35"/>
                  </a:cubicBezTo>
                  <a:cubicBezTo>
                    <a:pt x="15" y="35"/>
                    <a:pt x="16" y="36"/>
                    <a:pt x="14" y="35"/>
                  </a:cubicBezTo>
                  <a:cubicBezTo>
                    <a:pt x="13" y="34"/>
                    <a:pt x="11" y="34"/>
                    <a:pt x="10" y="33"/>
                  </a:cubicBezTo>
                  <a:cubicBezTo>
                    <a:pt x="9" y="33"/>
                    <a:pt x="8" y="30"/>
                    <a:pt x="7" y="30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9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4"/>
                    <a:pt x="10" y="34"/>
                  </a:cubicBezTo>
                  <a:cubicBezTo>
                    <a:pt x="8" y="33"/>
                    <a:pt x="8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6" y="31"/>
                    <a:pt x="7" y="32"/>
                    <a:pt x="8" y="33"/>
                  </a:cubicBezTo>
                  <a:cubicBezTo>
                    <a:pt x="6" y="33"/>
                    <a:pt x="6" y="33"/>
                    <a:pt x="4" y="32"/>
                  </a:cubicBezTo>
                  <a:cubicBezTo>
                    <a:pt x="5" y="33"/>
                    <a:pt x="5" y="33"/>
                    <a:pt x="6" y="33"/>
                  </a:cubicBezTo>
                  <a:cubicBezTo>
                    <a:pt x="5" y="33"/>
                    <a:pt x="5" y="33"/>
                    <a:pt x="4" y="33"/>
                  </a:cubicBezTo>
                  <a:cubicBezTo>
                    <a:pt x="6" y="33"/>
                    <a:pt x="6" y="33"/>
                    <a:pt x="8" y="33"/>
                  </a:cubicBezTo>
                  <a:cubicBezTo>
                    <a:pt x="9" y="34"/>
                    <a:pt x="9" y="34"/>
                    <a:pt x="11" y="35"/>
                  </a:cubicBezTo>
                  <a:cubicBezTo>
                    <a:pt x="10" y="35"/>
                    <a:pt x="9" y="34"/>
                    <a:pt x="9" y="34"/>
                  </a:cubicBezTo>
                  <a:cubicBezTo>
                    <a:pt x="10" y="35"/>
                    <a:pt x="11" y="35"/>
                    <a:pt x="12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3" y="35"/>
                    <a:pt x="12" y="36"/>
                    <a:pt x="14" y="36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1" y="37"/>
                    <a:pt x="9" y="38"/>
                    <a:pt x="9" y="38"/>
                  </a:cubicBezTo>
                  <a:cubicBezTo>
                    <a:pt x="10" y="37"/>
                    <a:pt x="12" y="37"/>
                    <a:pt x="13" y="37"/>
                  </a:cubicBezTo>
                  <a:cubicBezTo>
                    <a:pt x="13" y="38"/>
                    <a:pt x="12" y="38"/>
                    <a:pt x="11" y="39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8"/>
                    <a:pt x="11" y="39"/>
                  </a:cubicBezTo>
                  <a:cubicBezTo>
                    <a:pt x="11" y="39"/>
                    <a:pt x="11" y="39"/>
                    <a:pt x="10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9"/>
                  </a:cubicBezTo>
                  <a:cubicBezTo>
                    <a:pt x="10" y="39"/>
                    <a:pt x="9" y="40"/>
                    <a:pt x="8" y="40"/>
                  </a:cubicBezTo>
                  <a:cubicBezTo>
                    <a:pt x="8" y="40"/>
                    <a:pt x="8" y="40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10" y="40"/>
                    <a:pt x="10" y="40"/>
                  </a:cubicBezTo>
                  <a:cubicBezTo>
                    <a:pt x="10" y="40"/>
                    <a:pt x="12" y="41"/>
                    <a:pt x="12" y="41"/>
                  </a:cubicBezTo>
                  <a:cubicBezTo>
                    <a:pt x="12" y="41"/>
                    <a:pt x="11" y="41"/>
                    <a:pt x="11" y="41"/>
                  </a:cubicBezTo>
                  <a:cubicBezTo>
                    <a:pt x="12" y="41"/>
                    <a:pt x="12" y="41"/>
                    <a:pt x="13" y="42"/>
                  </a:cubicBezTo>
                  <a:cubicBezTo>
                    <a:pt x="12" y="42"/>
                    <a:pt x="11" y="42"/>
                    <a:pt x="9" y="43"/>
                  </a:cubicBezTo>
                  <a:cubicBezTo>
                    <a:pt x="11" y="42"/>
                    <a:pt x="12" y="42"/>
                    <a:pt x="13" y="42"/>
                  </a:cubicBezTo>
                  <a:cubicBezTo>
                    <a:pt x="13" y="42"/>
                    <a:pt x="14" y="43"/>
                    <a:pt x="14" y="43"/>
                  </a:cubicBezTo>
                  <a:cubicBezTo>
                    <a:pt x="12" y="43"/>
                    <a:pt x="11" y="43"/>
                    <a:pt x="11" y="43"/>
                  </a:cubicBezTo>
                  <a:cubicBezTo>
                    <a:pt x="15" y="43"/>
                    <a:pt x="13" y="43"/>
                    <a:pt x="16" y="44"/>
                  </a:cubicBezTo>
                  <a:cubicBezTo>
                    <a:pt x="14" y="44"/>
                    <a:pt x="12" y="43"/>
                    <a:pt x="11" y="43"/>
                  </a:cubicBezTo>
                  <a:cubicBezTo>
                    <a:pt x="9" y="43"/>
                    <a:pt x="10" y="43"/>
                    <a:pt x="9" y="42"/>
                  </a:cubicBezTo>
                  <a:cubicBezTo>
                    <a:pt x="8" y="41"/>
                    <a:pt x="7" y="40"/>
                    <a:pt x="7" y="40"/>
                  </a:cubicBezTo>
                  <a:cubicBezTo>
                    <a:pt x="8" y="41"/>
                    <a:pt x="8" y="42"/>
                    <a:pt x="9" y="43"/>
                  </a:cubicBezTo>
                  <a:cubicBezTo>
                    <a:pt x="9" y="43"/>
                    <a:pt x="8" y="42"/>
                    <a:pt x="8" y="42"/>
                  </a:cubicBezTo>
                  <a:cubicBezTo>
                    <a:pt x="9" y="43"/>
                    <a:pt x="9" y="42"/>
                    <a:pt x="10" y="44"/>
                  </a:cubicBezTo>
                  <a:cubicBezTo>
                    <a:pt x="9" y="44"/>
                    <a:pt x="9" y="43"/>
                    <a:pt x="8" y="43"/>
                  </a:cubicBezTo>
                  <a:cubicBezTo>
                    <a:pt x="9" y="43"/>
                    <a:pt x="9" y="44"/>
                    <a:pt x="10" y="44"/>
                  </a:cubicBezTo>
                  <a:cubicBezTo>
                    <a:pt x="10" y="44"/>
                    <a:pt x="10" y="44"/>
                    <a:pt x="11" y="45"/>
                  </a:cubicBezTo>
                  <a:cubicBezTo>
                    <a:pt x="7" y="45"/>
                    <a:pt x="10" y="45"/>
                    <a:pt x="6" y="43"/>
                  </a:cubicBezTo>
                  <a:cubicBezTo>
                    <a:pt x="6" y="43"/>
                    <a:pt x="3" y="42"/>
                    <a:pt x="3" y="42"/>
                  </a:cubicBezTo>
                  <a:cubicBezTo>
                    <a:pt x="5" y="42"/>
                    <a:pt x="7" y="43"/>
                    <a:pt x="9" y="45"/>
                  </a:cubicBezTo>
                  <a:cubicBezTo>
                    <a:pt x="6" y="44"/>
                    <a:pt x="6" y="44"/>
                    <a:pt x="4" y="43"/>
                  </a:cubicBezTo>
                  <a:cubicBezTo>
                    <a:pt x="2" y="42"/>
                    <a:pt x="3" y="43"/>
                    <a:pt x="2" y="42"/>
                  </a:cubicBezTo>
                  <a:cubicBezTo>
                    <a:pt x="2" y="42"/>
                    <a:pt x="2" y="41"/>
                    <a:pt x="1" y="41"/>
                  </a:cubicBezTo>
                  <a:cubicBezTo>
                    <a:pt x="1" y="41"/>
                    <a:pt x="2" y="42"/>
                    <a:pt x="2" y="42"/>
                  </a:cubicBezTo>
                  <a:cubicBezTo>
                    <a:pt x="2" y="42"/>
                    <a:pt x="3" y="42"/>
                    <a:pt x="3" y="43"/>
                  </a:cubicBezTo>
                  <a:cubicBezTo>
                    <a:pt x="3" y="43"/>
                    <a:pt x="2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41"/>
                  </a:cubicBezTo>
                  <a:cubicBezTo>
                    <a:pt x="1" y="41"/>
                    <a:pt x="1" y="42"/>
                    <a:pt x="2" y="42"/>
                  </a:cubicBezTo>
                  <a:cubicBezTo>
                    <a:pt x="2" y="42"/>
                    <a:pt x="5" y="44"/>
                    <a:pt x="6" y="44"/>
                  </a:cubicBezTo>
                  <a:cubicBezTo>
                    <a:pt x="4" y="44"/>
                    <a:pt x="3" y="44"/>
                    <a:pt x="1" y="45"/>
                  </a:cubicBezTo>
                  <a:cubicBezTo>
                    <a:pt x="2" y="45"/>
                    <a:pt x="6" y="44"/>
                    <a:pt x="7" y="44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9" y="45"/>
                    <a:pt x="8" y="45"/>
                    <a:pt x="7" y="45"/>
                  </a:cubicBezTo>
                  <a:cubicBezTo>
                    <a:pt x="7" y="45"/>
                    <a:pt x="10" y="45"/>
                    <a:pt x="11" y="45"/>
                  </a:cubicBezTo>
                  <a:cubicBezTo>
                    <a:pt x="12" y="45"/>
                    <a:pt x="12" y="45"/>
                    <a:pt x="14" y="45"/>
                  </a:cubicBezTo>
                  <a:cubicBezTo>
                    <a:pt x="14" y="45"/>
                    <a:pt x="13" y="46"/>
                    <a:pt x="13" y="46"/>
                  </a:cubicBezTo>
                  <a:cubicBezTo>
                    <a:pt x="10" y="47"/>
                    <a:pt x="7" y="48"/>
                    <a:pt x="7" y="48"/>
                  </a:cubicBezTo>
                  <a:cubicBezTo>
                    <a:pt x="9" y="47"/>
                    <a:pt x="11" y="47"/>
                    <a:pt x="13" y="46"/>
                  </a:cubicBezTo>
                  <a:cubicBezTo>
                    <a:pt x="13" y="47"/>
                    <a:pt x="13" y="47"/>
                    <a:pt x="12" y="47"/>
                  </a:cubicBezTo>
                  <a:cubicBezTo>
                    <a:pt x="12" y="47"/>
                    <a:pt x="12" y="47"/>
                    <a:pt x="13" y="47"/>
                  </a:cubicBezTo>
                  <a:cubicBezTo>
                    <a:pt x="12" y="48"/>
                    <a:pt x="11" y="49"/>
                    <a:pt x="10" y="50"/>
                  </a:cubicBezTo>
                  <a:cubicBezTo>
                    <a:pt x="9" y="49"/>
                    <a:pt x="8" y="48"/>
                    <a:pt x="7" y="48"/>
                  </a:cubicBezTo>
                  <a:cubicBezTo>
                    <a:pt x="9" y="49"/>
                    <a:pt x="10" y="49"/>
                    <a:pt x="10" y="50"/>
                  </a:cubicBezTo>
                  <a:cubicBezTo>
                    <a:pt x="9" y="50"/>
                    <a:pt x="9" y="50"/>
                    <a:pt x="8" y="50"/>
                  </a:cubicBezTo>
                  <a:cubicBezTo>
                    <a:pt x="8" y="50"/>
                    <a:pt x="9" y="50"/>
                    <a:pt x="9" y="50"/>
                  </a:cubicBezTo>
                  <a:cubicBezTo>
                    <a:pt x="9" y="50"/>
                    <a:pt x="9" y="51"/>
                    <a:pt x="8" y="51"/>
                  </a:cubicBezTo>
                  <a:cubicBezTo>
                    <a:pt x="7" y="50"/>
                    <a:pt x="6" y="50"/>
                    <a:pt x="5" y="50"/>
                  </a:cubicBezTo>
                  <a:cubicBezTo>
                    <a:pt x="5" y="49"/>
                    <a:pt x="5" y="49"/>
                    <a:pt x="4" y="49"/>
                  </a:cubicBezTo>
                  <a:cubicBezTo>
                    <a:pt x="4" y="49"/>
                    <a:pt x="5" y="49"/>
                    <a:pt x="5" y="50"/>
                  </a:cubicBezTo>
                  <a:cubicBezTo>
                    <a:pt x="4" y="49"/>
                    <a:pt x="4" y="49"/>
                    <a:pt x="4" y="50"/>
                  </a:cubicBezTo>
                  <a:cubicBezTo>
                    <a:pt x="4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0"/>
                    <a:pt x="6" y="51"/>
                    <a:pt x="8" y="51"/>
                  </a:cubicBezTo>
                  <a:cubicBezTo>
                    <a:pt x="7" y="52"/>
                    <a:pt x="7" y="52"/>
                    <a:pt x="6" y="52"/>
                  </a:cubicBezTo>
                  <a:cubicBezTo>
                    <a:pt x="5" y="52"/>
                    <a:pt x="4" y="52"/>
                    <a:pt x="3" y="52"/>
                  </a:cubicBezTo>
                  <a:cubicBezTo>
                    <a:pt x="4" y="52"/>
                    <a:pt x="5" y="52"/>
                    <a:pt x="6" y="52"/>
                  </a:cubicBezTo>
                  <a:cubicBezTo>
                    <a:pt x="5" y="52"/>
                    <a:pt x="5" y="52"/>
                    <a:pt x="4" y="53"/>
                  </a:cubicBezTo>
                  <a:cubicBezTo>
                    <a:pt x="4" y="53"/>
                    <a:pt x="5" y="52"/>
                    <a:pt x="7" y="52"/>
                  </a:cubicBezTo>
                  <a:cubicBezTo>
                    <a:pt x="7" y="52"/>
                    <a:pt x="8" y="52"/>
                    <a:pt x="9" y="52"/>
                  </a:cubicBezTo>
                  <a:cubicBezTo>
                    <a:pt x="9" y="52"/>
                    <a:pt x="10" y="52"/>
                    <a:pt x="10" y="52"/>
                  </a:cubicBezTo>
                  <a:cubicBezTo>
                    <a:pt x="12" y="52"/>
                    <a:pt x="13" y="52"/>
                    <a:pt x="14" y="52"/>
                  </a:cubicBezTo>
                  <a:cubicBezTo>
                    <a:pt x="14" y="52"/>
                    <a:pt x="13" y="52"/>
                    <a:pt x="13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3"/>
                  </a:cubicBezTo>
                  <a:cubicBezTo>
                    <a:pt x="10" y="54"/>
                    <a:pt x="8" y="55"/>
                    <a:pt x="7" y="55"/>
                  </a:cubicBezTo>
                  <a:cubicBezTo>
                    <a:pt x="10" y="55"/>
                    <a:pt x="12" y="54"/>
                    <a:pt x="14" y="53"/>
                  </a:cubicBezTo>
                  <a:cubicBezTo>
                    <a:pt x="12" y="55"/>
                    <a:pt x="11" y="56"/>
                    <a:pt x="10" y="57"/>
                  </a:cubicBezTo>
                  <a:cubicBezTo>
                    <a:pt x="11" y="56"/>
                    <a:pt x="12" y="55"/>
                    <a:pt x="13" y="54"/>
                  </a:cubicBezTo>
                  <a:cubicBezTo>
                    <a:pt x="14" y="53"/>
                    <a:pt x="14" y="53"/>
                    <a:pt x="15" y="52"/>
                  </a:cubicBezTo>
                  <a:cubicBezTo>
                    <a:pt x="16" y="51"/>
                    <a:pt x="15" y="52"/>
                    <a:pt x="17" y="52"/>
                  </a:cubicBezTo>
                  <a:cubicBezTo>
                    <a:pt x="18" y="52"/>
                    <a:pt x="19" y="51"/>
                    <a:pt x="20" y="51"/>
                  </a:cubicBezTo>
                  <a:cubicBezTo>
                    <a:pt x="19" y="53"/>
                    <a:pt x="19" y="54"/>
                    <a:pt x="18" y="54"/>
                  </a:cubicBezTo>
                  <a:cubicBezTo>
                    <a:pt x="19" y="53"/>
                    <a:pt x="19" y="52"/>
                    <a:pt x="20" y="51"/>
                  </a:cubicBezTo>
                  <a:cubicBezTo>
                    <a:pt x="20" y="51"/>
                    <a:pt x="21" y="51"/>
                    <a:pt x="21" y="51"/>
                  </a:cubicBezTo>
                  <a:cubicBezTo>
                    <a:pt x="19" y="54"/>
                    <a:pt x="18" y="56"/>
                    <a:pt x="16" y="57"/>
                  </a:cubicBezTo>
                  <a:cubicBezTo>
                    <a:pt x="20" y="54"/>
                    <a:pt x="21" y="51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53"/>
                    <a:pt x="20" y="55"/>
                    <a:pt x="19" y="56"/>
                  </a:cubicBezTo>
                  <a:cubicBezTo>
                    <a:pt x="19" y="56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3"/>
                    <a:pt x="21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3"/>
                    <a:pt x="22" y="53"/>
                    <a:pt x="22" y="55"/>
                  </a:cubicBezTo>
                  <a:cubicBezTo>
                    <a:pt x="22" y="56"/>
                    <a:pt x="22" y="56"/>
                    <a:pt x="21" y="57"/>
                  </a:cubicBezTo>
                  <a:cubicBezTo>
                    <a:pt x="22" y="57"/>
                    <a:pt x="22" y="54"/>
                    <a:pt x="22" y="54"/>
                  </a:cubicBezTo>
                  <a:cubicBezTo>
                    <a:pt x="22" y="58"/>
                    <a:pt x="23" y="62"/>
                    <a:pt x="22" y="66"/>
                  </a:cubicBezTo>
                  <a:cubicBezTo>
                    <a:pt x="23" y="66"/>
                    <a:pt x="24" y="66"/>
                    <a:pt x="25" y="66"/>
                  </a:cubicBezTo>
                  <a:cubicBezTo>
                    <a:pt x="25" y="62"/>
                    <a:pt x="24" y="57"/>
                    <a:pt x="24" y="52"/>
                  </a:cubicBezTo>
                  <a:cubicBezTo>
                    <a:pt x="25" y="53"/>
                    <a:pt x="25" y="53"/>
                    <a:pt x="26" y="53"/>
                  </a:cubicBezTo>
                  <a:cubicBezTo>
                    <a:pt x="25" y="53"/>
                    <a:pt x="25" y="53"/>
                    <a:pt x="24" y="52"/>
                  </a:cubicBezTo>
                  <a:cubicBezTo>
                    <a:pt x="24" y="52"/>
                    <a:pt x="24" y="51"/>
                    <a:pt x="24" y="51"/>
                  </a:cubicBezTo>
                  <a:cubicBezTo>
                    <a:pt x="24" y="51"/>
                    <a:pt x="25" y="52"/>
                    <a:pt x="25" y="52"/>
                  </a:cubicBezTo>
                  <a:cubicBezTo>
                    <a:pt x="26" y="53"/>
                    <a:pt x="26" y="52"/>
                    <a:pt x="26" y="54"/>
                  </a:cubicBezTo>
                  <a:cubicBezTo>
                    <a:pt x="27" y="54"/>
                    <a:pt x="27" y="55"/>
                    <a:pt x="27" y="55"/>
                  </a:cubicBezTo>
                  <a:cubicBezTo>
                    <a:pt x="27" y="55"/>
                    <a:pt x="27" y="54"/>
                    <a:pt x="26" y="53"/>
                  </a:cubicBezTo>
                  <a:cubicBezTo>
                    <a:pt x="27" y="53"/>
                    <a:pt x="27" y="53"/>
                    <a:pt x="28" y="54"/>
                  </a:cubicBezTo>
                  <a:cubicBezTo>
                    <a:pt x="29" y="56"/>
                    <a:pt x="29" y="57"/>
                    <a:pt x="30" y="57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3"/>
                    <a:pt x="26" y="50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8" y="50"/>
                  </a:cubicBezTo>
                  <a:cubicBezTo>
                    <a:pt x="28" y="50"/>
                    <a:pt x="29" y="50"/>
                    <a:pt x="29" y="51"/>
                  </a:cubicBezTo>
                  <a:cubicBezTo>
                    <a:pt x="30" y="51"/>
                    <a:pt x="31" y="51"/>
                    <a:pt x="31" y="52"/>
                  </a:cubicBezTo>
                  <a:cubicBezTo>
                    <a:pt x="32" y="54"/>
                    <a:pt x="33" y="55"/>
                    <a:pt x="34" y="55"/>
                  </a:cubicBezTo>
                  <a:cubicBezTo>
                    <a:pt x="33" y="54"/>
                    <a:pt x="32" y="53"/>
                    <a:pt x="31" y="52"/>
                  </a:cubicBezTo>
                  <a:cubicBezTo>
                    <a:pt x="34" y="53"/>
                    <a:pt x="33" y="53"/>
                    <a:pt x="35" y="55"/>
                  </a:cubicBezTo>
                  <a:cubicBezTo>
                    <a:pt x="35" y="55"/>
                    <a:pt x="38" y="57"/>
                    <a:pt x="38" y="57"/>
                  </a:cubicBezTo>
                  <a:cubicBezTo>
                    <a:pt x="37" y="56"/>
                    <a:pt x="35" y="55"/>
                    <a:pt x="34" y="53"/>
                  </a:cubicBezTo>
                  <a:cubicBezTo>
                    <a:pt x="34" y="53"/>
                    <a:pt x="35" y="53"/>
                    <a:pt x="35" y="53"/>
                  </a:cubicBezTo>
                  <a:cubicBezTo>
                    <a:pt x="33" y="53"/>
                    <a:pt x="34" y="53"/>
                    <a:pt x="32" y="51"/>
                  </a:cubicBezTo>
                  <a:cubicBezTo>
                    <a:pt x="35" y="52"/>
                    <a:pt x="33" y="51"/>
                    <a:pt x="36" y="52"/>
                  </a:cubicBezTo>
                  <a:cubicBezTo>
                    <a:pt x="38" y="53"/>
                    <a:pt x="40" y="53"/>
                    <a:pt x="42" y="54"/>
                  </a:cubicBezTo>
                  <a:cubicBezTo>
                    <a:pt x="41" y="53"/>
                    <a:pt x="38" y="53"/>
                    <a:pt x="35" y="51"/>
                  </a:cubicBezTo>
                  <a:cubicBezTo>
                    <a:pt x="36" y="52"/>
                    <a:pt x="36" y="52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7" y="52"/>
                    <a:pt x="36" y="52"/>
                    <a:pt x="36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9" y="51"/>
                    <a:pt x="39" y="51"/>
                    <a:pt x="40" y="51"/>
                  </a:cubicBezTo>
                  <a:cubicBezTo>
                    <a:pt x="41" y="52"/>
                    <a:pt x="42" y="52"/>
                    <a:pt x="43" y="52"/>
                  </a:cubicBezTo>
                  <a:cubicBezTo>
                    <a:pt x="44" y="52"/>
                    <a:pt x="45" y="52"/>
                    <a:pt x="45" y="53"/>
                  </a:cubicBezTo>
                  <a:cubicBezTo>
                    <a:pt x="44" y="52"/>
                    <a:pt x="42" y="52"/>
                    <a:pt x="41" y="51"/>
                  </a:cubicBezTo>
                  <a:cubicBezTo>
                    <a:pt x="41" y="52"/>
                    <a:pt x="42" y="52"/>
                    <a:pt x="42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1"/>
                    <a:pt x="45" y="51"/>
                    <a:pt x="46" y="51"/>
                  </a:cubicBezTo>
                  <a:cubicBezTo>
                    <a:pt x="45" y="51"/>
                    <a:pt x="43" y="51"/>
                    <a:pt x="42" y="51"/>
                  </a:cubicBezTo>
                  <a:cubicBezTo>
                    <a:pt x="43" y="50"/>
                    <a:pt x="44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0"/>
                    <a:pt x="46" y="50"/>
                    <a:pt x="47" y="49"/>
                  </a:cubicBezTo>
                  <a:cubicBezTo>
                    <a:pt x="46" y="49"/>
                    <a:pt x="46" y="49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4" y="50"/>
                    <a:pt x="44" y="50"/>
                  </a:cubicBezTo>
                  <a:cubicBezTo>
                    <a:pt x="45" y="49"/>
                    <a:pt x="46" y="48"/>
                    <a:pt x="46" y="48"/>
                  </a:cubicBezTo>
                  <a:cubicBezTo>
                    <a:pt x="46" y="48"/>
                    <a:pt x="45" y="49"/>
                    <a:pt x="45" y="49"/>
                  </a:cubicBezTo>
                  <a:cubicBezTo>
                    <a:pt x="44" y="50"/>
                    <a:pt x="44" y="50"/>
                    <a:pt x="43" y="50"/>
                  </a:cubicBezTo>
                  <a:cubicBezTo>
                    <a:pt x="44" y="49"/>
                    <a:pt x="46" y="48"/>
                    <a:pt x="46" y="48"/>
                  </a:cubicBezTo>
                  <a:cubicBezTo>
                    <a:pt x="45" y="49"/>
                    <a:pt x="44" y="49"/>
                    <a:pt x="43" y="50"/>
                  </a:cubicBezTo>
                  <a:cubicBezTo>
                    <a:pt x="42" y="50"/>
                    <a:pt x="42" y="51"/>
                    <a:pt x="41" y="51"/>
                  </a:cubicBezTo>
                  <a:cubicBezTo>
                    <a:pt x="40" y="51"/>
                    <a:pt x="39" y="51"/>
                    <a:pt x="38" y="51"/>
                  </a:cubicBezTo>
                  <a:cubicBezTo>
                    <a:pt x="38" y="51"/>
                    <a:pt x="38" y="51"/>
                    <a:pt x="37" y="51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9" y="49"/>
                    <a:pt x="39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49"/>
                    <a:pt x="40" y="49"/>
                    <a:pt x="39" y="49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42" y="48"/>
                    <a:pt x="39" y="49"/>
                    <a:pt x="39" y="49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7" y="49"/>
                    <a:pt x="36" y="49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7" y="49"/>
                    <a:pt x="37" y="48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7"/>
                    <a:pt x="40" y="46"/>
                    <a:pt x="40" y="46"/>
                  </a:cubicBezTo>
                  <a:cubicBezTo>
                    <a:pt x="39" y="47"/>
                    <a:pt x="38" y="47"/>
                    <a:pt x="38" y="48"/>
                  </a:cubicBezTo>
                  <a:cubicBezTo>
                    <a:pt x="38" y="48"/>
                    <a:pt x="37" y="48"/>
                    <a:pt x="37" y="48"/>
                  </a:cubicBezTo>
                  <a:cubicBezTo>
                    <a:pt x="37" y="48"/>
                    <a:pt x="37" y="47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6" y="48"/>
                    <a:pt x="35" y="48"/>
                    <a:pt x="34" y="49"/>
                  </a:cubicBezTo>
                  <a:cubicBezTo>
                    <a:pt x="35" y="48"/>
                    <a:pt x="35" y="47"/>
                    <a:pt x="36" y="47"/>
                  </a:cubicBezTo>
                  <a:cubicBezTo>
                    <a:pt x="36" y="47"/>
                    <a:pt x="36" y="47"/>
                    <a:pt x="37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7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7" y="46"/>
                    <a:pt x="37" y="46"/>
                  </a:cubicBezTo>
                  <a:cubicBezTo>
                    <a:pt x="35" y="48"/>
                    <a:pt x="36" y="47"/>
                    <a:pt x="33" y="4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3" y="47"/>
                    <a:pt x="33" y="48"/>
                  </a:cubicBezTo>
                  <a:cubicBezTo>
                    <a:pt x="31" y="48"/>
                    <a:pt x="30" y="48"/>
                    <a:pt x="28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9" y="47"/>
                    <a:pt x="30" y="47"/>
                  </a:cubicBezTo>
                  <a:cubicBezTo>
                    <a:pt x="29" y="47"/>
                    <a:pt x="28" y="47"/>
                    <a:pt x="27" y="48"/>
                  </a:cubicBezTo>
                  <a:cubicBezTo>
                    <a:pt x="26" y="47"/>
                    <a:pt x="26" y="47"/>
                    <a:pt x="25" y="46"/>
                  </a:cubicBezTo>
                  <a:cubicBezTo>
                    <a:pt x="25" y="46"/>
                    <a:pt x="26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8" y="44"/>
                    <a:pt x="28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6"/>
                    <a:pt x="29" y="45"/>
                    <a:pt x="28" y="45"/>
                  </a:cubicBezTo>
                  <a:cubicBezTo>
                    <a:pt x="29" y="45"/>
                    <a:pt x="29" y="45"/>
                    <a:pt x="30" y="46"/>
                  </a:cubicBezTo>
                  <a:cubicBezTo>
                    <a:pt x="30" y="46"/>
                    <a:pt x="31" y="47"/>
                    <a:pt x="32" y="48"/>
                  </a:cubicBezTo>
                  <a:cubicBezTo>
                    <a:pt x="31" y="47"/>
                    <a:pt x="31" y="47"/>
                    <a:pt x="29" y="45"/>
                  </a:cubicBezTo>
                  <a:cubicBezTo>
                    <a:pt x="30" y="45"/>
                    <a:pt x="31" y="46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0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5"/>
                    <a:pt x="30" y="45"/>
                    <a:pt x="31" y="45"/>
                  </a:cubicBezTo>
                  <a:cubicBezTo>
                    <a:pt x="28" y="44"/>
                    <a:pt x="29" y="45"/>
                    <a:pt x="28" y="43"/>
                  </a:cubicBezTo>
                  <a:cubicBezTo>
                    <a:pt x="28" y="43"/>
                    <a:pt x="28" y="43"/>
                    <a:pt x="27" y="43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28" y="42"/>
                    <a:pt x="29" y="42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8" y="42"/>
                    <a:pt x="29" y="42"/>
                    <a:pt x="29" y="41"/>
                  </a:cubicBezTo>
                  <a:cubicBezTo>
                    <a:pt x="30" y="42"/>
                    <a:pt x="31" y="42"/>
                    <a:pt x="31" y="42"/>
                  </a:cubicBezTo>
                  <a:cubicBezTo>
                    <a:pt x="36" y="43"/>
                    <a:pt x="33" y="42"/>
                    <a:pt x="37" y="44"/>
                  </a:cubicBezTo>
                  <a:cubicBezTo>
                    <a:pt x="37" y="44"/>
                    <a:pt x="36" y="44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4" y="43"/>
                    <a:pt x="34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1"/>
                    <a:pt x="37" y="41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40" y="42"/>
                    <a:pt x="41" y="43"/>
                    <a:pt x="42" y="43"/>
                  </a:cubicBezTo>
                  <a:cubicBezTo>
                    <a:pt x="40" y="42"/>
                    <a:pt x="39" y="42"/>
                    <a:pt x="37" y="41"/>
                  </a:cubicBezTo>
                  <a:cubicBezTo>
                    <a:pt x="38" y="41"/>
                    <a:pt x="38" y="42"/>
                    <a:pt x="39" y="42"/>
                  </a:cubicBezTo>
                  <a:cubicBezTo>
                    <a:pt x="39" y="41"/>
                    <a:pt x="37" y="41"/>
                    <a:pt x="37" y="41"/>
                  </a:cubicBezTo>
                  <a:cubicBezTo>
                    <a:pt x="36" y="41"/>
                    <a:pt x="35" y="41"/>
                    <a:pt x="35" y="40"/>
                  </a:cubicBezTo>
                  <a:cubicBezTo>
                    <a:pt x="37" y="40"/>
                    <a:pt x="37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7" y="40"/>
                    <a:pt x="42" y="40"/>
                    <a:pt x="43" y="39"/>
                  </a:cubicBezTo>
                  <a:cubicBezTo>
                    <a:pt x="41" y="40"/>
                    <a:pt x="39" y="40"/>
                    <a:pt x="37" y="40"/>
                  </a:cubicBezTo>
                  <a:cubicBezTo>
                    <a:pt x="37" y="40"/>
                    <a:pt x="38" y="39"/>
                    <a:pt x="38" y="39"/>
                  </a:cubicBezTo>
                  <a:cubicBezTo>
                    <a:pt x="40" y="39"/>
                    <a:pt x="40" y="38"/>
                    <a:pt x="42" y="37"/>
                  </a:cubicBezTo>
                  <a:cubicBezTo>
                    <a:pt x="43" y="37"/>
                    <a:pt x="43" y="37"/>
                    <a:pt x="44" y="37"/>
                  </a:cubicBezTo>
                  <a:cubicBezTo>
                    <a:pt x="43" y="37"/>
                    <a:pt x="42" y="37"/>
                    <a:pt x="41" y="38"/>
                  </a:cubicBezTo>
                  <a:cubicBezTo>
                    <a:pt x="42" y="37"/>
                    <a:pt x="42" y="37"/>
                    <a:pt x="43" y="37"/>
                  </a:cubicBezTo>
                  <a:cubicBezTo>
                    <a:pt x="44" y="37"/>
                    <a:pt x="45" y="37"/>
                    <a:pt x="46" y="37"/>
                  </a:cubicBezTo>
                  <a:cubicBezTo>
                    <a:pt x="45" y="37"/>
                    <a:pt x="43" y="37"/>
                    <a:pt x="42" y="37"/>
                  </a:cubicBezTo>
                  <a:cubicBezTo>
                    <a:pt x="44" y="36"/>
                    <a:pt x="44" y="36"/>
                    <a:pt x="46" y="35"/>
                  </a:cubicBezTo>
                  <a:cubicBezTo>
                    <a:pt x="45" y="35"/>
                    <a:pt x="44" y="36"/>
                    <a:pt x="44" y="36"/>
                  </a:cubicBezTo>
                  <a:cubicBezTo>
                    <a:pt x="44" y="36"/>
                    <a:pt x="44" y="36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5" y="34"/>
                    <a:pt x="45" y="34"/>
                    <a:pt x="46" y="33"/>
                  </a:cubicBezTo>
                  <a:cubicBezTo>
                    <a:pt x="45" y="34"/>
                    <a:pt x="45" y="34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6"/>
                    <a:pt x="41" y="37"/>
                    <a:pt x="41" y="37"/>
                  </a:cubicBezTo>
                  <a:cubicBezTo>
                    <a:pt x="41" y="37"/>
                    <a:pt x="40" y="37"/>
                    <a:pt x="40" y="37"/>
                  </a:cubicBezTo>
                  <a:cubicBezTo>
                    <a:pt x="40" y="37"/>
                    <a:pt x="41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1" y="35"/>
                    <a:pt x="41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0" y="36"/>
                    <a:pt x="40" y="36"/>
                    <a:pt x="39" y="36"/>
                  </a:cubicBezTo>
                  <a:cubicBezTo>
                    <a:pt x="38" y="36"/>
                    <a:pt x="38" y="37"/>
                    <a:pt x="37" y="37"/>
                  </a:cubicBezTo>
                  <a:cubicBezTo>
                    <a:pt x="38" y="36"/>
                    <a:pt x="39" y="35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5"/>
                    <a:pt x="40" y="35"/>
                    <a:pt x="40" y="34"/>
                  </a:cubicBezTo>
                  <a:cubicBezTo>
                    <a:pt x="40" y="34"/>
                    <a:pt x="41" y="33"/>
                    <a:pt x="41" y="33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2" y="32"/>
                    <a:pt x="42" y="32"/>
                  </a:cubicBezTo>
                  <a:cubicBezTo>
                    <a:pt x="42" y="32"/>
                    <a:pt x="41" y="32"/>
                    <a:pt x="41" y="33"/>
                  </a:cubicBezTo>
                  <a:cubicBezTo>
                    <a:pt x="39" y="32"/>
                    <a:pt x="37" y="32"/>
                    <a:pt x="35" y="31"/>
                  </a:cubicBezTo>
                  <a:cubicBezTo>
                    <a:pt x="36" y="31"/>
                    <a:pt x="37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0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6" y="30"/>
                    <a:pt x="35" y="30"/>
                    <a:pt x="38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0" y="28"/>
                    <a:pt x="39" y="28"/>
                    <a:pt x="36" y="29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9" y="27"/>
                    <a:pt x="39" y="27"/>
                    <a:pt x="41" y="26"/>
                  </a:cubicBezTo>
                  <a:cubicBezTo>
                    <a:pt x="42" y="26"/>
                    <a:pt x="42" y="26"/>
                    <a:pt x="43" y="25"/>
                  </a:cubicBezTo>
                  <a:cubicBezTo>
                    <a:pt x="42" y="26"/>
                    <a:pt x="41" y="26"/>
                    <a:pt x="40" y="26"/>
                  </a:cubicBezTo>
                  <a:cubicBezTo>
                    <a:pt x="41" y="26"/>
                    <a:pt x="41" y="26"/>
                    <a:pt x="42" y="25"/>
                  </a:cubicBezTo>
                  <a:cubicBezTo>
                    <a:pt x="43" y="25"/>
                    <a:pt x="44" y="25"/>
                    <a:pt x="45" y="25"/>
                  </a:cubicBezTo>
                  <a:cubicBezTo>
                    <a:pt x="43" y="25"/>
                    <a:pt x="42" y="25"/>
                    <a:pt x="41" y="26"/>
                  </a:cubicBezTo>
                  <a:cubicBezTo>
                    <a:pt x="42" y="24"/>
                    <a:pt x="42" y="24"/>
                    <a:pt x="44" y="23"/>
                  </a:cubicBezTo>
                  <a:cubicBezTo>
                    <a:pt x="44" y="23"/>
                    <a:pt x="43" y="23"/>
                    <a:pt x="42" y="24"/>
                  </a:cubicBezTo>
                  <a:cubicBezTo>
                    <a:pt x="42" y="24"/>
                    <a:pt x="42" y="24"/>
                    <a:pt x="43" y="24"/>
                  </a:cubicBezTo>
                  <a:cubicBezTo>
                    <a:pt x="43" y="23"/>
                    <a:pt x="43" y="23"/>
                    <a:pt x="42" y="23"/>
                  </a:cubicBezTo>
                  <a:cubicBezTo>
                    <a:pt x="43" y="23"/>
                    <a:pt x="43" y="22"/>
                    <a:pt x="44" y="21"/>
                  </a:cubicBezTo>
                  <a:cubicBezTo>
                    <a:pt x="43" y="22"/>
                    <a:pt x="43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0" y="26"/>
                    <a:pt x="40" y="26"/>
                    <a:pt x="38" y="28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7" y="24"/>
                    <a:pt x="35" y="24"/>
                    <a:pt x="33" y="24"/>
                  </a:cubicBezTo>
                  <a:cubicBezTo>
                    <a:pt x="35" y="23"/>
                    <a:pt x="34" y="23"/>
                    <a:pt x="36" y="23"/>
                  </a:cubicBezTo>
                  <a:cubicBezTo>
                    <a:pt x="36" y="23"/>
                    <a:pt x="35" y="23"/>
                    <a:pt x="35" y="23"/>
                  </a:cubicBezTo>
                  <a:cubicBezTo>
                    <a:pt x="36" y="22"/>
                    <a:pt x="38" y="21"/>
                    <a:pt x="39" y="21"/>
                  </a:cubicBezTo>
                  <a:cubicBezTo>
                    <a:pt x="38" y="21"/>
                    <a:pt x="37" y="22"/>
                    <a:pt x="35" y="22"/>
                  </a:cubicBezTo>
                  <a:cubicBezTo>
                    <a:pt x="36" y="22"/>
                    <a:pt x="38" y="20"/>
                    <a:pt x="38" y="20"/>
                  </a:cubicBezTo>
                  <a:cubicBezTo>
                    <a:pt x="39" y="20"/>
                    <a:pt x="39" y="20"/>
                    <a:pt x="39" y="19"/>
                  </a:cubicBezTo>
                  <a:cubicBezTo>
                    <a:pt x="39" y="20"/>
                    <a:pt x="38" y="20"/>
                    <a:pt x="38" y="20"/>
                  </a:cubicBezTo>
                  <a:cubicBezTo>
                    <a:pt x="39" y="19"/>
                    <a:pt x="39" y="19"/>
                    <a:pt x="40" y="19"/>
                  </a:cubicBezTo>
                  <a:cubicBezTo>
                    <a:pt x="40" y="19"/>
                    <a:pt x="41" y="19"/>
                    <a:pt x="41" y="19"/>
                  </a:cubicBezTo>
                  <a:cubicBezTo>
                    <a:pt x="41" y="19"/>
                    <a:pt x="40" y="19"/>
                    <a:pt x="39" y="19"/>
                  </a:cubicBezTo>
                  <a:cubicBezTo>
                    <a:pt x="39" y="19"/>
                    <a:pt x="39" y="19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1" y="17"/>
                    <a:pt x="42" y="17"/>
                  </a:cubicBezTo>
                  <a:cubicBezTo>
                    <a:pt x="41" y="17"/>
                    <a:pt x="40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8" y="20"/>
                    <a:pt x="37" y="20"/>
                  </a:cubicBezTo>
                  <a:cubicBezTo>
                    <a:pt x="37" y="21"/>
                    <a:pt x="37" y="21"/>
                    <a:pt x="36" y="21"/>
                  </a:cubicBezTo>
                  <a:cubicBezTo>
                    <a:pt x="37" y="20"/>
                    <a:pt x="37" y="20"/>
                    <a:pt x="37" y="19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7" y="19"/>
                    <a:pt x="37" y="20"/>
                  </a:cubicBezTo>
                  <a:cubicBezTo>
                    <a:pt x="37" y="19"/>
                    <a:pt x="37" y="18"/>
                    <a:pt x="37" y="18"/>
                  </a:cubicBezTo>
                  <a:cubicBezTo>
                    <a:pt x="37" y="18"/>
                    <a:pt x="37" y="18"/>
                    <a:pt x="37" y="20"/>
                  </a:cubicBezTo>
                  <a:cubicBezTo>
                    <a:pt x="36" y="20"/>
                    <a:pt x="36" y="21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2" y="22"/>
                    <a:pt x="34" y="21"/>
                    <a:pt x="34" y="21"/>
                  </a:cubicBezTo>
                  <a:cubicBezTo>
                    <a:pt x="34" y="21"/>
                    <a:pt x="32" y="22"/>
                    <a:pt x="32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1"/>
                  </a:cubicBezTo>
                  <a:cubicBezTo>
                    <a:pt x="32" y="20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5" y="17"/>
                    <a:pt x="34" y="18"/>
                  </a:cubicBezTo>
                  <a:cubicBezTo>
                    <a:pt x="34" y="18"/>
                    <a:pt x="34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6"/>
                    <a:pt x="35" y="16"/>
                  </a:cubicBezTo>
                  <a:cubicBezTo>
                    <a:pt x="33" y="18"/>
                    <a:pt x="34" y="18"/>
                    <a:pt x="33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2" y="18"/>
                    <a:pt x="32" y="17"/>
                  </a:cubicBezTo>
                  <a:cubicBezTo>
                    <a:pt x="34" y="16"/>
                    <a:pt x="33" y="16"/>
                    <a:pt x="35" y="16"/>
                  </a:cubicBezTo>
                  <a:cubicBezTo>
                    <a:pt x="36" y="16"/>
                    <a:pt x="37" y="16"/>
                    <a:pt x="37" y="16"/>
                  </a:cubicBezTo>
                  <a:cubicBezTo>
                    <a:pt x="36" y="16"/>
                    <a:pt x="35" y="16"/>
                    <a:pt x="33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3" y="16"/>
                    <a:pt x="33" y="16"/>
                  </a:cubicBezTo>
                  <a:cubicBezTo>
                    <a:pt x="33" y="16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4"/>
                    <a:pt x="36" y="14"/>
                    <a:pt x="38" y="13"/>
                  </a:cubicBezTo>
                  <a:cubicBezTo>
                    <a:pt x="36" y="14"/>
                    <a:pt x="35" y="14"/>
                    <a:pt x="34" y="15"/>
                  </a:cubicBezTo>
                  <a:cubicBezTo>
                    <a:pt x="35" y="13"/>
                    <a:pt x="35" y="13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6" y="11"/>
                  </a:cubicBezTo>
                  <a:cubicBezTo>
                    <a:pt x="36" y="11"/>
                    <a:pt x="37" y="11"/>
                    <a:pt x="37" y="11"/>
                  </a:cubicBezTo>
                  <a:cubicBezTo>
                    <a:pt x="37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2"/>
                    <a:pt x="35" y="12"/>
                  </a:cubicBezTo>
                  <a:cubicBezTo>
                    <a:pt x="35" y="12"/>
                    <a:pt x="35" y="11"/>
                    <a:pt x="35" y="11"/>
                  </a:cubicBezTo>
                  <a:cubicBezTo>
                    <a:pt x="35" y="13"/>
                    <a:pt x="36" y="12"/>
                    <a:pt x="35" y="13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4" y="14"/>
                    <a:pt x="34" y="15"/>
                    <a:pt x="33" y="15"/>
                  </a:cubicBezTo>
                  <a:cubicBezTo>
                    <a:pt x="33" y="16"/>
                    <a:pt x="32" y="16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cubicBezTo>
                    <a:pt x="30" y="17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5"/>
                    <a:pt x="32" y="15"/>
                    <a:pt x="33" y="15"/>
                  </a:cubicBezTo>
                  <a:cubicBezTo>
                    <a:pt x="32" y="15"/>
                    <a:pt x="32" y="15"/>
                    <a:pt x="31" y="15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1" y="14"/>
                    <a:pt x="31" y="15"/>
                  </a:cubicBezTo>
                  <a:cubicBezTo>
                    <a:pt x="30" y="15"/>
                    <a:pt x="29" y="15"/>
                    <a:pt x="28" y="15"/>
                  </a:cubicBezTo>
                  <a:cubicBezTo>
                    <a:pt x="28" y="14"/>
                    <a:pt x="29" y="14"/>
                    <a:pt x="30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30" y="13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3"/>
                    <a:pt x="30" y="13"/>
                    <a:pt x="29" y="14"/>
                  </a:cubicBezTo>
                  <a:cubicBezTo>
                    <a:pt x="29" y="14"/>
                    <a:pt x="29" y="14"/>
                    <a:pt x="28" y="14"/>
                  </a:cubicBezTo>
                  <a:cubicBezTo>
                    <a:pt x="28" y="14"/>
                    <a:pt x="29" y="13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0"/>
                    <a:pt x="30" y="10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0" y="10"/>
                    <a:pt x="30" y="10"/>
                  </a:cubicBezTo>
                  <a:cubicBezTo>
                    <a:pt x="30" y="10"/>
                    <a:pt x="29" y="12"/>
                    <a:pt x="29" y="12"/>
                  </a:cubicBezTo>
                  <a:cubicBezTo>
                    <a:pt x="29" y="12"/>
                    <a:pt x="29" y="10"/>
                    <a:pt x="28" y="10"/>
                  </a:cubicBezTo>
                  <a:cubicBezTo>
                    <a:pt x="29" y="13"/>
                    <a:pt x="29" y="12"/>
                    <a:pt x="28" y="13"/>
                  </a:cubicBezTo>
                  <a:cubicBezTo>
                    <a:pt x="28" y="13"/>
                    <a:pt x="27" y="12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cubicBezTo>
                    <a:pt x="27" y="13"/>
                    <a:pt x="26" y="14"/>
                    <a:pt x="26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2"/>
                    <a:pt x="26" y="11"/>
                    <a:pt x="27" y="10"/>
                  </a:cubicBezTo>
                  <a:cubicBezTo>
                    <a:pt x="26" y="11"/>
                    <a:pt x="26" y="12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0"/>
                    <a:pt x="25" y="9"/>
                  </a:cubicBezTo>
                  <a:cubicBezTo>
                    <a:pt x="25" y="8"/>
                    <a:pt x="26" y="8"/>
                    <a:pt x="26" y="7"/>
                  </a:cubicBezTo>
                  <a:cubicBezTo>
                    <a:pt x="26" y="7"/>
                    <a:pt x="29" y="5"/>
                    <a:pt x="29" y="5"/>
                  </a:cubicBezTo>
                  <a:cubicBezTo>
                    <a:pt x="28" y="6"/>
                    <a:pt x="27" y="6"/>
                    <a:pt x="26" y="7"/>
                  </a:cubicBezTo>
                  <a:cubicBezTo>
                    <a:pt x="26" y="7"/>
                    <a:pt x="26" y="6"/>
                    <a:pt x="26" y="6"/>
                  </a:cubicBezTo>
                  <a:cubicBezTo>
                    <a:pt x="26" y="6"/>
                    <a:pt x="26" y="7"/>
                    <a:pt x="25" y="8"/>
                  </a:cubicBezTo>
                  <a:cubicBezTo>
                    <a:pt x="25" y="7"/>
                    <a:pt x="25" y="6"/>
                    <a:pt x="26" y="5"/>
                  </a:cubicBezTo>
                  <a:cubicBezTo>
                    <a:pt x="26" y="4"/>
                    <a:pt x="27" y="4"/>
                    <a:pt x="27" y="3"/>
                  </a:cubicBezTo>
                  <a:cubicBezTo>
                    <a:pt x="26" y="4"/>
                    <a:pt x="26" y="5"/>
                    <a:pt x="25" y="6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1"/>
                    <a:pt x="26" y="1"/>
                    <a:pt x="26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7" y="7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17" y="7"/>
                  </a:moveTo>
                  <a:cubicBezTo>
                    <a:pt x="17" y="7"/>
                    <a:pt x="18" y="8"/>
                    <a:pt x="18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6" y="7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23" y="9"/>
                  </a:moveTo>
                  <a:cubicBezTo>
                    <a:pt x="23" y="10"/>
                    <a:pt x="24" y="12"/>
                    <a:pt x="24" y="12"/>
                  </a:cubicBezTo>
                  <a:cubicBezTo>
                    <a:pt x="24" y="13"/>
                    <a:pt x="24" y="13"/>
                    <a:pt x="24" y="14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5"/>
                    <a:pt x="24" y="14"/>
                    <a:pt x="23" y="13"/>
                  </a:cubicBezTo>
                  <a:cubicBezTo>
                    <a:pt x="23" y="13"/>
                    <a:pt x="23" y="14"/>
                    <a:pt x="23" y="14"/>
                  </a:cubicBezTo>
                  <a:cubicBezTo>
                    <a:pt x="23" y="14"/>
                    <a:pt x="22" y="14"/>
                    <a:pt x="22" y="13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15"/>
                    <a:pt x="21" y="14"/>
                    <a:pt x="21" y="13"/>
                  </a:cubicBezTo>
                  <a:cubicBezTo>
                    <a:pt x="21" y="12"/>
                    <a:pt x="22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35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lose/>
                  <a:moveTo>
                    <a:pt x="35" y="12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3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8" y="13"/>
                  </a:moveTo>
                  <a:cubicBezTo>
                    <a:pt x="28" y="13"/>
                    <a:pt x="29" y="13"/>
                    <a:pt x="29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28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6" y="14"/>
                    <a:pt x="26" y="15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6" y="16"/>
                    <a:pt x="27" y="16"/>
                    <a:pt x="27" y="15"/>
                  </a:cubicBezTo>
                  <a:cubicBezTo>
                    <a:pt x="27" y="15"/>
                    <a:pt x="27" y="15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6" y="16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7" y="16"/>
                    <a:pt x="28" y="15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4" y="13"/>
                    <a:pt x="24" y="13"/>
                  </a:cubicBezTo>
                  <a:cubicBezTo>
                    <a:pt x="24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25" y="14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4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lose/>
                  <a:moveTo>
                    <a:pt x="17" y="14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8" y="16"/>
                    <a:pt x="18" y="16"/>
                  </a:cubicBezTo>
                  <a:cubicBezTo>
                    <a:pt x="18" y="15"/>
                    <a:pt x="18" y="15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1" y="15"/>
                  </a:moveTo>
                  <a:cubicBezTo>
                    <a:pt x="20" y="15"/>
                    <a:pt x="20" y="15"/>
                    <a:pt x="19" y="15"/>
                  </a:cubicBezTo>
                  <a:cubicBezTo>
                    <a:pt x="19" y="15"/>
                    <a:pt x="18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1" y="1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9" y="15"/>
                  </a:moveTo>
                  <a:cubicBezTo>
                    <a:pt x="27" y="16"/>
                    <a:pt x="28" y="15"/>
                    <a:pt x="26" y="17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5" y="19"/>
                    <a:pt x="25" y="19"/>
                    <a:pt x="26" y="19"/>
                  </a:cubicBezTo>
                  <a:cubicBezTo>
                    <a:pt x="27" y="19"/>
                    <a:pt x="28" y="19"/>
                    <a:pt x="29" y="19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1" y="17"/>
                    <a:pt x="30" y="18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5"/>
                    <a:pt x="30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1" y="15"/>
                    <a:pt x="21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2" y="17"/>
                    <a:pt x="23" y="16"/>
                    <a:pt x="23" y="16"/>
                  </a:cubicBezTo>
                  <a:cubicBezTo>
                    <a:pt x="23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5" y="15"/>
                  </a:moveTo>
                  <a:cubicBezTo>
                    <a:pt x="24" y="16"/>
                    <a:pt x="25" y="16"/>
                    <a:pt x="24" y="17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6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4" y="16"/>
                  </a:moveTo>
                  <a:cubicBezTo>
                    <a:pt x="24" y="15"/>
                    <a:pt x="24" y="15"/>
                    <a:pt x="24" y="14"/>
                  </a:cubicBezTo>
                  <a:cubicBezTo>
                    <a:pt x="24" y="15"/>
                    <a:pt x="24" y="16"/>
                    <a:pt x="24" y="17"/>
                  </a:cubicBezTo>
                  <a:cubicBezTo>
                    <a:pt x="24" y="17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33" y="16"/>
                  </a:moveTo>
                  <a:cubicBezTo>
                    <a:pt x="32" y="16"/>
                    <a:pt x="32" y="16"/>
                    <a:pt x="32" y="17"/>
                  </a:cubicBezTo>
                  <a:cubicBezTo>
                    <a:pt x="32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3" y="19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  <a:moveTo>
                    <a:pt x="26" y="17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7"/>
                    <a:pt x="25" y="17"/>
                    <a:pt x="25" y="18"/>
                  </a:cubicBezTo>
                  <a:cubicBezTo>
                    <a:pt x="25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2" y="17"/>
                  </a:moveTo>
                  <a:cubicBezTo>
                    <a:pt x="22" y="17"/>
                    <a:pt x="23" y="17"/>
                    <a:pt x="23" y="17"/>
                  </a:cubicBezTo>
                  <a:cubicBezTo>
                    <a:pt x="23" y="17"/>
                    <a:pt x="23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6" y="17"/>
                    <a:pt x="36" y="17"/>
                  </a:cubicBezTo>
                  <a:cubicBezTo>
                    <a:pt x="36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32" y="17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1" y="19"/>
                    <a:pt x="29" y="19"/>
                    <a:pt x="28" y="19"/>
                  </a:cubicBezTo>
                  <a:cubicBezTo>
                    <a:pt x="28" y="19"/>
                    <a:pt x="29" y="19"/>
                    <a:pt x="29" y="19"/>
                  </a:cubicBezTo>
                  <a:cubicBezTo>
                    <a:pt x="30" y="18"/>
                    <a:pt x="31" y="18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15" y="17"/>
                  </a:moveTo>
                  <a:cubicBezTo>
                    <a:pt x="15" y="17"/>
                    <a:pt x="15" y="17"/>
                    <a:pt x="16" y="18"/>
                  </a:cubicBezTo>
                  <a:cubicBezTo>
                    <a:pt x="16" y="18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19" y="17"/>
                    <a:pt x="18" y="17"/>
                  </a:cubicBezTo>
                  <a:cubicBezTo>
                    <a:pt x="19" y="18"/>
                    <a:pt x="20" y="20"/>
                    <a:pt x="20" y="21"/>
                  </a:cubicBezTo>
                  <a:cubicBezTo>
                    <a:pt x="21" y="20"/>
                    <a:pt x="21" y="20"/>
                    <a:pt x="21" y="19"/>
                  </a:cubicBezTo>
                  <a:cubicBezTo>
                    <a:pt x="21" y="20"/>
                    <a:pt x="21" y="20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0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8"/>
                    <a:pt x="20" y="18"/>
                  </a:cubicBezTo>
                  <a:cubicBezTo>
                    <a:pt x="21" y="18"/>
                    <a:pt x="21" y="18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7"/>
                    <a:pt x="25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31" y="17"/>
                  </a:moveTo>
                  <a:cubicBezTo>
                    <a:pt x="30" y="17"/>
                    <a:pt x="30" y="17"/>
                    <a:pt x="30" y="18"/>
                  </a:cubicBezTo>
                  <a:cubicBezTo>
                    <a:pt x="31" y="17"/>
                    <a:pt x="32" y="17"/>
                    <a:pt x="33" y="15"/>
                  </a:cubicBezTo>
                  <a:cubicBezTo>
                    <a:pt x="32" y="16"/>
                    <a:pt x="32" y="16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7" y="18"/>
                  </a:moveTo>
                  <a:cubicBezTo>
                    <a:pt x="16" y="18"/>
                    <a:pt x="16" y="18"/>
                    <a:pt x="16" y="17"/>
                  </a:cubicBezTo>
                  <a:cubicBezTo>
                    <a:pt x="17" y="18"/>
                    <a:pt x="17" y="19"/>
                    <a:pt x="18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7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9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7" y="17"/>
                    <a:pt x="16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8" y="18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9" y="19"/>
                  </a:cubicBezTo>
                  <a:cubicBezTo>
                    <a:pt x="18" y="19"/>
                    <a:pt x="18" y="19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lose/>
                  <a:moveTo>
                    <a:pt x="34" y="17"/>
                  </a:moveTo>
                  <a:cubicBezTo>
                    <a:pt x="34" y="18"/>
                    <a:pt x="34" y="18"/>
                    <a:pt x="33" y="18"/>
                  </a:cubicBezTo>
                  <a:cubicBezTo>
                    <a:pt x="34" y="18"/>
                    <a:pt x="34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8"/>
                    <a:pt x="22" y="18"/>
                  </a:cubicBezTo>
                  <a:cubicBezTo>
                    <a:pt x="22" y="18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3" y="21"/>
                    <a:pt x="23" y="21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4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19" y="19"/>
                  </a:moveTo>
                  <a:cubicBezTo>
                    <a:pt x="19" y="19"/>
                    <a:pt x="19" y="19"/>
                    <a:pt x="18" y="18"/>
                  </a:cubicBezTo>
                  <a:cubicBezTo>
                    <a:pt x="19" y="19"/>
                    <a:pt x="19" y="20"/>
                    <a:pt x="19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lose/>
                  <a:moveTo>
                    <a:pt x="24" y="19"/>
                  </a:moveTo>
                  <a:cubicBezTo>
                    <a:pt x="25" y="19"/>
                    <a:pt x="25" y="18"/>
                    <a:pt x="25" y="18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4" y="20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4" y="19"/>
                    <a:pt x="23" y="21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18" y="19"/>
                  </a:moveTo>
                  <a:cubicBezTo>
                    <a:pt x="18" y="19"/>
                    <a:pt x="18" y="19"/>
                    <a:pt x="18" y="18"/>
                  </a:cubicBezTo>
                  <a:cubicBezTo>
                    <a:pt x="18" y="19"/>
                    <a:pt x="19" y="19"/>
                    <a:pt x="19" y="20"/>
                  </a:cubicBezTo>
                  <a:cubicBezTo>
                    <a:pt x="18" y="20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33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28" y="19"/>
                  </a:moveTo>
                  <a:cubicBezTo>
                    <a:pt x="29" y="19"/>
                    <a:pt x="30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2"/>
                    <a:pt x="29" y="22"/>
                    <a:pt x="28" y="22"/>
                  </a:cubicBezTo>
                  <a:cubicBezTo>
                    <a:pt x="28" y="21"/>
                    <a:pt x="28" y="21"/>
                    <a:pt x="29" y="20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1"/>
                    <a:pt x="28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6" y="20"/>
                  </a:cubicBezTo>
                  <a:cubicBezTo>
                    <a:pt x="26" y="20"/>
                    <a:pt x="27" y="20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19" y="20"/>
                  </a:moveTo>
                  <a:cubicBezTo>
                    <a:pt x="19" y="20"/>
                    <a:pt x="19" y="19"/>
                    <a:pt x="19" y="19"/>
                  </a:cubicBezTo>
                  <a:cubicBezTo>
                    <a:pt x="19" y="19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20" y="20"/>
                    <a:pt x="20" y="21"/>
                  </a:cubicBezTo>
                  <a:cubicBezTo>
                    <a:pt x="20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19"/>
                  </a:cubicBezTo>
                  <a:cubicBezTo>
                    <a:pt x="22" y="20"/>
                    <a:pt x="22" y="20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6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5" y="21"/>
                    <a:pt x="26" y="21"/>
                    <a:pt x="27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1"/>
                    <a:pt x="31" y="21"/>
                  </a:cubicBezTo>
                  <a:cubicBezTo>
                    <a:pt x="32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1"/>
                    <a:pt x="22" y="22"/>
                  </a:cubicBezTo>
                  <a:cubicBezTo>
                    <a:pt x="22" y="22"/>
                    <a:pt x="21" y="21"/>
                    <a:pt x="21" y="21"/>
                  </a:cubicBezTo>
                  <a:cubicBezTo>
                    <a:pt x="21" y="21"/>
                    <a:pt x="21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32" y="20"/>
                  </a:moveTo>
                  <a:cubicBezTo>
                    <a:pt x="31" y="21"/>
                    <a:pt x="31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1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4" y="21"/>
                  </a:moveTo>
                  <a:cubicBezTo>
                    <a:pt x="25" y="21"/>
                    <a:pt x="26" y="21"/>
                    <a:pt x="27" y="21"/>
                  </a:cubicBezTo>
                  <a:cubicBezTo>
                    <a:pt x="27" y="21"/>
                    <a:pt x="28" y="21"/>
                    <a:pt x="28" y="22"/>
                  </a:cubicBezTo>
                  <a:cubicBezTo>
                    <a:pt x="28" y="22"/>
                    <a:pt x="28" y="23"/>
                    <a:pt x="27" y="24"/>
                  </a:cubicBezTo>
                  <a:cubicBezTo>
                    <a:pt x="26" y="25"/>
                    <a:pt x="26" y="25"/>
                    <a:pt x="24" y="25"/>
                  </a:cubicBezTo>
                  <a:cubicBezTo>
                    <a:pt x="24" y="24"/>
                    <a:pt x="24" y="24"/>
                    <a:pt x="25" y="23"/>
                  </a:cubicBezTo>
                  <a:cubicBezTo>
                    <a:pt x="25" y="22"/>
                    <a:pt x="25" y="22"/>
                    <a:pt x="25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36" y="21"/>
                  </a:moveTo>
                  <a:cubicBezTo>
                    <a:pt x="36" y="21"/>
                    <a:pt x="36" y="20"/>
                    <a:pt x="37" y="20"/>
                  </a:cubicBezTo>
                  <a:cubicBezTo>
                    <a:pt x="36" y="20"/>
                    <a:pt x="36" y="21"/>
                    <a:pt x="35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lose/>
                  <a:moveTo>
                    <a:pt x="24" y="22"/>
                  </a:moveTo>
                  <a:cubicBezTo>
                    <a:pt x="25" y="22"/>
                    <a:pt x="25" y="22"/>
                    <a:pt x="25" y="21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3"/>
                    <a:pt x="24" y="23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3"/>
                    <a:pt x="23" y="23"/>
                  </a:cubicBezTo>
                  <a:cubicBezTo>
                    <a:pt x="23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0" y="22"/>
                  </a:moveTo>
                  <a:cubicBezTo>
                    <a:pt x="29" y="22"/>
                    <a:pt x="29" y="22"/>
                    <a:pt x="28" y="22"/>
                  </a:cubicBezTo>
                  <a:cubicBezTo>
                    <a:pt x="28" y="22"/>
                    <a:pt x="28" y="23"/>
                    <a:pt x="27" y="24"/>
                  </a:cubicBezTo>
                  <a:cubicBezTo>
                    <a:pt x="28" y="24"/>
                    <a:pt x="29" y="23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0" y="22"/>
                  </a:cubicBezTo>
                  <a:cubicBezTo>
                    <a:pt x="30" y="22"/>
                    <a:pt x="30" y="23"/>
                    <a:pt x="30" y="23"/>
                  </a:cubicBezTo>
                  <a:cubicBezTo>
                    <a:pt x="30" y="23"/>
                    <a:pt x="30" y="23"/>
                    <a:pt x="31" y="23"/>
                  </a:cubicBezTo>
                  <a:cubicBezTo>
                    <a:pt x="31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0" y="23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35" y="23"/>
                  </a:moveTo>
                  <a:cubicBezTo>
                    <a:pt x="34" y="22"/>
                    <a:pt x="33" y="22"/>
                    <a:pt x="32" y="22"/>
                  </a:cubicBezTo>
                  <a:cubicBezTo>
                    <a:pt x="32" y="23"/>
                    <a:pt x="31" y="23"/>
                    <a:pt x="31" y="23"/>
                  </a:cubicBezTo>
                  <a:cubicBezTo>
                    <a:pt x="32" y="23"/>
                    <a:pt x="33" y="23"/>
                    <a:pt x="34" y="23"/>
                  </a:cubicBezTo>
                  <a:cubicBezTo>
                    <a:pt x="34" y="23"/>
                    <a:pt x="34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0" y="23"/>
                  </a:moveTo>
                  <a:cubicBezTo>
                    <a:pt x="21" y="23"/>
                    <a:pt x="21" y="22"/>
                    <a:pt x="21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20" y="23"/>
                  </a:move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31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22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1" y="23"/>
                    <a:pt x="22" y="24"/>
                    <a:pt x="22" y="24"/>
                  </a:cubicBezTo>
                  <a:cubicBezTo>
                    <a:pt x="22" y="24"/>
                    <a:pt x="22" y="24"/>
                    <a:pt x="23" y="24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1" y="23"/>
                  </a:moveTo>
                  <a:cubicBezTo>
                    <a:pt x="32" y="23"/>
                    <a:pt x="33" y="23"/>
                    <a:pt x="34" y="23"/>
                  </a:cubicBezTo>
                  <a:cubicBezTo>
                    <a:pt x="32" y="24"/>
                    <a:pt x="32" y="24"/>
                    <a:pt x="30" y="25"/>
                  </a:cubicBezTo>
                  <a:cubicBezTo>
                    <a:pt x="30" y="24"/>
                    <a:pt x="30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0" y="23"/>
                    <a:pt x="30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29" y="24"/>
                    <a:pt x="29" y="24"/>
                    <a:pt x="28" y="24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7" y="26"/>
                    <a:pt x="28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4"/>
                    <a:pt x="30" y="24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39" y="24"/>
                  </a:moveTo>
                  <a:cubicBezTo>
                    <a:pt x="37" y="24"/>
                    <a:pt x="35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4" y="26"/>
                    <a:pt x="33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5"/>
                    <a:pt x="31" y="26"/>
                    <a:pt x="31" y="26"/>
                  </a:cubicBezTo>
                  <a:cubicBezTo>
                    <a:pt x="32" y="26"/>
                    <a:pt x="34" y="26"/>
                    <a:pt x="35" y="26"/>
                  </a:cubicBezTo>
                  <a:cubicBezTo>
                    <a:pt x="35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9" y="28"/>
                    <a:pt x="30" y="28"/>
                  </a:cubicBezTo>
                  <a:cubicBezTo>
                    <a:pt x="30" y="28"/>
                    <a:pt x="30" y="27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7"/>
                    <a:pt x="31" y="26"/>
                  </a:cubicBezTo>
                  <a:cubicBezTo>
                    <a:pt x="31" y="26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2" y="27"/>
                    <a:pt x="33" y="27"/>
                  </a:cubicBezTo>
                  <a:cubicBezTo>
                    <a:pt x="32" y="27"/>
                    <a:pt x="31" y="28"/>
                    <a:pt x="30" y="28"/>
                  </a:cubicBezTo>
                  <a:cubicBezTo>
                    <a:pt x="30" y="28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1" y="29"/>
                  </a:cubicBezTo>
                  <a:cubicBezTo>
                    <a:pt x="28" y="30"/>
                    <a:pt x="30" y="30"/>
                    <a:pt x="28" y="31"/>
                  </a:cubicBezTo>
                  <a:cubicBezTo>
                    <a:pt x="28" y="31"/>
                    <a:pt x="28" y="31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9" y="32"/>
                  </a:cubicBezTo>
                  <a:cubicBezTo>
                    <a:pt x="29" y="32"/>
                    <a:pt x="29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30" y="32"/>
                  </a:cubicBezTo>
                  <a:cubicBezTo>
                    <a:pt x="31" y="30"/>
                    <a:pt x="33" y="29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3" y="29"/>
                    <a:pt x="31" y="30"/>
                    <a:pt x="30" y="32"/>
                  </a:cubicBezTo>
                  <a:cubicBezTo>
                    <a:pt x="30" y="32"/>
                    <a:pt x="31" y="32"/>
                    <a:pt x="31" y="32"/>
                  </a:cubicBezTo>
                  <a:cubicBezTo>
                    <a:pt x="32" y="31"/>
                    <a:pt x="32" y="31"/>
                    <a:pt x="32" y="30"/>
                  </a:cubicBezTo>
                  <a:cubicBezTo>
                    <a:pt x="34" y="29"/>
                    <a:pt x="36" y="28"/>
                    <a:pt x="37" y="27"/>
                  </a:cubicBezTo>
                  <a:cubicBezTo>
                    <a:pt x="36" y="28"/>
                    <a:pt x="34" y="29"/>
                    <a:pt x="31" y="32"/>
                  </a:cubicBezTo>
                  <a:cubicBezTo>
                    <a:pt x="32" y="31"/>
                    <a:pt x="33" y="31"/>
                    <a:pt x="34" y="30"/>
                  </a:cubicBezTo>
                  <a:cubicBezTo>
                    <a:pt x="35" y="30"/>
                    <a:pt x="36" y="29"/>
                    <a:pt x="37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6"/>
                    <a:pt x="38" y="26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3" y="24"/>
                  </a:cubicBezTo>
                  <a:cubicBezTo>
                    <a:pt x="23" y="24"/>
                    <a:pt x="23" y="24"/>
                    <a:pt x="23" y="25"/>
                  </a:cubicBezTo>
                  <a:cubicBezTo>
                    <a:pt x="22" y="25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2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29" y="25"/>
                    <a:pt x="29" y="25"/>
                  </a:cubicBezTo>
                  <a:cubicBezTo>
                    <a:pt x="29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6"/>
                    <a:pt x="16" y="27"/>
                    <a:pt x="17" y="28"/>
                  </a:cubicBezTo>
                  <a:cubicBezTo>
                    <a:pt x="16" y="27"/>
                    <a:pt x="16" y="28"/>
                    <a:pt x="15" y="27"/>
                  </a:cubicBezTo>
                  <a:cubicBezTo>
                    <a:pt x="16" y="27"/>
                    <a:pt x="16" y="27"/>
                    <a:pt x="16" y="28"/>
                  </a:cubicBezTo>
                  <a:cubicBezTo>
                    <a:pt x="13" y="26"/>
                    <a:pt x="14" y="27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2" y="25"/>
                    <a:pt x="12" y="25"/>
                  </a:cubicBezTo>
                  <a:cubicBezTo>
                    <a:pt x="12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26" y="25"/>
                  </a:moveTo>
                  <a:cubicBezTo>
                    <a:pt x="26" y="25"/>
                    <a:pt x="26" y="25"/>
                    <a:pt x="25" y="25"/>
                  </a:cubicBezTo>
                  <a:cubicBezTo>
                    <a:pt x="26" y="25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5"/>
                  </a:moveTo>
                  <a:cubicBezTo>
                    <a:pt x="25" y="25"/>
                    <a:pt x="25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6" y="26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lose/>
                  <a:moveTo>
                    <a:pt x="26" y="26"/>
                  </a:move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7" y="27"/>
                    <a:pt x="27" y="27"/>
                  </a:cubicBezTo>
                  <a:cubicBezTo>
                    <a:pt x="27" y="27"/>
                    <a:pt x="27" y="27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lose/>
                  <a:moveTo>
                    <a:pt x="24" y="27"/>
                  </a:moveTo>
                  <a:cubicBezTo>
                    <a:pt x="26" y="27"/>
                    <a:pt x="26" y="26"/>
                    <a:pt x="27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7"/>
                    <a:pt x="25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28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7" y="27"/>
                  </a:moveTo>
                  <a:cubicBezTo>
                    <a:pt x="27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7" y="27"/>
                  </a:moveTo>
                  <a:cubicBezTo>
                    <a:pt x="26" y="27"/>
                    <a:pt x="25" y="27"/>
                    <a:pt x="25" y="27"/>
                  </a:cubicBezTo>
                  <a:cubicBezTo>
                    <a:pt x="25" y="28"/>
                    <a:pt x="25" y="28"/>
                    <a:pt x="25" y="29"/>
                  </a:cubicBezTo>
                  <a:cubicBezTo>
                    <a:pt x="25" y="29"/>
                    <a:pt x="26" y="31"/>
                    <a:pt x="26" y="32"/>
                  </a:cubicBezTo>
                  <a:cubicBezTo>
                    <a:pt x="26" y="32"/>
                    <a:pt x="27" y="32"/>
                    <a:pt x="27" y="3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8" y="31"/>
                    <a:pt x="28" y="31"/>
                  </a:cubicBezTo>
                  <a:cubicBezTo>
                    <a:pt x="28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8" y="30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8" y="31"/>
                    <a:pt x="28" y="31"/>
                    <a:pt x="29" y="30"/>
                  </a:cubicBezTo>
                  <a:cubicBezTo>
                    <a:pt x="28" y="29"/>
                    <a:pt x="28" y="28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8" y="27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8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13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5" y="28"/>
                    <a:pt x="16" y="28"/>
                  </a:cubicBezTo>
                  <a:cubicBezTo>
                    <a:pt x="15" y="27"/>
                    <a:pt x="15" y="27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lose/>
                  <a:moveTo>
                    <a:pt x="12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38" y="26"/>
                  </a:moveTo>
                  <a:cubicBezTo>
                    <a:pt x="38" y="28"/>
                    <a:pt x="38" y="28"/>
                    <a:pt x="37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8" y="26"/>
                    <a:pt x="38" y="26"/>
                  </a:cubicBezTo>
                  <a:cubicBezTo>
                    <a:pt x="38" y="25"/>
                    <a:pt x="39" y="25"/>
                    <a:pt x="39" y="24"/>
                  </a:cubicBezTo>
                  <a:cubicBezTo>
                    <a:pt x="39" y="25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16" y="28"/>
                  </a:moveTo>
                  <a:cubicBezTo>
                    <a:pt x="15" y="28"/>
                    <a:pt x="14" y="28"/>
                    <a:pt x="13" y="28"/>
                  </a:cubicBezTo>
                  <a:cubicBezTo>
                    <a:pt x="14" y="29"/>
                    <a:pt x="16" y="29"/>
                    <a:pt x="17" y="30"/>
                  </a:cubicBezTo>
                  <a:cubicBezTo>
                    <a:pt x="17" y="30"/>
                    <a:pt x="17" y="30"/>
                    <a:pt x="17" y="29"/>
                  </a:cubicBezTo>
                  <a:cubicBezTo>
                    <a:pt x="17" y="29"/>
                    <a:pt x="1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lose/>
                  <a:moveTo>
                    <a:pt x="13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4" y="29"/>
                    <a:pt x="15" y="30"/>
                    <a:pt x="16" y="30"/>
                  </a:cubicBezTo>
                  <a:cubicBezTo>
                    <a:pt x="16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29"/>
                    <a:pt x="14" y="29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29" y="28"/>
                  </a:moveTo>
                  <a:cubicBezTo>
                    <a:pt x="29" y="28"/>
                    <a:pt x="28" y="28"/>
                    <a:pt x="28" y="27"/>
                  </a:cubicBezTo>
                  <a:cubicBezTo>
                    <a:pt x="28" y="28"/>
                    <a:pt x="28" y="29"/>
                    <a:pt x="29" y="30"/>
                  </a:cubicBezTo>
                  <a:cubicBezTo>
                    <a:pt x="29" y="29"/>
                    <a:pt x="29" y="29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lose/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lose/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0" y="29"/>
                    <a:pt x="30" y="28"/>
                    <a:pt x="30" y="28"/>
                  </a:cubicBezTo>
                  <a:cubicBezTo>
                    <a:pt x="30" y="29"/>
                    <a:pt x="31" y="29"/>
                    <a:pt x="31" y="29"/>
                  </a:cubicBezTo>
                  <a:cubicBezTo>
                    <a:pt x="30" y="29"/>
                    <a:pt x="30" y="30"/>
                    <a:pt x="29" y="30"/>
                  </a:cubicBezTo>
                  <a:cubicBezTo>
                    <a:pt x="29" y="30"/>
                    <a:pt x="29" y="29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lose/>
                  <a:moveTo>
                    <a:pt x="17" y="29"/>
                  </a:moveTo>
                  <a:cubicBezTo>
                    <a:pt x="17" y="29"/>
                    <a:pt x="17" y="29"/>
                    <a:pt x="17" y="28"/>
                  </a:cubicBezTo>
                  <a:cubicBezTo>
                    <a:pt x="18" y="29"/>
                    <a:pt x="18" y="29"/>
                    <a:pt x="20" y="29"/>
                  </a:cubicBezTo>
                  <a:cubicBezTo>
                    <a:pt x="19" y="29"/>
                    <a:pt x="19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21" y="29"/>
                    <a:pt x="19" y="29"/>
                    <a:pt x="21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1"/>
                  </a:cubicBezTo>
                  <a:cubicBezTo>
                    <a:pt x="21" y="31"/>
                    <a:pt x="20" y="31"/>
                    <a:pt x="19" y="31"/>
                  </a:cubicBezTo>
                  <a:cubicBezTo>
                    <a:pt x="19" y="31"/>
                    <a:pt x="18" y="30"/>
                    <a:pt x="18" y="30"/>
                  </a:cubicBezTo>
                  <a:cubicBezTo>
                    <a:pt x="18" y="30"/>
                    <a:pt x="18" y="30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14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22" y="30"/>
                  </a:move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1"/>
                    <a:pt x="22" y="31"/>
                    <a:pt x="22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lose/>
                  <a:moveTo>
                    <a:pt x="14" y="30"/>
                  </a:move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1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7" y="30"/>
                  </a:moveTo>
                  <a:cubicBezTo>
                    <a:pt x="18" y="30"/>
                    <a:pt x="18" y="30"/>
                    <a:pt x="18" y="31"/>
                  </a:cubicBezTo>
                  <a:cubicBezTo>
                    <a:pt x="18" y="31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6" y="31"/>
                  </a:moveTo>
                  <a:cubicBezTo>
                    <a:pt x="15" y="30"/>
                    <a:pt x="15" y="30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lose/>
                  <a:moveTo>
                    <a:pt x="25" y="30"/>
                  </a:moveTo>
                  <a:cubicBezTo>
                    <a:pt x="25" y="31"/>
                    <a:pt x="25" y="31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0"/>
                    <a:pt x="25" y="29"/>
                  </a:cubicBezTo>
                  <a:cubicBezTo>
                    <a:pt x="25" y="29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0"/>
                    <a:pt x="18" y="30"/>
                  </a:cubicBezTo>
                  <a:cubicBezTo>
                    <a:pt x="18" y="30"/>
                    <a:pt x="19" y="31"/>
                    <a:pt x="19" y="31"/>
                  </a:cubicBezTo>
                  <a:cubicBezTo>
                    <a:pt x="19" y="31"/>
                    <a:pt x="19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4" y="31"/>
                  </a:moveTo>
                  <a:cubicBezTo>
                    <a:pt x="15" y="31"/>
                    <a:pt x="16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14" y="31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14" y="31"/>
                  </a:moveTo>
                  <a:cubicBezTo>
                    <a:pt x="14" y="31"/>
                    <a:pt x="14" y="31"/>
                    <a:pt x="15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34" y="31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lose/>
                  <a:moveTo>
                    <a:pt x="22" y="31"/>
                  </a:moveTo>
                  <a:cubicBezTo>
                    <a:pt x="23" y="31"/>
                    <a:pt x="23" y="31"/>
                    <a:pt x="23" y="31"/>
                  </a:cubicBezTo>
                  <a:cubicBezTo>
                    <a:pt x="23" y="32"/>
                    <a:pt x="23" y="32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2" y="34"/>
                    <a:pt x="22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5"/>
                    <a:pt x="24" y="36"/>
                  </a:cubicBezTo>
                  <a:cubicBezTo>
                    <a:pt x="23" y="36"/>
                    <a:pt x="22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5"/>
                    <a:pt x="21" y="34"/>
                    <a:pt x="21" y="33"/>
                  </a:cubicBezTo>
                  <a:cubicBezTo>
                    <a:pt x="20" y="34"/>
                    <a:pt x="21" y="35"/>
                    <a:pt x="21" y="36"/>
                  </a:cubicBezTo>
                  <a:cubicBezTo>
                    <a:pt x="20" y="36"/>
                    <a:pt x="20" y="35"/>
                    <a:pt x="19" y="35"/>
                  </a:cubicBezTo>
                  <a:cubicBezTo>
                    <a:pt x="20" y="34"/>
                    <a:pt x="21" y="33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lose/>
                  <a:moveTo>
                    <a:pt x="33" y="31"/>
                  </a:moveTo>
                  <a:cubicBezTo>
                    <a:pt x="34" y="31"/>
                    <a:pt x="34" y="31"/>
                    <a:pt x="35" y="31"/>
                  </a:cubicBezTo>
                  <a:cubicBezTo>
                    <a:pt x="35" y="31"/>
                    <a:pt x="40" y="32"/>
                    <a:pt x="41" y="33"/>
                  </a:cubicBezTo>
                  <a:cubicBezTo>
                    <a:pt x="41" y="33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4"/>
                    <a:pt x="39" y="34"/>
                  </a:cubicBezTo>
                  <a:cubicBezTo>
                    <a:pt x="39" y="34"/>
                    <a:pt x="39" y="34"/>
                    <a:pt x="40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3"/>
                    <a:pt x="39" y="33"/>
                  </a:cubicBezTo>
                  <a:cubicBezTo>
                    <a:pt x="39" y="35"/>
                    <a:pt x="39" y="34"/>
                    <a:pt x="38" y="35"/>
                  </a:cubicBezTo>
                  <a:cubicBezTo>
                    <a:pt x="36" y="37"/>
                    <a:pt x="37" y="36"/>
                    <a:pt x="34" y="37"/>
                  </a:cubicBezTo>
                  <a:cubicBezTo>
                    <a:pt x="35" y="36"/>
                    <a:pt x="35" y="35"/>
                    <a:pt x="35" y="35"/>
                  </a:cubicBezTo>
                  <a:cubicBezTo>
                    <a:pt x="35" y="35"/>
                    <a:pt x="35" y="36"/>
                    <a:pt x="34" y="36"/>
                  </a:cubicBezTo>
                  <a:cubicBezTo>
                    <a:pt x="34" y="36"/>
                    <a:pt x="34" y="37"/>
                    <a:pt x="34" y="37"/>
                  </a:cubicBezTo>
                  <a:cubicBezTo>
                    <a:pt x="33" y="37"/>
                    <a:pt x="33" y="38"/>
                    <a:pt x="32" y="38"/>
                  </a:cubicBezTo>
                  <a:cubicBezTo>
                    <a:pt x="32" y="38"/>
                    <a:pt x="27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5"/>
                    <a:pt x="29" y="35"/>
                    <a:pt x="30" y="35"/>
                  </a:cubicBezTo>
                  <a:cubicBezTo>
                    <a:pt x="30" y="35"/>
                    <a:pt x="31" y="35"/>
                    <a:pt x="32" y="36"/>
                  </a:cubicBezTo>
                  <a:cubicBezTo>
                    <a:pt x="33" y="36"/>
                    <a:pt x="33" y="36"/>
                    <a:pt x="34" y="36"/>
                  </a:cubicBezTo>
                  <a:cubicBezTo>
                    <a:pt x="33" y="36"/>
                    <a:pt x="31" y="35"/>
                    <a:pt x="30" y="35"/>
                  </a:cubicBezTo>
                  <a:cubicBezTo>
                    <a:pt x="30" y="35"/>
                    <a:pt x="31" y="35"/>
                    <a:pt x="31" y="35"/>
                  </a:cubicBezTo>
                  <a:cubicBezTo>
                    <a:pt x="30" y="35"/>
                    <a:pt x="30" y="35"/>
                    <a:pt x="29" y="34"/>
                  </a:cubicBezTo>
                  <a:cubicBezTo>
                    <a:pt x="29" y="34"/>
                    <a:pt x="30" y="34"/>
                    <a:pt x="30" y="33"/>
                  </a:cubicBezTo>
                  <a:cubicBezTo>
                    <a:pt x="30" y="34"/>
                    <a:pt x="29" y="34"/>
                    <a:pt x="28" y="34"/>
                  </a:cubicBezTo>
                  <a:cubicBezTo>
                    <a:pt x="28" y="34"/>
                    <a:pt x="28" y="34"/>
                    <a:pt x="27" y="34"/>
                  </a:cubicBezTo>
                  <a:cubicBezTo>
                    <a:pt x="28" y="33"/>
                    <a:pt x="28" y="33"/>
                    <a:pt x="29" y="33"/>
                  </a:cubicBezTo>
                  <a:cubicBezTo>
                    <a:pt x="33" y="33"/>
                    <a:pt x="35" y="34"/>
                    <a:pt x="36" y="34"/>
                  </a:cubicBezTo>
                  <a:cubicBezTo>
                    <a:pt x="34" y="33"/>
                    <a:pt x="31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1" y="32"/>
                    <a:pt x="31" y="32"/>
                  </a:cubicBezTo>
                  <a:cubicBezTo>
                    <a:pt x="32" y="32"/>
                    <a:pt x="33" y="32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2"/>
                    <a:pt x="32" y="32"/>
                    <a:pt x="31" y="32"/>
                  </a:cubicBezTo>
                  <a:cubicBezTo>
                    <a:pt x="32" y="32"/>
                    <a:pt x="33" y="32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lose/>
                  <a:moveTo>
                    <a:pt x="17" y="31"/>
                  </a:moveTo>
                  <a:cubicBezTo>
                    <a:pt x="18" y="31"/>
                    <a:pt x="19" y="31"/>
                    <a:pt x="20" y="31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21" y="31"/>
                  </a:moveTo>
                  <a:cubicBezTo>
                    <a:pt x="21" y="31"/>
                    <a:pt x="21" y="31"/>
                    <a:pt x="20" y="31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3"/>
                    <a:pt x="18" y="34"/>
                    <a:pt x="19" y="34"/>
                  </a:cubicBezTo>
                  <a:cubicBezTo>
                    <a:pt x="20" y="34"/>
                    <a:pt x="20" y="32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lose/>
                  <a:moveTo>
                    <a:pt x="21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1" y="33"/>
                    <a:pt x="20" y="34"/>
                    <a:pt x="19" y="35"/>
                  </a:cubicBezTo>
                  <a:cubicBezTo>
                    <a:pt x="19" y="35"/>
                    <a:pt x="19" y="34"/>
                    <a:pt x="19" y="34"/>
                  </a:cubicBezTo>
                  <a:cubicBezTo>
                    <a:pt x="20" y="33"/>
                    <a:pt x="20" y="32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5" y="32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3"/>
                    <a:pt x="27" y="33"/>
                  </a:cubicBezTo>
                  <a:cubicBezTo>
                    <a:pt x="28" y="33"/>
                    <a:pt x="28" y="33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7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16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3"/>
                  </a:cubicBezTo>
                  <a:cubicBezTo>
                    <a:pt x="28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7" y="33"/>
                    <a:pt x="27" y="33"/>
                  </a:cubicBezTo>
                  <a:cubicBezTo>
                    <a:pt x="27" y="33"/>
                    <a:pt x="27" y="32"/>
                    <a:pt x="27" y="32"/>
                  </a:cubicBezTo>
                  <a:cubicBezTo>
                    <a:pt x="27" y="32"/>
                    <a:pt x="27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6" y="32"/>
                    <a:pt x="15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25" y="32"/>
                  </a:moveTo>
                  <a:cubicBezTo>
                    <a:pt x="25" y="33"/>
                    <a:pt x="26" y="32"/>
                    <a:pt x="26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6" y="33"/>
                  </a:moveTo>
                  <a:cubicBezTo>
                    <a:pt x="8" y="33"/>
                    <a:pt x="7" y="33"/>
                    <a:pt x="9" y="33"/>
                  </a:cubicBezTo>
                  <a:cubicBezTo>
                    <a:pt x="8" y="33"/>
                    <a:pt x="7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lose/>
                  <a:moveTo>
                    <a:pt x="16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17" y="33"/>
                  </a:moveTo>
                  <a:cubicBezTo>
                    <a:pt x="17" y="33"/>
                    <a:pt x="16" y="33"/>
                    <a:pt x="16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8" y="34"/>
                    <a:pt x="19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8" y="35"/>
                  </a:cubicBezTo>
                  <a:cubicBezTo>
                    <a:pt x="18" y="34"/>
                    <a:pt x="17" y="34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27" y="33"/>
                  </a:moveTo>
                  <a:cubicBezTo>
                    <a:pt x="27" y="33"/>
                    <a:pt x="28" y="33"/>
                    <a:pt x="28" y="33"/>
                  </a:cubicBezTo>
                  <a:cubicBezTo>
                    <a:pt x="28" y="33"/>
                    <a:pt x="27" y="33"/>
                    <a:pt x="27" y="34"/>
                  </a:cubicBezTo>
                  <a:cubicBezTo>
                    <a:pt x="27" y="34"/>
                    <a:pt x="27" y="34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2" y="35"/>
                  </a:cubicBezTo>
                  <a:cubicBezTo>
                    <a:pt x="11" y="34"/>
                    <a:pt x="11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27" y="33"/>
                  </a:moveTo>
                  <a:cubicBezTo>
                    <a:pt x="27" y="33"/>
                    <a:pt x="26" y="33"/>
                    <a:pt x="26" y="33"/>
                  </a:cubicBezTo>
                  <a:cubicBezTo>
                    <a:pt x="26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25" y="34"/>
                  </a:moveTo>
                  <a:cubicBezTo>
                    <a:pt x="26" y="33"/>
                    <a:pt x="26" y="33"/>
                    <a:pt x="26" y="34"/>
                  </a:cubicBezTo>
                  <a:cubicBezTo>
                    <a:pt x="27" y="34"/>
                    <a:pt x="27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5"/>
                  </a:cubicBezTo>
                  <a:cubicBezTo>
                    <a:pt x="25" y="35"/>
                    <a:pt x="25" y="36"/>
                    <a:pt x="25" y="36"/>
                  </a:cubicBezTo>
                  <a:cubicBezTo>
                    <a:pt x="26" y="36"/>
                    <a:pt x="26" y="36"/>
                    <a:pt x="26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7" y="34"/>
                  </a:move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lose/>
                  <a:moveTo>
                    <a:pt x="17" y="34"/>
                  </a:moveTo>
                  <a:cubicBezTo>
                    <a:pt x="17" y="34"/>
                    <a:pt x="17" y="33"/>
                    <a:pt x="17" y="33"/>
                  </a:cubicBezTo>
                  <a:cubicBezTo>
                    <a:pt x="17" y="34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26" y="34"/>
                  </a:move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4"/>
                    <a:pt x="27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lose/>
                  <a:moveTo>
                    <a:pt x="28" y="34"/>
                  </a:moveTo>
                  <a:cubicBezTo>
                    <a:pt x="28" y="34"/>
                    <a:pt x="28" y="34"/>
                    <a:pt x="27" y="34"/>
                  </a:cubicBezTo>
                  <a:cubicBezTo>
                    <a:pt x="27" y="34"/>
                    <a:pt x="27" y="34"/>
                    <a:pt x="27" y="35"/>
                  </a:cubicBezTo>
                  <a:cubicBezTo>
                    <a:pt x="27" y="35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lose/>
                  <a:moveTo>
                    <a:pt x="30" y="35"/>
                  </a:moveTo>
                  <a:cubicBezTo>
                    <a:pt x="29" y="35"/>
                    <a:pt x="29" y="34"/>
                    <a:pt x="28" y="34"/>
                  </a:cubicBezTo>
                  <a:cubicBezTo>
                    <a:pt x="28" y="34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9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lose/>
                  <a:moveTo>
                    <a:pt x="12" y="35"/>
                  </a:moveTo>
                  <a:cubicBezTo>
                    <a:pt x="11" y="34"/>
                    <a:pt x="11" y="34"/>
                    <a:pt x="10" y="33"/>
                  </a:cubicBezTo>
                  <a:cubicBezTo>
                    <a:pt x="12" y="34"/>
                    <a:pt x="14" y="35"/>
                    <a:pt x="15" y="35"/>
                  </a:cubicBezTo>
                  <a:cubicBezTo>
                    <a:pt x="13" y="35"/>
                    <a:pt x="14" y="36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lose/>
                  <a:moveTo>
                    <a:pt x="39" y="35"/>
                  </a:moveTo>
                  <a:cubicBezTo>
                    <a:pt x="39" y="35"/>
                    <a:pt x="39" y="34"/>
                    <a:pt x="39" y="34"/>
                  </a:cubicBezTo>
                  <a:cubicBezTo>
                    <a:pt x="38" y="35"/>
                    <a:pt x="37" y="35"/>
                    <a:pt x="36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6"/>
                    <a:pt x="36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7" y="36"/>
                    <a:pt x="37" y="37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18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8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3" y="35"/>
                  </a:moveTo>
                  <a:cubicBezTo>
                    <a:pt x="15" y="35"/>
                    <a:pt x="15" y="35"/>
                    <a:pt x="17" y="36"/>
                  </a:cubicBezTo>
                  <a:cubicBezTo>
                    <a:pt x="16" y="36"/>
                    <a:pt x="15" y="36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lose/>
                  <a:moveTo>
                    <a:pt x="16" y="35"/>
                  </a:moveTo>
                  <a:cubicBezTo>
                    <a:pt x="16" y="35"/>
                    <a:pt x="17" y="35"/>
                    <a:pt x="18" y="35"/>
                  </a:cubicBezTo>
                  <a:cubicBezTo>
                    <a:pt x="18" y="36"/>
                    <a:pt x="17" y="36"/>
                    <a:pt x="17" y="36"/>
                  </a:cubicBezTo>
                  <a:cubicBezTo>
                    <a:pt x="17" y="36"/>
                    <a:pt x="18" y="36"/>
                    <a:pt x="18" y="36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6" y="36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lose/>
                  <a:moveTo>
                    <a:pt x="26" y="35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6"/>
                    <a:pt x="26" y="36"/>
                  </a:cubicBezTo>
                  <a:cubicBezTo>
                    <a:pt x="26" y="36"/>
                    <a:pt x="26" y="36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41" y="36"/>
                  </a:move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cubicBezTo>
                    <a:pt x="40" y="37"/>
                    <a:pt x="40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7" y="38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25" y="3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lose/>
                  <a:moveTo>
                    <a:pt x="26" y="36"/>
                  </a:moveTo>
                  <a:cubicBezTo>
                    <a:pt x="26" y="36"/>
                    <a:pt x="27" y="38"/>
                    <a:pt x="27" y="38"/>
                  </a:cubicBezTo>
                  <a:cubicBezTo>
                    <a:pt x="27" y="38"/>
                    <a:pt x="27" y="37"/>
                    <a:pt x="26" y="36"/>
                  </a:cubicBezTo>
                  <a:cubicBezTo>
                    <a:pt x="28" y="37"/>
                    <a:pt x="29" y="37"/>
                    <a:pt x="30" y="37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28" y="39"/>
                    <a:pt x="27" y="39"/>
                    <a:pt x="27" y="39"/>
                  </a:cubicBezTo>
                  <a:cubicBezTo>
                    <a:pt x="27" y="38"/>
                    <a:pt x="26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lose/>
                  <a:moveTo>
                    <a:pt x="19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lose/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4" y="37"/>
                    <a:pt x="14" y="37"/>
                  </a:cubicBezTo>
                  <a:cubicBezTo>
                    <a:pt x="14" y="37"/>
                    <a:pt x="15" y="37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lose/>
                  <a:moveTo>
                    <a:pt x="24" y="36"/>
                  </a:moveTo>
                  <a:cubicBezTo>
                    <a:pt x="23" y="37"/>
                    <a:pt x="23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7"/>
                    <a:pt x="23" y="37"/>
                    <a:pt x="24" y="37"/>
                  </a:cubicBezTo>
                  <a:cubicBezTo>
                    <a:pt x="24" y="37"/>
                    <a:pt x="24" y="37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lose/>
                  <a:moveTo>
                    <a:pt x="22" y="37"/>
                  </a:moveTo>
                  <a:cubicBezTo>
                    <a:pt x="22" y="37"/>
                    <a:pt x="21" y="37"/>
                    <a:pt x="21" y="37"/>
                  </a:cubicBezTo>
                  <a:cubicBezTo>
                    <a:pt x="21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lose/>
                  <a:moveTo>
                    <a:pt x="16" y="37"/>
                  </a:moveTo>
                  <a:cubicBezTo>
                    <a:pt x="16" y="37"/>
                    <a:pt x="17" y="37"/>
                    <a:pt x="18" y="37"/>
                  </a:cubicBezTo>
                  <a:cubicBezTo>
                    <a:pt x="16" y="38"/>
                    <a:pt x="16" y="38"/>
                    <a:pt x="14" y="38"/>
                  </a:cubicBezTo>
                  <a:cubicBezTo>
                    <a:pt x="14" y="38"/>
                    <a:pt x="15" y="38"/>
                    <a:pt x="16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6" y="38"/>
                    <a:pt x="16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8"/>
                    <a:pt x="17" y="39"/>
                    <a:pt x="17" y="39"/>
                  </a:cubicBezTo>
                  <a:cubicBezTo>
                    <a:pt x="20" y="38"/>
                    <a:pt x="19" y="38"/>
                    <a:pt x="21" y="38"/>
                  </a:cubicBezTo>
                  <a:cubicBezTo>
                    <a:pt x="21" y="39"/>
                    <a:pt x="20" y="40"/>
                    <a:pt x="19" y="41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18" y="42"/>
                    <a:pt x="17" y="43"/>
                    <a:pt x="17" y="43"/>
                  </a:cubicBezTo>
                  <a:cubicBezTo>
                    <a:pt x="18" y="42"/>
                    <a:pt x="18" y="42"/>
                    <a:pt x="19" y="42"/>
                  </a:cubicBezTo>
                  <a:cubicBezTo>
                    <a:pt x="19" y="42"/>
                    <a:pt x="19" y="43"/>
                    <a:pt x="19" y="44"/>
                  </a:cubicBezTo>
                  <a:cubicBezTo>
                    <a:pt x="18" y="43"/>
                    <a:pt x="16" y="43"/>
                    <a:pt x="14" y="42"/>
                  </a:cubicBezTo>
                  <a:cubicBezTo>
                    <a:pt x="14" y="42"/>
                    <a:pt x="14" y="39"/>
                    <a:pt x="14" y="39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2" y="40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5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lose/>
                  <a:moveTo>
                    <a:pt x="38" y="36"/>
                  </a:moveTo>
                  <a:cubicBezTo>
                    <a:pt x="38" y="37"/>
                    <a:pt x="38" y="37"/>
                    <a:pt x="37" y="37"/>
                  </a:cubicBezTo>
                  <a:cubicBezTo>
                    <a:pt x="38" y="37"/>
                    <a:pt x="38" y="37"/>
                    <a:pt x="39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39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lose/>
                  <a:moveTo>
                    <a:pt x="18" y="37"/>
                  </a:moveTo>
                  <a:cubicBezTo>
                    <a:pt x="19" y="37"/>
                    <a:pt x="20" y="37"/>
                    <a:pt x="20" y="37"/>
                  </a:cubicBezTo>
                  <a:cubicBezTo>
                    <a:pt x="20" y="37"/>
                    <a:pt x="20" y="38"/>
                    <a:pt x="19" y="38"/>
                  </a:cubicBezTo>
                  <a:cubicBezTo>
                    <a:pt x="18" y="38"/>
                    <a:pt x="17" y="38"/>
                    <a:pt x="16" y="38"/>
                  </a:cubicBezTo>
                  <a:cubicBezTo>
                    <a:pt x="17" y="38"/>
                    <a:pt x="17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7" y="37"/>
                  </a:moveTo>
                  <a:cubicBezTo>
                    <a:pt x="37" y="37"/>
                    <a:pt x="38" y="37"/>
                    <a:pt x="39" y="37"/>
                  </a:cubicBezTo>
                  <a:cubicBezTo>
                    <a:pt x="39" y="38"/>
                    <a:pt x="38" y="38"/>
                    <a:pt x="38" y="39"/>
                  </a:cubicBezTo>
                  <a:cubicBezTo>
                    <a:pt x="38" y="39"/>
                    <a:pt x="38" y="39"/>
                    <a:pt x="37" y="39"/>
                  </a:cubicBezTo>
                  <a:cubicBezTo>
                    <a:pt x="37" y="39"/>
                    <a:pt x="36" y="40"/>
                    <a:pt x="35" y="40"/>
                  </a:cubicBezTo>
                  <a:cubicBezTo>
                    <a:pt x="35" y="40"/>
                    <a:pt x="34" y="40"/>
                    <a:pt x="33" y="40"/>
                  </a:cubicBezTo>
                  <a:cubicBezTo>
                    <a:pt x="35" y="39"/>
                    <a:pt x="37" y="39"/>
                    <a:pt x="38" y="38"/>
                  </a:cubicBezTo>
                  <a:cubicBezTo>
                    <a:pt x="38" y="38"/>
                    <a:pt x="37" y="38"/>
                    <a:pt x="35" y="39"/>
                  </a:cubicBezTo>
                  <a:cubicBezTo>
                    <a:pt x="35" y="39"/>
                    <a:pt x="34" y="39"/>
                    <a:pt x="33" y="39"/>
                  </a:cubicBezTo>
                  <a:cubicBezTo>
                    <a:pt x="34" y="39"/>
                    <a:pt x="34" y="39"/>
                    <a:pt x="35" y="38"/>
                  </a:cubicBezTo>
                  <a:cubicBezTo>
                    <a:pt x="37" y="37"/>
                    <a:pt x="35" y="38"/>
                    <a:pt x="38" y="37"/>
                  </a:cubicBezTo>
                  <a:cubicBezTo>
                    <a:pt x="38" y="37"/>
                    <a:pt x="36" y="37"/>
                    <a:pt x="36" y="37"/>
                  </a:cubicBezTo>
                  <a:cubicBezTo>
                    <a:pt x="36" y="37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lose/>
                  <a:moveTo>
                    <a:pt x="40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8" y="38"/>
                    <a:pt x="38" y="39"/>
                  </a:cubicBezTo>
                  <a:cubicBezTo>
                    <a:pt x="39" y="39"/>
                    <a:pt x="39" y="38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36" y="37"/>
                  </a:moveTo>
                  <a:cubicBezTo>
                    <a:pt x="35" y="37"/>
                    <a:pt x="35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5" y="38"/>
                    <a:pt x="36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lose/>
                  <a:moveTo>
                    <a:pt x="41" y="37"/>
                  </a:moveTo>
                  <a:cubicBezTo>
                    <a:pt x="41" y="37"/>
                    <a:pt x="40" y="37"/>
                    <a:pt x="40" y="37"/>
                  </a:cubicBezTo>
                  <a:cubicBezTo>
                    <a:pt x="40" y="38"/>
                    <a:pt x="39" y="38"/>
                    <a:pt x="39" y="38"/>
                  </a:cubicBezTo>
                  <a:cubicBezTo>
                    <a:pt x="40" y="38"/>
                    <a:pt x="40" y="38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20" y="37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0" y="38"/>
                    <a:pt x="19" y="38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lose/>
                  <a:moveTo>
                    <a:pt x="23" y="38"/>
                  </a:moveTo>
                  <a:cubicBezTo>
                    <a:pt x="23" y="38"/>
                    <a:pt x="23" y="38"/>
                    <a:pt x="24" y="38"/>
                  </a:cubicBezTo>
                  <a:cubicBezTo>
                    <a:pt x="23" y="39"/>
                    <a:pt x="23" y="41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3"/>
                    <a:pt x="23" y="43"/>
                  </a:cubicBezTo>
                  <a:cubicBezTo>
                    <a:pt x="22" y="43"/>
                    <a:pt x="21" y="44"/>
                    <a:pt x="19" y="44"/>
                  </a:cubicBezTo>
                  <a:cubicBezTo>
                    <a:pt x="19" y="44"/>
                    <a:pt x="19" y="42"/>
                    <a:pt x="19" y="41"/>
                  </a:cubicBezTo>
                  <a:cubicBezTo>
                    <a:pt x="20" y="40"/>
                    <a:pt x="21" y="39"/>
                    <a:pt x="22" y="38"/>
                  </a:cubicBezTo>
                  <a:cubicBezTo>
                    <a:pt x="22" y="38"/>
                    <a:pt x="22" y="38"/>
                    <a:pt x="23" y="38"/>
                  </a:cubicBezTo>
                  <a:cubicBezTo>
                    <a:pt x="22" y="40"/>
                    <a:pt x="21" y="42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2"/>
                    <a:pt x="22" y="40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lose/>
                  <a:moveTo>
                    <a:pt x="32" y="38"/>
                  </a:moveTo>
                  <a:cubicBezTo>
                    <a:pt x="32" y="38"/>
                    <a:pt x="31" y="38"/>
                    <a:pt x="30" y="37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30" y="40"/>
                    <a:pt x="29" y="39"/>
                    <a:pt x="31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32" y="38"/>
                  </a:moveTo>
                  <a:cubicBezTo>
                    <a:pt x="33" y="38"/>
                    <a:pt x="33" y="38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2" y="39"/>
                    <a:pt x="32" y="39"/>
                    <a:pt x="30" y="39"/>
                  </a:cubicBezTo>
                  <a:cubicBezTo>
                    <a:pt x="30" y="39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25" y="39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25" y="38"/>
                    <a:pt x="25" y="38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0" y="39"/>
                  </a:cubicBezTo>
                  <a:cubicBezTo>
                    <a:pt x="10" y="39"/>
                    <a:pt x="9" y="39"/>
                    <a:pt x="8" y="40"/>
                  </a:cubicBezTo>
                  <a:cubicBezTo>
                    <a:pt x="10" y="40"/>
                    <a:pt x="11" y="40"/>
                    <a:pt x="12" y="41"/>
                  </a:cubicBezTo>
                  <a:cubicBezTo>
                    <a:pt x="12" y="41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34" y="39"/>
                  </a:moveTo>
                  <a:cubicBezTo>
                    <a:pt x="33" y="39"/>
                    <a:pt x="33" y="39"/>
                    <a:pt x="32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4" y="40"/>
                    <a:pt x="33" y="40"/>
                    <a:pt x="35" y="39"/>
                  </a:cubicBezTo>
                  <a:cubicBezTo>
                    <a:pt x="35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26" y="40"/>
                  </a:moveTo>
                  <a:cubicBezTo>
                    <a:pt x="25" y="40"/>
                    <a:pt x="25" y="39"/>
                    <a:pt x="25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33" y="40"/>
                  </a:moveTo>
                  <a:cubicBezTo>
                    <a:pt x="34" y="40"/>
                    <a:pt x="35" y="40"/>
                    <a:pt x="35" y="40"/>
                  </a:cubicBezTo>
                  <a:cubicBezTo>
                    <a:pt x="34" y="40"/>
                    <a:pt x="33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11" y="40"/>
                  </a:moveTo>
                  <a:cubicBezTo>
                    <a:pt x="11" y="40"/>
                    <a:pt x="12" y="41"/>
                    <a:pt x="12" y="41"/>
                  </a:cubicBezTo>
                  <a:cubicBezTo>
                    <a:pt x="13" y="41"/>
                    <a:pt x="13" y="42"/>
                    <a:pt x="14" y="42"/>
                  </a:cubicBezTo>
                  <a:cubicBezTo>
                    <a:pt x="13" y="41"/>
                    <a:pt x="12" y="40"/>
                    <a:pt x="11" y="39"/>
                  </a:cubicBezTo>
                  <a:cubicBezTo>
                    <a:pt x="11" y="39"/>
                    <a:pt x="11" y="39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lose/>
                  <a:moveTo>
                    <a:pt x="27" y="40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27" y="40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29" y="40"/>
                  </a:moveTo>
                  <a:cubicBezTo>
                    <a:pt x="29" y="40"/>
                    <a:pt x="28" y="40"/>
                    <a:pt x="28" y="41"/>
                  </a:cubicBezTo>
                  <a:cubicBezTo>
                    <a:pt x="30" y="41"/>
                    <a:pt x="29" y="41"/>
                    <a:pt x="31" y="40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2" y="40"/>
                    <a:pt x="31" y="40"/>
                  </a:cubicBezTo>
                  <a:cubicBezTo>
                    <a:pt x="31" y="40"/>
                    <a:pt x="30" y="40"/>
                    <a:pt x="30" y="41"/>
                  </a:cubicBezTo>
                  <a:cubicBezTo>
                    <a:pt x="31" y="41"/>
                    <a:pt x="31" y="41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32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lose/>
                  <a:moveTo>
                    <a:pt x="29" y="41"/>
                  </a:moveTo>
                  <a:cubicBezTo>
                    <a:pt x="30" y="40"/>
                    <a:pt x="31" y="40"/>
                    <a:pt x="31" y="40"/>
                  </a:cubicBezTo>
                  <a:cubicBezTo>
                    <a:pt x="31" y="40"/>
                    <a:pt x="30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25" y="41"/>
                  </a:move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4" y="43"/>
                    <a:pt x="25" y="43"/>
                  </a:cubicBezTo>
                  <a:cubicBezTo>
                    <a:pt x="25" y="43"/>
                    <a:pt x="26" y="43"/>
                    <a:pt x="26" y="42"/>
                  </a:cubicBezTo>
                  <a:cubicBezTo>
                    <a:pt x="26" y="42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lose/>
                  <a:moveTo>
                    <a:pt x="33" y="41"/>
                  </a:moveTo>
                  <a:cubicBezTo>
                    <a:pt x="35" y="40"/>
                    <a:pt x="35" y="41"/>
                    <a:pt x="36" y="41"/>
                  </a:cubicBezTo>
                  <a:cubicBezTo>
                    <a:pt x="35" y="41"/>
                    <a:pt x="34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lose/>
                  <a:moveTo>
                    <a:pt x="26" y="41"/>
                  </a:moveTo>
                  <a:cubicBezTo>
                    <a:pt x="26" y="41"/>
                    <a:pt x="25" y="41"/>
                    <a:pt x="25" y="41"/>
                  </a:cubicBezTo>
                  <a:cubicBezTo>
                    <a:pt x="25" y="41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6" y="41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9" y="41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1" y="41"/>
                  </a:moveTo>
                  <a:cubicBezTo>
                    <a:pt x="31" y="41"/>
                    <a:pt x="30" y="41"/>
                    <a:pt x="29" y="41"/>
                  </a:cubicBezTo>
                  <a:cubicBezTo>
                    <a:pt x="31" y="42"/>
                    <a:pt x="33" y="42"/>
                    <a:pt x="34" y="43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lose/>
                  <a:moveTo>
                    <a:pt x="27" y="41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28" y="41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8" y="42"/>
                    <a:pt x="28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lose/>
                  <a:moveTo>
                    <a:pt x="26" y="42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2"/>
                    <a:pt x="26" y="41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14" y="42"/>
                  </a:moveTo>
                  <a:cubicBezTo>
                    <a:pt x="13" y="42"/>
                    <a:pt x="13" y="41"/>
                    <a:pt x="13" y="41"/>
                  </a:cubicBezTo>
                  <a:cubicBezTo>
                    <a:pt x="13" y="42"/>
                    <a:pt x="13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8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3"/>
                    <a:pt x="26" y="43"/>
                    <a:pt x="26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15" y="4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8" y="43"/>
                    <a:pt x="19" y="44"/>
                  </a:cubicBezTo>
                  <a:cubicBezTo>
                    <a:pt x="18" y="44"/>
                    <a:pt x="18" y="44"/>
                    <a:pt x="16" y="44"/>
                  </a:cubicBezTo>
                  <a:cubicBezTo>
                    <a:pt x="15" y="43"/>
                    <a:pt x="15" y="44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lose/>
                  <a:moveTo>
                    <a:pt x="26" y="43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3"/>
                  </a:moveTo>
                  <a:cubicBezTo>
                    <a:pt x="27" y="43"/>
                    <a:pt x="27" y="43"/>
                    <a:pt x="27" y="43"/>
                  </a:cubicBezTo>
                  <a:cubicBezTo>
                    <a:pt x="28" y="43"/>
                    <a:pt x="28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27" y="43"/>
                  </a:moveTo>
                  <a:cubicBezTo>
                    <a:pt x="26" y="43"/>
                    <a:pt x="26" y="43"/>
                    <a:pt x="26" y="44"/>
                  </a:cubicBezTo>
                  <a:cubicBezTo>
                    <a:pt x="27" y="44"/>
                    <a:pt x="27" y="44"/>
                    <a:pt x="28" y="44"/>
                  </a:cubicBezTo>
                  <a:cubicBezTo>
                    <a:pt x="28" y="44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lose/>
                  <a:moveTo>
                    <a:pt x="10" y="44"/>
                  </a:moveTo>
                  <a:cubicBezTo>
                    <a:pt x="10" y="43"/>
                    <a:pt x="10" y="43"/>
                    <a:pt x="9" y="43"/>
                  </a:cubicBezTo>
                  <a:cubicBezTo>
                    <a:pt x="11" y="43"/>
                    <a:pt x="12" y="44"/>
                    <a:pt x="14" y="44"/>
                  </a:cubicBezTo>
                  <a:cubicBezTo>
                    <a:pt x="13" y="44"/>
                    <a:pt x="11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lose/>
                  <a:moveTo>
                    <a:pt x="26" y="44"/>
                  </a:moveTo>
                  <a:cubicBezTo>
                    <a:pt x="26" y="43"/>
                    <a:pt x="26" y="43"/>
                    <a:pt x="25" y="43"/>
                  </a:cubicBezTo>
                  <a:cubicBezTo>
                    <a:pt x="25" y="43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5" y="44"/>
                  </a:moveTo>
                  <a:cubicBezTo>
                    <a:pt x="25" y="44"/>
                    <a:pt x="25" y="43"/>
                    <a:pt x="25" y="43"/>
                  </a:cubicBezTo>
                  <a:cubicBezTo>
                    <a:pt x="25" y="43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7" y="44"/>
                  </a:cubicBezTo>
                  <a:cubicBezTo>
                    <a:pt x="27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3" y="43"/>
                  </a:cubicBezTo>
                  <a:cubicBezTo>
                    <a:pt x="23" y="44"/>
                    <a:pt x="22" y="44"/>
                    <a:pt x="21" y="44"/>
                  </a:cubicBezTo>
                  <a:cubicBezTo>
                    <a:pt x="22" y="44"/>
                    <a:pt x="22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25" y="44"/>
                  </a:move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5"/>
                    <a:pt x="24" y="45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lose/>
                  <a:moveTo>
                    <a:pt x="14" y="44"/>
                  </a:moveTo>
                  <a:cubicBezTo>
                    <a:pt x="13" y="44"/>
                    <a:pt x="11" y="44"/>
                    <a:pt x="10" y="44"/>
                  </a:cubicBezTo>
                  <a:cubicBezTo>
                    <a:pt x="10" y="44"/>
                    <a:pt x="10" y="44"/>
                    <a:pt x="11" y="45"/>
                  </a:cubicBezTo>
                  <a:cubicBezTo>
                    <a:pt x="13" y="45"/>
                    <a:pt x="14" y="45"/>
                    <a:pt x="16" y="45"/>
                  </a:cubicBezTo>
                  <a:cubicBezTo>
                    <a:pt x="16" y="45"/>
                    <a:pt x="15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lose/>
                  <a:moveTo>
                    <a:pt x="15" y="44"/>
                  </a:moveTo>
                  <a:cubicBezTo>
                    <a:pt x="17" y="44"/>
                    <a:pt x="16" y="45"/>
                    <a:pt x="17" y="45"/>
                  </a:cubicBezTo>
                  <a:cubicBezTo>
                    <a:pt x="16" y="45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lose/>
                  <a:moveTo>
                    <a:pt x="21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8" y="44"/>
                    <a:pt x="18" y="44"/>
                  </a:cubicBezTo>
                  <a:cubicBezTo>
                    <a:pt x="17" y="44"/>
                    <a:pt x="16" y="44"/>
                    <a:pt x="16" y="44"/>
                  </a:cubicBezTo>
                  <a:cubicBezTo>
                    <a:pt x="16" y="44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8" y="44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5"/>
                  </a:cubicBezTo>
                  <a:cubicBezTo>
                    <a:pt x="28" y="45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lose/>
                  <a:moveTo>
                    <a:pt x="7" y="44"/>
                  </a:moveTo>
                  <a:cubicBezTo>
                    <a:pt x="6" y="44"/>
                    <a:pt x="6" y="44"/>
                    <a:pt x="6" y="44"/>
                  </a:cubicBezTo>
                  <a:cubicBezTo>
                    <a:pt x="5" y="44"/>
                    <a:pt x="3" y="44"/>
                    <a:pt x="2" y="44"/>
                  </a:cubicBezTo>
                  <a:cubicBezTo>
                    <a:pt x="4" y="44"/>
                    <a:pt x="5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lose/>
                  <a:moveTo>
                    <a:pt x="29" y="45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lose/>
                  <a:moveTo>
                    <a:pt x="22" y="45"/>
                  </a:moveTo>
                  <a:cubicBezTo>
                    <a:pt x="22" y="45"/>
                    <a:pt x="23" y="45"/>
                    <a:pt x="23" y="45"/>
                  </a:cubicBezTo>
                  <a:cubicBezTo>
                    <a:pt x="23" y="46"/>
                    <a:pt x="23" y="47"/>
                    <a:pt x="23" y="48"/>
                  </a:cubicBezTo>
                  <a:cubicBezTo>
                    <a:pt x="22" y="48"/>
                    <a:pt x="22" y="48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7"/>
                    <a:pt x="22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lose/>
                  <a:moveTo>
                    <a:pt x="21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19" y="47"/>
                  </a:cubicBezTo>
                  <a:cubicBezTo>
                    <a:pt x="19" y="47"/>
                    <a:pt x="19" y="47"/>
                    <a:pt x="20" y="48"/>
                  </a:cubicBezTo>
                  <a:cubicBezTo>
                    <a:pt x="20" y="47"/>
                    <a:pt x="21" y="46"/>
                    <a:pt x="22" y="45"/>
                  </a:cubicBezTo>
                  <a:cubicBezTo>
                    <a:pt x="21" y="46"/>
                    <a:pt x="20" y="47"/>
                    <a:pt x="20" y="48"/>
                  </a:cubicBezTo>
                  <a:cubicBezTo>
                    <a:pt x="20" y="48"/>
                    <a:pt x="20" y="48"/>
                    <a:pt x="21" y="48"/>
                  </a:cubicBezTo>
                  <a:cubicBezTo>
                    <a:pt x="21" y="47"/>
                    <a:pt x="22" y="46"/>
                    <a:pt x="22" y="45"/>
                  </a:cubicBezTo>
                  <a:cubicBezTo>
                    <a:pt x="22" y="45"/>
                    <a:pt x="22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21" y="45"/>
                  </a:moveTo>
                  <a:cubicBezTo>
                    <a:pt x="19" y="45"/>
                    <a:pt x="19" y="45"/>
                    <a:pt x="19" y="46"/>
                  </a:cubicBezTo>
                  <a:cubicBezTo>
                    <a:pt x="19" y="46"/>
                    <a:pt x="19" y="47"/>
                    <a:pt x="19" y="47"/>
                  </a:cubicBezTo>
                  <a:cubicBezTo>
                    <a:pt x="20" y="46"/>
                    <a:pt x="20" y="46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18" y="45"/>
                  </a:moveTo>
                  <a:cubicBezTo>
                    <a:pt x="17" y="45"/>
                    <a:pt x="17" y="45"/>
                    <a:pt x="16" y="46"/>
                  </a:cubicBezTo>
                  <a:cubicBezTo>
                    <a:pt x="17" y="46"/>
                    <a:pt x="17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8" y="45"/>
                  </a:move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7" y="45"/>
                  </a:moveTo>
                  <a:cubicBezTo>
                    <a:pt x="16" y="45"/>
                    <a:pt x="15" y="45"/>
                    <a:pt x="15" y="45"/>
                  </a:cubicBezTo>
                  <a:cubicBezTo>
                    <a:pt x="14" y="45"/>
                    <a:pt x="14" y="46"/>
                    <a:pt x="14" y="46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5" y="46"/>
                    <a:pt x="16" y="46"/>
                  </a:cubicBezTo>
                  <a:cubicBezTo>
                    <a:pt x="16" y="46"/>
                    <a:pt x="16" y="46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lose/>
                  <a:moveTo>
                    <a:pt x="14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6"/>
                    <a:pt x="14" y="46"/>
                  </a:cubicBezTo>
                  <a:cubicBezTo>
                    <a:pt x="14" y="46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6"/>
                    <a:pt x="18" y="46"/>
                  </a:cubicBezTo>
                  <a:cubicBezTo>
                    <a:pt x="18" y="46"/>
                    <a:pt x="18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8" y="46"/>
                  </a:move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9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6" y="46"/>
                    <a:pt x="16" y="46"/>
                    <a:pt x="15" y="47"/>
                  </a:cubicBezTo>
                  <a:cubicBezTo>
                    <a:pt x="14" y="47"/>
                    <a:pt x="14" y="48"/>
                    <a:pt x="13" y="48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4" y="49"/>
                  </a:cubicBezTo>
                  <a:cubicBezTo>
                    <a:pt x="15" y="49"/>
                    <a:pt x="16" y="49"/>
                    <a:pt x="17" y="49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19" y="47"/>
                    <a:pt x="18" y="47"/>
                    <a:pt x="18" y="47"/>
                  </a:cubicBezTo>
                  <a:cubicBezTo>
                    <a:pt x="17" y="47"/>
                    <a:pt x="17" y="48"/>
                    <a:pt x="16" y="48"/>
                  </a:cubicBezTo>
                  <a:cubicBezTo>
                    <a:pt x="16" y="48"/>
                    <a:pt x="17" y="48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18" y="46"/>
                  </a:cubicBezTo>
                  <a:cubicBezTo>
                    <a:pt x="19" y="46"/>
                    <a:pt x="19" y="47"/>
                    <a:pt x="19" y="47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9" y="46"/>
                    <a:pt x="19" y="47"/>
                  </a:cubicBezTo>
                  <a:cubicBezTo>
                    <a:pt x="19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24" y="47"/>
                  </a:moveTo>
                  <a:cubicBezTo>
                    <a:pt x="24" y="46"/>
                    <a:pt x="24" y="46"/>
                    <a:pt x="24" y="46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lose/>
                  <a:moveTo>
                    <a:pt x="18" y="46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3" y="47"/>
                  </a:moveTo>
                  <a:cubicBezTo>
                    <a:pt x="14" y="47"/>
                    <a:pt x="15" y="46"/>
                    <a:pt x="16" y="46"/>
                  </a:cubicBezTo>
                  <a:cubicBezTo>
                    <a:pt x="15" y="47"/>
                    <a:pt x="14" y="48"/>
                    <a:pt x="13" y="48"/>
                  </a:cubicBezTo>
                  <a:cubicBezTo>
                    <a:pt x="13" y="48"/>
                    <a:pt x="13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50"/>
                  </a:cubicBezTo>
                  <a:cubicBezTo>
                    <a:pt x="17" y="50"/>
                    <a:pt x="17" y="50"/>
                    <a:pt x="18" y="51"/>
                  </a:cubicBezTo>
                  <a:cubicBezTo>
                    <a:pt x="18" y="51"/>
                    <a:pt x="17" y="51"/>
                    <a:pt x="17" y="51"/>
                  </a:cubicBezTo>
                  <a:cubicBezTo>
                    <a:pt x="16" y="51"/>
                    <a:pt x="15" y="51"/>
                    <a:pt x="14" y="51"/>
                  </a:cubicBezTo>
                  <a:cubicBezTo>
                    <a:pt x="13" y="50"/>
                    <a:pt x="12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49"/>
                    <a:pt x="12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8" y="48"/>
                    <a:pt x="17" y="48"/>
                    <a:pt x="17" y="49"/>
                  </a:cubicBezTo>
                  <a:cubicBezTo>
                    <a:pt x="18" y="49"/>
                    <a:pt x="18" y="49"/>
                    <a:pt x="19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5" y="47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6" y="47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lose/>
                  <a:moveTo>
                    <a:pt x="33" y="48"/>
                  </a:moveTo>
                  <a:cubicBezTo>
                    <a:pt x="34" y="48"/>
                    <a:pt x="35" y="47"/>
                    <a:pt x="36" y="47"/>
                  </a:cubicBezTo>
                  <a:cubicBezTo>
                    <a:pt x="34" y="49"/>
                    <a:pt x="35" y="48"/>
                    <a:pt x="32" y="49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lose/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lose/>
                  <a:moveTo>
                    <a:pt x="25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8"/>
                    <a:pt x="24" y="49"/>
                  </a:cubicBezTo>
                  <a:cubicBezTo>
                    <a:pt x="24" y="48"/>
                    <a:pt x="24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6" y="48"/>
                  </a:moveTo>
                  <a:cubicBezTo>
                    <a:pt x="26" y="48"/>
                    <a:pt x="26" y="48"/>
                    <a:pt x="26" y="48"/>
                  </a:cubicBezTo>
                  <a:cubicBezTo>
                    <a:pt x="27" y="48"/>
                    <a:pt x="28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lose/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50"/>
                    <a:pt x="26" y="51"/>
                    <a:pt x="26" y="52"/>
                  </a:cubicBezTo>
                  <a:cubicBezTo>
                    <a:pt x="26" y="52"/>
                    <a:pt x="24" y="51"/>
                    <a:pt x="24" y="51"/>
                  </a:cubicBezTo>
                  <a:cubicBezTo>
                    <a:pt x="24" y="50"/>
                    <a:pt x="24" y="49"/>
                    <a:pt x="24" y="49"/>
                  </a:cubicBezTo>
                  <a:cubicBezTo>
                    <a:pt x="24" y="49"/>
                    <a:pt x="24" y="48"/>
                    <a:pt x="25" y="48"/>
                  </a:cubicBezTo>
                  <a:cubicBezTo>
                    <a:pt x="25" y="49"/>
                    <a:pt x="25" y="49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37" y="48"/>
                  </a:move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6" y="49"/>
                    <a:pt x="35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6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lose/>
                  <a:moveTo>
                    <a:pt x="31" y="48"/>
                  </a:moveTo>
                  <a:cubicBezTo>
                    <a:pt x="30" y="48"/>
                    <a:pt x="29" y="48"/>
                    <a:pt x="28" y="48"/>
                  </a:cubicBezTo>
                  <a:cubicBezTo>
                    <a:pt x="31" y="49"/>
                    <a:pt x="30" y="49"/>
                    <a:pt x="32" y="49"/>
                  </a:cubicBezTo>
                  <a:cubicBezTo>
                    <a:pt x="32" y="48"/>
                    <a:pt x="33" y="48"/>
                    <a:pt x="33" y="48"/>
                  </a:cubicBezTo>
                  <a:cubicBezTo>
                    <a:pt x="32" y="48"/>
                    <a:pt x="31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25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6" y="52"/>
                    <a:pt x="26" y="53"/>
                  </a:cubicBezTo>
                  <a:cubicBezTo>
                    <a:pt x="26" y="53"/>
                    <a:pt x="27" y="53"/>
                    <a:pt x="28" y="54"/>
                  </a:cubicBezTo>
                  <a:cubicBezTo>
                    <a:pt x="27" y="52"/>
                    <a:pt x="26" y="51"/>
                    <a:pt x="26" y="50"/>
                  </a:cubicBezTo>
                  <a:cubicBezTo>
                    <a:pt x="26" y="50"/>
                    <a:pt x="26" y="51"/>
                    <a:pt x="26" y="51"/>
                  </a:cubicBezTo>
                  <a:cubicBezTo>
                    <a:pt x="26" y="50"/>
                    <a:pt x="26" y="50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lose/>
                  <a:moveTo>
                    <a:pt x="26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lose/>
                  <a:moveTo>
                    <a:pt x="20" y="49"/>
                  </a:moveTo>
                  <a:cubicBezTo>
                    <a:pt x="20" y="49"/>
                    <a:pt x="20" y="49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22" y="49"/>
                  </a:moveTo>
                  <a:cubicBezTo>
                    <a:pt x="22" y="49"/>
                    <a:pt x="22" y="48"/>
                    <a:pt x="23" y="48"/>
                  </a:cubicBezTo>
                  <a:cubicBezTo>
                    <a:pt x="22" y="49"/>
                    <a:pt x="23" y="49"/>
                    <a:pt x="22" y="50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lose/>
                  <a:moveTo>
                    <a:pt x="20" y="49"/>
                  </a:move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50"/>
                    <a:pt x="21" y="50"/>
                  </a:cubicBezTo>
                  <a:cubicBezTo>
                    <a:pt x="21" y="50"/>
                    <a:pt x="21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21" y="49"/>
                  </a:moveTo>
                  <a:cubicBezTo>
                    <a:pt x="21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2" y="49"/>
                  </a:moveTo>
                  <a:cubicBezTo>
                    <a:pt x="33" y="49"/>
                    <a:pt x="33" y="49"/>
                    <a:pt x="34" y="49"/>
                  </a:cubicBezTo>
                  <a:cubicBezTo>
                    <a:pt x="33" y="49"/>
                    <a:pt x="33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lose/>
                  <a:moveTo>
                    <a:pt x="30" y="49"/>
                  </a:moveTo>
                  <a:cubicBezTo>
                    <a:pt x="31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49"/>
                    <a:pt x="31" y="49"/>
                    <a:pt x="30" y="49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39" y="49"/>
                  </a:moveTo>
                  <a:cubicBezTo>
                    <a:pt x="39" y="49"/>
                    <a:pt x="38" y="49"/>
                    <a:pt x="38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lose/>
                  <a:moveTo>
                    <a:pt x="33" y="49"/>
                  </a:moveTo>
                  <a:cubicBezTo>
                    <a:pt x="34" y="49"/>
                    <a:pt x="35" y="49"/>
                    <a:pt x="36" y="49"/>
                  </a:cubicBezTo>
                  <a:cubicBezTo>
                    <a:pt x="35" y="49"/>
                    <a:pt x="34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lose/>
                  <a:moveTo>
                    <a:pt x="35" y="49"/>
                  </a:moveTo>
                  <a:cubicBezTo>
                    <a:pt x="36" y="49"/>
                    <a:pt x="37" y="49"/>
                    <a:pt x="38" y="49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6" y="50"/>
                    <a:pt x="36" y="50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lose/>
                  <a:moveTo>
                    <a:pt x="33" y="49"/>
                  </a:move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lose/>
                  <a:moveTo>
                    <a:pt x="35" y="49"/>
                  </a:moveTo>
                  <a:cubicBezTo>
                    <a:pt x="34" y="49"/>
                    <a:pt x="34" y="50"/>
                    <a:pt x="33" y="50"/>
                  </a:cubicBezTo>
                  <a:cubicBezTo>
                    <a:pt x="33" y="50"/>
                    <a:pt x="32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2" y="50"/>
                    <a:pt x="33" y="51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7" y="50"/>
                  </a:cubicBezTo>
                  <a:cubicBezTo>
                    <a:pt x="36" y="50"/>
                    <a:pt x="36" y="50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lose/>
                  <a:moveTo>
                    <a:pt x="29" y="49"/>
                  </a:moveTo>
                  <a:cubicBezTo>
                    <a:pt x="29" y="49"/>
                    <a:pt x="29" y="49"/>
                    <a:pt x="30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9" y="50"/>
                    <a:pt x="29" y="50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lose/>
                  <a:moveTo>
                    <a:pt x="20" y="49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lose/>
                  <a:moveTo>
                    <a:pt x="19" y="49"/>
                  </a:moveTo>
                  <a:cubicBezTo>
                    <a:pt x="18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50"/>
                  </a:cubicBezTo>
                  <a:cubicBezTo>
                    <a:pt x="16" y="50"/>
                    <a:pt x="18" y="51"/>
                    <a:pt x="18" y="51"/>
                  </a:cubicBezTo>
                  <a:cubicBezTo>
                    <a:pt x="19" y="51"/>
                    <a:pt x="19" y="50"/>
                    <a:pt x="20" y="50"/>
                  </a:cubicBezTo>
                  <a:cubicBezTo>
                    <a:pt x="19" y="49"/>
                    <a:pt x="19" y="50"/>
                    <a:pt x="18" y="50"/>
                  </a:cubicBezTo>
                  <a:cubicBezTo>
                    <a:pt x="19" y="50"/>
                    <a:pt x="19" y="50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lose/>
                  <a:moveTo>
                    <a:pt x="20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2" y="50"/>
                  </a:move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50"/>
                    <a:pt x="21" y="50"/>
                  </a:cubicBezTo>
                  <a:cubicBezTo>
                    <a:pt x="21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19" y="50"/>
                    <a:pt x="19" y="51"/>
                  </a:cubicBezTo>
                  <a:cubicBezTo>
                    <a:pt x="20" y="50"/>
                    <a:pt x="20" y="50"/>
                    <a:pt x="21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31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1" y="50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1" y="50"/>
                  </a:moveTo>
                  <a:cubicBezTo>
                    <a:pt x="31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2" y="50"/>
                    <a:pt x="33" y="51"/>
                    <a:pt x="34" y="51"/>
                  </a:cubicBezTo>
                  <a:cubicBezTo>
                    <a:pt x="33" y="51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lose/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lose/>
                  <a:moveTo>
                    <a:pt x="9" y="50"/>
                  </a:move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lose/>
                  <a:moveTo>
                    <a:pt x="3" y="50"/>
                  </a:moveTo>
                  <a:cubicBezTo>
                    <a:pt x="3" y="50"/>
                    <a:pt x="4" y="50"/>
                    <a:pt x="4" y="50"/>
                  </a:cubicBezTo>
                  <a:cubicBezTo>
                    <a:pt x="4" y="50"/>
                    <a:pt x="3" y="49"/>
                    <a:pt x="2" y="49"/>
                  </a:cubicBezTo>
                  <a:cubicBezTo>
                    <a:pt x="3" y="49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lose/>
                  <a:moveTo>
                    <a:pt x="10" y="50"/>
                  </a:moveTo>
                  <a:cubicBezTo>
                    <a:pt x="9" y="50"/>
                    <a:pt x="10" y="50"/>
                    <a:pt x="8" y="51"/>
                  </a:cubicBezTo>
                  <a:cubicBezTo>
                    <a:pt x="10" y="52"/>
                    <a:pt x="10" y="52"/>
                    <a:pt x="12" y="51"/>
                  </a:cubicBezTo>
                  <a:cubicBezTo>
                    <a:pt x="12" y="51"/>
                    <a:pt x="11" y="51"/>
                    <a:pt x="11" y="5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1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lose/>
                  <a:moveTo>
                    <a:pt x="37" y="50"/>
                  </a:moveTo>
                  <a:cubicBezTo>
                    <a:pt x="37" y="50"/>
                    <a:pt x="37" y="50"/>
                    <a:pt x="38" y="50"/>
                  </a:cubicBezTo>
                  <a:cubicBezTo>
                    <a:pt x="38" y="50"/>
                    <a:pt x="37" y="50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lose/>
                  <a:moveTo>
                    <a:pt x="5" y="50"/>
                  </a:moveTo>
                  <a:cubicBezTo>
                    <a:pt x="5" y="50"/>
                    <a:pt x="5" y="50"/>
                    <a:pt x="5" y="50"/>
                  </a:cubicBezTo>
                  <a:cubicBezTo>
                    <a:pt x="6" y="50"/>
                    <a:pt x="7" y="50"/>
                    <a:pt x="8" y="51"/>
                  </a:cubicBezTo>
                  <a:cubicBezTo>
                    <a:pt x="8" y="51"/>
                    <a:pt x="8" y="51"/>
                    <a:pt x="7" y="51"/>
                  </a:cubicBezTo>
                  <a:cubicBezTo>
                    <a:pt x="7" y="51"/>
                    <a:pt x="6" y="51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lose/>
                  <a:moveTo>
                    <a:pt x="37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7" y="51"/>
                  </a:cubicBezTo>
                  <a:cubicBezTo>
                    <a:pt x="37" y="51"/>
                    <a:pt x="37" y="51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lose/>
                  <a:moveTo>
                    <a:pt x="22" y="50"/>
                  </a:moveTo>
                  <a:cubicBezTo>
                    <a:pt x="22" y="50"/>
                    <a:pt x="22" y="50"/>
                    <a:pt x="22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2" y="51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lose/>
                  <a:moveTo>
                    <a:pt x="29" y="50"/>
                  </a:moveTo>
                  <a:cubicBezTo>
                    <a:pt x="29" y="50"/>
                    <a:pt x="30" y="51"/>
                    <a:pt x="31" y="51"/>
                  </a:cubicBezTo>
                  <a:cubicBezTo>
                    <a:pt x="31" y="51"/>
                    <a:pt x="31" y="51"/>
                    <a:pt x="31" y="52"/>
                  </a:cubicBezTo>
                  <a:cubicBezTo>
                    <a:pt x="30" y="51"/>
                    <a:pt x="29" y="51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lose/>
                  <a:moveTo>
                    <a:pt x="31" y="51"/>
                  </a:moveTo>
                  <a:cubicBezTo>
                    <a:pt x="31" y="51"/>
                    <a:pt x="32" y="52"/>
                    <a:pt x="33" y="53"/>
                  </a:cubicBezTo>
                  <a:cubicBezTo>
                    <a:pt x="32" y="52"/>
                    <a:pt x="31" y="52"/>
                    <a:pt x="31" y="52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lose/>
                  <a:moveTo>
                    <a:pt x="38" y="51"/>
                  </a:moveTo>
                  <a:cubicBezTo>
                    <a:pt x="38" y="51"/>
                    <a:pt x="38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lose/>
                  <a:moveTo>
                    <a:pt x="12" y="51"/>
                  </a:moveTo>
                  <a:cubicBezTo>
                    <a:pt x="11" y="51"/>
                    <a:pt x="11" y="51"/>
                    <a:pt x="11" y="50"/>
                  </a:cubicBezTo>
                  <a:cubicBezTo>
                    <a:pt x="13" y="51"/>
                    <a:pt x="14" y="51"/>
                    <a:pt x="16" y="51"/>
                  </a:cubicBezTo>
                  <a:cubicBezTo>
                    <a:pt x="15" y="51"/>
                    <a:pt x="14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lose/>
                  <a:moveTo>
                    <a:pt x="32" y="51"/>
                  </a:moveTo>
                  <a:cubicBezTo>
                    <a:pt x="32" y="51"/>
                    <a:pt x="32" y="51"/>
                    <a:pt x="31" y="51"/>
                  </a:cubicBezTo>
                  <a:cubicBezTo>
                    <a:pt x="32" y="51"/>
                    <a:pt x="33" y="53"/>
                    <a:pt x="33" y="53"/>
                  </a:cubicBezTo>
                  <a:cubicBezTo>
                    <a:pt x="33" y="52"/>
                    <a:pt x="33" y="52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lose/>
                  <a:moveTo>
                    <a:pt x="8" y="51"/>
                  </a:moveTo>
                  <a:cubicBezTo>
                    <a:pt x="8" y="51"/>
                    <a:pt x="8" y="51"/>
                    <a:pt x="8" y="51"/>
                  </a:cubicBezTo>
                  <a:cubicBezTo>
                    <a:pt x="9" y="51"/>
                    <a:pt x="9" y="51"/>
                    <a:pt x="10" y="51"/>
                  </a:cubicBezTo>
                  <a:cubicBezTo>
                    <a:pt x="9" y="51"/>
                    <a:pt x="9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lose/>
                  <a:moveTo>
                    <a:pt x="39" y="51"/>
                  </a:move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39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lose/>
                  <a:moveTo>
                    <a:pt x="13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lose/>
                  <a:moveTo>
                    <a:pt x="8" y="52"/>
                  </a:moveTo>
                  <a:cubicBezTo>
                    <a:pt x="8" y="51"/>
                    <a:pt x="8" y="52"/>
                    <a:pt x="7" y="52"/>
                  </a:cubicBezTo>
                  <a:cubicBezTo>
                    <a:pt x="7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lose/>
                  <a:moveTo>
                    <a:pt x="15" y="52"/>
                  </a:moveTo>
                  <a:cubicBezTo>
                    <a:pt x="15" y="52"/>
                    <a:pt x="15" y="52"/>
                    <a:pt x="15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lose/>
                  <a:moveTo>
                    <a:pt x="33" y="53"/>
                  </a:move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59"/>
            <p:cNvSpPr>
              <a:spLocks noEditPoints="1"/>
            </p:cNvSpPr>
            <p:nvPr/>
          </p:nvSpPr>
          <p:spPr bwMode="auto">
            <a:xfrm>
              <a:off x="3451225" y="409575"/>
              <a:ext cx="122238" cy="173038"/>
            </a:xfrm>
            <a:custGeom>
              <a:avLst/>
              <a:gdLst>
                <a:gd name="T0" fmla="*/ 23 w 45"/>
                <a:gd name="T1" fmla="*/ 13 h 63"/>
                <a:gd name="T2" fmla="*/ 17 w 45"/>
                <a:gd name="T3" fmla="*/ 15 h 63"/>
                <a:gd name="T4" fmla="*/ 11 w 45"/>
                <a:gd name="T5" fmla="*/ 18 h 63"/>
                <a:gd name="T6" fmla="*/ 13 w 45"/>
                <a:gd name="T7" fmla="*/ 29 h 63"/>
                <a:gd name="T8" fmla="*/ 8 w 45"/>
                <a:gd name="T9" fmla="*/ 35 h 63"/>
                <a:gd name="T10" fmla="*/ 12 w 45"/>
                <a:gd name="T11" fmla="*/ 41 h 63"/>
                <a:gd name="T12" fmla="*/ 19 w 45"/>
                <a:gd name="T13" fmla="*/ 47 h 63"/>
                <a:gd name="T14" fmla="*/ 31 w 45"/>
                <a:gd name="T15" fmla="*/ 50 h 63"/>
                <a:gd name="T16" fmla="*/ 35 w 45"/>
                <a:gd name="T17" fmla="*/ 47 h 63"/>
                <a:gd name="T18" fmla="*/ 26 w 45"/>
                <a:gd name="T19" fmla="*/ 40 h 63"/>
                <a:gd name="T20" fmla="*/ 39 w 45"/>
                <a:gd name="T21" fmla="*/ 35 h 63"/>
                <a:gd name="T22" fmla="*/ 40 w 45"/>
                <a:gd name="T23" fmla="*/ 24 h 63"/>
                <a:gd name="T24" fmla="*/ 34 w 45"/>
                <a:gd name="T25" fmla="*/ 19 h 63"/>
                <a:gd name="T26" fmla="*/ 32 w 45"/>
                <a:gd name="T27" fmla="*/ 12 h 63"/>
                <a:gd name="T28" fmla="*/ 21 w 45"/>
                <a:gd name="T29" fmla="*/ 5 h 63"/>
                <a:gd name="T30" fmla="*/ 30 w 45"/>
                <a:gd name="T31" fmla="*/ 12 h 63"/>
                <a:gd name="T32" fmla="*/ 23 w 45"/>
                <a:gd name="T33" fmla="*/ 13 h 63"/>
                <a:gd name="T34" fmla="*/ 34 w 45"/>
                <a:gd name="T35" fmla="*/ 16 h 63"/>
                <a:gd name="T36" fmla="*/ 17 w 45"/>
                <a:gd name="T37" fmla="*/ 15 h 63"/>
                <a:gd name="T38" fmla="*/ 31 w 45"/>
                <a:gd name="T39" fmla="*/ 17 h 63"/>
                <a:gd name="T40" fmla="*/ 25 w 45"/>
                <a:gd name="T41" fmla="*/ 17 h 63"/>
                <a:gd name="T42" fmla="*/ 29 w 45"/>
                <a:gd name="T43" fmla="*/ 18 h 63"/>
                <a:gd name="T44" fmla="*/ 24 w 45"/>
                <a:gd name="T45" fmla="*/ 18 h 63"/>
                <a:gd name="T46" fmla="*/ 37 w 45"/>
                <a:gd name="T47" fmla="*/ 21 h 63"/>
                <a:gd name="T48" fmla="*/ 32 w 45"/>
                <a:gd name="T49" fmla="*/ 22 h 63"/>
                <a:gd name="T50" fmla="*/ 32 w 45"/>
                <a:gd name="T51" fmla="*/ 22 h 63"/>
                <a:gd name="T52" fmla="*/ 28 w 45"/>
                <a:gd name="T53" fmla="*/ 25 h 63"/>
                <a:gd name="T54" fmla="*/ 31 w 45"/>
                <a:gd name="T55" fmla="*/ 30 h 63"/>
                <a:gd name="T56" fmla="*/ 14 w 45"/>
                <a:gd name="T57" fmla="*/ 22 h 63"/>
                <a:gd name="T58" fmla="*/ 28 w 45"/>
                <a:gd name="T59" fmla="*/ 26 h 63"/>
                <a:gd name="T60" fmla="*/ 36 w 45"/>
                <a:gd name="T61" fmla="*/ 28 h 63"/>
                <a:gd name="T62" fmla="*/ 29 w 45"/>
                <a:gd name="T63" fmla="*/ 27 h 63"/>
                <a:gd name="T64" fmla="*/ 15 w 45"/>
                <a:gd name="T65" fmla="*/ 27 h 63"/>
                <a:gd name="T66" fmla="*/ 15 w 45"/>
                <a:gd name="T67" fmla="*/ 27 h 63"/>
                <a:gd name="T68" fmla="*/ 34 w 45"/>
                <a:gd name="T69" fmla="*/ 34 h 63"/>
                <a:gd name="T70" fmla="*/ 19 w 45"/>
                <a:gd name="T71" fmla="*/ 32 h 63"/>
                <a:gd name="T72" fmla="*/ 28 w 45"/>
                <a:gd name="T73" fmla="*/ 31 h 63"/>
                <a:gd name="T74" fmla="*/ 25 w 45"/>
                <a:gd name="T75" fmla="*/ 31 h 63"/>
                <a:gd name="T76" fmla="*/ 17 w 45"/>
                <a:gd name="T77" fmla="*/ 30 h 63"/>
                <a:gd name="T78" fmla="*/ 26 w 45"/>
                <a:gd name="T79" fmla="*/ 32 h 63"/>
                <a:gd name="T80" fmla="*/ 20 w 45"/>
                <a:gd name="T81" fmla="*/ 34 h 63"/>
                <a:gd name="T82" fmla="*/ 26 w 45"/>
                <a:gd name="T83" fmla="*/ 37 h 63"/>
                <a:gd name="T84" fmla="*/ 21 w 45"/>
                <a:gd name="T85" fmla="*/ 34 h 63"/>
                <a:gd name="T86" fmla="*/ 17 w 45"/>
                <a:gd name="T87" fmla="*/ 34 h 63"/>
                <a:gd name="T88" fmla="*/ 22 w 45"/>
                <a:gd name="T89" fmla="*/ 35 h 63"/>
                <a:gd name="T90" fmla="*/ 11 w 45"/>
                <a:gd name="T91" fmla="*/ 37 h 63"/>
                <a:gd name="T92" fmla="*/ 25 w 45"/>
                <a:gd name="T93" fmla="*/ 38 h 63"/>
                <a:gd name="T94" fmla="*/ 25 w 45"/>
                <a:gd name="T95" fmla="*/ 39 h 63"/>
                <a:gd name="T96" fmla="*/ 25 w 45"/>
                <a:gd name="T97" fmla="*/ 39 h 63"/>
                <a:gd name="T98" fmla="*/ 25 w 45"/>
                <a:gd name="T99" fmla="*/ 40 h 63"/>
                <a:gd name="T100" fmla="*/ 24 w 45"/>
                <a:gd name="T101" fmla="*/ 40 h 63"/>
                <a:gd name="T102" fmla="*/ 23 w 45"/>
                <a:gd name="T103" fmla="*/ 41 h 63"/>
                <a:gd name="T104" fmla="*/ 21 w 45"/>
                <a:gd name="T105" fmla="*/ 42 h 63"/>
                <a:gd name="T106" fmla="*/ 12 w 45"/>
                <a:gd name="T107" fmla="*/ 41 h 63"/>
                <a:gd name="T108" fmla="*/ 17 w 45"/>
                <a:gd name="T109" fmla="*/ 43 h 63"/>
                <a:gd name="T110" fmla="*/ 13 w 45"/>
                <a:gd name="T111" fmla="*/ 46 h 63"/>
                <a:gd name="T112" fmla="*/ 30 w 45"/>
                <a:gd name="T113" fmla="*/ 47 h 63"/>
                <a:gd name="T114" fmla="*/ 23 w 45"/>
                <a:gd name="T115" fmla="*/ 45 h 63"/>
                <a:gd name="T116" fmla="*/ 20 w 45"/>
                <a:gd name="T117" fmla="*/ 46 h 63"/>
                <a:gd name="T118" fmla="*/ 30 w 45"/>
                <a:gd name="T119" fmla="*/ 48 h 63"/>
                <a:gd name="T120" fmla="*/ 17 w 45"/>
                <a:gd name="T121" fmla="*/ 47 h 63"/>
                <a:gd name="T122" fmla="*/ 9 w 45"/>
                <a:gd name="T123" fmla="*/ 46 h 63"/>
                <a:gd name="T124" fmla="*/ 35 w 45"/>
                <a:gd name="T125" fmla="*/ 5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63">
                  <a:moveTo>
                    <a:pt x="29" y="0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8" y="1"/>
                    <a:pt x="28" y="1"/>
                  </a:cubicBezTo>
                  <a:cubicBezTo>
                    <a:pt x="29" y="2"/>
                    <a:pt x="29" y="2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4"/>
                    <a:pt x="28" y="4"/>
                    <a:pt x="28" y="6"/>
                  </a:cubicBezTo>
                  <a:cubicBezTo>
                    <a:pt x="28" y="7"/>
                    <a:pt x="28" y="8"/>
                    <a:pt x="27" y="10"/>
                  </a:cubicBezTo>
                  <a:cubicBezTo>
                    <a:pt x="27" y="8"/>
                    <a:pt x="26" y="7"/>
                    <a:pt x="25" y="5"/>
                  </a:cubicBezTo>
                  <a:cubicBezTo>
                    <a:pt x="26" y="7"/>
                    <a:pt x="27" y="8"/>
                    <a:pt x="27" y="10"/>
                  </a:cubicBezTo>
                  <a:cubicBezTo>
                    <a:pt x="27" y="10"/>
                    <a:pt x="27" y="11"/>
                    <a:pt x="27" y="11"/>
                  </a:cubicBezTo>
                  <a:cubicBezTo>
                    <a:pt x="27" y="10"/>
                    <a:pt x="26" y="9"/>
                    <a:pt x="26" y="8"/>
                  </a:cubicBezTo>
                  <a:cubicBezTo>
                    <a:pt x="24" y="6"/>
                    <a:pt x="24" y="6"/>
                    <a:pt x="26" y="8"/>
                  </a:cubicBezTo>
                  <a:cubicBezTo>
                    <a:pt x="25" y="9"/>
                    <a:pt x="24" y="10"/>
                    <a:pt x="23" y="11"/>
                  </a:cubicBezTo>
                  <a:cubicBezTo>
                    <a:pt x="22" y="9"/>
                    <a:pt x="23" y="11"/>
                    <a:pt x="23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10"/>
                    <a:pt x="22" y="10"/>
                  </a:cubicBezTo>
                  <a:cubicBezTo>
                    <a:pt x="22" y="9"/>
                    <a:pt x="21" y="7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20" y="3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1" y="7"/>
                    <a:pt x="21" y="8"/>
                  </a:cubicBezTo>
                  <a:cubicBezTo>
                    <a:pt x="21" y="8"/>
                    <a:pt x="18" y="5"/>
                    <a:pt x="18" y="5"/>
                  </a:cubicBezTo>
                  <a:cubicBezTo>
                    <a:pt x="19" y="6"/>
                    <a:pt x="21" y="7"/>
                    <a:pt x="21" y="8"/>
                  </a:cubicBezTo>
                  <a:cubicBezTo>
                    <a:pt x="21" y="8"/>
                    <a:pt x="22" y="9"/>
                    <a:pt x="22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9"/>
                  </a:cubicBezTo>
                  <a:cubicBezTo>
                    <a:pt x="20" y="8"/>
                    <a:pt x="19" y="7"/>
                    <a:pt x="19" y="7"/>
                  </a:cubicBezTo>
                  <a:cubicBezTo>
                    <a:pt x="23" y="10"/>
                    <a:pt x="21" y="9"/>
                    <a:pt x="24" y="14"/>
                  </a:cubicBezTo>
                  <a:cubicBezTo>
                    <a:pt x="23" y="13"/>
                    <a:pt x="23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3"/>
                    <a:pt x="22" y="13"/>
                    <a:pt x="21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20" y="12"/>
                  </a:cubicBezTo>
                  <a:cubicBezTo>
                    <a:pt x="20" y="13"/>
                    <a:pt x="20" y="13"/>
                    <a:pt x="20" y="14"/>
                  </a:cubicBezTo>
                  <a:cubicBezTo>
                    <a:pt x="19" y="13"/>
                    <a:pt x="19" y="12"/>
                    <a:pt x="19" y="12"/>
                  </a:cubicBezTo>
                  <a:cubicBezTo>
                    <a:pt x="20" y="13"/>
                    <a:pt x="20" y="15"/>
                    <a:pt x="21" y="16"/>
                  </a:cubicBezTo>
                  <a:cubicBezTo>
                    <a:pt x="20" y="16"/>
                    <a:pt x="20" y="16"/>
                    <a:pt x="19" y="15"/>
                  </a:cubicBezTo>
                  <a:cubicBezTo>
                    <a:pt x="19" y="14"/>
                    <a:pt x="19" y="14"/>
                    <a:pt x="19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9" y="14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4"/>
                    <a:pt x="17" y="14"/>
                  </a:cubicBezTo>
                  <a:cubicBezTo>
                    <a:pt x="17" y="13"/>
                    <a:pt x="16" y="13"/>
                    <a:pt x="16" y="12"/>
                  </a:cubicBezTo>
                  <a:cubicBezTo>
                    <a:pt x="16" y="12"/>
                    <a:pt x="16" y="10"/>
                    <a:pt x="16" y="9"/>
                  </a:cubicBezTo>
                  <a:cubicBezTo>
                    <a:pt x="16" y="10"/>
                    <a:pt x="16" y="11"/>
                    <a:pt x="16" y="12"/>
                  </a:cubicBezTo>
                  <a:cubicBezTo>
                    <a:pt x="15" y="10"/>
                    <a:pt x="15" y="11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5" y="10"/>
                    <a:pt x="15" y="11"/>
                    <a:pt x="16" y="12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3"/>
                    <a:pt x="16" y="13"/>
                    <a:pt x="17" y="15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5" y="13"/>
                    <a:pt x="14" y="13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5" y="14"/>
                    <a:pt x="14" y="14"/>
                    <a:pt x="13" y="14"/>
                  </a:cubicBezTo>
                  <a:cubicBezTo>
                    <a:pt x="14" y="14"/>
                    <a:pt x="15" y="14"/>
                    <a:pt x="17" y="15"/>
                  </a:cubicBezTo>
                  <a:cubicBezTo>
                    <a:pt x="17" y="15"/>
                    <a:pt x="18" y="15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20" y="18"/>
                    <a:pt x="19" y="17"/>
                    <a:pt x="21" y="19"/>
                  </a:cubicBezTo>
                  <a:cubicBezTo>
                    <a:pt x="20" y="19"/>
                    <a:pt x="19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9" y="18"/>
                    <a:pt x="21" y="19"/>
                    <a:pt x="22" y="20"/>
                  </a:cubicBezTo>
                  <a:cubicBezTo>
                    <a:pt x="22" y="20"/>
                    <a:pt x="22" y="20"/>
                    <a:pt x="23" y="20"/>
                  </a:cubicBezTo>
                  <a:cubicBezTo>
                    <a:pt x="22" y="20"/>
                    <a:pt x="22" y="20"/>
                    <a:pt x="21" y="20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20" y="19"/>
                    <a:pt x="21" y="20"/>
                    <a:pt x="21" y="20"/>
                  </a:cubicBezTo>
                  <a:cubicBezTo>
                    <a:pt x="21" y="21"/>
                    <a:pt x="18" y="20"/>
                    <a:pt x="17" y="20"/>
                  </a:cubicBezTo>
                  <a:cubicBezTo>
                    <a:pt x="18" y="20"/>
                    <a:pt x="20" y="20"/>
                    <a:pt x="21" y="21"/>
                  </a:cubicBezTo>
                  <a:cubicBezTo>
                    <a:pt x="20" y="21"/>
                    <a:pt x="18" y="21"/>
                    <a:pt x="17" y="21"/>
                  </a:cubicBezTo>
                  <a:cubicBezTo>
                    <a:pt x="22" y="21"/>
                    <a:pt x="21" y="20"/>
                    <a:pt x="23" y="22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2"/>
                    <a:pt x="21" y="22"/>
                    <a:pt x="20" y="22"/>
                  </a:cubicBezTo>
                  <a:cubicBezTo>
                    <a:pt x="21" y="22"/>
                    <a:pt x="22" y="22"/>
                    <a:pt x="23" y="23"/>
                  </a:cubicBezTo>
                  <a:cubicBezTo>
                    <a:pt x="22" y="23"/>
                    <a:pt x="21" y="23"/>
                    <a:pt x="21" y="24"/>
                  </a:cubicBezTo>
                  <a:cubicBezTo>
                    <a:pt x="21" y="24"/>
                    <a:pt x="21" y="23"/>
                    <a:pt x="23" y="23"/>
                  </a:cubicBezTo>
                  <a:cubicBezTo>
                    <a:pt x="23" y="23"/>
                    <a:pt x="23" y="23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6"/>
                    <a:pt x="24" y="24"/>
                    <a:pt x="24" y="27"/>
                  </a:cubicBezTo>
                  <a:cubicBezTo>
                    <a:pt x="22" y="27"/>
                    <a:pt x="22" y="27"/>
                    <a:pt x="20" y="26"/>
                  </a:cubicBezTo>
                  <a:cubicBezTo>
                    <a:pt x="19" y="24"/>
                    <a:pt x="18" y="23"/>
                    <a:pt x="17" y="22"/>
                  </a:cubicBezTo>
                  <a:cubicBezTo>
                    <a:pt x="18" y="23"/>
                    <a:pt x="19" y="24"/>
                    <a:pt x="20" y="26"/>
                  </a:cubicBezTo>
                  <a:cubicBezTo>
                    <a:pt x="19" y="26"/>
                    <a:pt x="19" y="26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4"/>
                    <a:pt x="15" y="23"/>
                    <a:pt x="14" y="22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20"/>
                    <a:pt x="14" y="21"/>
                    <a:pt x="14" y="22"/>
                  </a:cubicBezTo>
                  <a:cubicBezTo>
                    <a:pt x="13" y="21"/>
                    <a:pt x="12" y="20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9"/>
                    <a:pt x="12" y="19"/>
                    <a:pt x="12" y="20"/>
                  </a:cubicBezTo>
                  <a:cubicBezTo>
                    <a:pt x="11" y="19"/>
                    <a:pt x="10" y="18"/>
                    <a:pt x="10" y="19"/>
                  </a:cubicBezTo>
                  <a:cubicBezTo>
                    <a:pt x="10" y="19"/>
                    <a:pt x="12" y="19"/>
                    <a:pt x="12" y="20"/>
                  </a:cubicBezTo>
                  <a:cubicBezTo>
                    <a:pt x="12" y="20"/>
                    <a:pt x="13" y="20"/>
                    <a:pt x="13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2"/>
                    <a:pt x="12" y="22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2" y="23"/>
                    <a:pt x="11" y="22"/>
                    <a:pt x="10" y="22"/>
                  </a:cubicBezTo>
                  <a:cubicBezTo>
                    <a:pt x="10" y="22"/>
                    <a:pt x="12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4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2"/>
                    <a:pt x="9" y="22"/>
                    <a:pt x="9" y="21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1" y="23"/>
                    <a:pt x="11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11" y="23"/>
                    <a:pt x="10" y="23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0" y="24"/>
                  </a:cubicBezTo>
                  <a:cubicBezTo>
                    <a:pt x="11" y="24"/>
                    <a:pt x="11" y="24"/>
                    <a:pt x="12" y="24"/>
                  </a:cubicBezTo>
                  <a:cubicBezTo>
                    <a:pt x="12" y="25"/>
                    <a:pt x="14" y="26"/>
                    <a:pt x="14" y="26"/>
                  </a:cubicBezTo>
                  <a:cubicBezTo>
                    <a:pt x="11" y="25"/>
                    <a:pt x="9" y="25"/>
                    <a:pt x="9" y="25"/>
                  </a:cubicBezTo>
                  <a:cubicBezTo>
                    <a:pt x="11" y="25"/>
                    <a:pt x="12" y="26"/>
                    <a:pt x="14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3" y="26"/>
                    <a:pt x="12" y="26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8"/>
                    <a:pt x="12" y="28"/>
                    <a:pt x="10" y="28"/>
                  </a:cubicBezTo>
                  <a:cubicBezTo>
                    <a:pt x="12" y="28"/>
                    <a:pt x="13" y="28"/>
                    <a:pt x="14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28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4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6" y="31"/>
                    <a:pt x="17" y="31"/>
                    <a:pt x="18" y="32"/>
                  </a:cubicBezTo>
                  <a:cubicBezTo>
                    <a:pt x="15" y="32"/>
                    <a:pt x="16" y="32"/>
                    <a:pt x="14" y="31"/>
                  </a:cubicBezTo>
                  <a:cubicBezTo>
                    <a:pt x="13" y="31"/>
                    <a:pt x="11" y="30"/>
                    <a:pt x="11" y="29"/>
                  </a:cubicBezTo>
                  <a:cubicBezTo>
                    <a:pt x="10" y="29"/>
                    <a:pt x="8" y="26"/>
                    <a:pt x="8" y="26"/>
                  </a:cubicBezTo>
                  <a:cubicBezTo>
                    <a:pt x="9" y="27"/>
                    <a:pt x="9" y="28"/>
                    <a:pt x="10" y="28"/>
                  </a:cubicBezTo>
                  <a:cubicBezTo>
                    <a:pt x="9" y="28"/>
                    <a:pt x="9" y="28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10" y="28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9" y="29"/>
                    <a:pt x="8" y="28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6" y="27"/>
                    <a:pt x="7" y="27"/>
                    <a:pt x="7" y="27"/>
                  </a:cubicBezTo>
                  <a:cubicBezTo>
                    <a:pt x="6" y="27"/>
                    <a:pt x="6" y="26"/>
                    <a:pt x="6" y="27"/>
                  </a:cubicBezTo>
                  <a:cubicBezTo>
                    <a:pt x="7" y="27"/>
                    <a:pt x="8" y="28"/>
                    <a:pt x="8" y="29"/>
                  </a:cubicBezTo>
                  <a:cubicBezTo>
                    <a:pt x="7" y="28"/>
                    <a:pt x="7" y="28"/>
                    <a:pt x="5" y="28"/>
                  </a:cubicBezTo>
                  <a:cubicBezTo>
                    <a:pt x="6" y="28"/>
                    <a:pt x="6" y="28"/>
                    <a:pt x="7" y="28"/>
                  </a:cubicBezTo>
                  <a:cubicBezTo>
                    <a:pt x="6" y="28"/>
                    <a:pt x="5" y="28"/>
                    <a:pt x="5" y="28"/>
                  </a:cubicBezTo>
                  <a:cubicBezTo>
                    <a:pt x="6" y="28"/>
                    <a:pt x="7" y="28"/>
                    <a:pt x="8" y="29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0" y="30"/>
                    <a:pt x="9" y="30"/>
                    <a:pt x="9" y="30"/>
                  </a:cubicBezTo>
                  <a:cubicBezTo>
                    <a:pt x="10" y="31"/>
                    <a:pt x="11" y="31"/>
                    <a:pt x="12" y="32"/>
                  </a:cubicBezTo>
                  <a:cubicBezTo>
                    <a:pt x="12" y="32"/>
                    <a:pt x="11" y="32"/>
                    <a:pt x="11" y="32"/>
                  </a:cubicBezTo>
                  <a:cubicBezTo>
                    <a:pt x="13" y="32"/>
                    <a:pt x="12" y="32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0" y="33"/>
                    <a:pt x="9" y="33"/>
                    <a:pt x="8" y="33"/>
                  </a:cubicBezTo>
                  <a:cubicBezTo>
                    <a:pt x="10" y="33"/>
                    <a:pt x="12" y="33"/>
                    <a:pt x="13" y="33"/>
                  </a:cubicBezTo>
                  <a:cubicBezTo>
                    <a:pt x="12" y="34"/>
                    <a:pt x="11" y="34"/>
                    <a:pt x="10" y="34"/>
                  </a:cubicBezTo>
                  <a:cubicBezTo>
                    <a:pt x="10" y="34"/>
                    <a:pt x="10" y="34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5"/>
                  </a:cubicBezTo>
                  <a:cubicBezTo>
                    <a:pt x="10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9" y="36"/>
                    <a:pt x="10" y="36"/>
                  </a:cubicBezTo>
                  <a:cubicBezTo>
                    <a:pt x="10" y="36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1" y="37"/>
                    <a:pt x="12" y="38"/>
                  </a:cubicBezTo>
                  <a:cubicBezTo>
                    <a:pt x="11" y="38"/>
                    <a:pt x="10" y="38"/>
                    <a:pt x="9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2" y="38"/>
                    <a:pt x="13" y="39"/>
                    <a:pt x="13" y="39"/>
                  </a:cubicBezTo>
                  <a:cubicBezTo>
                    <a:pt x="11" y="39"/>
                    <a:pt x="10" y="38"/>
                    <a:pt x="10" y="38"/>
                  </a:cubicBezTo>
                  <a:cubicBezTo>
                    <a:pt x="14" y="40"/>
                    <a:pt x="12" y="39"/>
                    <a:pt x="14" y="40"/>
                  </a:cubicBezTo>
                  <a:cubicBezTo>
                    <a:pt x="13" y="40"/>
                    <a:pt x="11" y="39"/>
                    <a:pt x="10" y="39"/>
                  </a:cubicBezTo>
                  <a:cubicBezTo>
                    <a:pt x="8" y="38"/>
                    <a:pt x="9" y="39"/>
                    <a:pt x="8" y="37"/>
                  </a:cubicBezTo>
                  <a:cubicBezTo>
                    <a:pt x="7" y="36"/>
                    <a:pt x="7" y="36"/>
                    <a:pt x="6" y="35"/>
                  </a:cubicBezTo>
                  <a:cubicBezTo>
                    <a:pt x="7" y="36"/>
                    <a:pt x="8" y="37"/>
                    <a:pt x="8" y="38"/>
                  </a:cubicBezTo>
                  <a:cubicBezTo>
                    <a:pt x="8" y="38"/>
                    <a:pt x="7" y="38"/>
                    <a:pt x="7" y="38"/>
                  </a:cubicBezTo>
                  <a:cubicBezTo>
                    <a:pt x="8" y="38"/>
                    <a:pt x="8" y="38"/>
                    <a:pt x="9" y="39"/>
                  </a:cubicBezTo>
                  <a:cubicBezTo>
                    <a:pt x="8" y="39"/>
                    <a:pt x="8" y="39"/>
                    <a:pt x="7" y="39"/>
                  </a:cubicBezTo>
                  <a:cubicBezTo>
                    <a:pt x="8" y="39"/>
                    <a:pt x="8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6" y="40"/>
                    <a:pt x="9" y="40"/>
                    <a:pt x="5" y="38"/>
                  </a:cubicBezTo>
                  <a:cubicBezTo>
                    <a:pt x="5" y="38"/>
                    <a:pt x="3" y="36"/>
                    <a:pt x="2" y="36"/>
                  </a:cubicBezTo>
                  <a:cubicBezTo>
                    <a:pt x="4" y="37"/>
                    <a:pt x="6" y="38"/>
                    <a:pt x="8" y="40"/>
                  </a:cubicBezTo>
                  <a:cubicBezTo>
                    <a:pt x="5" y="39"/>
                    <a:pt x="5" y="39"/>
                    <a:pt x="3" y="38"/>
                  </a:cubicBezTo>
                  <a:cubicBezTo>
                    <a:pt x="2" y="37"/>
                    <a:pt x="3" y="37"/>
                    <a:pt x="2" y="37"/>
                  </a:cubicBezTo>
                  <a:cubicBezTo>
                    <a:pt x="2" y="36"/>
                    <a:pt x="1" y="36"/>
                    <a:pt x="1" y="36"/>
                  </a:cubicBezTo>
                  <a:cubicBezTo>
                    <a:pt x="1" y="36"/>
                    <a:pt x="2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6"/>
                    <a:pt x="1" y="36"/>
                    <a:pt x="1" y="37"/>
                  </a:cubicBezTo>
                  <a:cubicBezTo>
                    <a:pt x="1" y="37"/>
                    <a:pt x="4" y="39"/>
                    <a:pt x="5" y="39"/>
                  </a:cubicBezTo>
                  <a:cubicBezTo>
                    <a:pt x="3" y="39"/>
                    <a:pt x="2" y="39"/>
                    <a:pt x="0" y="39"/>
                  </a:cubicBezTo>
                  <a:cubicBezTo>
                    <a:pt x="2" y="39"/>
                    <a:pt x="5" y="39"/>
                    <a:pt x="6" y="40"/>
                  </a:cubicBezTo>
                  <a:cubicBezTo>
                    <a:pt x="7" y="40"/>
                    <a:pt x="7" y="40"/>
                    <a:pt x="8" y="40"/>
                  </a:cubicBezTo>
                  <a:cubicBezTo>
                    <a:pt x="8" y="40"/>
                    <a:pt x="9" y="41"/>
                    <a:pt x="9" y="41"/>
                  </a:cubicBezTo>
                  <a:cubicBezTo>
                    <a:pt x="8" y="41"/>
                    <a:pt x="7" y="40"/>
                    <a:pt x="6" y="40"/>
                  </a:cubicBezTo>
                  <a:cubicBezTo>
                    <a:pt x="6" y="41"/>
                    <a:pt x="9" y="41"/>
                    <a:pt x="10" y="41"/>
                  </a:cubicBezTo>
                  <a:cubicBezTo>
                    <a:pt x="11" y="41"/>
                    <a:pt x="11" y="41"/>
                    <a:pt x="12" y="41"/>
                  </a:cubicBezTo>
                  <a:cubicBezTo>
                    <a:pt x="12" y="41"/>
                    <a:pt x="12" y="41"/>
                    <a:pt x="12" y="42"/>
                  </a:cubicBezTo>
                  <a:cubicBezTo>
                    <a:pt x="8" y="42"/>
                    <a:pt x="6" y="43"/>
                    <a:pt x="5" y="43"/>
                  </a:cubicBezTo>
                  <a:cubicBezTo>
                    <a:pt x="8" y="42"/>
                    <a:pt x="10" y="42"/>
                    <a:pt x="12" y="42"/>
                  </a:cubicBezTo>
                  <a:cubicBezTo>
                    <a:pt x="11" y="42"/>
                    <a:pt x="11" y="42"/>
                    <a:pt x="10" y="43"/>
                  </a:cubicBezTo>
                  <a:cubicBezTo>
                    <a:pt x="10" y="43"/>
                    <a:pt x="11" y="43"/>
                    <a:pt x="11" y="43"/>
                  </a:cubicBezTo>
                  <a:cubicBezTo>
                    <a:pt x="10" y="43"/>
                    <a:pt x="9" y="44"/>
                    <a:pt x="8" y="45"/>
                  </a:cubicBezTo>
                  <a:cubicBezTo>
                    <a:pt x="7" y="44"/>
                    <a:pt x="7" y="43"/>
                    <a:pt x="6" y="43"/>
                  </a:cubicBezTo>
                  <a:cubicBezTo>
                    <a:pt x="7" y="44"/>
                    <a:pt x="8" y="45"/>
                    <a:pt x="8" y="45"/>
                  </a:cubicBezTo>
                  <a:cubicBezTo>
                    <a:pt x="7" y="45"/>
                    <a:pt x="7" y="45"/>
                    <a:pt x="6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45"/>
                    <a:pt x="7" y="46"/>
                    <a:pt x="7" y="46"/>
                  </a:cubicBezTo>
                  <a:cubicBezTo>
                    <a:pt x="6" y="45"/>
                    <a:pt x="4" y="45"/>
                    <a:pt x="3" y="44"/>
                  </a:cubicBezTo>
                  <a:cubicBezTo>
                    <a:pt x="3" y="44"/>
                    <a:pt x="3" y="44"/>
                    <a:pt x="3" y="43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5"/>
                    <a:pt x="4" y="45"/>
                  </a:cubicBezTo>
                  <a:cubicBezTo>
                    <a:pt x="3" y="45"/>
                    <a:pt x="3" y="45"/>
                    <a:pt x="2" y="44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5"/>
                    <a:pt x="5" y="46"/>
                    <a:pt x="6" y="46"/>
                  </a:cubicBezTo>
                  <a:cubicBezTo>
                    <a:pt x="5" y="46"/>
                    <a:pt x="5" y="46"/>
                    <a:pt x="5" y="47"/>
                  </a:cubicBezTo>
                  <a:cubicBezTo>
                    <a:pt x="3" y="47"/>
                    <a:pt x="2" y="46"/>
                    <a:pt x="1" y="46"/>
                  </a:cubicBezTo>
                  <a:cubicBezTo>
                    <a:pt x="2" y="47"/>
                    <a:pt x="3" y="47"/>
                    <a:pt x="4" y="47"/>
                  </a:cubicBezTo>
                  <a:cubicBezTo>
                    <a:pt x="4" y="47"/>
                    <a:pt x="3" y="47"/>
                    <a:pt x="2" y="47"/>
                  </a:cubicBezTo>
                  <a:cubicBezTo>
                    <a:pt x="2" y="47"/>
                    <a:pt x="3" y="47"/>
                    <a:pt x="5" y="47"/>
                  </a:cubicBezTo>
                  <a:cubicBezTo>
                    <a:pt x="5" y="47"/>
                    <a:pt x="6" y="47"/>
                    <a:pt x="7" y="47"/>
                  </a:cubicBezTo>
                  <a:cubicBezTo>
                    <a:pt x="7" y="47"/>
                    <a:pt x="8" y="47"/>
                    <a:pt x="8" y="47"/>
                  </a:cubicBezTo>
                  <a:cubicBezTo>
                    <a:pt x="9" y="47"/>
                    <a:pt x="11" y="47"/>
                    <a:pt x="12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8" y="49"/>
                    <a:pt x="6" y="50"/>
                    <a:pt x="5" y="50"/>
                  </a:cubicBezTo>
                  <a:cubicBezTo>
                    <a:pt x="7" y="50"/>
                    <a:pt x="9" y="49"/>
                    <a:pt x="11" y="48"/>
                  </a:cubicBezTo>
                  <a:cubicBezTo>
                    <a:pt x="9" y="50"/>
                    <a:pt x="8" y="51"/>
                    <a:pt x="7" y="52"/>
                  </a:cubicBezTo>
                  <a:cubicBezTo>
                    <a:pt x="9" y="51"/>
                    <a:pt x="10" y="50"/>
                    <a:pt x="11" y="49"/>
                  </a:cubicBezTo>
                  <a:cubicBezTo>
                    <a:pt x="12" y="48"/>
                    <a:pt x="11" y="48"/>
                    <a:pt x="12" y="48"/>
                  </a:cubicBezTo>
                  <a:cubicBezTo>
                    <a:pt x="14" y="47"/>
                    <a:pt x="13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6" y="49"/>
                    <a:pt x="16" y="50"/>
                    <a:pt x="16" y="50"/>
                  </a:cubicBezTo>
                  <a:cubicBezTo>
                    <a:pt x="16" y="49"/>
                    <a:pt x="17" y="48"/>
                    <a:pt x="18" y="48"/>
                  </a:cubicBezTo>
                  <a:cubicBezTo>
                    <a:pt x="18" y="47"/>
                    <a:pt x="18" y="47"/>
                    <a:pt x="19" y="47"/>
                  </a:cubicBezTo>
                  <a:cubicBezTo>
                    <a:pt x="16" y="50"/>
                    <a:pt x="15" y="52"/>
                    <a:pt x="13" y="53"/>
                  </a:cubicBezTo>
                  <a:cubicBezTo>
                    <a:pt x="17" y="50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9"/>
                    <a:pt x="17" y="51"/>
                    <a:pt x="16" y="52"/>
                  </a:cubicBezTo>
                  <a:cubicBezTo>
                    <a:pt x="16" y="52"/>
                    <a:pt x="17" y="51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9"/>
                    <a:pt x="19" y="48"/>
                    <a:pt x="19" y="47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19" y="49"/>
                    <a:pt x="19" y="50"/>
                    <a:pt x="19" y="51"/>
                  </a:cubicBezTo>
                  <a:cubicBezTo>
                    <a:pt x="19" y="52"/>
                    <a:pt x="18" y="53"/>
                    <a:pt x="18" y="54"/>
                  </a:cubicBezTo>
                  <a:cubicBezTo>
                    <a:pt x="18" y="54"/>
                    <a:pt x="19" y="51"/>
                    <a:pt x="19" y="51"/>
                  </a:cubicBezTo>
                  <a:cubicBezTo>
                    <a:pt x="19" y="54"/>
                    <a:pt x="19" y="59"/>
                    <a:pt x="18" y="62"/>
                  </a:cubicBezTo>
                  <a:cubicBezTo>
                    <a:pt x="19" y="63"/>
                    <a:pt x="20" y="63"/>
                    <a:pt x="21" y="63"/>
                  </a:cubicBezTo>
                  <a:cubicBezTo>
                    <a:pt x="21" y="59"/>
                    <a:pt x="21" y="54"/>
                    <a:pt x="21" y="49"/>
                  </a:cubicBezTo>
                  <a:cubicBezTo>
                    <a:pt x="22" y="50"/>
                    <a:pt x="22" y="50"/>
                    <a:pt x="23" y="50"/>
                  </a:cubicBezTo>
                  <a:cubicBezTo>
                    <a:pt x="22" y="50"/>
                    <a:pt x="22" y="50"/>
                    <a:pt x="21" y="49"/>
                  </a:cubicBezTo>
                  <a:cubicBezTo>
                    <a:pt x="21" y="49"/>
                    <a:pt x="21" y="48"/>
                    <a:pt x="21" y="48"/>
                  </a:cubicBezTo>
                  <a:cubicBezTo>
                    <a:pt x="22" y="48"/>
                    <a:pt x="22" y="49"/>
                    <a:pt x="22" y="49"/>
                  </a:cubicBezTo>
                  <a:cubicBezTo>
                    <a:pt x="23" y="50"/>
                    <a:pt x="23" y="50"/>
                    <a:pt x="23" y="51"/>
                  </a:cubicBezTo>
                  <a:cubicBezTo>
                    <a:pt x="23" y="51"/>
                    <a:pt x="24" y="52"/>
                    <a:pt x="24" y="52"/>
                  </a:cubicBezTo>
                  <a:cubicBezTo>
                    <a:pt x="24" y="52"/>
                    <a:pt x="24" y="51"/>
                    <a:pt x="23" y="50"/>
                  </a:cubicBezTo>
                  <a:cubicBezTo>
                    <a:pt x="24" y="50"/>
                    <a:pt x="24" y="51"/>
                    <a:pt x="25" y="51"/>
                  </a:cubicBezTo>
                  <a:cubicBezTo>
                    <a:pt x="25" y="53"/>
                    <a:pt x="26" y="54"/>
                    <a:pt x="26" y="54"/>
                  </a:cubicBezTo>
                  <a:cubicBezTo>
                    <a:pt x="26" y="53"/>
                    <a:pt x="25" y="52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3" y="47"/>
                    <a:pt x="23" y="47"/>
                  </a:cubicBezTo>
                  <a:cubicBezTo>
                    <a:pt x="23" y="47"/>
                    <a:pt x="23" y="46"/>
                    <a:pt x="24" y="46"/>
                  </a:cubicBezTo>
                  <a:cubicBezTo>
                    <a:pt x="24" y="47"/>
                    <a:pt x="25" y="47"/>
                    <a:pt x="25" y="47"/>
                  </a:cubicBezTo>
                  <a:cubicBezTo>
                    <a:pt x="26" y="48"/>
                    <a:pt x="26" y="48"/>
                    <a:pt x="27" y="49"/>
                  </a:cubicBezTo>
                  <a:cubicBezTo>
                    <a:pt x="27" y="49"/>
                    <a:pt x="28" y="49"/>
                    <a:pt x="28" y="50"/>
                  </a:cubicBezTo>
                  <a:cubicBezTo>
                    <a:pt x="29" y="52"/>
                    <a:pt x="30" y="53"/>
                    <a:pt x="30" y="53"/>
                  </a:cubicBezTo>
                  <a:cubicBezTo>
                    <a:pt x="30" y="52"/>
                    <a:pt x="29" y="51"/>
                    <a:pt x="28" y="50"/>
                  </a:cubicBezTo>
                  <a:cubicBezTo>
                    <a:pt x="30" y="51"/>
                    <a:pt x="30" y="51"/>
                    <a:pt x="31" y="53"/>
                  </a:cubicBezTo>
                  <a:cubicBezTo>
                    <a:pt x="32" y="53"/>
                    <a:pt x="34" y="56"/>
                    <a:pt x="34" y="56"/>
                  </a:cubicBezTo>
                  <a:cubicBezTo>
                    <a:pt x="33" y="55"/>
                    <a:pt x="32" y="53"/>
                    <a:pt x="30" y="51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0" y="51"/>
                    <a:pt x="30" y="51"/>
                    <a:pt x="29" y="49"/>
                  </a:cubicBezTo>
                  <a:cubicBezTo>
                    <a:pt x="32" y="50"/>
                    <a:pt x="30" y="49"/>
                    <a:pt x="33" y="51"/>
                  </a:cubicBezTo>
                  <a:cubicBezTo>
                    <a:pt x="35" y="52"/>
                    <a:pt x="37" y="52"/>
                    <a:pt x="38" y="53"/>
                  </a:cubicBezTo>
                  <a:cubicBezTo>
                    <a:pt x="37" y="52"/>
                    <a:pt x="35" y="51"/>
                    <a:pt x="31" y="50"/>
                  </a:cubicBezTo>
                  <a:cubicBezTo>
                    <a:pt x="33" y="50"/>
                    <a:pt x="33" y="50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3" y="50"/>
                    <a:pt x="33" y="50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5" y="50"/>
                    <a:pt x="36" y="50"/>
                    <a:pt x="37" y="51"/>
                  </a:cubicBezTo>
                  <a:cubicBezTo>
                    <a:pt x="38" y="51"/>
                    <a:pt x="39" y="51"/>
                    <a:pt x="40" y="52"/>
                  </a:cubicBezTo>
                  <a:cubicBezTo>
                    <a:pt x="40" y="52"/>
                    <a:pt x="41" y="52"/>
                    <a:pt x="42" y="52"/>
                  </a:cubicBezTo>
                  <a:cubicBezTo>
                    <a:pt x="40" y="52"/>
                    <a:pt x="39" y="51"/>
                    <a:pt x="37" y="51"/>
                  </a:cubicBezTo>
                  <a:cubicBezTo>
                    <a:pt x="38" y="51"/>
                    <a:pt x="38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8" y="51"/>
                    <a:pt x="37" y="51"/>
                    <a:pt x="36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0" y="50"/>
                    <a:pt x="41" y="51"/>
                    <a:pt x="43" y="51"/>
                  </a:cubicBezTo>
                  <a:cubicBezTo>
                    <a:pt x="41" y="50"/>
                    <a:pt x="40" y="50"/>
                    <a:pt x="39" y="50"/>
                  </a:cubicBezTo>
                  <a:cubicBezTo>
                    <a:pt x="40" y="50"/>
                    <a:pt x="41" y="50"/>
                    <a:pt x="42" y="50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9"/>
                    <a:pt x="43" y="49"/>
                    <a:pt x="44" y="49"/>
                  </a:cubicBezTo>
                  <a:cubicBezTo>
                    <a:pt x="43" y="49"/>
                    <a:pt x="42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9"/>
                    <a:pt x="41" y="49"/>
                    <a:pt x="41" y="50"/>
                  </a:cubicBezTo>
                  <a:cubicBezTo>
                    <a:pt x="42" y="49"/>
                    <a:pt x="43" y="48"/>
                    <a:pt x="43" y="48"/>
                  </a:cubicBezTo>
                  <a:cubicBezTo>
                    <a:pt x="42" y="48"/>
                    <a:pt x="42" y="49"/>
                    <a:pt x="41" y="49"/>
                  </a:cubicBezTo>
                  <a:cubicBezTo>
                    <a:pt x="40" y="50"/>
                    <a:pt x="41" y="49"/>
                    <a:pt x="39" y="50"/>
                  </a:cubicBezTo>
                  <a:cubicBezTo>
                    <a:pt x="40" y="49"/>
                    <a:pt x="43" y="48"/>
                    <a:pt x="43" y="48"/>
                  </a:cubicBezTo>
                  <a:cubicBezTo>
                    <a:pt x="42" y="48"/>
                    <a:pt x="41" y="49"/>
                    <a:pt x="40" y="49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37" y="50"/>
                    <a:pt x="36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9"/>
                    <a:pt x="35" y="49"/>
                    <a:pt x="35" y="49"/>
                  </a:cubicBezTo>
                  <a:cubicBezTo>
                    <a:pt x="35" y="48"/>
                    <a:pt x="36" y="48"/>
                    <a:pt x="36" y="48"/>
                  </a:cubicBezTo>
                  <a:cubicBezTo>
                    <a:pt x="36" y="48"/>
                    <a:pt x="37" y="48"/>
                    <a:pt x="37" y="48"/>
                  </a:cubicBezTo>
                  <a:cubicBezTo>
                    <a:pt x="37" y="48"/>
                    <a:pt x="36" y="48"/>
                    <a:pt x="36" y="48"/>
                  </a:cubicBezTo>
                  <a:cubicBezTo>
                    <a:pt x="38" y="48"/>
                    <a:pt x="39" y="47"/>
                    <a:pt x="40" y="47"/>
                  </a:cubicBezTo>
                  <a:cubicBezTo>
                    <a:pt x="39" y="48"/>
                    <a:pt x="36" y="48"/>
                    <a:pt x="36" y="48"/>
                  </a:cubicBezTo>
                  <a:cubicBezTo>
                    <a:pt x="37" y="47"/>
                    <a:pt x="37" y="47"/>
                    <a:pt x="38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4" y="48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48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6"/>
                    <a:pt x="37" y="46"/>
                    <a:pt x="37" y="45"/>
                  </a:cubicBezTo>
                  <a:cubicBezTo>
                    <a:pt x="36" y="46"/>
                    <a:pt x="36" y="46"/>
                    <a:pt x="35" y="47"/>
                  </a:cubicBezTo>
                  <a:cubicBezTo>
                    <a:pt x="35" y="47"/>
                    <a:pt x="35" y="47"/>
                    <a:pt x="34" y="47"/>
                  </a:cubicBezTo>
                  <a:cubicBezTo>
                    <a:pt x="34" y="46"/>
                    <a:pt x="35" y="46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2" y="47"/>
                    <a:pt x="31" y="47"/>
                  </a:cubicBezTo>
                  <a:cubicBezTo>
                    <a:pt x="32" y="47"/>
                    <a:pt x="33" y="46"/>
                    <a:pt x="33" y="46"/>
                  </a:cubicBezTo>
                  <a:cubicBezTo>
                    <a:pt x="33" y="46"/>
                    <a:pt x="34" y="46"/>
                    <a:pt x="34" y="46"/>
                  </a:cubicBezTo>
                  <a:cubicBezTo>
                    <a:pt x="34" y="46"/>
                    <a:pt x="34" y="46"/>
                    <a:pt x="33" y="46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2" y="46"/>
                    <a:pt x="33" y="46"/>
                    <a:pt x="31" y="46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6"/>
                    <a:pt x="30" y="46"/>
                  </a:cubicBezTo>
                  <a:cubicBezTo>
                    <a:pt x="29" y="46"/>
                    <a:pt x="27" y="46"/>
                    <a:pt x="26" y="46"/>
                  </a:cubicBezTo>
                  <a:cubicBezTo>
                    <a:pt x="25" y="46"/>
                    <a:pt x="25" y="46"/>
                    <a:pt x="25" y="45"/>
                  </a:cubicBezTo>
                  <a:cubicBezTo>
                    <a:pt x="26" y="45"/>
                    <a:pt x="27" y="45"/>
                    <a:pt x="28" y="45"/>
                  </a:cubicBezTo>
                  <a:cubicBezTo>
                    <a:pt x="27" y="45"/>
                    <a:pt x="26" y="45"/>
                    <a:pt x="25" y="45"/>
                  </a:cubicBezTo>
                  <a:cubicBezTo>
                    <a:pt x="24" y="45"/>
                    <a:pt x="24" y="44"/>
                    <a:pt x="23" y="44"/>
                  </a:cubicBezTo>
                  <a:cubicBezTo>
                    <a:pt x="24" y="43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5" y="42"/>
                    <a:pt x="26" y="42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3"/>
                    <a:pt x="26" y="43"/>
                  </a:cubicBezTo>
                  <a:cubicBezTo>
                    <a:pt x="27" y="43"/>
                    <a:pt x="27" y="43"/>
                    <a:pt x="28" y="44"/>
                  </a:cubicBezTo>
                  <a:cubicBezTo>
                    <a:pt x="28" y="44"/>
                    <a:pt x="29" y="45"/>
                    <a:pt x="29" y="46"/>
                  </a:cubicBezTo>
                  <a:cubicBezTo>
                    <a:pt x="29" y="45"/>
                    <a:pt x="28" y="45"/>
                    <a:pt x="27" y="43"/>
                  </a:cubicBezTo>
                  <a:cubicBezTo>
                    <a:pt x="28" y="43"/>
                    <a:pt x="28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3"/>
                    <a:pt x="27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27" y="43"/>
                    <a:pt x="28" y="43"/>
                    <a:pt x="29" y="43"/>
                  </a:cubicBezTo>
                  <a:cubicBezTo>
                    <a:pt x="26" y="42"/>
                    <a:pt x="27" y="43"/>
                    <a:pt x="26" y="41"/>
                  </a:cubicBezTo>
                  <a:cubicBezTo>
                    <a:pt x="26" y="41"/>
                    <a:pt x="26" y="41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8" y="40"/>
                  </a:cubicBezTo>
                  <a:cubicBezTo>
                    <a:pt x="27" y="40"/>
                    <a:pt x="27" y="40"/>
                    <a:pt x="26" y="40"/>
                  </a:cubicBezTo>
                  <a:cubicBezTo>
                    <a:pt x="27" y="40"/>
                    <a:pt x="27" y="40"/>
                    <a:pt x="28" y="39"/>
                  </a:cubicBezTo>
                  <a:cubicBezTo>
                    <a:pt x="28" y="40"/>
                    <a:pt x="29" y="40"/>
                    <a:pt x="29" y="40"/>
                  </a:cubicBezTo>
                  <a:cubicBezTo>
                    <a:pt x="34" y="42"/>
                    <a:pt x="31" y="40"/>
                    <a:pt x="34" y="43"/>
                  </a:cubicBezTo>
                  <a:cubicBezTo>
                    <a:pt x="34" y="43"/>
                    <a:pt x="34" y="43"/>
                    <a:pt x="32" y="41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1"/>
                    <a:pt x="32" y="41"/>
                    <a:pt x="31" y="40"/>
                  </a:cubicBezTo>
                  <a:cubicBezTo>
                    <a:pt x="31" y="40"/>
                    <a:pt x="31" y="40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40"/>
                    <a:pt x="34" y="40"/>
                    <a:pt x="35" y="40"/>
                  </a:cubicBezTo>
                  <a:cubicBezTo>
                    <a:pt x="36" y="41"/>
                    <a:pt x="36" y="41"/>
                    <a:pt x="37" y="42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38" y="42"/>
                    <a:pt x="36" y="41"/>
                    <a:pt x="35" y="40"/>
                  </a:cubicBezTo>
                  <a:cubicBezTo>
                    <a:pt x="36" y="41"/>
                    <a:pt x="36" y="41"/>
                    <a:pt x="37" y="41"/>
                  </a:cubicBezTo>
                  <a:cubicBezTo>
                    <a:pt x="37" y="41"/>
                    <a:pt x="35" y="40"/>
                    <a:pt x="35" y="40"/>
                  </a:cubicBezTo>
                  <a:cubicBezTo>
                    <a:pt x="34" y="40"/>
                    <a:pt x="33" y="40"/>
                    <a:pt x="33" y="39"/>
                  </a:cubicBezTo>
                  <a:cubicBezTo>
                    <a:pt x="35" y="39"/>
                    <a:pt x="35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6" y="39"/>
                    <a:pt x="35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39" y="39"/>
                    <a:pt x="37" y="39"/>
                    <a:pt x="35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8" y="38"/>
                    <a:pt x="39" y="38"/>
                    <a:pt x="40" y="37"/>
                  </a:cubicBezTo>
                  <a:cubicBezTo>
                    <a:pt x="41" y="37"/>
                    <a:pt x="42" y="37"/>
                    <a:pt x="42" y="37"/>
                  </a:cubicBezTo>
                  <a:cubicBezTo>
                    <a:pt x="41" y="37"/>
                    <a:pt x="40" y="37"/>
                    <a:pt x="39" y="37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2" y="37"/>
                    <a:pt x="43" y="37"/>
                    <a:pt x="44" y="37"/>
                  </a:cubicBezTo>
                  <a:cubicBezTo>
                    <a:pt x="43" y="37"/>
                    <a:pt x="42" y="37"/>
                    <a:pt x="40" y="37"/>
                  </a:cubicBezTo>
                  <a:cubicBezTo>
                    <a:pt x="42" y="36"/>
                    <a:pt x="42" y="36"/>
                    <a:pt x="45" y="36"/>
                  </a:cubicBezTo>
                  <a:cubicBezTo>
                    <a:pt x="44" y="36"/>
                    <a:pt x="43" y="36"/>
                    <a:pt x="42" y="36"/>
                  </a:cubicBezTo>
                  <a:cubicBezTo>
                    <a:pt x="42" y="36"/>
                    <a:pt x="42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5"/>
                    <a:pt x="44" y="34"/>
                    <a:pt x="45" y="34"/>
                  </a:cubicBezTo>
                  <a:cubicBezTo>
                    <a:pt x="44" y="34"/>
                    <a:pt x="43" y="35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0" y="37"/>
                    <a:pt x="39" y="37"/>
                  </a:cubicBezTo>
                  <a:cubicBezTo>
                    <a:pt x="39" y="37"/>
                    <a:pt x="39" y="37"/>
                    <a:pt x="38" y="37"/>
                  </a:cubicBezTo>
                  <a:cubicBezTo>
                    <a:pt x="39" y="36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1" y="35"/>
                    <a:pt x="41" y="35"/>
                  </a:cubicBezTo>
                  <a:cubicBezTo>
                    <a:pt x="40" y="35"/>
                    <a:pt x="40" y="35"/>
                    <a:pt x="39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9" y="36"/>
                    <a:pt x="39" y="35"/>
                    <a:pt x="37" y="36"/>
                  </a:cubicBezTo>
                  <a:cubicBezTo>
                    <a:pt x="37" y="36"/>
                    <a:pt x="36" y="36"/>
                    <a:pt x="36" y="36"/>
                  </a:cubicBezTo>
                  <a:cubicBezTo>
                    <a:pt x="37" y="36"/>
                    <a:pt x="38" y="35"/>
                    <a:pt x="39" y="34"/>
                  </a:cubicBezTo>
                  <a:cubicBezTo>
                    <a:pt x="39" y="34"/>
                    <a:pt x="38" y="35"/>
                    <a:pt x="38" y="35"/>
                  </a:cubicBezTo>
                  <a:cubicBezTo>
                    <a:pt x="38" y="35"/>
                    <a:pt x="39" y="34"/>
                    <a:pt x="39" y="34"/>
                  </a:cubicBezTo>
                  <a:cubicBezTo>
                    <a:pt x="39" y="34"/>
                    <a:pt x="40" y="33"/>
                    <a:pt x="40" y="33"/>
                  </a:cubicBezTo>
                  <a:cubicBezTo>
                    <a:pt x="40" y="33"/>
                    <a:pt x="40" y="33"/>
                    <a:pt x="41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1" y="32"/>
                    <a:pt x="41" y="32"/>
                  </a:cubicBezTo>
                  <a:cubicBezTo>
                    <a:pt x="41" y="32"/>
                    <a:pt x="40" y="33"/>
                    <a:pt x="40" y="33"/>
                  </a:cubicBezTo>
                  <a:cubicBezTo>
                    <a:pt x="38" y="32"/>
                    <a:pt x="36" y="31"/>
                    <a:pt x="34" y="30"/>
                  </a:cubicBezTo>
                  <a:cubicBezTo>
                    <a:pt x="36" y="30"/>
                    <a:pt x="37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29"/>
                    <a:pt x="35" y="29"/>
                    <a:pt x="38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0" y="28"/>
                    <a:pt x="38" y="28"/>
                    <a:pt x="36" y="29"/>
                  </a:cubicBezTo>
                  <a:cubicBezTo>
                    <a:pt x="36" y="29"/>
                    <a:pt x="37" y="28"/>
                    <a:pt x="37" y="28"/>
                  </a:cubicBezTo>
                  <a:cubicBezTo>
                    <a:pt x="39" y="27"/>
                    <a:pt x="39" y="27"/>
                    <a:pt x="41" y="26"/>
                  </a:cubicBezTo>
                  <a:cubicBezTo>
                    <a:pt x="41" y="26"/>
                    <a:pt x="42" y="26"/>
                    <a:pt x="43" y="26"/>
                  </a:cubicBezTo>
                  <a:cubicBezTo>
                    <a:pt x="42" y="26"/>
                    <a:pt x="41" y="26"/>
                    <a:pt x="40" y="27"/>
                  </a:cubicBezTo>
                  <a:cubicBezTo>
                    <a:pt x="40" y="26"/>
                    <a:pt x="40" y="26"/>
                    <a:pt x="42" y="26"/>
                  </a:cubicBezTo>
                  <a:cubicBezTo>
                    <a:pt x="43" y="26"/>
                    <a:pt x="43" y="26"/>
                    <a:pt x="44" y="26"/>
                  </a:cubicBezTo>
                  <a:cubicBezTo>
                    <a:pt x="43" y="26"/>
                    <a:pt x="42" y="26"/>
                    <a:pt x="40" y="26"/>
                  </a:cubicBezTo>
                  <a:cubicBezTo>
                    <a:pt x="42" y="25"/>
                    <a:pt x="42" y="24"/>
                    <a:pt x="44" y="24"/>
                  </a:cubicBezTo>
                  <a:cubicBezTo>
                    <a:pt x="44" y="24"/>
                    <a:pt x="43" y="24"/>
                    <a:pt x="42" y="24"/>
                  </a:cubicBezTo>
                  <a:cubicBezTo>
                    <a:pt x="42" y="24"/>
                    <a:pt x="43" y="24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3"/>
                    <a:pt x="43" y="23"/>
                    <a:pt x="44" y="22"/>
                  </a:cubicBezTo>
                  <a:cubicBezTo>
                    <a:pt x="43" y="23"/>
                    <a:pt x="43" y="23"/>
                    <a:pt x="43" y="24"/>
                  </a:cubicBezTo>
                  <a:cubicBezTo>
                    <a:pt x="43" y="24"/>
                    <a:pt x="42" y="24"/>
                    <a:pt x="42" y="24"/>
                  </a:cubicBezTo>
                  <a:cubicBezTo>
                    <a:pt x="40" y="26"/>
                    <a:pt x="40" y="26"/>
                    <a:pt x="38" y="28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8" y="24"/>
                    <a:pt x="36" y="24"/>
                    <a:pt x="33" y="23"/>
                  </a:cubicBezTo>
                  <a:cubicBezTo>
                    <a:pt x="35" y="22"/>
                    <a:pt x="35" y="22"/>
                    <a:pt x="36" y="22"/>
                  </a:cubicBezTo>
                  <a:cubicBezTo>
                    <a:pt x="36" y="22"/>
                    <a:pt x="36" y="22"/>
                    <a:pt x="35" y="22"/>
                  </a:cubicBezTo>
                  <a:cubicBezTo>
                    <a:pt x="36" y="22"/>
                    <a:pt x="39" y="22"/>
                    <a:pt x="40" y="21"/>
                  </a:cubicBezTo>
                  <a:cubicBezTo>
                    <a:pt x="38" y="22"/>
                    <a:pt x="37" y="22"/>
                    <a:pt x="36" y="22"/>
                  </a:cubicBezTo>
                  <a:cubicBezTo>
                    <a:pt x="36" y="22"/>
                    <a:pt x="38" y="20"/>
                    <a:pt x="39" y="20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40" y="20"/>
                    <a:pt x="39" y="20"/>
                    <a:pt x="39" y="20"/>
                  </a:cubicBezTo>
                  <a:cubicBezTo>
                    <a:pt x="39" y="20"/>
                    <a:pt x="39" y="20"/>
                    <a:pt x="40" y="20"/>
                  </a:cubicBezTo>
                  <a:cubicBezTo>
                    <a:pt x="41" y="20"/>
                    <a:pt x="42" y="19"/>
                    <a:pt x="42" y="19"/>
                  </a:cubicBezTo>
                  <a:cubicBezTo>
                    <a:pt x="41" y="19"/>
                    <a:pt x="40" y="20"/>
                    <a:pt x="40" y="2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1" y="18"/>
                    <a:pt x="42" y="18"/>
                    <a:pt x="43" y="18"/>
                  </a:cubicBezTo>
                  <a:cubicBezTo>
                    <a:pt x="42" y="18"/>
                    <a:pt x="41" y="18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38" y="20"/>
                    <a:pt x="38" y="21"/>
                  </a:cubicBezTo>
                  <a:cubicBezTo>
                    <a:pt x="38" y="21"/>
                    <a:pt x="37" y="21"/>
                    <a:pt x="37" y="21"/>
                  </a:cubicBezTo>
                  <a:cubicBezTo>
                    <a:pt x="37" y="20"/>
                    <a:pt x="37" y="20"/>
                    <a:pt x="38" y="19"/>
                  </a:cubicBezTo>
                  <a:cubicBezTo>
                    <a:pt x="39" y="19"/>
                    <a:pt x="39" y="19"/>
                    <a:pt x="39" y="18"/>
                  </a:cubicBezTo>
                  <a:cubicBezTo>
                    <a:pt x="39" y="19"/>
                    <a:pt x="38" y="19"/>
                    <a:pt x="38" y="20"/>
                  </a:cubicBezTo>
                  <a:cubicBezTo>
                    <a:pt x="38" y="19"/>
                    <a:pt x="38" y="19"/>
                    <a:pt x="38" y="18"/>
                  </a:cubicBezTo>
                  <a:cubicBezTo>
                    <a:pt x="38" y="18"/>
                    <a:pt x="38" y="19"/>
                    <a:pt x="37" y="20"/>
                  </a:cubicBezTo>
                  <a:cubicBezTo>
                    <a:pt x="37" y="20"/>
                    <a:pt x="37" y="21"/>
                    <a:pt x="36" y="22"/>
                  </a:cubicBezTo>
                  <a:cubicBezTo>
                    <a:pt x="36" y="22"/>
                    <a:pt x="35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3" y="21"/>
                    <a:pt x="35" y="20"/>
                    <a:pt x="35" y="20"/>
                  </a:cubicBezTo>
                  <a:cubicBezTo>
                    <a:pt x="35" y="20"/>
                    <a:pt x="33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20"/>
                    <a:pt x="34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7" y="17"/>
                    <a:pt x="37" y="17"/>
                    <a:pt x="38" y="17"/>
                  </a:cubicBezTo>
                  <a:cubicBezTo>
                    <a:pt x="37" y="17"/>
                    <a:pt x="36" y="17"/>
                    <a:pt x="35" y="18"/>
                  </a:cubicBezTo>
                  <a:cubicBezTo>
                    <a:pt x="35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7" y="16"/>
                  </a:cubicBezTo>
                  <a:cubicBezTo>
                    <a:pt x="35" y="18"/>
                    <a:pt x="35" y="18"/>
                    <a:pt x="34" y="19"/>
                  </a:cubicBezTo>
                  <a:cubicBezTo>
                    <a:pt x="34" y="19"/>
                    <a:pt x="33" y="19"/>
                    <a:pt x="33" y="19"/>
                  </a:cubicBezTo>
                  <a:cubicBezTo>
                    <a:pt x="33" y="18"/>
                    <a:pt x="33" y="17"/>
                    <a:pt x="33" y="16"/>
                  </a:cubicBezTo>
                  <a:cubicBezTo>
                    <a:pt x="35" y="16"/>
                    <a:pt x="35" y="16"/>
                    <a:pt x="37" y="16"/>
                  </a:cubicBezTo>
                  <a:cubicBezTo>
                    <a:pt x="37" y="16"/>
                    <a:pt x="38" y="16"/>
                    <a:pt x="38" y="16"/>
                  </a:cubicBezTo>
                  <a:cubicBezTo>
                    <a:pt x="37" y="16"/>
                    <a:pt x="36" y="16"/>
                    <a:pt x="35" y="16"/>
                  </a:cubicBezTo>
                  <a:cubicBezTo>
                    <a:pt x="35" y="16"/>
                    <a:pt x="35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4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38" y="14"/>
                    <a:pt x="37" y="14"/>
                    <a:pt x="35" y="15"/>
                  </a:cubicBezTo>
                  <a:cubicBezTo>
                    <a:pt x="37" y="14"/>
                    <a:pt x="37" y="13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9" y="11"/>
                    <a:pt x="39" y="11"/>
                  </a:cubicBezTo>
                  <a:cubicBezTo>
                    <a:pt x="39" y="11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7" y="13"/>
                  </a:cubicBezTo>
                  <a:cubicBezTo>
                    <a:pt x="37" y="12"/>
                    <a:pt x="37" y="12"/>
                    <a:pt x="37" y="11"/>
                  </a:cubicBezTo>
                  <a:cubicBezTo>
                    <a:pt x="37" y="13"/>
                    <a:pt x="37" y="12"/>
                    <a:pt x="37" y="13"/>
                  </a:cubicBezTo>
                  <a:cubicBezTo>
                    <a:pt x="37" y="13"/>
                    <a:pt x="36" y="14"/>
                    <a:pt x="36" y="14"/>
                  </a:cubicBezTo>
                  <a:cubicBezTo>
                    <a:pt x="36" y="14"/>
                    <a:pt x="35" y="15"/>
                    <a:pt x="35" y="15"/>
                  </a:cubicBezTo>
                  <a:cubicBezTo>
                    <a:pt x="34" y="15"/>
                    <a:pt x="33" y="16"/>
                    <a:pt x="33" y="16"/>
                  </a:cubicBezTo>
                  <a:cubicBezTo>
                    <a:pt x="32" y="16"/>
                    <a:pt x="32" y="16"/>
                    <a:pt x="32" y="17"/>
                  </a:cubicBezTo>
                  <a:cubicBezTo>
                    <a:pt x="32" y="16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4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3" y="14"/>
                    <a:pt x="34" y="14"/>
                    <a:pt x="34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4"/>
                    <a:pt x="31" y="14"/>
                    <a:pt x="29" y="15"/>
                  </a:cubicBezTo>
                  <a:cubicBezTo>
                    <a:pt x="30" y="13"/>
                    <a:pt x="31" y="14"/>
                    <a:pt x="32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2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3"/>
                    <a:pt x="31" y="13"/>
                  </a:cubicBezTo>
                  <a:cubicBezTo>
                    <a:pt x="31" y="13"/>
                    <a:pt x="30" y="14"/>
                    <a:pt x="30" y="14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1" y="12"/>
                    <a:pt x="32" y="12"/>
                  </a:cubicBezTo>
                  <a:cubicBezTo>
                    <a:pt x="32" y="12"/>
                    <a:pt x="31" y="12"/>
                    <a:pt x="31" y="12"/>
                  </a:cubicBezTo>
                  <a:cubicBezTo>
                    <a:pt x="32" y="10"/>
                    <a:pt x="32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2" y="10"/>
                  </a:cubicBezTo>
                  <a:cubicBezTo>
                    <a:pt x="32" y="10"/>
                    <a:pt x="31" y="11"/>
                    <a:pt x="31" y="12"/>
                  </a:cubicBezTo>
                  <a:cubicBezTo>
                    <a:pt x="31" y="11"/>
                    <a:pt x="31" y="9"/>
                    <a:pt x="31" y="9"/>
                  </a:cubicBezTo>
                  <a:cubicBezTo>
                    <a:pt x="31" y="12"/>
                    <a:pt x="31" y="12"/>
                    <a:pt x="30" y="12"/>
                  </a:cubicBezTo>
                  <a:cubicBezTo>
                    <a:pt x="30" y="12"/>
                    <a:pt x="30" y="11"/>
                    <a:pt x="29" y="11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29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2"/>
                  </a:cubicBezTo>
                  <a:cubicBezTo>
                    <a:pt x="28" y="11"/>
                    <a:pt x="29" y="10"/>
                    <a:pt x="30" y="10"/>
                  </a:cubicBezTo>
                  <a:cubicBezTo>
                    <a:pt x="29" y="10"/>
                    <a:pt x="28" y="11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1"/>
                    <a:pt x="28" y="9"/>
                    <a:pt x="28" y="8"/>
                  </a:cubicBezTo>
                  <a:cubicBezTo>
                    <a:pt x="28" y="8"/>
                    <a:pt x="28" y="7"/>
                    <a:pt x="29" y="7"/>
                  </a:cubicBezTo>
                  <a:cubicBezTo>
                    <a:pt x="29" y="6"/>
                    <a:pt x="32" y="5"/>
                    <a:pt x="32" y="5"/>
                  </a:cubicBezTo>
                  <a:cubicBezTo>
                    <a:pt x="31" y="5"/>
                    <a:pt x="30" y="6"/>
                    <a:pt x="29" y="7"/>
                  </a:cubicBezTo>
                  <a:cubicBezTo>
                    <a:pt x="29" y="6"/>
                    <a:pt x="29" y="6"/>
                    <a:pt x="30" y="5"/>
                  </a:cubicBezTo>
                  <a:cubicBezTo>
                    <a:pt x="29" y="5"/>
                    <a:pt x="29" y="6"/>
                    <a:pt x="28" y="7"/>
                  </a:cubicBezTo>
                  <a:cubicBezTo>
                    <a:pt x="28" y="6"/>
                    <a:pt x="28" y="5"/>
                    <a:pt x="29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30" y="4"/>
                    <a:pt x="29" y="4"/>
                    <a:pt x="28" y="5"/>
                  </a:cubicBezTo>
                  <a:cubicBezTo>
                    <a:pt x="29" y="4"/>
                    <a:pt x="29" y="3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20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5"/>
                    <a:pt x="21" y="5"/>
                  </a:cubicBezTo>
                  <a:cubicBezTo>
                    <a:pt x="21" y="5"/>
                    <a:pt x="21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lose/>
                  <a:moveTo>
                    <a:pt x="21" y="5"/>
                  </a:moveTo>
                  <a:cubicBezTo>
                    <a:pt x="21" y="5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lose/>
                  <a:moveTo>
                    <a:pt x="28" y="7"/>
                  </a:moveTo>
                  <a:cubicBezTo>
                    <a:pt x="28" y="7"/>
                    <a:pt x="28" y="7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lose/>
                  <a:moveTo>
                    <a:pt x="32" y="10"/>
                  </a:moveTo>
                  <a:cubicBezTo>
                    <a:pt x="32" y="10"/>
                    <a:pt x="33" y="10"/>
                    <a:pt x="33" y="9"/>
                  </a:cubicBezTo>
                  <a:cubicBezTo>
                    <a:pt x="33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lose/>
                  <a:moveTo>
                    <a:pt x="26" y="8"/>
                  </a:moveTo>
                  <a:cubicBezTo>
                    <a:pt x="26" y="9"/>
                    <a:pt x="27" y="10"/>
                    <a:pt x="27" y="11"/>
                  </a:cubicBezTo>
                  <a:cubicBezTo>
                    <a:pt x="27" y="12"/>
                    <a:pt x="27" y="12"/>
                    <a:pt x="26" y="13"/>
                  </a:cubicBezTo>
                  <a:cubicBezTo>
                    <a:pt x="26" y="13"/>
                    <a:pt x="26" y="14"/>
                    <a:pt x="26" y="14"/>
                  </a:cubicBezTo>
                  <a:cubicBezTo>
                    <a:pt x="26" y="14"/>
                    <a:pt x="26" y="13"/>
                    <a:pt x="26" y="12"/>
                  </a:cubicBezTo>
                  <a:cubicBezTo>
                    <a:pt x="25" y="12"/>
                    <a:pt x="25" y="12"/>
                    <a:pt x="25" y="13"/>
                  </a:cubicBezTo>
                  <a:cubicBezTo>
                    <a:pt x="25" y="12"/>
                    <a:pt x="25" y="12"/>
                    <a:pt x="24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3"/>
                    <a:pt x="25" y="14"/>
                  </a:cubicBezTo>
                  <a:cubicBezTo>
                    <a:pt x="25" y="14"/>
                    <a:pt x="25" y="15"/>
                    <a:pt x="25" y="15"/>
                  </a:cubicBezTo>
                  <a:cubicBezTo>
                    <a:pt x="24" y="14"/>
                    <a:pt x="24" y="13"/>
                    <a:pt x="23" y="12"/>
                  </a:cubicBezTo>
                  <a:cubicBezTo>
                    <a:pt x="24" y="10"/>
                    <a:pt x="25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lose/>
                  <a:moveTo>
                    <a:pt x="37" y="13"/>
                  </a:moveTo>
                  <a:cubicBezTo>
                    <a:pt x="37" y="12"/>
                    <a:pt x="38" y="12"/>
                    <a:pt x="38" y="12"/>
                  </a:cubicBezTo>
                  <a:cubicBezTo>
                    <a:pt x="38" y="12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lose/>
                  <a:moveTo>
                    <a:pt x="37" y="13"/>
                  </a:moveTo>
                  <a:cubicBezTo>
                    <a:pt x="37" y="13"/>
                    <a:pt x="37" y="13"/>
                    <a:pt x="36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lose/>
                  <a:moveTo>
                    <a:pt x="22" y="10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lose/>
                  <a:moveTo>
                    <a:pt x="30" y="12"/>
                  </a:move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1" y="12"/>
                    <a:pt x="30" y="13"/>
                  </a:cubicBezTo>
                  <a:cubicBezTo>
                    <a:pt x="30" y="13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30" y="13"/>
                  </a:moveTo>
                  <a:cubicBezTo>
                    <a:pt x="30" y="13"/>
                    <a:pt x="30" y="12"/>
                    <a:pt x="30" y="12"/>
                  </a:cubicBezTo>
                  <a:cubicBezTo>
                    <a:pt x="29" y="13"/>
                    <a:pt x="28" y="13"/>
                    <a:pt x="28" y="14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9" y="14"/>
                  </a:cubicBezTo>
                  <a:cubicBezTo>
                    <a:pt x="29" y="14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5"/>
                    <a:pt x="30" y="14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7" y="1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3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lose/>
                  <a:moveTo>
                    <a:pt x="20" y="12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2"/>
                    <a:pt x="20" y="13"/>
                    <a:pt x="20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5" y="12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4"/>
                    <a:pt x="25" y="14"/>
                  </a:cubicBezTo>
                  <a:cubicBezTo>
                    <a:pt x="25" y="13"/>
                    <a:pt x="25" y="13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23" y="13"/>
                  </a:move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4"/>
                    <a:pt x="23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31" y="14"/>
                  </a:moveTo>
                  <a:cubicBezTo>
                    <a:pt x="28" y="15"/>
                    <a:pt x="30" y="15"/>
                    <a:pt x="28" y="16"/>
                  </a:cubicBezTo>
                  <a:cubicBezTo>
                    <a:pt x="28" y="16"/>
                    <a:pt x="27" y="17"/>
                    <a:pt x="26" y="17"/>
                  </a:cubicBezTo>
                  <a:cubicBezTo>
                    <a:pt x="27" y="17"/>
                    <a:pt x="27" y="18"/>
                    <a:pt x="27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30" y="18"/>
                    <a:pt x="30" y="17"/>
                    <a:pt x="31" y="17"/>
                  </a:cubicBezTo>
                  <a:cubicBezTo>
                    <a:pt x="32" y="16"/>
                    <a:pt x="31" y="17"/>
                    <a:pt x="32" y="15"/>
                  </a:cubicBezTo>
                  <a:cubicBezTo>
                    <a:pt x="32" y="15"/>
                    <a:pt x="33" y="15"/>
                    <a:pt x="33" y="14"/>
                  </a:cubicBezTo>
                  <a:cubicBezTo>
                    <a:pt x="32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lose/>
                  <a:moveTo>
                    <a:pt x="24" y="14"/>
                  </a:moveTo>
                  <a:cubicBezTo>
                    <a:pt x="24" y="14"/>
                    <a:pt x="23" y="14"/>
                    <a:pt x="23" y="13"/>
                  </a:cubicBezTo>
                  <a:cubicBezTo>
                    <a:pt x="23" y="14"/>
                    <a:pt x="24" y="14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lose/>
                  <a:moveTo>
                    <a:pt x="27" y="14"/>
                  </a:moveTo>
                  <a:cubicBezTo>
                    <a:pt x="26" y="14"/>
                    <a:pt x="26" y="15"/>
                    <a:pt x="26" y="15"/>
                  </a:cubicBezTo>
                  <a:cubicBezTo>
                    <a:pt x="27" y="15"/>
                    <a:pt x="27" y="15"/>
                    <a:pt x="28" y="15"/>
                  </a:cubicBezTo>
                  <a:cubicBezTo>
                    <a:pt x="28" y="14"/>
                    <a:pt x="28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6" y="15"/>
                  </a:moveTo>
                  <a:cubicBezTo>
                    <a:pt x="26" y="14"/>
                    <a:pt x="26" y="14"/>
                    <a:pt x="26" y="13"/>
                  </a:cubicBezTo>
                  <a:cubicBezTo>
                    <a:pt x="26" y="14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34" y="16"/>
                  </a:move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5"/>
                    <a:pt x="24" y="16"/>
                  </a:cubicBezTo>
                  <a:cubicBezTo>
                    <a:pt x="25" y="16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7" y="15"/>
                    <a:pt x="27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27" y="16"/>
                    <a:pt x="27" y="16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5" y="15"/>
                  </a:cubicBezTo>
                  <a:cubicBezTo>
                    <a:pt x="25" y="15"/>
                    <a:pt x="24" y="15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36" y="17"/>
                  </a:moveTo>
                  <a:cubicBezTo>
                    <a:pt x="36" y="17"/>
                    <a:pt x="37" y="17"/>
                    <a:pt x="37" y="17"/>
                  </a:cubicBezTo>
                  <a:cubicBezTo>
                    <a:pt x="37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lose/>
                  <a:moveTo>
                    <a:pt x="33" y="17"/>
                  </a:moveTo>
                  <a:cubicBezTo>
                    <a:pt x="33" y="17"/>
                    <a:pt x="33" y="16"/>
                    <a:pt x="33" y="16"/>
                  </a:cubicBezTo>
                  <a:cubicBezTo>
                    <a:pt x="33" y="17"/>
                    <a:pt x="33" y="18"/>
                    <a:pt x="33" y="19"/>
                  </a:cubicBezTo>
                  <a:cubicBezTo>
                    <a:pt x="32" y="19"/>
                    <a:pt x="30" y="18"/>
                    <a:pt x="29" y="18"/>
                  </a:cubicBezTo>
                  <a:cubicBezTo>
                    <a:pt x="29" y="18"/>
                    <a:pt x="30" y="18"/>
                    <a:pt x="30" y="18"/>
                  </a:cubicBezTo>
                  <a:cubicBezTo>
                    <a:pt x="31" y="18"/>
                    <a:pt x="32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17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1" y="15"/>
                    <a:pt x="20" y="15"/>
                  </a:cubicBezTo>
                  <a:cubicBezTo>
                    <a:pt x="21" y="16"/>
                    <a:pt x="21" y="17"/>
                    <a:pt x="22" y="19"/>
                  </a:cubicBezTo>
                  <a:cubicBezTo>
                    <a:pt x="22" y="18"/>
                    <a:pt x="23" y="18"/>
                    <a:pt x="23" y="18"/>
                  </a:cubicBezTo>
                  <a:cubicBezTo>
                    <a:pt x="23" y="18"/>
                    <a:pt x="22" y="18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6"/>
                  </a:cubicBezTo>
                  <a:cubicBezTo>
                    <a:pt x="22" y="17"/>
                    <a:pt x="23" y="17"/>
                    <a:pt x="23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7"/>
                  </a:cubicBezTo>
                  <a:cubicBezTo>
                    <a:pt x="26" y="17"/>
                    <a:pt x="27" y="17"/>
                    <a:pt x="27" y="16"/>
                  </a:cubicBezTo>
                  <a:cubicBezTo>
                    <a:pt x="27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33" y="16"/>
                  </a:moveTo>
                  <a:cubicBezTo>
                    <a:pt x="32" y="16"/>
                    <a:pt x="32" y="17"/>
                    <a:pt x="31" y="17"/>
                  </a:cubicBezTo>
                  <a:cubicBezTo>
                    <a:pt x="33" y="16"/>
                    <a:pt x="33" y="16"/>
                    <a:pt x="34" y="15"/>
                  </a:cubicBezTo>
                  <a:cubicBezTo>
                    <a:pt x="34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lose/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9" y="16"/>
                    <a:pt x="19" y="16"/>
                    <a:pt x="20" y="17"/>
                  </a:cubicBezTo>
                  <a:cubicBezTo>
                    <a:pt x="19" y="16"/>
                    <a:pt x="19" y="16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lose/>
                  <a:moveTo>
                    <a:pt x="31" y="17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0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9" y="15"/>
                  </a:moveTo>
                  <a:cubicBezTo>
                    <a:pt x="19" y="15"/>
                    <a:pt x="19" y="15"/>
                    <a:pt x="1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19" y="14"/>
                    <a:pt x="19" y="14"/>
                  </a:cubicBezTo>
                  <a:cubicBezTo>
                    <a:pt x="19" y="14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19" y="16"/>
                  </a:cubicBezTo>
                  <a:cubicBezTo>
                    <a:pt x="20" y="16"/>
                    <a:pt x="20" y="16"/>
                    <a:pt x="20" y="17"/>
                  </a:cubicBezTo>
                  <a:cubicBezTo>
                    <a:pt x="20" y="17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36" y="17"/>
                  </a:moveTo>
                  <a:cubicBezTo>
                    <a:pt x="35" y="17"/>
                    <a:pt x="35" y="18"/>
                    <a:pt x="34" y="18"/>
                  </a:cubicBezTo>
                  <a:cubicBezTo>
                    <a:pt x="35" y="18"/>
                    <a:pt x="35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25" y="17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9"/>
                    <a:pt x="24" y="20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25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1" y="17"/>
                  </a:moveTo>
                  <a:cubicBezTo>
                    <a:pt x="21" y="16"/>
                    <a:pt x="20" y="16"/>
                    <a:pt x="20" y="16"/>
                  </a:cubicBezTo>
                  <a:cubicBezTo>
                    <a:pt x="20" y="17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8"/>
                    <a:pt x="27" y="18"/>
                  </a:cubicBezTo>
                  <a:cubicBezTo>
                    <a:pt x="27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5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5" y="17"/>
                  </a:moveTo>
                  <a:cubicBezTo>
                    <a:pt x="25" y="18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19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6"/>
                    <a:pt x="20" y="16"/>
                  </a:cubicBezTo>
                  <a:cubicBezTo>
                    <a:pt x="20" y="17"/>
                    <a:pt x="20" y="17"/>
                    <a:pt x="21" y="1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34" y="19"/>
                  </a:moveTo>
                  <a:cubicBezTo>
                    <a:pt x="34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29" y="18"/>
                  </a:moveTo>
                  <a:cubicBezTo>
                    <a:pt x="30" y="18"/>
                    <a:pt x="32" y="19"/>
                    <a:pt x="33" y="19"/>
                  </a:cubicBezTo>
                  <a:cubicBezTo>
                    <a:pt x="33" y="19"/>
                    <a:pt x="33" y="19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30" y="21"/>
                    <a:pt x="30" y="21"/>
                    <a:pt x="29" y="20"/>
                  </a:cubicBezTo>
                  <a:cubicBezTo>
                    <a:pt x="29" y="20"/>
                    <a:pt x="30" y="20"/>
                    <a:pt x="30" y="19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8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8" y="20"/>
                    <a:pt x="28" y="20"/>
                    <a:pt x="27" y="19"/>
                  </a:cubicBezTo>
                  <a:cubicBezTo>
                    <a:pt x="28" y="19"/>
                    <a:pt x="28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21" y="18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0" y="18"/>
                  </a:move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4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4" y="19"/>
                  </a:cubicBezTo>
                  <a:cubicBezTo>
                    <a:pt x="24" y="19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33" y="19"/>
                  </a:moveTo>
                  <a:cubicBezTo>
                    <a:pt x="33" y="19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20"/>
                    <a:pt x="28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33" y="20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2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3" y="18"/>
                  </a:moveTo>
                  <a:cubicBezTo>
                    <a:pt x="24" y="19"/>
                    <a:pt x="24" y="19"/>
                    <a:pt x="24" y="20"/>
                  </a:cubicBezTo>
                  <a:cubicBezTo>
                    <a:pt x="23" y="20"/>
                    <a:pt x="23" y="20"/>
                    <a:pt x="22" y="19"/>
                  </a:cubicBezTo>
                  <a:cubicBezTo>
                    <a:pt x="23" y="19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32" y="20"/>
                  </a:move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0" y="22"/>
                    <a:pt x="30" y="21"/>
                  </a:cubicBezTo>
                  <a:cubicBezTo>
                    <a:pt x="31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26" y="19"/>
                  </a:moveTo>
                  <a:cubicBezTo>
                    <a:pt x="26" y="19"/>
                    <a:pt x="27" y="20"/>
                    <a:pt x="28" y="20"/>
                  </a:cubicBezTo>
                  <a:cubicBezTo>
                    <a:pt x="28" y="20"/>
                    <a:pt x="29" y="20"/>
                    <a:pt x="29" y="21"/>
                  </a:cubicBezTo>
                  <a:cubicBezTo>
                    <a:pt x="29" y="21"/>
                    <a:pt x="28" y="22"/>
                    <a:pt x="28" y="23"/>
                  </a:cubicBezTo>
                  <a:cubicBezTo>
                    <a:pt x="27" y="23"/>
                    <a:pt x="26" y="23"/>
                    <a:pt x="25" y="23"/>
                  </a:cubicBezTo>
                  <a:cubicBezTo>
                    <a:pt x="25" y="22"/>
                    <a:pt x="25" y="22"/>
                    <a:pt x="26" y="21"/>
                  </a:cubicBezTo>
                  <a:cubicBezTo>
                    <a:pt x="26" y="21"/>
                    <a:pt x="26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6" y="20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7" y="21"/>
                  </a:moveTo>
                  <a:cubicBezTo>
                    <a:pt x="37" y="21"/>
                    <a:pt x="37" y="20"/>
                    <a:pt x="37" y="20"/>
                  </a:cubicBezTo>
                  <a:cubicBezTo>
                    <a:pt x="37" y="21"/>
                    <a:pt x="36" y="21"/>
                    <a:pt x="36" y="22"/>
                  </a:cubicBezTo>
                  <a:cubicBezTo>
                    <a:pt x="36" y="22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lose/>
                  <a:moveTo>
                    <a:pt x="25" y="20"/>
                  </a:moveTo>
                  <a:cubicBezTo>
                    <a:pt x="26" y="20"/>
                    <a:pt x="26" y="20"/>
                    <a:pt x="27" y="20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31" y="21"/>
                  </a:moveTo>
                  <a:cubicBezTo>
                    <a:pt x="31" y="21"/>
                    <a:pt x="32" y="21"/>
                    <a:pt x="32" y="21"/>
                  </a:cubicBezTo>
                  <a:cubicBezTo>
                    <a:pt x="32" y="21"/>
                    <a:pt x="32" y="21"/>
                    <a:pt x="31" y="22"/>
                  </a:cubicBezTo>
                  <a:cubicBezTo>
                    <a:pt x="31" y="22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30" y="21"/>
                  </a:move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8" y="22"/>
                    <a:pt x="28" y="23"/>
                  </a:cubicBezTo>
                  <a:cubicBezTo>
                    <a:pt x="29" y="23"/>
                    <a:pt x="30" y="22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2" y="22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0" y="22"/>
                    <a:pt x="30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5" y="22"/>
                  </a:moveTo>
                  <a:cubicBezTo>
                    <a:pt x="34" y="22"/>
                    <a:pt x="33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1" y="21"/>
                  </a:moveTo>
                  <a:cubicBezTo>
                    <a:pt x="22" y="20"/>
                    <a:pt x="22" y="20"/>
                    <a:pt x="2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21" y="21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0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23" y="21"/>
                  </a:moveTo>
                  <a:cubicBezTo>
                    <a:pt x="23" y="21"/>
                    <a:pt x="22" y="21"/>
                    <a:pt x="22" y="21"/>
                  </a:cubicBezTo>
                  <a:cubicBezTo>
                    <a:pt x="22" y="21"/>
                    <a:pt x="23" y="22"/>
                    <a:pt x="23" y="22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lose/>
                  <a:moveTo>
                    <a:pt x="32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32" y="22"/>
                  </a:moveTo>
                  <a:cubicBezTo>
                    <a:pt x="33" y="22"/>
                    <a:pt x="34" y="22"/>
                    <a:pt x="35" y="22"/>
                  </a:cubicBezTo>
                  <a:cubicBezTo>
                    <a:pt x="33" y="23"/>
                    <a:pt x="33" y="23"/>
                    <a:pt x="30" y="24"/>
                  </a:cubicBezTo>
                  <a:cubicBezTo>
                    <a:pt x="31" y="23"/>
                    <a:pt x="31" y="23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1" y="22"/>
                  </a:moveTo>
                  <a:cubicBezTo>
                    <a:pt x="31" y="22"/>
                    <a:pt x="31" y="22"/>
                    <a:pt x="30" y="22"/>
                  </a:cubicBezTo>
                  <a:cubicBezTo>
                    <a:pt x="30" y="23"/>
                    <a:pt x="29" y="23"/>
                    <a:pt x="29" y="23"/>
                  </a:cubicBezTo>
                  <a:cubicBezTo>
                    <a:pt x="28" y="23"/>
                    <a:pt x="27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9" y="24"/>
                    <a:pt x="29" y="24"/>
                  </a:cubicBezTo>
                  <a:cubicBezTo>
                    <a:pt x="29" y="24"/>
                    <a:pt x="29" y="24"/>
                    <a:pt x="30" y="24"/>
                  </a:cubicBezTo>
                  <a:cubicBezTo>
                    <a:pt x="30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39" y="24"/>
                  </a:moveTo>
                  <a:cubicBezTo>
                    <a:pt x="37" y="24"/>
                    <a:pt x="35" y="24"/>
                    <a:pt x="33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4"/>
                    <a:pt x="34" y="25"/>
                    <a:pt x="35" y="25"/>
                  </a:cubicBezTo>
                  <a:cubicBezTo>
                    <a:pt x="34" y="25"/>
                    <a:pt x="33" y="25"/>
                    <a:pt x="32" y="24"/>
                  </a:cubicBezTo>
                  <a:cubicBezTo>
                    <a:pt x="31" y="24"/>
                    <a:pt x="31" y="24"/>
                    <a:pt x="30" y="24"/>
                  </a:cubicBezTo>
                  <a:cubicBezTo>
                    <a:pt x="30" y="24"/>
                    <a:pt x="29" y="25"/>
                    <a:pt x="28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2" y="25"/>
                    <a:pt x="32" y="25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3" y="25"/>
                    <a:pt x="34" y="26"/>
                    <a:pt x="35" y="26"/>
                  </a:cubicBezTo>
                  <a:cubicBezTo>
                    <a:pt x="35" y="26"/>
                    <a:pt x="28" y="25"/>
                    <a:pt x="28" y="25"/>
                  </a:cubicBezTo>
                  <a:cubicBezTo>
                    <a:pt x="28" y="25"/>
                    <a:pt x="27" y="25"/>
                    <a:pt x="27" y="25"/>
                  </a:cubicBezTo>
                  <a:cubicBezTo>
                    <a:pt x="28" y="26"/>
                    <a:pt x="28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6"/>
                    <a:pt x="29" y="27"/>
                    <a:pt x="30" y="27"/>
                  </a:cubicBezTo>
                  <a:cubicBezTo>
                    <a:pt x="30" y="26"/>
                    <a:pt x="30" y="26"/>
                    <a:pt x="30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6"/>
                    <a:pt x="31" y="26"/>
                    <a:pt x="31" y="25"/>
                  </a:cubicBezTo>
                  <a:cubicBezTo>
                    <a:pt x="31" y="25"/>
                    <a:pt x="31" y="26"/>
                    <a:pt x="31" y="26"/>
                  </a:cubicBezTo>
                  <a:cubicBezTo>
                    <a:pt x="31" y="26"/>
                    <a:pt x="31" y="26"/>
                    <a:pt x="3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2" y="27"/>
                    <a:pt x="33" y="26"/>
                  </a:cubicBezTo>
                  <a:cubicBezTo>
                    <a:pt x="32" y="27"/>
                    <a:pt x="31" y="27"/>
                    <a:pt x="30" y="27"/>
                  </a:cubicBezTo>
                  <a:cubicBezTo>
                    <a:pt x="30" y="27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2" y="28"/>
                    <a:pt x="32" y="28"/>
                  </a:cubicBezTo>
                  <a:cubicBezTo>
                    <a:pt x="32" y="28"/>
                    <a:pt x="31" y="28"/>
                    <a:pt x="31" y="28"/>
                  </a:cubicBezTo>
                  <a:cubicBezTo>
                    <a:pt x="28" y="29"/>
                    <a:pt x="29" y="28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30" y="29"/>
                  </a:cubicBezTo>
                  <a:cubicBezTo>
                    <a:pt x="30" y="29"/>
                    <a:pt x="30" y="29"/>
                    <a:pt x="30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29"/>
                    <a:pt x="33" y="28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3" y="28"/>
                    <a:pt x="31" y="29"/>
                    <a:pt x="29" y="31"/>
                  </a:cubicBezTo>
                  <a:cubicBezTo>
                    <a:pt x="29" y="31"/>
                    <a:pt x="31" y="31"/>
                    <a:pt x="31" y="31"/>
                  </a:cubicBezTo>
                  <a:cubicBezTo>
                    <a:pt x="31" y="30"/>
                    <a:pt x="32" y="30"/>
                    <a:pt x="32" y="29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6" y="27"/>
                    <a:pt x="34" y="29"/>
                    <a:pt x="31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9"/>
                    <a:pt x="35" y="29"/>
                    <a:pt x="36" y="28"/>
                  </a:cubicBezTo>
                  <a:cubicBezTo>
                    <a:pt x="36" y="28"/>
                    <a:pt x="37" y="28"/>
                    <a:pt x="37" y="28"/>
                  </a:cubicBezTo>
                  <a:cubicBezTo>
                    <a:pt x="38" y="26"/>
                    <a:pt x="38" y="26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lose/>
                  <a:moveTo>
                    <a:pt x="23" y="22"/>
                  </a:move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3"/>
                    <a:pt x="24" y="23"/>
                  </a:cubicBezTo>
                  <a:cubicBezTo>
                    <a:pt x="23" y="23"/>
                    <a:pt x="23" y="23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1" y="23"/>
                    <a:pt x="31" y="23"/>
                  </a:cubicBezTo>
                  <a:cubicBezTo>
                    <a:pt x="30" y="23"/>
                    <a:pt x="30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7" y="24"/>
                    <a:pt x="18" y="25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7" y="24"/>
                    <a:pt x="17" y="25"/>
                  </a:cubicBezTo>
                  <a:cubicBezTo>
                    <a:pt x="14" y="23"/>
                    <a:pt x="15" y="24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27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5" y="25"/>
                  </a:moveTo>
                  <a:cubicBezTo>
                    <a:pt x="26" y="25"/>
                    <a:pt x="26" y="25"/>
                    <a:pt x="27" y="25"/>
                  </a:cubicBezTo>
                  <a:cubicBezTo>
                    <a:pt x="26" y="25"/>
                    <a:pt x="26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6"/>
                    <a:pt x="28" y="26"/>
                  </a:cubicBezTo>
                  <a:cubicBezTo>
                    <a:pt x="28" y="26"/>
                    <a:pt x="28" y="26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27" y="25"/>
                  </a:moveTo>
                  <a:cubicBezTo>
                    <a:pt x="28" y="25"/>
                    <a:pt x="28" y="26"/>
                    <a:pt x="28" y="26"/>
                  </a:cubicBezTo>
                  <a:cubicBezTo>
                    <a:pt x="28" y="26"/>
                    <a:pt x="27" y="26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7" y="25"/>
                  </a:moveTo>
                  <a:cubicBezTo>
                    <a:pt x="26" y="25"/>
                    <a:pt x="26" y="25"/>
                    <a:pt x="25" y="25"/>
                  </a:cubicBezTo>
                  <a:cubicBezTo>
                    <a:pt x="25" y="26"/>
                    <a:pt x="25" y="26"/>
                    <a:pt x="25" y="27"/>
                  </a:cubicBezTo>
                  <a:cubicBezTo>
                    <a:pt x="25" y="27"/>
                    <a:pt x="26" y="30"/>
                    <a:pt x="26" y="30"/>
                  </a:cubicBezTo>
                  <a:cubicBezTo>
                    <a:pt x="26" y="30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29"/>
                    <a:pt x="28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6" y="29"/>
                    <a:pt x="26" y="29"/>
                  </a:cubicBezTo>
                  <a:cubicBezTo>
                    <a:pt x="26" y="29"/>
                    <a:pt x="27" y="29"/>
                    <a:pt x="27" y="29"/>
                  </a:cubicBezTo>
                  <a:cubicBezTo>
                    <a:pt x="27" y="29"/>
                    <a:pt x="28" y="28"/>
                    <a:pt x="28" y="28"/>
                  </a:cubicBezTo>
                  <a:cubicBezTo>
                    <a:pt x="28" y="28"/>
                    <a:pt x="27" y="29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7"/>
                    <a:pt x="28" y="26"/>
                  </a:cubicBezTo>
                  <a:cubicBezTo>
                    <a:pt x="28" y="26"/>
                    <a:pt x="27" y="26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14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4"/>
                  </a:cubicBezTo>
                  <a:cubicBezTo>
                    <a:pt x="14" y="25"/>
                    <a:pt x="16" y="25"/>
                    <a:pt x="17" y="25"/>
                  </a:cubicBezTo>
                  <a:cubicBezTo>
                    <a:pt x="16" y="24"/>
                    <a:pt x="16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lose/>
                  <a:moveTo>
                    <a:pt x="13" y="24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3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38" y="26"/>
                  </a:moveTo>
                  <a:cubicBezTo>
                    <a:pt x="38" y="28"/>
                    <a:pt x="38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6"/>
                    <a:pt x="38" y="26"/>
                  </a:cubicBezTo>
                  <a:cubicBezTo>
                    <a:pt x="38" y="25"/>
                    <a:pt x="39" y="25"/>
                    <a:pt x="39" y="25"/>
                  </a:cubicBezTo>
                  <a:cubicBezTo>
                    <a:pt x="39" y="25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13" y="25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7" y="25"/>
                  </a:moveTo>
                  <a:cubicBezTo>
                    <a:pt x="16" y="25"/>
                    <a:pt x="15" y="25"/>
                    <a:pt x="14" y="25"/>
                  </a:cubicBezTo>
                  <a:cubicBezTo>
                    <a:pt x="15" y="25"/>
                    <a:pt x="16" y="26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6"/>
                  </a:cubicBezTo>
                  <a:cubicBezTo>
                    <a:pt x="15" y="26"/>
                    <a:pt x="16" y="27"/>
                    <a:pt x="16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6" y="26"/>
                    <a:pt x="15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29" y="27"/>
                  </a:moveTo>
                  <a:cubicBezTo>
                    <a:pt x="29" y="27"/>
                    <a:pt x="29" y="26"/>
                    <a:pt x="28" y="26"/>
                  </a:cubicBezTo>
                  <a:cubicBezTo>
                    <a:pt x="28" y="27"/>
                    <a:pt x="28" y="28"/>
                    <a:pt x="28" y="29"/>
                  </a:cubicBezTo>
                  <a:cubicBezTo>
                    <a:pt x="29" y="28"/>
                    <a:pt x="29" y="28"/>
                    <a:pt x="30" y="27"/>
                  </a:cubicBezTo>
                  <a:cubicBezTo>
                    <a:pt x="30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8"/>
                    <a:pt x="31" y="28"/>
                  </a:cubicBezTo>
                  <a:cubicBezTo>
                    <a:pt x="30" y="28"/>
                    <a:pt x="29" y="28"/>
                    <a:pt x="29" y="29"/>
                  </a:cubicBezTo>
                  <a:cubicBezTo>
                    <a:pt x="29" y="28"/>
                    <a:pt x="29" y="28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7" y="25"/>
                  </a:cubicBezTo>
                  <a:cubicBezTo>
                    <a:pt x="19" y="26"/>
                    <a:pt x="19" y="26"/>
                    <a:pt x="20" y="27"/>
                  </a:cubicBezTo>
                  <a:cubicBezTo>
                    <a:pt x="20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7"/>
                    <a:pt x="20" y="27"/>
                    <a:pt x="21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0" y="28"/>
                    <a:pt x="20" y="28"/>
                  </a:cubicBezTo>
                  <a:cubicBezTo>
                    <a:pt x="19" y="28"/>
                    <a:pt x="19" y="28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22" y="27"/>
                  </a:moveTo>
                  <a:cubicBezTo>
                    <a:pt x="23" y="27"/>
                    <a:pt x="23" y="27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lose/>
                  <a:moveTo>
                    <a:pt x="14" y="26"/>
                  </a:moveTo>
                  <a:cubicBezTo>
                    <a:pt x="15" y="26"/>
                    <a:pt x="15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4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17" y="28"/>
                  </a:moveTo>
                  <a:cubicBezTo>
                    <a:pt x="16" y="27"/>
                    <a:pt x="16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6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5" y="28"/>
                  </a:moveTo>
                  <a:cubicBezTo>
                    <a:pt x="25" y="29"/>
                    <a:pt x="25" y="29"/>
                    <a:pt x="25" y="30"/>
                  </a:cubicBezTo>
                  <a:cubicBezTo>
                    <a:pt x="25" y="30"/>
                    <a:pt x="25" y="30"/>
                    <a:pt x="26" y="30"/>
                  </a:cubicBezTo>
                  <a:cubicBezTo>
                    <a:pt x="25" y="29"/>
                    <a:pt x="25" y="28"/>
                    <a:pt x="25" y="27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lose/>
                  <a:moveTo>
                    <a:pt x="19" y="28"/>
                  </a:moveTo>
                  <a:cubicBezTo>
                    <a:pt x="18" y="28"/>
                    <a:pt x="18" y="28"/>
                    <a:pt x="18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  <a:moveTo>
                    <a:pt x="15" y="27"/>
                  </a:moveTo>
                  <a:cubicBezTo>
                    <a:pt x="16" y="28"/>
                    <a:pt x="17" y="28"/>
                    <a:pt x="17" y="28"/>
                  </a:cubicBezTo>
                  <a:cubicBezTo>
                    <a:pt x="17" y="28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7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7"/>
                  </a:moveTo>
                  <a:cubicBezTo>
                    <a:pt x="15" y="27"/>
                    <a:pt x="14" y="27"/>
                    <a:pt x="14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4" y="27"/>
                  </a:moveTo>
                  <a:cubicBezTo>
                    <a:pt x="15" y="27"/>
                    <a:pt x="15" y="28"/>
                    <a:pt x="15" y="29"/>
                  </a:cubicBezTo>
                  <a:cubicBezTo>
                    <a:pt x="15" y="28"/>
                    <a:pt x="14" y="28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34" y="30"/>
                  </a:move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3" y="30"/>
                    <a:pt x="33" y="30"/>
                  </a:cubicBezTo>
                  <a:cubicBezTo>
                    <a:pt x="33" y="30"/>
                    <a:pt x="33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lose/>
                  <a:moveTo>
                    <a:pt x="22" y="29"/>
                  </a:move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1"/>
                  </a:cubicBezTo>
                  <a:cubicBezTo>
                    <a:pt x="23" y="31"/>
                    <a:pt x="23" y="31"/>
                    <a:pt x="23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2" y="31"/>
                    <a:pt x="21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2"/>
                    <a:pt x="23" y="33"/>
                    <a:pt x="23" y="33"/>
                  </a:cubicBezTo>
                  <a:cubicBezTo>
                    <a:pt x="22" y="34"/>
                    <a:pt x="21" y="34"/>
                    <a:pt x="20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0" y="31"/>
                    <a:pt x="20" y="33"/>
                    <a:pt x="20" y="33"/>
                  </a:cubicBezTo>
                  <a:cubicBezTo>
                    <a:pt x="20" y="33"/>
                    <a:pt x="19" y="32"/>
                    <a:pt x="19" y="32"/>
                  </a:cubicBezTo>
                  <a:cubicBezTo>
                    <a:pt x="20" y="31"/>
                    <a:pt x="21" y="30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lose/>
                  <a:moveTo>
                    <a:pt x="33" y="30"/>
                  </a:moveTo>
                  <a:cubicBezTo>
                    <a:pt x="33" y="30"/>
                    <a:pt x="34" y="30"/>
                    <a:pt x="34" y="30"/>
                  </a:cubicBezTo>
                  <a:cubicBezTo>
                    <a:pt x="34" y="30"/>
                    <a:pt x="39" y="32"/>
                    <a:pt x="40" y="33"/>
                  </a:cubicBezTo>
                  <a:cubicBezTo>
                    <a:pt x="40" y="33"/>
                    <a:pt x="39" y="34"/>
                    <a:pt x="39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6" y="35"/>
                  </a:cubicBezTo>
                  <a:cubicBezTo>
                    <a:pt x="34" y="36"/>
                    <a:pt x="36" y="35"/>
                    <a:pt x="33" y="36"/>
                  </a:cubicBezTo>
                  <a:cubicBezTo>
                    <a:pt x="33" y="35"/>
                    <a:pt x="34" y="34"/>
                    <a:pt x="34" y="34"/>
                  </a:cubicBezTo>
                  <a:cubicBezTo>
                    <a:pt x="34" y="35"/>
                    <a:pt x="33" y="35"/>
                    <a:pt x="33" y="35"/>
                  </a:cubicBezTo>
                  <a:cubicBezTo>
                    <a:pt x="33" y="35"/>
                    <a:pt x="33" y="36"/>
                    <a:pt x="33" y="36"/>
                  </a:cubicBezTo>
                  <a:cubicBezTo>
                    <a:pt x="32" y="36"/>
                    <a:pt x="32" y="36"/>
                    <a:pt x="31" y="37"/>
                  </a:cubicBezTo>
                  <a:cubicBezTo>
                    <a:pt x="31" y="37"/>
                    <a:pt x="26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9" y="33"/>
                    <a:pt x="29" y="33"/>
                  </a:cubicBezTo>
                  <a:cubicBezTo>
                    <a:pt x="30" y="34"/>
                    <a:pt x="30" y="34"/>
                    <a:pt x="31" y="34"/>
                  </a:cubicBezTo>
                  <a:cubicBezTo>
                    <a:pt x="31" y="35"/>
                    <a:pt x="32" y="35"/>
                    <a:pt x="33" y="35"/>
                  </a:cubicBezTo>
                  <a:cubicBezTo>
                    <a:pt x="32" y="35"/>
                    <a:pt x="30" y="34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9" y="33"/>
                    <a:pt x="29" y="33"/>
                    <a:pt x="28" y="33"/>
                  </a:cubicBezTo>
                  <a:cubicBezTo>
                    <a:pt x="28" y="32"/>
                    <a:pt x="30" y="32"/>
                    <a:pt x="30" y="32"/>
                  </a:cubicBezTo>
                  <a:cubicBezTo>
                    <a:pt x="29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8" y="31"/>
                    <a:pt x="28" y="31"/>
                  </a:cubicBezTo>
                  <a:cubicBezTo>
                    <a:pt x="32" y="32"/>
                    <a:pt x="34" y="33"/>
                    <a:pt x="35" y="33"/>
                  </a:cubicBezTo>
                  <a:cubicBezTo>
                    <a:pt x="33" y="32"/>
                    <a:pt x="31" y="32"/>
                    <a:pt x="28" y="31"/>
                  </a:cubicBezTo>
                  <a:cubicBezTo>
                    <a:pt x="29" y="31"/>
                    <a:pt x="29" y="31"/>
                    <a:pt x="30" y="32"/>
                  </a:cubicBezTo>
                  <a:cubicBezTo>
                    <a:pt x="30" y="32"/>
                    <a:pt x="29" y="31"/>
                    <a:pt x="29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1"/>
                    <a:pt x="31" y="31"/>
                    <a:pt x="31" y="31"/>
                  </a:cubicBezTo>
                  <a:cubicBezTo>
                    <a:pt x="31" y="31"/>
                    <a:pt x="32" y="31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17" y="28"/>
                  </a:moveTo>
                  <a:cubicBezTo>
                    <a:pt x="19" y="28"/>
                    <a:pt x="19" y="28"/>
                    <a:pt x="20" y="29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7" y="29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1" y="29"/>
                  </a:moveTo>
                  <a:cubicBezTo>
                    <a:pt x="21" y="29"/>
                    <a:pt x="21" y="29"/>
                    <a:pt x="20" y="29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7" y="30"/>
                    <a:pt x="18" y="31"/>
                    <a:pt x="18" y="31"/>
                  </a:cubicBezTo>
                  <a:cubicBezTo>
                    <a:pt x="19" y="31"/>
                    <a:pt x="20" y="3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lose/>
                  <a:moveTo>
                    <a:pt x="21" y="29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21" y="30"/>
                    <a:pt x="20" y="31"/>
                    <a:pt x="19" y="32"/>
                  </a:cubicBezTo>
                  <a:cubicBezTo>
                    <a:pt x="19" y="32"/>
                    <a:pt x="19" y="32"/>
                    <a:pt x="18" y="32"/>
                  </a:cubicBezTo>
                  <a:cubicBezTo>
                    <a:pt x="19" y="31"/>
                    <a:pt x="20" y="3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5" y="30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30"/>
                  </a:moveTo>
                  <a:cubicBezTo>
                    <a:pt x="28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8" y="31"/>
                    <a:pt x="28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lose/>
                  <a:moveTo>
                    <a:pt x="28" y="30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1"/>
                    <a:pt x="28" y="31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lose/>
                  <a:moveTo>
                    <a:pt x="28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16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7" y="30"/>
                    <a:pt x="16" y="30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16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9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6" y="30"/>
                  </a:move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7" y="31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30"/>
                    <a:pt x="16" y="30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25" y="30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5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lose/>
                  <a:moveTo>
                    <a:pt x="7" y="28"/>
                  </a:moveTo>
                  <a:cubicBezTo>
                    <a:pt x="9" y="29"/>
                    <a:pt x="8" y="28"/>
                    <a:pt x="9" y="29"/>
                  </a:cubicBezTo>
                  <a:cubicBezTo>
                    <a:pt x="8" y="29"/>
                    <a:pt x="8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lose/>
                  <a:moveTo>
                    <a:pt x="16" y="30"/>
                  </a:move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5" y="31"/>
                  </a:moveTo>
                  <a:cubicBezTo>
                    <a:pt x="25" y="31"/>
                    <a:pt x="25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6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8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9" y="32"/>
                    <a:pt x="19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1"/>
                    <a:pt x="17" y="31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1" y="30"/>
                    <a:pt x="11" y="30"/>
                    <a:pt x="12" y="31"/>
                  </a:cubicBezTo>
                  <a:cubicBezTo>
                    <a:pt x="11" y="30"/>
                    <a:pt x="11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5" y="32"/>
                  </a:moveTo>
                  <a:cubicBezTo>
                    <a:pt x="25" y="32"/>
                    <a:pt x="26" y="31"/>
                    <a:pt x="26" y="32"/>
                  </a:cubicBezTo>
                  <a:cubicBezTo>
                    <a:pt x="26" y="32"/>
                    <a:pt x="26" y="33"/>
                    <a:pt x="26" y="33"/>
                  </a:cubicBezTo>
                  <a:cubicBezTo>
                    <a:pt x="26" y="33"/>
                    <a:pt x="25" y="33"/>
                    <a:pt x="25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5" y="32"/>
                  </a:moveTo>
                  <a:cubicBezTo>
                    <a:pt x="25" y="32"/>
                    <a:pt x="25" y="32"/>
                    <a:pt x="24" y="32"/>
                  </a:cubicBezTo>
                  <a:cubicBezTo>
                    <a:pt x="24" y="32"/>
                    <a:pt x="24" y="32"/>
                    <a:pt x="24" y="33"/>
                  </a:cubicBezTo>
                  <a:cubicBezTo>
                    <a:pt x="24" y="33"/>
                    <a:pt x="25" y="33"/>
                    <a:pt x="25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17" y="31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7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28" y="33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3"/>
                    <a:pt x="26" y="33"/>
                  </a:cubicBezTo>
                  <a:cubicBezTo>
                    <a:pt x="27" y="33"/>
                    <a:pt x="27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9" y="33"/>
                  </a:moveTo>
                  <a:cubicBezTo>
                    <a:pt x="29" y="33"/>
                    <a:pt x="28" y="33"/>
                    <a:pt x="28" y="33"/>
                  </a:cubicBezTo>
                  <a:cubicBezTo>
                    <a:pt x="27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3"/>
                    <a:pt x="28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lose/>
                  <a:moveTo>
                    <a:pt x="12" y="31"/>
                  </a:moveTo>
                  <a:cubicBezTo>
                    <a:pt x="11" y="31"/>
                    <a:pt x="11" y="30"/>
                    <a:pt x="11" y="29"/>
                  </a:cubicBezTo>
                  <a:cubicBezTo>
                    <a:pt x="12" y="30"/>
                    <a:pt x="14" y="31"/>
                    <a:pt x="15" y="32"/>
                  </a:cubicBezTo>
                  <a:cubicBezTo>
                    <a:pt x="13" y="32"/>
                    <a:pt x="13" y="32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lose/>
                  <a:moveTo>
                    <a:pt x="38" y="35"/>
                  </a:moveTo>
                  <a:cubicBezTo>
                    <a:pt x="38" y="34"/>
                    <a:pt x="38" y="34"/>
                    <a:pt x="38" y="34"/>
                  </a:cubicBezTo>
                  <a:cubicBezTo>
                    <a:pt x="37" y="34"/>
                    <a:pt x="36" y="35"/>
                    <a:pt x="35" y="36"/>
                  </a:cubicBezTo>
                  <a:cubicBezTo>
                    <a:pt x="35" y="35"/>
                    <a:pt x="36" y="35"/>
                    <a:pt x="36" y="36"/>
                  </a:cubicBezTo>
                  <a:cubicBezTo>
                    <a:pt x="35" y="36"/>
                    <a:pt x="35" y="36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6" y="36"/>
                    <a:pt x="36" y="36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18" y="32"/>
                  </a:move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20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19" y="34"/>
                  </a:cubicBezTo>
                  <a:cubicBezTo>
                    <a:pt x="19" y="33"/>
                    <a:pt x="19" y="33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lose/>
                  <a:moveTo>
                    <a:pt x="18" y="32"/>
                  </a:move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lose/>
                  <a:moveTo>
                    <a:pt x="13" y="32"/>
                  </a:moveTo>
                  <a:cubicBezTo>
                    <a:pt x="15" y="32"/>
                    <a:pt x="15" y="32"/>
                    <a:pt x="17" y="33"/>
                  </a:cubicBezTo>
                  <a:cubicBezTo>
                    <a:pt x="15" y="33"/>
                    <a:pt x="14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5" y="32"/>
                  </a:moveTo>
                  <a:cubicBezTo>
                    <a:pt x="16" y="32"/>
                    <a:pt x="17" y="32"/>
                    <a:pt x="18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7" y="33"/>
                  </a:cubicBezTo>
                  <a:cubicBezTo>
                    <a:pt x="17" y="33"/>
                    <a:pt x="16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4"/>
                    <a:pt x="25" y="34"/>
                  </a:cubicBezTo>
                  <a:cubicBezTo>
                    <a:pt x="25" y="34"/>
                    <a:pt x="25" y="34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lose/>
                  <a:moveTo>
                    <a:pt x="39" y="35"/>
                  </a:moveTo>
                  <a:cubicBezTo>
                    <a:pt x="39" y="35"/>
                    <a:pt x="40" y="35"/>
                    <a:pt x="40" y="35"/>
                  </a:cubicBezTo>
                  <a:cubicBezTo>
                    <a:pt x="39" y="36"/>
                    <a:pt x="39" y="36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6" y="36"/>
                    <a:pt x="26" y="37"/>
                  </a:cubicBezTo>
                  <a:cubicBezTo>
                    <a:pt x="26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4" y="37"/>
                  </a:cubicBezTo>
                  <a:cubicBezTo>
                    <a:pt x="24" y="36"/>
                    <a:pt x="24" y="35"/>
                    <a:pt x="24" y="34"/>
                  </a:cubicBezTo>
                  <a:cubicBezTo>
                    <a:pt x="24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25" y="34"/>
                  </a:moveTo>
                  <a:cubicBezTo>
                    <a:pt x="26" y="34"/>
                    <a:pt x="26" y="36"/>
                    <a:pt x="26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7" y="35"/>
                    <a:pt x="28" y="35"/>
                    <a:pt x="29" y="36"/>
                  </a:cubicBezTo>
                  <a:cubicBezTo>
                    <a:pt x="28" y="36"/>
                    <a:pt x="27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5" y="35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18" y="33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lose/>
                  <a:moveTo>
                    <a:pt x="15" y="33"/>
                  </a:move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  <a:moveTo>
                    <a:pt x="23" y="34"/>
                  </a:moveTo>
                  <a:cubicBezTo>
                    <a:pt x="22" y="34"/>
                    <a:pt x="22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5"/>
                    <a:pt x="22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lose/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4"/>
                    <a:pt x="17" y="34"/>
                  </a:cubicBezTo>
                  <a:cubicBezTo>
                    <a:pt x="15" y="35"/>
                    <a:pt x="16" y="35"/>
                    <a:pt x="13" y="34"/>
                  </a:cubicBezTo>
                  <a:cubicBezTo>
                    <a:pt x="13" y="35"/>
                    <a:pt x="14" y="35"/>
                    <a:pt x="15" y="35"/>
                  </a:cubicBezTo>
                  <a:cubicBezTo>
                    <a:pt x="15" y="35"/>
                    <a:pt x="15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17" y="35"/>
                    <a:pt x="17" y="35"/>
                    <a:pt x="16" y="35"/>
                  </a:cubicBezTo>
                  <a:cubicBezTo>
                    <a:pt x="19" y="35"/>
                    <a:pt x="18" y="35"/>
                    <a:pt x="21" y="35"/>
                  </a:cubicBezTo>
                  <a:cubicBezTo>
                    <a:pt x="20" y="36"/>
                    <a:pt x="19" y="37"/>
                    <a:pt x="18" y="38"/>
                  </a:cubicBezTo>
                  <a:cubicBezTo>
                    <a:pt x="17" y="38"/>
                    <a:pt x="17" y="37"/>
                    <a:pt x="17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7" y="39"/>
                    <a:pt x="17" y="38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6" y="40"/>
                    <a:pt x="15" y="39"/>
                    <a:pt x="13" y="38"/>
                  </a:cubicBezTo>
                  <a:cubicBezTo>
                    <a:pt x="14" y="38"/>
                    <a:pt x="14" y="36"/>
                    <a:pt x="13" y="35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7"/>
                    <a:pt x="11" y="36"/>
                    <a:pt x="10" y="35"/>
                  </a:cubicBezTo>
                  <a:cubicBezTo>
                    <a:pt x="10" y="35"/>
                    <a:pt x="10" y="35"/>
                    <a:pt x="10" y="34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  <a:moveTo>
                    <a:pt x="37" y="36"/>
                  </a:moveTo>
                  <a:cubicBezTo>
                    <a:pt x="37" y="36"/>
                    <a:pt x="36" y="36"/>
                    <a:pt x="36" y="36"/>
                  </a:cubicBezTo>
                  <a:cubicBezTo>
                    <a:pt x="36" y="36"/>
                    <a:pt x="37" y="37"/>
                    <a:pt x="37" y="37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6"/>
                    <a:pt x="38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lose/>
                  <a:moveTo>
                    <a:pt x="17" y="34"/>
                  </a:moveTo>
                  <a:cubicBezTo>
                    <a:pt x="18" y="34"/>
                    <a:pt x="19" y="34"/>
                    <a:pt x="20" y="34"/>
                  </a:cubicBezTo>
                  <a:cubicBezTo>
                    <a:pt x="19" y="34"/>
                    <a:pt x="19" y="35"/>
                    <a:pt x="19" y="35"/>
                  </a:cubicBezTo>
                  <a:cubicBezTo>
                    <a:pt x="18" y="35"/>
                    <a:pt x="16" y="35"/>
                    <a:pt x="15" y="35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2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lose/>
                  <a:moveTo>
                    <a:pt x="35" y="36"/>
                  </a:moveTo>
                  <a:cubicBezTo>
                    <a:pt x="36" y="36"/>
                    <a:pt x="37" y="37"/>
                    <a:pt x="37" y="37"/>
                  </a:cubicBezTo>
                  <a:cubicBezTo>
                    <a:pt x="37" y="37"/>
                    <a:pt x="37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4" y="39"/>
                    <a:pt x="34" y="39"/>
                  </a:cubicBezTo>
                  <a:cubicBezTo>
                    <a:pt x="33" y="39"/>
                    <a:pt x="32" y="39"/>
                    <a:pt x="32" y="38"/>
                  </a:cubicBezTo>
                  <a:cubicBezTo>
                    <a:pt x="33" y="38"/>
                    <a:pt x="35" y="38"/>
                    <a:pt x="36" y="37"/>
                  </a:cubicBezTo>
                  <a:cubicBezTo>
                    <a:pt x="36" y="37"/>
                    <a:pt x="35" y="38"/>
                    <a:pt x="34" y="38"/>
                  </a:cubicBezTo>
                  <a:cubicBezTo>
                    <a:pt x="33" y="38"/>
                    <a:pt x="32" y="38"/>
                    <a:pt x="32" y="38"/>
                  </a:cubicBezTo>
                  <a:cubicBezTo>
                    <a:pt x="32" y="38"/>
                    <a:pt x="33" y="37"/>
                    <a:pt x="33" y="37"/>
                  </a:cubicBezTo>
                  <a:cubicBezTo>
                    <a:pt x="35" y="37"/>
                    <a:pt x="33" y="37"/>
                    <a:pt x="36" y="36"/>
                  </a:cubicBezTo>
                  <a:cubicBezTo>
                    <a:pt x="36" y="36"/>
                    <a:pt x="35" y="37"/>
                    <a:pt x="35" y="37"/>
                  </a:cubicBezTo>
                  <a:cubicBezTo>
                    <a:pt x="35" y="37"/>
                    <a:pt x="35" y="37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lose/>
                  <a:moveTo>
                    <a:pt x="38" y="37"/>
                  </a:moveTo>
                  <a:cubicBezTo>
                    <a:pt x="38" y="37"/>
                    <a:pt x="38" y="37"/>
                    <a:pt x="37" y="37"/>
                  </a:cubicBezTo>
                  <a:cubicBezTo>
                    <a:pt x="37" y="37"/>
                    <a:pt x="36" y="38"/>
                    <a:pt x="36" y="38"/>
                  </a:cubicBezTo>
                  <a:cubicBezTo>
                    <a:pt x="37" y="38"/>
                    <a:pt x="37" y="38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lose/>
                  <a:moveTo>
                    <a:pt x="34" y="36"/>
                  </a:moveTo>
                  <a:cubicBezTo>
                    <a:pt x="34" y="36"/>
                    <a:pt x="33" y="36"/>
                    <a:pt x="33" y="36"/>
                  </a:cubicBezTo>
                  <a:cubicBezTo>
                    <a:pt x="33" y="37"/>
                    <a:pt x="32" y="37"/>
                    <a:pt x="32" y="37"/>
                  </a:cubicBezTo>
                  <a:cubicBezTo>
                    <a:pt x="34" y="37"/>
                    <a:pt x="33" y="37"/>
                    <a:pt x="35" y="36"/>
                  </a:cubicBezTo>
                  <a:cubicBezTo>
                    <a:pt x="35" y="36"/>
                    <a:pt x="34" y="36"/>
                    <a:pt x="34" y="36"/>
                  </a:cubicBezTo>
                  <a:cubicBezTo>
                    <a:pt x="34" y="36"/>
                    <a:pt x="34" y="36"/>
                    <a:pt x="34" y="36"/>
                  </a:cubicBezTo>
                  <a:close/>
                  <a:moveTo>
                    <a:pt x="39" y="37"/>
                  </a:moveTo>
                  <a:cubicBezTo>
                    <a:pt x="39" y="37"/>
                    <a:pt x="39" y="37"/>
                    <a:pt x="38" y="37"/>
                  </a:cubicBezTo>
                  <a:cubicBezTo>
                    <a:pt x="38" y="37"/>
                    <a:pt x="38" y="38"/>
                    <a:pt x="37" y="38"/>
                  </a:cubicBezTo>
                  <a:cubicBezTo>
                    <a:pt x="38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20" y="34"/>
                  </a:moveTo>
                  <a:cubicBezTo>
                    <a:pt x="20" y="35"/>
                    <a:pt x="20" y="35"/>
                    <a:pt x="21" y="35"/>
                  </a:cubicBezTo>
                  <a:cubicBezTo>
                    <a:pt x="20" y="35"/>
                    <a:pt x="19" y="35"/>
                    <a:pt x="19" y="35"/>
                  </a:cubicBezTo>
                  <a:cubicBezTo>
                    <a:pt x="19" y="35"/>
                    <a:pt x="19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lose/>
                  <a:moveTo>
                    <a:pt x="22" y="35"/>
                  </a:moveTo>
                  <a:cubicBezTo>
                    <a:pt x="22" y="35"/>
                    <a:pt x="22" y="35"/>
                    <a:pt x="23" y="35"/>
                  </a:cubicBezTo>
                  <a:cubicBezTo>
                    <a:pt x="22" y="37"/>
                    <a:pt x="22" y="38"/>
                    <a:pt x="22" y="40"/>
                  </a:cubicBezTo>
                  <a:cubicBezTo>
                    <a:pt x="22" y="40"/>
                    <a:pt x="21" y="40"/>
                    <a:pt x="21" y="40"/>
                  </a:cubicBezTo>
                  <a:cubicBezTo>
                    <a:pt x="21" y="40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0" y="40"/>
                    <a:pt x="19" y="41"/>
                    <a:pt x="18" y="41"/>
                  </a:cubicBezTo>
                  <a:cubicBezTo>
                    <a:pt x="18" y="40"/>
                    <a:pt x="18" y="39"/>
                    <a:pt x="18" y="38"/>
                  </a:cubicBezTo>
                  <a:cubicBezTo>
                    <a:pt x="19" y="37"/>
                    <a:pt x="20" y="36"/>
                    <a:pt x="21" y="35"/>
                  </a:cubicBezTo>
                  <a:cubicBezTo>
                    <a:pt x="21" y="35"/>
                    <a:pt x="22" y="35"/>
                    <a:pt x="22" y="35"/>
                  </a:cubicBezTo>
                  <a:cubicBezTo>
                    <a:pt x="21" y="37"/>
                    <a:pt x="20" y="39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20" y="39"/>
                    <a:pt x="21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lose/>
                  <a:moveTo>
                    <a:pt x="31" y="37"/>
                  </a:moveTo>
                  <a:cubicBezTo>
                    <a:pt x="30" y="36"/>
                    <a:pt x="30" y="36"/>
                    <a:pt x="29" y="36"/>
                  </a:cubicBezTo>
                  <a:cubicBezTo>
                    <a:pt x="28" y="36"/>
                    <a:pt x="28" y="37"/>
                    <a:pt x="27" y="37"/>
                  </a:cubicBezTo>
                  <a:cubicBezTo>
                    <a:pt x="29" y="38"/>
                    <a:pt x="28" y="38"/>
                    <a:pt x="30" y="37"/>
                  </a:cubicBezTo>
                  <a:cubicBezTo>
                    <a:pt x="30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lose/>
                  <a:moveTo>
                    <a:pt x="31" y="37"/>
                  </a:moveTo>
                  <a:cubicBezTo>
                    <a:pt x="32" y="37"/>
                    <a:pt x="32" y="36"/>
                    <a:pt x="33" y="36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38"/>
                    <a:pt x="30" y="38"/>
                    <a:pt x="28" y="38"/>
                  </a:cubicBezTo>
                  <a:cubicBezTo>
                    <a:pt x="29" y="38"/>
                    <a:pt x="31" y="37"/>
                    <a:pt x="31" y="37"/>
                  </a:cubicBezTo>
                  <a:cubicBezTo>
                    <a:pt x="31" y="37"/>
                    <a:pt x="31" y="37"/>
                    <a:pt x="32" y="37"/>
                  </a:cubicBezTo>
                  <a:cubicBezTo>
                    <a:pt x="32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lose/>
                  <a:moveTo>
                    <a:pt x="24" y="36"/>
                  </a:moveTo>
                  <a:cubicBezTo>
                    <a:pt x="24" y="36"/>
                    <a:pt x="24" y="35"/>
                    <a:pt x="24" y="35"/>
                  </a:cubicBezTo>
                  <a:cubicBezTo>
                    <a:pt x="24" y="35"/>
                    <a:pt x="24" y="36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9" y="36"/>
                    <a:pt x="10" y="36"/>
                    <a:pt x="11" y="37"/>
                  </a:cubicBezTo>
                  <a:cubicBezTo>
                    <a:pt x="11" y="37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1" y="36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32" y="38"/>
                  </a:moveTo>
                  <a:cubicBezTo>
                    <a:pt x="31" y="38"/>
                    <a:pt x="32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38"/>
                    <a:pt x="32" y="38"/>
                    <a:pt x="34" y="38"/>
                  </a:cubicBezTo>
                  <a:cubicBezTo>
                    <a:pt x="33" y="38"/>
                    <a:pt x="33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4" y="38"/>
                    <a:pt x="25" y="38"/>
                  </a:cubicBezTo>
                  <a:cubicBezTo>
                    <a:pt x="25" y="38"/>
                    <a:pt x="25" y="38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0" y="38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1" y="39"/>
                    <a:pt x="30" y="39"/>
                  </a:cubicBezTo>
                  <a:cubicBezTo>
                    <a:pt x="30" y="39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lose/>
                  <a:moveTo>
                    <a:pt x="32" y="39"/>
                  </a:moveTo>
                  <a:cubicBezTo>
                    <a:pt x="32" y="39"/>
                    <a:pt x="33" y="39"/>
                    <a:pt x="33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lose/>
                  <a:moveTo>
                    <a:pt x="11" y="35"/>
                  </a:moveTo>
                  <a:cubicBezTo>
                    <a:pt x="11" y="36"/>
                    <a:pt x="11" y="37"/>
                    <a:pt x="12" y="37"/>
                  </a:cubicBezTo>
                  <a:cubicBezTo>
                    <a:pt x="12" y="37"/>
                    <a:pt x="12" y="38"/>
                    <a:pt x="13" y="38"/>
                  </a:cubicBezTo>
                  <a:cubicBezTo>
                    <a:pt x="12" y="37"/>
                    <a:pt x="11" y="36"/>
                    <a:pt x="10" y="35"/>
                  </a:cubicBezTo>
                  <a:cubicBezTo>
                    <a:pt x="10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5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7" y="38"/>
                    <a:pt x="27" y="38"/>
                  </a:cubicBezTo>
                  <a:cubicBezTo>
                    <a:pt x="27" y="38"/>
                    <a:pt x="26" y="38"/>
                    <a:pt x="26" y="38"/>
                  </a:cubicBezTo>
                  <a:cubicBezTo>
                    <a:pt x="26" y="38"/>
                    <a:pt x="26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8" y="38"/>
                  </a:moveTo>
                  <a:cubicBezTo>
                    <a:pt x="27" y="38"/>
                    <a:pt x="27" y="38"/>
                    <a:pt x="26" y="39"/>
                  </a:cubicBezTo>
                  <a:cubicBezTo>
                    <a:pt x="28" y="39"/>
                    <a:pt x="28" y="39"/>
                    <a:pt x="30" y="38"/>
                  </a:cubicBezTo>
                  <a:cubicBezTo>
                    <a:pt x="29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8"/>
                    <a:pt x="30" y="38"/>
                  </a:cubicBezTo>
                  <a:cubicBezTo>
                    <a:pt x="29" y="38"/>
                    <a:pt x="29" y="39"/>
                    <a:pt x="28" y="39"/>
                  </a:cubicBezTo>
                  <a:cubicBezTo>
                    <a:pt x="29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28" y="39"/>
                  </a:moveTo>
                  <a:cubicBezTo>
                    <a:pt x="28" y="39"/>
                    <a:pt x="29" y="38"/>
                    <a:pt x="30" y="38"/>
                  </a:cubicBezTo>
                  <a:cubicBezTo>
                    <a:pt x="29" y="38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lose/>
                  <a:moveTo>
                    <a:pt x="24" y="38"/>
                  </a:move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32" y="39"/>
                  </a:moveTo>
                  <a:cubicBezTo>
                    <a:pt x="33" y="39"/>
                    <a:pt x="33" y="39"/>
                    <a:pt x="34" y="40"/>
                  </a:cubicBezTo>
                  <a:cubicBezTo>
                    <a:pt x="33" y="40"/>
                    <a:pt x="33" y="40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lose/>
                  <a:moveTo>
                    <a:pt x="25" y="39"/>
                  </a:move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40"/>
                  </a:cubicBezTo>
                  <a:cubicBezTo>
                    <a:pt x="24" y="40"/>
                    <a:pt x="24" y="40"/>
                    <a:pt x="25" y="40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25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9"/>
                  </a:cubicBez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30" y="39"/>
                  </a:moveTo>
                  <a:cubicBezTo>
                    <a:pt x="29" y="39"/>
                    <a:pt x="28" y="39"/>
                    <a:pt x="28" y="39"/>
                  </a:cubicBezTo>
                  <a:cubicBezTo>
                    <a:pt x="29" y="40"/>
                    <a:pt x="31" y="41"/>
                    <a:pt x="32" y="41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26" y="39"/>
                  </a:moveTo>
                  <a:cubicBezTo>
                    <a:pt x="26" y="39"/>
                    <a:pt x="26" y="39"/>
                    <a:pt x="27" y="39"/>
                  </a:cubicBezTo>
                  <a:cubicBezTo>
                    <a:pt x="26" y="39"/>
                    <a:pt x="26" y="39"/>
                    <a:pt x="25" y="40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39"/>
                    <a:pt x="26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25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13" y="38"/>
                  </a:moveTo>
                  <a:cubicBezTo>
                    <a:pt x="12" y="38"/>
                    <a:pt x="12" y="37"/>
                    <a:pt x="12" y="37"/>
                  </a:cubicBezTo>
                  <a:cubicBezTo>
                    <a:pt x="12" y="38"/>
                    <a:pt x="12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6" y="40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6" y="40"/>
                    <a:pt x="26" y="40"/>
                  </a:cubicBezTo>
                  <a:cubicBezTo>
                    <a:pt x="26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1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8"/>
                    <a:pt x="14" y="38"/>
                  </a:cubicBezTo>
                  <a:cubicBezTo>
                    <a:pt x="15" y="39"/>
                    <a:pt x="16" y="40"/>
                    <a:pt x="18" y="41"/>
                  </a:cubicBezTo>
                  <a:cubicBezTo>
                    <a:pt x="16" y="41"/>
                    <a:pt x="17" y="41"/>
                    <a:pt x="15" y="40"/>
                  </a:cubicBezTo>
                  <a:cubicBezTo>
                    <a:pt x="14" y="39"/>
                    <a:pt x="14" y="40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24" y="40"/>
                  </a:moveTo>
                  <a:cubicBezTo>
                    <a:pt x="24" y="40"/>
                    <a:pt x="25" y="40"/>
                    <a:pt x="25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26" y="41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6" y="42"/>
                    <a:pt x="27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lose/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1"/>
                    <a:pt x="24" y="41"/>
                  </a:cubicBezTo>
                  <a:cubicBezTo>
                    <a:pt x="24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24" y="40"/>
                  </a:moveTo>
                  <a:cubicBezTo>
                    <a:pt x="24" y="40"/>
                    <a:pt x="24" y="40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40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25" y="41"/>
                  </a:moveTo>
                  <a:cubicBezTo>
                    <a:pt x="25" y="41"/>
                    <a:pt x="25" y="41"/>
                    <a:pt x="24" y="41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2"/>
                    <a:pt x="26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lose/>
                  <a:moveTo>
                    <a:pt x="9" y="39"/>
                  </a:moveTo>
                  <a:cubicBezTo>
                    <a:pt x="9" y="39"/>
                    <a:pt x="9" y="39"/>
                    <a:pt x="8" y="38"/>
                  </a:cubicBezTo>
                  <a:cubicBezTo>
                    <a:pt x="10" y="39"/>
                    <a:pt x="11" y="39"/>
                    <a:pt x="13" y="40"/>
                  </a:cubicBezTo>
                  <a:cubicBezTo>
                    <a:pt x="12" y="40"/>
                    <a:pt x="10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lose/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lose/>
                  <a:moveTo>
                    <a:pt x="23" y="41"/>
                  </a:move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lose/>
                  <a:moveTo>
                    <a:pt x="24" y="41"/>
                  </a:move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1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lose/>
                  <a:moveTo>
                    <a:pt x="23" y="41"/>
                  </a:moveTo>
                  <a:cubicBezTo>
                    <a:pt x="23" y="41"/>
                    <a:pt x="23" y="41"/>
                    <a:pt x="24" y="42"/>
                  </a:cubicBezTo>
                  <a:cubicBezTo>
                    <a:pt x="24" y="42"/>
                    <a:pt x="23" y="43"/>
                    <a:pt x="23" y="44"/>
                  </a:cubicBezTo>
                  <a:cubicBezTo>
                    <a:pt x="23" y="44"/>
                    <a:pt x="23" y="43"/>
                    <a:pt x="23" y="43"/>
                  </a:cubicBezTo>
                  <a:cubicBezTo>
                    <a:pt x="23" y="42"/>
                    <a:pt x="23" y="42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lose/>
                  <a:moveTo>
                    <a:pt x="13" y="40"/>
                  </a:moveTo>
                  <a:cubicBezTo>
                    <a:pt x="12" y="40"/>
                    <a:pt x="10" y="40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2" y="41"/>
                    <a:pt x="15" y="41"/>
                  </a:cubicBezTo>
                  <a:cubicBezTo>
                    <a:pt x="14" y="41"/>
                    <a:pt x="14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lose/>
                  <a:moveTo>
                    <a:pt x="14" y="40"/>
                  </a:move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lose/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lose/>
                  <a:moveTo>
                    <a:pt x="15" y="41"/>
                  </a:moveTo>
                  <a:cubicBezTo>
                    <a:pt x="16" y="41"/>
                    <a:pt x="16" y="41"/>
                    <a:pt x="17" y="41"/>
                  </a:cubicBezTo>
                  <a:cubicBezTo>
                    <a:pt x="16" y="40"/>
                    <a:pt x="15" y="40"/>
                    <a:pt x="14" y="40"/>
                  </a:cubicBezTo>
                  <a:cubicBezTo>
                    <a:pt x="15" y="40"/>
                    <a:pt x="15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6" y="39"/>
                  </a:moveTo>
                  <a:cubicBezTo>
                    <a:pt x="5" y="39"/>
                    <a:pt x="5" y="39"/>
                    <a:pt x="5" y="39"/>
                  </a:cubicBezTo>
                  <a:cubicBezTo>
                    <a:pt x="4" y="39"/>
                    <a:pt x="3" y="39"/>
                    <a:pt x="2" y="39"/>
                  </a:cubicBezTo>
                  <a:cubicBezTo>
                    <a:pt x="3" y="39"/>
                    <a:pt x="4" y="39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lose/>
                  <a:moveTo>
                    <a:pt x="27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1" y="42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0" y="45"/>
                  </a:cubicBezTo>
                  <a:cubicBezTo>
                    <a:pt x="20" y="45"/>
                    <a:pt x="20" y="45"/>
                    <a:pt x="20" y="46"/>
                  </a:cubicBezTo>
                  <a:cubicBezTo>
                    <a:pt x="19" y="45"/>
                    <a:pt x="19" y="46"/>
                    <a:pt x="19" y="45"/>
                  </a:cubicBezTo>
                  <a:cubicBezTo>
                    <a:pt x="19" y="44"/>
                    <a:pt x="20" y="43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lose/>
                  <a:moveTo>
                    <a:pt x="20" y="42"/>
                  </a:moveTo>
                  <a:cubicBezTo>
                    <a:pt x="20" y="42"/>
                    <a:pt x="19" y="42"/>
                    <a:pt x="19" y="42"/>
                  </a:cubicBezTo>
                  <a:cubicBezTo>
                    <a:pt x="19" y="42"/>
                    <a:pt x="18" y="43"/>
                    <a:pt x="17" y="43"/>
                  </a:cubicBezTo>
                  <a:cubicBezTo>
                    <a:pt x="17" y="44"/>
                    <a:pt x="17" y="44"/>
                    <a:pt x="18" y="44"/>
                  </a:cubicBezTo>
                  <a:cubicBezTo>
                    <a:pt x="18" y="43"/>
                    <a:pt x="19" y="43"/>
                    <a:pt x="20" y="42"/>
                  </a:cubicBezTo>
                  <a:cubicBezTo>
                    <a:pt x="19" y="43"/>
                    <a:pt x="18" y="43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4"/>
                    <a:pt x="20" y="43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lose/>
                  <a:moveTo>
                    <a:pt x="19" y="42"/>
                  </a:moveTo>
                  <a:cubicBezTo>
                    <a:pt x="18" y="42"/>
                    <a:pt x="18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8" y="43"/>
                    <a:pt x="18" y="42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lose/>
                  <a:moveTo>
                    <a:pt x="17" y="41"/>
                  </a:moveTo>
                  <a:cubicBezTo>
                    <a:pt x="15" y="42"/>
                    <a:pt x="16" y="41"/>
                    <a:pt x="14" y="42"/>
                  </a:cubicBezTo>
                  <a:cubicBezTo>
                    <a:pt x="15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lose/>
                  <a:moveTo>
                    <a:pt x="17" y="42"/>
                  </a:moveTo>
                  <a:cubicBezTo>
                    <a:pt x="17" y="42"/>
                    <a:pt x="17" y="42"/>
                    <a:pt x="18" y="42"/>
                  </a:cubicBezTo>
                  <a:cubicBezTo>
                    <a:pt x="18" y="42"/>
                    <a:pt x="17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lose/>
                  <a:moveTo>
                    <a:pt x="15" y="42"/>
                  </a:moveTo>
                  <a:cubicBezTo>
                    <a:pt x="15" y="42"/>
                    <a:pt x="14" y="41"/>
                    <a:pt x="13" y="41"/>
                  </a:cubicBezTo>
                  <a:cubicBezTo>
                    <a:pt x="13" y="41"/>
                    <a:pt x="12" y="42"/>
                    <a:pt x="12" y="42"/>
                  </a:cubicBezTo>
                  <a:cubicBezTo>
                    <a:pt x="12" y="42"/>
                    <a:pt x="12" y="42"/>
                    <a:pt x="11" y="42"/>
                  </a:cubicBezTo>
                  <a:cubicBezTo>
                    <a:pt x="12" y="42"/>
                    <a:pt x="13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lose/>
                  <a:moveTo>
                    <a:pt x="13" y="41"/>
                  </a:moveTo>
                  <a:cubicBezTo>
                    <a:pt x="13" y="41"/>
                    <a:pt x="13" y="41"/>
                    <a:pt x="12" y="41"/>
                  </a:cubicBezTo>
                  <a:cubicBezTo>
                    <a:pt x="12" y="41"/>
                    <a:pt x="12" y="41"/>
                    <a:pt x="12" y="42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7" y="42"/>
                  </a:moveTo>
                  <a:cubicBezTo>
                    <a:pt x="17" y="42"/>
                    <a:pt x="17" y="42"/>
                    <a:pt x="18" y="42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2"/>
                    <a:pt x="17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6" y="42"/>
                  </a:move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42"/>
                    <a:pt x="15" y="42"/>
                    <a:pt x="13" y="43"/>
                  </a:cubicBezTo>
                  <a:cubicBezTo>
                    <a:pt x="13" y="43"/>
                    <a:pt x="12" y="44"/>
                    <a:pt x="11" y="44"/>
                  </a:cubicBezTo>
                  <a:cubicBezTo>
                    <a:pt x="12" y="45"/>
                    <a:pt x="13" y="45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3" y="45"/>
                    <a:pt x="12" y="44"/>
                  </a:cubicBezTo>
                  <a:cubicBezTo>
                    <a:pt x="13" y="45"/>
                    <a:pt x="14" y="45"/>
                    <a:pt x="15" y="45"/>
                  </a:cubicBezTo>
                  <a:cubicBezTo>
                    <a:pt x="15" y="45"/>
                    <a:pt x="16" y="44"/>
                    <a:pt x="17" y="44"/>
                  </a:cubicBezTo>
                  <a:cubicBezTo>
                    <a:pt x="17" y="43"/>
                    <a:pt x="16" y="43"/>
                    <a:pt x="16" y="43"/>
                  </a:cubicBezTo>
                  <a:cubicBezTo>
                    <a:pt x="16" y="44"/>
                    <a:pt x="15" y="44"/>
                    <a:pt x="14" y="44"/>
                  </a:cubicBezTo>
                  <a:cubicBezTo>
                    <a:pt x="14" y="44"/>
                    <a:pt x="15" y="44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2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22" y="44"/>
                  </a:move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4"/>
                  </a:cubicBezTo>
                  <a:cubicBezTo>
                    <a:pt x="17" y="43"/>
                    <a:pt x="17" y="43"/>
                    <a:pt x="16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11" y="43"/>
                  </a:moveTo>
                  <a:cubicBezTo>
                    <a:pt x="12" y="42"/>
                    <a:pt x="13" y="42"/>
                    <a:pt x="14" y="42"/>
                  </a:cubicBezTo>
                  <a:cubicBezTo>
                    <a:pt x="13" y="43"/>
                    <a:pt x="12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3" y="46"/>
                    <a:pt x="14" y="46"/>
                  </a:cubicBezTo>
                  <a:cubicBezTo>
                    <a:pt x="15" y="46"/>
                    <a:pt x="15" y="47"/>
                    <a:pt x="16" y="47"/>
                  </a:cubicBezTo>
                  <a:cubicBezTo>
                    <a:pt x="16" y="47"/>
                    <a:pt x="15" y="47"/>
                    <a:pt x="15" y="47"/>
                  </a:cubicBezTo>
                  <a:cubicBezTo>
                    <a:pt x="14" y="47"/>
                    <a:pt x="13" y="47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9" y="44"/>
                    <a:pt x="10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4"/>
                    <a:pt x="23" y="44"/>
                    <a:pt x="23" y="45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3" y="44"/>
                  </a:move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5"/>
                    <a:pt x="23" y="45"/>
                  </a:cubicBezTo>
                  <a:cubicBezTo>
                    <a:pt x="23" y="45"/>
                    <a:pt x="23" y="45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lose/>
                  <a:moveTo>
                    <a:pt x="17" y="44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16" y="44"/>
                    <a:pt x="15" y="45"/>
                    <a:pt x="15" y="45"/>
                  </a:cubicBezTo>
                  <a:cubicBezTo>
                    <a:pt x="15" y="45"/>
                    <a:pt x="16" y="46"/>
                    <a:pt x="17" y="46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18" y="45"/>
                    <a:pt x="17" y="45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lose/>
                  <a:moveTo>
                    <a:pt x="23" y="45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30" y="46"/>
                  </a:moveTo>
                  <a:cubicBezTo>
                    <a:pt x="31" y="46"/>
                    <a:pt x="32" y="46"/>
                    <a:pt x="33" y="46"/>
                  </a:cubicBezTo>
                  <a:cubicBezTo>
                    <a:pt x="31" y="47"/>
                    <a:pt x="32" y="47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lose/>
                  <a:moveTo>
                    <a:pt x="18" y="44"/>
                  </a:move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lose/>
                  <a:moveTo>
                    <a:pt x="22" y="45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6"/>
                  </a:cubicBezTo>
                  <a:cubicBezTo>
                    <a:pt x="22" y="46"/>
                    <a:pt x="22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lose/>
                  <a:moveTo>
                    <a:pt x="24" y="45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5" y="46"/>
                    <a:pt x="25" y="46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7"/>
                    <a:pt x="24" y="46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23" y="45"/>
                  </a:move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23" y="45"/>
                  </a:moveTo>
                  <a:cubicBezTo>
                    <a:pt x="23" y="45"/>
                    <a:pt x="23" y="45"/>
                    <a:pt x="23" y="46"/>
                  </a:cubicBezTo>
                  <a:cubicBezTo>
                    <a:pt x="23" y="47"/>
                    <a:pt x="23" y="48"/>
                    <a:pt x="23" y="50"/>
                  </a:cubicBezTo>
                  <a:cubicBezTo>
                    <a:pt x="23" y="49"/>
                    <a:pt x="21" y="48"/>
                    <a:pt x="21" y="48"/>
                  </a:cubicBezTo>
                  <a:cubicBezTo>
                    <a:pt x="21" y="47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5"/>
                    <a:pt x="23" y="45"/>
                  </a:cubicBezTo>
                  <a:cubicBezTo>
                    <a:pt x="23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lose/>
                  <a:moveTo>
                    <a:pt x="34" y="47"/>
                  </a:moveTo>
                  <a:cubicBezTo>
                    <a:pt x="34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8"/>
                    <a:pt x="32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3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lose/>
                  <a:moveTo>
                    <a:pt x="28" y="46"/>
                  </a:moveTo>
                  <a:cubicBezTo>
                    <a:pt x="27" y="46"/>
                    <a:pt x="27" y="46"/>
                    <a:pt x="26" y="46"/>
                  </a:cubicBezTo>
                  <a:cubicBezTo>
                    <a:pt x="28" y="47"/>
                    <a:pt x="27" y="47"/>
                    <a:pt x="30" y="47"/>
                  </a:cubicBezTo>
                  <a:cubicBezTo>
                    <a:pt x="30" y="47"/>
                    <a:pt x="30" y="46"/>
                    <a:pt x="30" y="46"/>
                  </a:cubicBezTo>
                  <a:cubicBezTo>
                    <a:pt x="30" y="46"/>
                    <a:pt x="29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23" y="46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9"/>
                    <a:pt x="23" y="50"/>
                  </a:cubicBezTo>
                  <a:cubicBezTo>
                    <a:pt x="23" y="50"/>
                    <a:pt x="24" y="51"/>
                    <a:pt x="24" y="51"/>
                  </a:cubicBezTo>
                  <a:cubicBezTo>
                    <a:pt x="24" y="50"/>
                    <a:pt x="24" y="48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7"/>
                    <a:pt x="23" y="47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23" y="46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20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19" y="46"/>
                    <a:pt x="19" y="46"/>
                  </a:cubicBezTo>
                  <a:cubicBezTo>
                    <a:pt x="19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lose/>
                  <a:moveTo>
                    <a:pt x="18" y="45"/>
                  </a:moveTo>
                  <a:cubicBezTo>
                    <a:pt x="19" y="46"/>
                    <a:pt x="19" y="45"/>
                    <a:pt x="19" y="46"/>
                  </a:cubicBezTo>
                  <a:cubicBezTo>
                    <a:pt x="19" y="46"/>
                    <a:pt x="19" y="46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30" y="47"/>
                  </a:moveTo>
                  <a:cubicBezTo>
                    <a:pt x="30" y="47"/>
                    <a:pt x="31" y="47"/>
                    <a:pt x="31" y="47"/>
                  </a:cubicBezTo>
                  <a:cubicBezTo>
                    <a:pt x="31" y="47"/>
                    <a:pt x="30" y="48"/>
                    <a:pt x="30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9" y="47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lose/>
                  <a:moveTo>
                    <a:pt x="28" y="47"/>
                  </a:moveTo>
                  <a:cubicBezTo>
                    <a:pt x="28" y="47"/>
                    <a:pt x="29" y="47"/>
                    <a:pt x="29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lose/>
                  <a:moveTo>
                    <a:pt x="36" y="48"/>
                  </a:moveTo>
                  <a:cubicBezTo>
                    <a:pt x="36" y="48"/>
                    <a:pt x="35" y="48"/>
                    <a:pt x="35" y="48"/>
                  </a:cubicBezTo>
                  <a:cubicBezTo>
                    <a:pt x="35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lose/>
                  <a:moveTo>
                    <a:pt x="31" y="48"/>
                  </a:moveTo>
                  <a:cubicBezTo>
                    <a:pt x="31" y="47"/>
                    <a:pt x="32" y="47"/>
                    <a:pt x="33" y="47"/>
                  </a:cubicBezTo>
                  <a:cubicBezTo>
                    <a:pt x="32" y="47"/>
                    <a:pt x="31" y="48"/>
                    <a:pt x="30" y="48"/>
                  </a:cubicBezTo>
                  <a:cubicBezTo>
                    <a:pt x="30" y="48"/>
                    <a:pt x="30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2" y="48"/>
                  </a:moveTo>
                  <a:cubicBezTo>
                    <a:pt x="33" y="48"/>
                    <a:pt x="34" y="48"/>
                    <a:pt x="35" y="48"/>
                  </a:cubicBezTo>
                  <a:cubicBezTo>
                    <a:pt x="35" y="49"/>
                    <a:pt x="34" y="49"/>
                    <a:pt x="34" y="49"/>
                  </a:cubicBezTo>
                  <a:cubicBezTo>
                    <a:pt x="33" y="49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lose/>
                  <a:moveTo>
                    <a:pt x="30" y="48"/>
                  </a:move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lose/>
                  <a:moveTo>
                    <a:pt x="32" y="48"/>
                  </a:moveTo>
                  <a:cubicBezTo>
                    <a:pt x="32" y="48"/>
                    <a:pt x="31" y="48"/>
                    <a:pt x="30" y="48"/>
                  </a:cubicBezTo>
                  <a:cubicBezTo>
                    <a:pt x="30" y="48"/>
                    <a:pt x="29" y="48"/>
                    <a:pt x="28" y="48"/>
                  </a:cubicBezTo>
                  <a:cubicBezTo>
                    <a:pt x="28" y="48"/>
                    <a:pt x="29" y="48"/>
                    <a:pt x="29" y="48"/>
                  </a:cubicBezTo>
                  <a:cubicBezTo>
                    <a:pt x="29" y="48"/>
                    <a:pt x="30" y="49"/>
                    <a:pt x="31" y="49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3" y="49"/>
                    <a:pt x="33" y="49"/>
                    <a:pt x="34" y="49"/>
                  </a:cubicBezTo>
                  <a:cubicBezTo>
                    <a:pt x="33" y="49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lose/>
                  <a:moveTo>
                    <a:pt x="26" y="47"/>
                  </a:move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8"/>
                    <a:pt x="27" y="48"/>
                  </a:cubicBezTo>
                  <a:cubicBezTo>
                    <a:pt x="27" y="48"/>
                    <a:pt x="27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lose/>
                  <a:moveTo>
                    <a:pt x="17" y="46"/>
                  </a:moveTo>
                  <a:cubicBezTo>
                    <a:pt x="17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7" y="46"/>
                  </a:moveTo>
                  <a:cubicBezTo>
                    <a:pt x="16" y="46"/>
                    <a:pt x="15" y="45"/>
                    <a:pt x="15" y="45"/>
                  </a:cubicBezTo>
                  <a:cubicBezTo>
                    <a:pt x="14" y="45"/>
                    <a:pt x="14" y="45"/>
                    <a:pt x="14" y="46"/>
                  </a:cubicBezTo>
                  <a:cubicBezTo>
                    <a:pt x="14" y="46"/>
                    <a:pt x="16" y="47"/>
                    <a:pt x="16" y="47"/>
                  </a:cubicBezTo>
                  <a:cubicBezTo>
                    <a:pt x="17" y="47"/>
                    <a:pt x="17" y="46"/>
                    <a:pt x="18" y="46"/>
                  </a:cubicBezTo>
                  <a:cubicBezTo>
                    <a:pt x="17" y="46"/>
                    <a:pt x="16" y="46"/>
                    <a:pt x="16" y="46"/>
                  </a:cubicBezTo>
                  <a:cubicBezTo>
                    <a:pt x="16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19" y="46"/>
                  </a:move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lose/>
                  <a:moveTo>
                    <a:pt x="18" y="46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7"/>
                    <a:pt x="17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lose/>
                  <a:moveTo>
                    <a:pt x="28" y="48"/>
                  </a:moveTo>
                  <a:cubicBezTo>
                    <a:pt x="28" y="48"/>
                    <a:pt x="27" y="47"/>
                    <a:pt x="27" y="47"/>
                  </a:cubicBezTo>
                  <a:cubicBezTo>
                    <a:pt x="27" y="47"/>
                    <a:pt x="27" y="48"/>
                    <a:pt x="27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7" y="48"/>
                  </a:cubicBezTo>
                  <a:cubicBezTo>
                    <a:pt x="27" y="48"/>
                    <a:pt x="28" y="48"/>
                    <a:pt x="28" y="48"/>
                  </a:cubicBezTo>
                  <a:cubicBezTo>
                    <a:pt x="29" y="48"/>
                    <a:pt x="30" y="49"/>
                    <a:pt x="31" y="49"/>
                  </a:cubicBezTo>
                  <a:cubicBezTo>
                    <a:pt x="30" y="49"/>
                    <a:pt x="30" y="49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27" y="48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lose/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lose/>
                  <a:moveTo>
                    <a:pt x="2" y="44"/>
                  </a:moveTo>
                  <a:cubicBezTo>
                    <a:pt x="2" y="44"/>
                    <a:pt x="2" y="44"/>
                    <a:pt x="2" y="45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1" y="43"/>
                    <a:pt x="1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lose/>
                  <a:moveTo>
                    <a:pt x="9" y="45"/>
                  </a:moveTo>
                  <a:cubicBezTo>
                    <a:pt x="7" y="45"/>
                    <a:pt x="8" y="45"/>
                    <a:pt x="7" y="46"/>
                  </a:cubicBezTo>
                  <a:cubicBezTo>
                    <a:pt x="8" y="47"/>
                    <a:pt x="8" y="47"/>
                    <a:pt x="10" y="47"/>
                  </a:cubicBezTo>
                  <a:cubicBezTo>
                    <a:pt x="9" y="47"/>
                    <a:pt x="9" y="47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lose/>
                  <a:moveTo>
                    <a:pt x="34" y="49"/>
                  </a:moveTo>
                  <a:cubicBezTo>
                    <a:pt x="34" y="49"/>
                    <a:pt x="34" y="49"/>
                    <a:pt x="35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lose/>
                  <a:moveTo>
                    <a:pt x="4" y="45"/>
                  </a:moveTo>
                  <a:cubicBezTo>
                    <a:pt x="4" y="45"/>
                    <a:pt x="3" y="45"/>
                    <a:pt x="3" y="44"/>
                  </a:cubicBezTo>
                  <a:cubicBezTo>
                    <a:pt x="4" y="45"/>
                    <a:pt x="5" y="45"/>
                    <a:pt x="6" y="46"/>
                  </a:cubicBezTo>
                  <a:cubicBezTo>
                    <a:pt x="6" y="46"/>
                    <a:pt x="6" y="46"/>
                    <a:pt x="5" y="46"/>
                  </a:cubicBezTo>
                  <a:cubicBezTo>
                    <a:pt x="5" y="46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lose/>
                  <a:moveTo>
                    <a:pt x="20" y="47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20" y="48"/>
                    <a:pt x="20" y="48"/>
                  </a:cubicBezTo>
                  <a:cubicBezTo>
                    <a:pt x="20" y="48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lose/>
                  <a:moveTo>
                    <a:pt x="26" y="48"/>
                  </a:moveTo>
                  <a:cubicBezTo>
                    <a:pt x="26" y="48"/>
                    <a:pt x="27" y="48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7" y="49"/>
                    <a:pt x="27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lose/>
                  <a:moveTo>
                    <a:pt x="28" y="49"/>
                  </a:moveTo>
                  <a:cubicBezTo>
                    <a:pt x="28" y="49"/>
                    <a:pt x="29" y="50"/>
                    <a:pt x="30" y="51"/>
                  </a:cubicBezTo>
                  <a:cubicBezTo>
                    <a:pt x="29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35" y="50"/>
                  </a:moveTo>
                  <a:cubicBezTo>
                    <a:pt x="35" y="50"/>
                    <a:pt x="34" y="49"/>
                    <a:pt x="34" y="49"/>
                  </a:cubicBezTo>
                  <a:cubicBezTo>
                    <a:pt x="34" y="49"/>
                    <a:pt x="34" y="50"/>
                    <a:pt x="33" y="50"/>
                  </a:cubicBezTo>
                  <a:cubicBezTo>
                    <a:pt x="34" y="50"/>
                    <a:pt x="34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lose/>
                  <a:moveTo>
                    <a:pt x="10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11" y="46"/>
                    <a:pt x="12" y="47"/>
                    <a:pt x="14" y="47"/>
                  </a:cubicBezTo>
                  <a:cubicBezTo>
                    <a:pt x="13" y="47"/>
                    <a:pt x="12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lose/>
                  <a:moveTo>
                    <a:pt x="29" y="49"/>
                  </a:moveTo>
                  <a:cubicBezTo>
                    <a:pt x="29" y="49"/>
                    <a:pt x="29" y="49"/>
                    <a:pt x="28" y="49"/>
                  </a:cubicBezTo>
                  <a:cubicBezTo>
                    <a:pt x="29" y="49"/>
                    <a:pt x="30" y="51"/>
                    <a:pt x="30" y="51"/>
                  </a:cubicBezTo>
                  <a:cubicBezTo>
                    <a:pt x="30" y="50"/>
                    <a:pt x="29" y="50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lose/>
                  <a:moveTo>
                    <a:pt x="6" y="46"/>
                  </a:moveTo>
                  <a:cubicBezTo>
                    <a:pt x="6" y="46"/>
                    <a:pt x="6" y="46"/>
                    <a:pt x="7" y="46"/>
                  </a:cubicBezTo>
                  <a:cubicBezTo>
                    <a:pt x="7" y="46"/>
                    <a:pt x="7" y="46"/>
                    <a:pt x="8" y="47"/>
                  </a:cubicBezTo>
                  <a:cubicBezTo>
                    <a:pt x="7" y="46"/>
                    <a:pt x="7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lose/>
                  <a:moveTo>
                    <a:pt x="36" y="50"/>
                  </a:moveTo>
                  <a:cubicBezTo>
                    <a:pt x="36" y="50"/>
                    <a:pt x="36" y="50"/>
                    <a:pt x="37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lose/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lose/>
                  <a:moveTo>
                    <a:pt x="7" y="47"/>
                  </a:moveTo>
                  <a:cubicBezTo>
                    <a:pt x="6" y="46"/>
                    <a:pt x="6" y="46"/>
                    <a:pt x="5" y="47"/>
                  </a:cubicBezTo>
                  <a:cubicBezTo>
                    <a:pt x="5" y="47"/>
                    <a:pt x="6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lose/>
                  <a:moveTo>
                    <a:pt x="13" y="48"/>
                  </a:moveTo>
                  <a:cubicBezTo>
                    <a:pt x="13" y="48"/>
                    <a:pt x="13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lose/>
                  <a:moveTo>
                    <a:pt x="30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0"/>
            <p:cNvSpPr>
              <a:spLocks noEditPoints="1"/>
            </p:cNvSpPr>
            <p:nvPr/>
          </p:nvSpPr>
          <p:spPr bwMode="auto">
            <a:xfrm>
              <a:off x="3725863" y="428625"/>
              <a:ext cx="103188" cy="147638"/>
            </a:xfrm>
            <a:custGeom>
              <a:avLst/>
              <a:gdLst>
                <a:gd name="T0" fmla="*/ 8 w 38"/>
                <a:gd name="T1" fmla="*/ 22 h 54"/>
                <a:gd name="T2" fmla="*/ 6 w 38"/>
                <a:gd name="T3" fmla="*/ 17 h 54"/>
                <a:gd name="T4" fmla="*/ 9 w 38"/>
                <a:gd name="T5" fmla="*/ 15 h 54"/>
                <a:gd name="T6" fmla="*/ 14 w 38"/>
                <a:gd name="T7" fmla="*/ 11 h 54"/>
                <a:gd name="T8" fmla="*/ 16 w 38"/>
                <a:gd name="T9" fmla="*/ 6 h 54"/>
                <a:gd name="T10" fmla="*/ 19 w 38"/>
                <a:gd name="T11" fmla="*/ 1 h 54"/>
                <a:gd name="T12" fmla="*/ 29 w 38"/>
                <a:gd name="T13" fmla="*/ 5 h 54"/>
                <a:gd name="T14" fmla="*/ 29 w 38"/>
                <a:gd name="T15" fmla="*/ 9 h 54"/>
                <a:gd name="T16" fmla="*/ 27 w 38"/>
                <a:gd name="T17" fmla="*/ 13 h 54"/>
                <a:gd name="T18" fmla="*/ 32 w 38"/>
                <a:gd name="T19" fmla="*/ 15 h 54"/>
                <a:gd name="T20" fmla="*/ 35 w 38"/>
                <a:gd name="T21" fmla="*/ 20 h 54"/>
                <a:gd name="T22" fmla="*/ 32 w 38"/>
                <a:gd name="T23" fmla="*/ 26 h 54"/>
                <a:gd name="T24" fmla="*/ 21 w 38"/>
                <a:gd name="T25" fmla="*/ 28 h 54"/>
                <a:gd name="T26" fmla="*/ 23 w 38"/>
                <a:gd name="T27" fmla="*/ 3 h 54"/>
                <a:gd name="T28" fmla="*/ 23 w 38"/>
                <a:gd name="T29" fmla="*/ 4 h 54"/>
                <a:gd name="T30" fmla="*/ 20 w 38"/>
                <a:gd name="T31" fmla="*/ 5 h 54"/>
                <a:gd name="T32" fmla="*/ 20 w 38"/>
                <a:gd name="T33" fmla="*/ 6 h 54"/>
                <a:gd name="T34" fmla="*/ 20 w 38"/>
                <a:gd name="T35" fmla="*/ 7 h 54"/>
                <a:gd name="T36" fmla="*/ 17 w 38"/>
                <a:gd name="T37" fmla="*/ 7 h 54"/>
                <a:gd name="T38" fmla="*/ 20 w 38"/>
                <a:gd name="T39" fmla="*/ 8 h 54"/>
                <a:gd name="T40" fmla="*/ 17 w 38"/>
                <a:gd name="T41" fmla="*/ 8 h 54"/>
                <a:gd name="T42" fmla="*/ 19 w 38"/>
                <a:gd name="T43" fmla="*/ 9 h 54"/>
                <a:gd name="T44" fmla="*/ 18 w 38"/>
                <a:gd name="T45" fmla="*/ 10 h 54"/>
                <a:gd name="T46" fmla="*/ 26 w 38"/>
                <a:gd name="T47" fmla="*/ 12 h 54"/>
                <a:gd name="T48" fmla="*/ 17 w 38"/>
                <a:gd name="T49" fmla="*/ 11 h 54"/>
                <a:gd name="T50" fmla="*/ 19 w 38"/>
                <a:gd name="T51" fmla="*/ 12 h 54"/>
                <a:gd name="T52" fmla="*/ 10 w 38"/>
                <a:gd name="T53" fmla="*/ 11 h 54"/>
                <a:gd name="T54" fmla="*/ 10 w 38"/>
                <a:gd name="T55" fmla="*/ 11 h 54"/>
                <a:gd name="T56" fmla="*/ 27 w 38"/>
                <a:gd name="T57" fmla="*/ 16 h 54"/>
                <a:gd name="T58" fmla="*/ 26 w 38"/>
                <a:gd name="T59" fmla="*/ 16 h 54"/>
                <a:gd name="T60" fmla="*/ 18 w 38"/>
                <a:gd name="T61" fmla="*/ 15 h 54"/>
                <a:gd name="T62" fmla="*/ 15 w 38"/>
                <a:gd name="T63" fmla="*/ 14 h 54"/>
                <a:gd name="T64" fmla="*/ 16 w 38"/>
                <a:gd name="T65" fmla="*/ 15 h 54"/>
                <a:gd name="T66" fmla="*/ 31 w 38"/>
                <a:gd name="T67" fmla="*/ 19 h 54"/>
                <a:gd name="T68" fmla="*/ 17 w 38"/>
                <a:gd name="T69" fmla="*/ 16 h 54"/>
                <a:gd name="T70" fmla="*/ 14 w 38"/>
                <a:gd name="T71" fmla="*/ 15 h 54"/>
                <a:gd name="T72" fmla="*/ 13 w 38"/>
                <a:gd name="T73" fmla="*/ 16 h 54"/>
                <a:gd name="T74" fmla="*/ 32 w 38"/>
                <a:gd name="T75" fmla="*/ 22 h 54"/>
                <a:gd name="T76" fmla="*/ 32 w 38"/>
                <a:gd name="T77" fmla="*/ 21 h 54"/>
                <a:gd name="T78" fmla="*/ 25 w 38"/>
                <a:gd name="T79" fmla="*/ 21 h 54"/>
                <a:gd name="T80" fmla="*/ 29 w 38"/>
                <a:gd name="T81" fmla="*/ 20 h 54"/>
                <a:gd name="T82" fmla="*/ 17 w 38"/>
                <a:gd name="T83" fmla="*/ 17 h 54"/>
                <a:gd name="T84" fmla="*/ 12 w 38"/>
                <a:gd name="T85" fmla="*/ 17 h 54"/>
                <a:gd name="T86" fmla="*/ 13 w 38"/>
                <a:gd name="T87" fmla="*/ 18 h 54"/>
                <a:gd name="T88" fmla="*/ 35 w 38"/>
                <a:gd name="T89" fmla="*/ 23 h 54"/>
                <a:gd name="T90" fmla="*/ 31 w 38"/>
                <a:gd name="T91" fmla="*/ 23 h 54"/>
                <a:gd name="T92" fmla="*/ 24 w 38"/>
                <a:gd name="T93" fmla="*/ 22 h 54"/>
                <a:gd name="T94" fmla="*/ 30 w 38"/>
                <a:gd name="T95" fmla="*/ 24 h 54"/>
                <a:gd name="T96" fmla="*/ 7 w 38"/>
                <a:gd name="T97" fmla="*/ 19 h 54"/>
                <a:gd name="T98" fmla="*/ 30 w 38"/>
                <a:gd name="T99" fmla="*/ 24 h 54"/>
                <a:gd name="T100" fmla="*/ 22 w 38"/>
                <a:gd name="T101" fmla="*/ 22 h 54"/>
                <a:gd name="T102" fmla="*/ 27 w 38"/>
                <a:gd name="T103" fmla="*/ 24 h 54"/>
                <a:gd name="T104" fmla="*/ 7 w 38"/>
                <a:gd name="T105" fmla="*/ 19 h 54"/>
                <a:gd name="T106" fmla="*/ 9 w 38"/>
                <a:gd name="T107" fmla="*/ 20 h 54"/>
                <a:gd name="T108" fmla="*/ 6 w 38"/>
                <a:gd name="T109" fmla="*/ 20 h 54"/>
                <a:gd name="T110" fmla="*/ 7 w 38"/>
                <a:gd name="T111" fmla="*/ 20 h 54"/>
                <a:gd name="T112" fmla="*/ 9 w 38"/>
                <a:gd name="T113" fmla="*/ 21 h 54"/>
                <a:gd name="T114" fmla="*/ 10 w 38"/>
                <a:gd name="T115" fmla="*/ 21 h 54"/>
                <a:gd name="T116" fmla="*/ 27 w 38"/>
                <a:gd name="T117" fmla="*/ 25 h 54"/>
                <a:gd name="T118" fmla="*/ 23 w 38"/>
                <a:gd name="T119" fmla="*/ 25 h 54"/>
                <a:gd name="T120" fmla="*/ 21 w 38"/>
                <a:gd name="T121" fmla="*/ 24 h 54"/>
                <a:gd name="T122" fmla="*/ 29 w 38"/>
                <a:gd name="T123" fmla="*/ 27 h 54"/>
                <a:gd name="T124" fmla="*/ 22 w 38"/>
                <a:gd name="T12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" h="54">
                  <a:moveTo>
                    <a:pt x="11" y="54"/>
                  </a:moveTo>
                  <a:cubicBezTo>
                    <a:pt x="11" y="53"/>
                    <a:pt x="13" y="50"/>
                    <a:pt x="14" y="46"/>
                  </a:cubicBezTo>
                  <a:cubicBezTo>
                    <a:pt x="15" y="42"/>
                    <a:pt x="14" y="38"/>
                    <a:pt x="15" y="35"/>
                  </a:cubicBezTo>
                  <a:cubicBezTo>
                    <a:pt x="15" y="30"/>
                    <a:pt x="18" y="26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6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5"/>
                    <a:pt x="17" y="25"/>
                  </a:cubicBezTo>
                  <a:cubicBezTo>
                    <a:pt x="17" y="26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5" y="26"/>
                    <a:pt x="14" y="26"/>
                  </a:cubicBezTo>
                  <a:cubicBezTo>
                    <a:pt x="14" y="25"/>
                    <a:pt x="15" y="25"/>
                    <a:pt x="16" y="25"/>
                  </a:cubicBezTo>
                  <a:cubicBezTo>
                    <a:pt x="15" y="25"/>
                    <a:pt x="15" y="25"/>
                    <a:pt x="14" y="26"/>
                  </a:cubicBezTo>
                  <a:cubicBezTo>
                    <a:pt x="14" y="26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2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4"/>
                    <a:pt x="13" y="24"/>
                  </a:cubicBezTo>
                  <a:cubicBezTo>
                    <a:pt x="13" y="24"/>
                    <a:pt x="12" y="25"/>
                    <a:pt x="11" y="25"/>
                  </a:cubicBezTo>
                  <a:cubicBezTo>
                    <a:pt x="12" y="25"/>
                    <a:pt x="12" y="25"/>
                    <a:pt x="13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0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9" y="23"/>
                    <a:pt x="8" y="23"/>
                    <a:pt x="8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8" y="23"/>
                    <a:pt x="8" y="23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7" y="23"/>
                    <a:pt x="7" y="23"/>
                  </a:cubicBezTo>
                  <a:cubicBezTo>
                    <a:pt x="7" y="23"/>
                    <a:pt x="7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8" y="22"/>
                    <a:pt x="8" y="22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8" y="22"/>
                    <a:pt x="8" y="22"/>
                  </a:cubicBezTo>
                  <a:cubicBezTo>
                    <a:pt x="7" y="22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3"/>
                    <a:pt x="5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5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1"/>
                    <a:pt x="6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4" y="21"/>
                    <a:pt x="4" y="22"/>
                  </a:cubicBezTo>
                  <a:cubicBezTo>
                    <a:pt x="4" y="21"/>
                    <a:pt x="5" y="21"/>
                    <a:pt x="5" y="21"/>
                  </a:cubicBezTo>
                  <a:cubicBezTo>
                    <a:pt x="4" y="20"/>
                    <a:pt x="5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4" y="20"/>
                    <a:pt x="4" y="20"/>
                    <a:pt x="2" y="20"/>
                  </a:cubicBezTo>
                  <a:cubicBezTo>
                    <a:pt x="2" y="20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1" y="18"/>
                    <a:pt x="0" y="18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0" y="18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8"/>
                    <a:pt x="4" y="17"/>
                  </a:cubicBezTo>
                  <a:cubicBezTo>
                    <a:pt x="4" y="18"/>
                    <a:pt x="4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7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4" y="16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8"/>
                    <a:pt x="8" y="19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9" y="18"/>
                    <a:pt x="9" y="18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8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8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10" y="16"/>
                    <a:pt x="11" y="16"/>
                    <a:pt x="11" y="17"/>
                  </a:cubicBezTo>
                  <a:cubicBezTo>
                    <a:pt x="10" y="16"/>
                    <a:pt x="11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9" y="15"/>
                    <a:pt x="9" y="15"/>
                  </a:cubicBezTo>
                  <a:cubicBezTo>
                    <a:pt x="9" y="15"/>
                    <a:pt x="9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8" y="13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3"/>
                    <a:pt x="10" y="13"/>
                  </a:cubicBezTo>
                  <a:cubicBezTo>
                    <a:pt x="10" y="13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9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2" y="12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2"/>
                    <a:pt x="13" y="12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6" y="12"/>
                    <a:pt x="17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9"/>
                    <a:pt x="13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4" y="9"/>
                    <a:pt x="14" y="8"/>
                    <a:pt x="13" y="8"/>
                  </a:cubicBezTo>
                  <a:cubicBezTo>
                    <a:pt x="14" y="8"/>
                    <a:pt x="14" y="8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3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3" y="7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1" y="7"/>
                    <a:pt x="11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4" y="7"/>
                    <a:pt x="14" y="8"/>
                  </a:cubicBezTo>
                  <a:cubicBezTo>
                    <a:pt x="13" y="6"/>
                    <a:pt x="14" y="7"/>
                    <a:pt x="13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5" y="8"/>
                    <a:pt x="15" y="8"/>
                  </a:cubicBezTo>
                  <a:cubicBezTo>
                    <a:pt x="15" y="8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6" y="7"/>
                    <a:pt x="16" y="7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7" y="6"/>
                    <a:pt x="17" y="6"/>
                    <a:pt x="18" y="6"/>
                  </a:cubicBezTo>
                  <a:cubicBezTo>
                    <a:pt x="17" y="5"/>
                    <a:pt x="17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5"/>
                    <a:pt x="17" y="5"/>
                  </a:cubicBezTo>
                  <a:cubicBezTo>
                    <a:pt x="16" y="5"/>
                    <a:pt x="15" y="4"/>
                    <a:pt x="15" y="3"/>
                  </a:cubicBezTo>
                  <a:cubicBezTo>
                    <a:pt x="15" y="3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7" y="5"/>
                    <a:pt x="17" y="5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8" y="5"/>
                    <a:pt x="18" y="5"/>
                  </a:cubicBezTo>
                  <a:cubicBezTo>
                    <a:pt x="18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5"/>
                    <a:pt x="19" y="5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4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19" y="3"/>
                    <a:pt x="19" y="3"/>
                  </a:cubicBezTo>
                  <a:cubicBezTo>
                    <a:pt x="19" y="3"/>
                    <a:pt x="20" y="3"/>
                    <a:pt x="20" y="4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19" y="3"/>
                    <a:pt x="19" y="2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2"/>
                    <a:pt x="19" y="3"/>
                    <a:pt x="20" y="3"/>
                  </a:cubicBezTo>
                  <a:cubicBezTo>
                    <a:pt x="20" y="2"/>
                    <a:pt x="20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1"/>
                    <a:pt x="19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2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2"/>
                    <a:pt x="22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1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4" y="1"/>
                  </a:cubicBezTo>
                  <a:cubicBezTo>
                    <a:pt x="24" y="1"/>
                    <a:pt x="24" y="1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5" y="1"/>
                    <a:pt x="25" y="0"/>
                  </a:cubicBezTo>
                  <a:cubicBezTo>
                    <a:pt x="25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5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6" y="2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7" y="2"/>
                    <a:pt x="27" y="1"/>
                  </a:cubicBezTo>
                  <a:cubicBezTo>
                    <a:pt x="27" y="2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5"/>
                    <a:pt x="27" y="4"/>
                    <a:pt x="28" y="4"/>
                  </a:cubicBezTo>
                  <a:cubicBezTo>
                    <a:pt x="28" y="4"/>
                    <a:pt x="28" y="4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7" y="5"/>
                    <a:pt x="27" y="5"/>
                  </a:cubicBezTo>
                  <a:cubicBezTo>
                    <a:pt x="28" y="5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9" y="4"/>
                  </a:cubicBezTo>
                  <a:cubicBezTo>
                    <a:pt x="29" y="5"/>
                    <a:pt x="28" y="5"/>
                    <a:pt x="28" y="5"/>
                  </a:cubicBezTo>
                  <a:cubicBezTo>
                    <a:pt x="28" y="5"/>
                    <a:pt x="28" y="5"/>
                    <a:pt x="29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6"/>
                    <a:pt x="28" y="5"/>
                    <a:pt x="27" y="6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7"/>
                    <a:pt x="28" y="7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7" y="7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5" y="7"/>
                    <a:pt x="25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6" y="9"/>
                    <a:pt x="25" y="10"/>
                    <a:pt x="25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9"/>
                    <a:pt x="27" y="10"/>
                    <a:pt x="27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1"/>
                    <a:pt x="28" y="11"/>
                  </a:cubicBezTo>
                  <a:cubicBezTo>
                    <a:pt x="28" y="11"/>
                    <a:pt x="28" y="11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9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9" y="10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8"/>
                    <a:pt x="30" y="8"/>
                  </a:cubicBezTo>
                  <a:cubicBezTo>
                    <a:pt x="30" y="8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1" y="8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1" y="9"/>
                    <a:pt x="32" y="8"/>
                    <a:pt x="32" y="8"/>
                  </a:cubicBezTo>
                  <a:cubicBezTo>
                    <a:pt x="32" y="8"/>
                    <a:pt x="32" y="8"/>
                    <a:pt x="32" y="9"/>
                  </a:cubicBezTo>
                  <a:cubicBezTo>
                    <a:pt x="32" y="9"/>
                    <a:pt x="32" y="9"/>
                    <a:pt x="32" y="8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3" y="9"/>
                    <a:pt x="33" y="9"/>
                  </a:cubicBezTo>
                  <a:cubicBezTo>
                    <a:pt x="33" y="9"/>
                    <a:pt x="33" y="9"/>
                    <a:pt x="32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2" y="9"/>
                    <a:pt x="32" y="10"/>
                    <a:pt x="32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11"/>
                    <a:pt x="32" y="11"/>
                    <a:pt x="32" y="11"/>
                  </a:cubicBezTo>
                  <a:cubicBezTo>
                    <a:pt x="31" y="11"/>
                    <a:pt x="30" y="10"/>
                    <a:pt x="30" y="11"/>
                  </a:cubicBezTo>
                  <a:cubicBezTo>
                    <a:pt x="30" y="11"/>
                    <a:pt x="31" y="11"/>
                    <a:pt x="32" y="11"/>
                  </a:cubicBezTo>
                  <a:cubicBezTo>
                    <a:pt x="31" y="11"/>
                    <a:pt x="30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0" y="11"/>
                    <a:pt x="30" y="11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29" y="12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8" y="12"/>
                    <a:pt x="28" y="12"/>
                  </a:cubicBezTo>
                  <a:cubicBezTo>
                    <a:pt x="28" y="12"/>
                    <a:pt x="28" y="12"/>
                    <a:pt x="29" y="12"/>
                  </a:cubicBezTo>
                  <a:cubicBezTo>
                    <a:pt x="28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6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8" y="13"/>
                    <a:pt x="28" y="13"/>
                  </a:cubicBezTo>
                  <a:cubicBezTo>
                    <a:pt x="28" y="13"/>
                    <a:pt x="27" y="12"/>
                    <a:pt x="27" y="13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3"/>
                    <a:pt x="27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4" y="12"/>
                    <a:pt x="24" y="13"/>
                  </a:cubicBezTo>
                  <a:cubicBezTo>
                    <a:pt x="25" y="13"/>
                    <a:pt x="25" y="13"/>
                    <a:pt x="26" y="14"/>
                  </a:cubicBezTo>
                  <a:cubicBezTo>
                    <a:pt x="25" y="14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3"/>
                    <a:pt x="24" y="13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4" y="14"/>
                    <a:pt x="24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24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5"/>
                  </a:cubicBezTo>
                  <a:cubicBezTo>
                    <a:pt x="23" y="15"/>
                    <a:pt x="23" y="15"/>
                    <a:pt x="23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4"/>
                    <a:pt x="24" y="14"/>
                  </a:cubicBezTo>
                  <a:cubicBezTo>
                    <a:pt x="24" y="14"/>
                    <a:pt x="24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7" y="15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9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4"/>
                    <a:pt x="30" y="14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3"/>
                    <a:pt x="32" y="13"/>
                  </a:cubicBezTo>
                  <a:cubicBezTo>
                    <a:pt x="32" y="13"/>
                    <a:pt x="31" y="14"/>
                    <a:pt x="30" y="14"/>
                  </a:cubicBezTo>
                  <a:cubicBezTo>
                    <a:pt x="30" y="14"/>
                    <a:pt x="31" y="14"/>
                    <a:pt x="31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5"/>
                    <a:pt x="32" y="15"/>
                  </a:cubicBezTo>
                  <a:cubicBezTo>
                    <a:pt x="32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6"/>
                    <a:pt x="31" y="15"/>
                    <a:pt x="31" y="15"/>
                  </a:cubicBezTo>
                  <a:cubicBezTo>
                    <a:pt x="31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0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0" y="16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7"/>
                    <a:pt x="31" y="16"/>
                    <a:pt x="31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17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7"/>
                    <a:pt x="32" y="16"/>
                    <a:pt x="32" y="16"/>
                  </a:cubicBezTo>
                  <a:cubicBezTo>
                    <a:pt x="32" y="16"/>
                    <a:pt x="32" y="17"/>
                    <a:pt x="31" y="17"/>
                  </a:cubicBezTo>
                  <a:cubicBezTo>
                    <a:pt x="32" y="17"/>
                    <a:pt x="33" y="17"/>
                    <a:pt x="33" y="16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3" y="18"/>
                    <a:pt x="34" y="17"/>
                    <a:pt x="35" y="16"/>
                  </a:cubicBezTo>
                  <a:cubicBezTo>
                    <a:pt x="35" y="17"/>
                    <a:pt x="34" y="17"/>
                    <a:pt x="33" y="17"/>
                  </a:cubicBezTo>
                  <a:cubicBezTo>
                    <a:pt x="33" y="17"/>
                    <a:pt x="34" y="17"/>
                    <a:pt x="34" y="17"/>
                  </a:cubicBezTo>
                  <a:cubicBezTo>
                    <a:pt x="34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5" y="19"/>
                    <a:pt x="35" y="19"/>
                  </a:cubicBezTo>
                  <a:cubicBezTo>
                    <a:pt x="35" y="19"/>
                    <a:pt x="35" y="19"/>
                    <a:pt x="36" y="19"/>
                  </a:cubicBezTo>
                  <a:cubicBezTo>
                    <a:pt x="35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3" y="20"/>
                    <a:pt x="32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4" y="20"/>
                  </a:cubicBezTo>
                  <a:cubicBezTo>
                    <a:pt x="34" y="20"/>
                    <a:pt x="34" y="19"/>
                    <a:pt x="35" y="19"/>
                  </a:cubicBezTo>
                  <a:cubicBezTo>
                    <a:pt x="35" y="19"/>
                    <a:pt x="34" y="20"/>
                    <a:pt x="34" y="20"/>
                  </a:cubicBezTo>
                  <a:cubicBezTo>
                    <a:pt x="34" y="20"/>
                    <a:pt x="35" y="20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5" y="20"/>
                    <a:pt x="34" y="21"/>
                    <a:pt x="34" y="21"/>
                  </a:cubicBez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2"/>
                    <a:pt x="35" y="22"/>
                  </a:cubicBezTo>
                  <a:cubicBezTo>
                    <a:pt x="35" y="22"/>
                    <a:pt x="35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4" y="22"/>
                    <a:pt x="34" y="23"/>
                  </a:cubicBezTo>
                  <a:cubicBezTo>
                    <a:pt x="35" y="23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37" y="22"/>
                    <a:pt x="37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8" y="23"/>
                    <a:pt x="38" y="23"/>
                  </a:cubicBezTo>
                  <a:cubicBezTo>
                    <a:pt x="38" y="23"/>
                    <a:pt x="38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4"/>
                    <a:pt x="37" y="23"/>
                    <a:pt x="36" y="24"/>
                  </a:cubicBezTo>
                  <a:cubicBezTo>
                    <a:pt x="37" y="23"/>
                    <a:pt x="38" y="24"/>
                    <a:pt x="38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5" y="24"/>
                    <a:pt x="35" y="24"/>
                  </a:cubicBezTo>
                  <a:cubicBezTo>
                    <a:pt x="36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7" y="25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5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2" y="26"/>
                    <a:pt x="32" y="26"/>
                  </a:cubicBezTo>
                  <a:cubicBezTo>
                    <a:pt x="32" y="26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3" y="27"/>
                    <a:pt x="33" y="27"/>
                  </a:cubicBezTo>
                  <a:cubicBezTo>
                    <a:pt x="33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6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2" y="27"/>
                  </a:cubicBezTo>
                  <a:cubicBezTo>
                    <a:pt x="31" y="27"/>
                    <a:pt x="30" y="27"/>
                    <a:pt x="29" y="27"/>
                  </a:cubicBezTo>
                  <a:cubicBezTo>
                    <a:pt x="29" y="27"/>
                    <a:pt x="30" y="28"/>
                    <a:pt x="30" y="28"/>
                  </a:cubicBezTo>
                  <a:cubicBezTo>
                    <a:pt x="30" y="28"/>
                    <a:pt x="29" y="28"/>
                    <a:pt x="29" y="27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8" y="27"/>
                    <a:pt x="28" y="27"/>
                  </a:cubicBezTo>
                  <a:cubicBezTo>
                    <a:pt x="28" y="27"/>
                    <a:pt x="29" y="28"/>
                    <a:pt x="29" y="28"/>
                  </a:cubicBezTo>
                  <a:cubicBezTo>
                    <a:pt x="28" y="28"/>
                    <a:pt x="28" y="27"/>
                    <a:pt x="27" y="27"/>
                  </a:cubicBezTo>
                  <a:cubicBezTo>
                    <a:pt x="27" y="27"/>
                    <a:pt x="28" y="28"/>
                    <a:pt x="28" y="28"/>
                  </a:cubicBezTo>
                  <a:cubicBezTo>
                    <a:pt x="28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5" y="28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7"/>
                    <a:pt x="23" y="27"/>
                  </a:cubicBezTo>
                  <a:cubicBezTo>
                    <a:pt x="24" y="28"/>
                    <a:pt x="24" y="28"/>
                    <a:pt x="24" y="29"/>
                  </a:cubicBezTo>
                  <a:cubicBezTo>
                    <a:pt x="24" y="28"/>
                    <a:pt x="23" y="27"/>
                    <a:pt x="22" y="26"/>
                  </a:cubicBezTo>
                  <a:cubicBezTo>
                    <a:pt x="22" y="26"/>
                    <a:pt x="22" y="27"/>
                    <a:pt x="23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2" y="27"/>
                    <a:pt x="22" y="28"/>
                  </a:cubicBezTo>
                  <a:cubicBezTo>
                    <a:pt x="21" y="28"/>
                    <a:pt x="21" y="27"/>
                    <a:pt x="21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8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7"/>
                    <a:pt x="17" y="30"/>
                    <a:pt x="17" y="35"/>
                  </a:cubicBezTo>
                  <a:cubicBezTo>
                    <a:pt x="16" y="39"/>
                    <a:pt x="17" y="43"/>
                    <a:pt x="17" y="46"/>
                  </a:cubicBezTo>
                  <a:cubicBezTo>
                    <a:pt x="16" y="51"/>
                    <a:pt x="14" y="54"/>
                    <a:pt x="14" y="54"/>
                  </a:cubicBezTo>
                  <a:cubicBezTo>
                    <a:pt x="13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lose/>
                  <a:moveTo>
                    <a:pt x="22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lose/>
                  <a:moveTo>
                    <a:pt x="22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lose/>
                  <a:moveTo>
                    <a:pt x="24" y="2"/>
                  </a:move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lose/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lose/>
                  <a:moveTo>
                    <a:pt x="23" y="2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7" y="3"/>
                  </a:moveTo>
                  <a:cubicBezTo>
                    <a:pt x="27" y="3"/>
                    <a:pt x="27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4" y="3"/>
                  </a:move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4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lose/>
                  <a:moveTo>
                    <a:pt x="24" y="4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3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5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lose/>
                  <a:moveTo>
                    <a:pt x="20" y="3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lose/>
                  <a:moveTo>
                    <a:pt x="25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lose/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lose/>
                  <a:moveTo>
                    <a:pt x="26" y="6"/>
                  </a:moveTo>
                  <a:cubicBezTo>
                    <a:pt x="26" y="6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2" y="5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21" y="5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22" y="5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18" y="5"/>
                  </a:moveTo>
                  <a:cubicBezTo>
                    <a:pt x="18" y="5"/>
                    <a:pt x="18" y="5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lose/>
                  <a:moveTo>
                    <a:pt x="20" y="5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2" y="6"/>
                  </a:moveTo>
                  <a:cubicBezTo>
                    <a:pt x="22" y="6"/>
                    <a:pt x="21" y="6"/>
                    <a:pt x="21" y="6"/>
                  </a:cubicBezTo>
                  <a:cubicBezTo>
                    <a:pt x="21" y="6"/>
                    <a:pt x="21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19" y="6"/>
                  </a:moveTo>
                  <a:cubicBezTo>
                    <a:pt x="19" y="6"/>
                    <a:pt x="18" y="6"/>
                    <a:pt x="18" y="5"/>
                  </a:cubicBezTo>
                  <a:cubicBezTo>
                    <a:pt x="18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21" y="7"/>
                  </a:moveTo>
                  <a:cubicBezTo>
                    <a:pt x="22" y="7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1" y="6"/>
                  </a:moveTo>
                  <a:cubicBezTo>
                    <a:pt x="21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33" y="9"/>
                  </a:move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6" y="6"/>
                  </a:move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1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7"/>
                    <a:pt x="21" y="7"/>
                    <a:pt x="21" y="8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31" y="10"/>
                  </a:moveTo>
                  <a:cubicBezTo>
                    <a:pt x="31" y="10"/>
                    <a:pt x="32" y="10"/>
                    <a:pt x="32" y="10"/>
                  </a:cubicBezTo>
                  <a:cubicBezTo>
                    <a:pt x="32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lose/>
                  <a:moveTo>
                    <a:pt x="25" y="9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lose/>
                  <a:moveTo>
                    <a:pt x="16" y="7"/>
                  </a:moveTo>
                  <a:cubicBezTo>
                    <a:pt x="16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28" y="10"/>
                  </a:moveTo>
                  <a:cubicBezTo>
                    <a:pt x="28" y="10"/>
                    <a:pt x="28" y="9"/>
                    <a:pt x="28" y="9"/>
                  </a:cubicBezTo>
                  <a:cubicBezTo>
                    <a:pt x="28" y="10"/>
                    <a:pt x="27" y="10"/>
                    <a:pt x="27" y="10"/>
                  </a:cubicBezTo>
                  <a:cubicBezTo>
                    <a:pt x="27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7" y="10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13" y="7"/>
                  </a:moveTo>
                  <a:cubicBezTo>
                    <a:pt x="13" y="6"/>
                    <a:pt x="12" y="5"/>
                    <a:pt x="12" y="5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13" y="7"/>
                  </a:move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17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  <a:moveTo>
                    <a:pt x="18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8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5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5" y="9"/>
                  </a:moveTo>
                  <a:cubicBezTo>
                    <a:pt x="15" y="9"/>
                    <a:pt x="15" y="8"/>
                    <a:pt x="15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8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28" y="11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2"/>
                    <a:pt x="29" y="12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lose/>
                  <a:moveTo>
                    <a:pt x="19" y="9"/>
                  </a:moveTo>
                  <a:cubicBezTo>
                    <a:pt x="19" y="9"/>
                    <a:pt x="18" y="9"/>
                    <a:pt x="18" y="9"/>
                  </a:cubicBezTo>
                  <a:cubicBezTo>
                    <a:pt x="18" y="9"/>
                    <a:pt x="18" y="9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26" y="11"/>
                  </a:move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15" y="9"/>
                  </a:moveTo>
                  <a:cubicBezTo>
                    <a:pt x="15" y="9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17" y="10"/>
                  </a:moveTo>
                  <a:cubicBezTo>
                    <a:pt x="17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4" y="12"/>
                    <a:pt x="24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15" y="9"/>
                  </a:moveTo>
                  <a:cubicBezTo>
                    <a:pt x="15" y="9"/>
                    <a:pt x="16" y="10"/>
                    <a:pt x="16" y="10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8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5" y="12"/>
                    <a:pt x="25" y="12"/>
                  </a:cubicBezTo>
                  <a:cubicBezTo>
                    <a:pt x="25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16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lose/>
                  <a:moveTo>
                    <a:pt x="19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  <a:moveTo>
                    <a:pt x="15" y="11"/>
                  </a:moveTo>
                  <a:cubicBezTo>
                    <a:pt x="14" y="11"/>
                    <a:pt x="14" y="11"/>
                    <a:pt x="14" y="10"/>
                  </a:cubicBezTo>
                  <a:cubicBezTo>
                    <a:pt x="15" y="10"/>
                    <a:pt x="15" y="10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24" y="13"/>
                  </a:move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lose/>
                  <a:moveTo>
                    <a:pt x="30" y="14"/>
                  </a:move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31" y="15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lose/>
                  <a:moveTo>
                    <a:pt x="18" y="12"/>
                  </a:moveTo>
                  <a:cubicBezTo>
                    <a:pt x="18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32" y="15"/>
                  </a:moveTo>
                  <a:cubicBezTo>
                    <a:pt x="32" y="15"/>
                    <a:pt x="32" y="15"/>
                    <a:pt x="33" y="15"/>
                  </a:cubicBezTo>
                  <a:cubicBezTo>
                    <a:pt x="32" y="15"/>
                    <a:pt x="32" y="15"/>
                    <a:pt x="31" y="15"/>
                  </a:cubicBezTo>
                  <a:cubicBezTo>
                    <a:pt x="31" y="15"/>
                    <a:pt x="31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lose/>
                  <a:moveTo>
                    <a:pt x="16" y="1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6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2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5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30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30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30" y="16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31" y="16"/>
                  </a:move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9" y="16"/>
                  </a:moveTo>
                  <a:cubicBezTo>
                    <a:pt x="29" y="16"/>
                    <a:pt x="29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27" y="16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29" y="16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6" y="15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5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6" y="15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17" y="13"/>
                  </a:moveTo>
                  <a:cubicBezTo>
                    <a:pt x="17" y="13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3" y="15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3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11" y="13"/>
                  </a:moveTo>
                  <a:cubicBezTo>
                    <a:pt x="11" y="13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4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lose/>
                  <a:moveTo>
                    <a:pt x="31" y="17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4" y="18"/>
                  </a:moveTo>
                  <a:cubicBezTo>
                    <a:pt x="34" y="18"/>
                    <a:pt x="33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3" y="18"/>
                  </a:cubicBezTo>
                  <a:cubicBezTo>
                    <a:pt x="33" y="18"/>
                    <a:pt x="32" y="18"/>
                    <a:pt x="32" y="18"/>
                  </a:cubicBezTo>
                  <a:cubicBezTo>
                    <a:pt x="33" y="18"/>
                    <a:pt x="33" y="18"/>
                    <a:pt x="34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1" y="13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32" y="18"/>
                  </a:moveTo>
                  <a:cubicBezTo>
                    <a:pt x="32" y="18"/>
                    <a:pt x="32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29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4"/>
                    <a:pt x="16" y="14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lose/>
                  <a:moveTo>
                    <a:pt x="14" y="14"/>
                  </a:move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1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3" y="18"/>
                  </a:moveTo>
                  <a:cubicBezTo>
                    <a:pt x="33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lose/>
                  <a:moveTo>
                    <a:pt x="14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0" y="18"/>
                  </a:moveTo>
                  <a:cubicBezTo>
                    <a:pt x="30" y="18"/>
                    <a:pt x="30" y="18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8"/>
                    <a:pt x="31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lose/>
                  <a:moveTo>
                    <a:pt x="31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2" y="19"/>
                  </a:moveTo>
                  <a:cubicBezTo>
                    <a:pt x="32" y="19"/>
                    <a:pt x="32" y="19"/>
                    <a:pt x="33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29" y="18"/>
                  </a:move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2" y="14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8" y="19"/>
                    <a:pt x="28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8" y="18"/>
                    <a:pt x="28" y="18"/>
                  </a:cubicBezTo>
                  <a:cubicBezTo>
                    <a:pt x="29" y="18"/>
                    <a:pt x="29" y="18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0" y="19"/>
                  </a:cubicBezTo>
                  <a:cubicBezTo>
                    <a:pt x="30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13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32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3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6" y="18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5" y="18"/>
                    <a:pt x="25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lose/>
                  <a:moveTo>
                    <a:pt x="32" y="20"/>
                  </a:moveTo>
                  <a:cubicBezTo>
                    <a:pt x="32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19"/>
                    <a:pt x="31" y="19"/>
                  </a:cubicBezTo>
                  <a:cubicBezTo>
                    <a:pt x="31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14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7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0" y="15"/>
                  </a:moveTo>
                  <a:cubicBezTo>
                    <a:pt x="10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25" y="18"/>
                  </a:moveTo>
                  <a:cubicBezTo>
                    <a:pt x="25" y="18"/>
                    <a:pt x="24" y="18"/>
                    <a:pt x="24" y="18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27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3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7"/>
                    <a:pt x="17" y="17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lose/>
                  <a:moveTo>
                    <a:pt x="28" y="19"/>
                  </a:move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9"/>
                    <a:pt x="26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6" y="19"/>
                    <a:pt x="26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33" y="20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1"/>
                    <a:pt x="32" y="21"/>
                    <a:pt x="32" y="22"/>
                  </a:cubicBezTo>
                  <a:cubicBezTo>
                    <a:pt x="33" y="21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32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2" y="21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30" y="20"/>
                  </a:moveTo>
                  <a:cubicBezTo>
                    <a:pt x="31" y="20"/>
                    <a:pt x="31" y="20"/>
                    <a:pt x="32" y="20"/>
                  </a:cubicBezTo>
                  <a:cubicBezTo>
                    <a:pt x="31" y="21"/>
                    <a:pt x="31" y="21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1"/>
                    <a:pt x="31" y="21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1"/>
                    <a:pt x="30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19"/>
                    <a:pt x="29" y="19"/>
                  </a:cubicBezTo>
                  <a:cubicBezTo>
                    <a:pt x="30" y="20"/>
                    <a:pt x="30" y="20"/>
                    <a:pt x="31" y="20"/>
                  </a:cubicBezTo>
                  <a:cubicBezTo>
                    <a:pt x="31" y="20"/>
                    <a:pt x="31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lose/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1"/>
                    <a:pt x="31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8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6" y="19"/>
                  </a:moveTo>
                  <a:cubicBezTo>
                    <a:pt x="26" y="19"/>
                    <a:pt x="27" y="19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6" y="19"/>
                    <a:pt x="26" y="19"/>
                  </a:cubicBezTo>
                  <a:cubicBezTo>
                    <a:pt x="26" y="19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2" y="21"/>
                  </a:moveTo>
                  <a:cubicBezTo>
                    <a:pt x="32" y="21"/>
                    <a:pt x="32" y="21"/>
                    <a:pt x="32" y="20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lose/>
                  <a:moveTo>
                    <a:pt x="25" y="19"/>
                  </a:moveTo>
                  <a:cubicBezTo>
                    <a:pt x="26" y="19"/>
                    <a:pt x="25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6" y="22"/>
                    <a:pt x="25" y="22"/>
                  </a:cubicBezTo>
                  <a:cubicBezTo>
                    <a:pt x="25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5" y="21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1"/>
                    <a:pt x="25" y="21"/>
                  </a:cubicBezTo>
                  <a:cubicBezTo>
                    <a:pt x="25" y="21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3" y="21"/>
                    <a:pt x="23" y="22"/>
                  </a:cubicBezTo>
                  <a:cubicBezTo>
                    <a:pt x="23" y="22"/>
                    <a:pt x="23" y="22"/>
                    <a:pt x="22" y="22"/>
                  </a:cubicBezTo>
                  <a:cubicBezTo>
                    <a:pt x="23" y="22"/>
                    <a:pt x="23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2"/>
                    <a:pt x="22" y="22"/>
                  </a:cubicBezTo>
                  <a:cubicBezTo>
                    <a:pt x="22" y="22"/>
                    <a:pt x="23" y="22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1" y="22"/>
                    <a:pt x="21" y="23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20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20"/>
                    <a:pt x="23" y="20"/>
                  </a:cubicBezTo>
                  <a:cubicBezTo>
                    <a:pt x="23" y="20"/>
                    <a:pt x="23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16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20"/>
                    <a:pt x="17" y="20"/>
                  </a:cubicBezTo>
                  <a:cubicBezTo>
                    <a:pt x="17" y="20"/>
                    <a:pt x="16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8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7" y="19"/>
                    <a:pt x="17" y="19"/>
                  </a:cubicBezTo>
                  <a:cubicBezTo>
                    <a:pt x="17" y="19"/>
                    <a:pt x="18" y="19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7"/>
                    <a:pt x="12" y="17"/>
                  </a:cubicBezTo>
                  <a:cubicBezTo>
                    <a:pt x="12" y="17"/>
                    <a:pt x="12" y="17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lose/>
                  <a:moveTo>
                    <a:pt x="35" y="22"/>
                  </a:move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1"/>
                  </a:cubicBezTo>
                  <a:cubicBezTo>
                    <a:pt x="28" y="21"/>
                    <a:pt x="29" y="21"/>
                    <a:pt x="28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37" y="22"/>
                  </a:moveTo>
                  <a:cubicBezTo>
                    <a:pt x="37" y="22"/>
                    <a:pt x="38" y="21"/>
                    <a:pt x="38" y="21"/>
                  </a:cubicBezTo>
                  <a:cubicBezTo>
                    <a:pt x="37" y="21"/>
                    <a:pt x="36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34" y="22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lose/>
                  <a:moveTo>
                    <a:pt x="16" y="18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12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2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32" y="22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25" y="19"/>
                  </a:moveTo>
                  <a:cubicBezTo>
                    <a:pt x="25" y="19"/>
                    <a:pt x="26" y="20"/>
                    <a:pt x="26" y="20"/>
                  </a:cubicBezTo>
                  <a:cubicBezTo>
                    <a:pt x="25" y="20"/>
                    <a:pt x="25" y="20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33" y="22"/>
                  </a:moveTo>
                  <a:cubicBezTo>
                    <a:pt x="33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37" y="23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6" y="23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18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4" y="20"/>
                  </a:cubicBezTo>
                  <a:cubicBezTo>
                    <a:pt x="23" y="20"/>
                    <a:pt x="23" y="19"/>
                    <a:pt x="23" y="19"/>
                  </a:cubicBezTo>
                  <a:cubicBezTo>
                    <a:pt x="23" y="19"/>
                    <a:pt x="23" y="19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37" y="23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33" y="22"/>
                  </a:moveTo>
                  <a:cubicBezTo>
                    <a:pt x="33" y="22"/>
                    <a:pt x="33" y="22"/>
                    <a:pt x="33" y="22"/>
                  </a:cubicBezTo>
                  <a:cubicBezTo>
                    <a:pt x="33" y="23"/>
                    <a:pt x="33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3" y="20"/>
                    <a:pt x="23" y="20"/>
                  </a:cubicBezTo>
                  <a:cubicBezTo>
                    <a:pt x="23" y="20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30" y="22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6" y="23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lose/>
                  <a:moveTo>
                    <a:pt x="30" y="22"/>
                  </a:move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4"/>
                  </a:cubicBezTo>
                  <a:cubicBezTo>
                    <a:pt x="35" y="24"/>
                    <a:pt x="35" y="24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28" y="22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2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1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18" y="20"/>
                  </a:moveTo>
                  <a:cubicBezTo>
                    <a:pt x="18" y="20"/>
                    <a:pt x="18" y="20"/>
                    <a:pt x="17" y="20"/>
                  </a:cubicBezTo>
                  <a:cubicBezTo>
                    <a:pt x="17" y="20"/>
                    <a:pt x="17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33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4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lose/>
                  <a:moveTo>
                    <a:pt x="34" y="24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lose/>
                  <a:moveTo>
                    <a:pt x="2" y="17"/>
                  </a:moveTo>
                  <a:cubicBezTo>
                    <a:pt x="3" y="17"/>
                    <a:pt x="3" y="17"/>
                    <a:pt x="4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3"/>
                    <a:pt x="28" y="23"/>
                  </a:cubicBezTo>
                  <a:cubicBezTo>
                    <a:pt x="28" y="23"/>
                    <a:pt x="28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5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lose/>
                  <a:moveTo>
                    <a:pt x="24" y="22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6" y="18"/>
                  </a:moveTo>
                  <a:cubicBezTo>
                    <a:pt x="6" y="17"/>
                    <a:pt x="5" y="17"/>
                    <a:pt x="5" y="16"/>
                  </a:cubicBezTo>
                  <a:cubicBezTo>
                    <a:pt x="6" y="16"/>
                    <a:pt x="6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32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0" y="24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lose/>
                  <a:moveTo>
                    <a:pt x="28" y="2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3"/>
                    <a:pt x="28" y="23"/>
                  </a:cubicBezTo>
                  <a:cubicBezTo>
                    <a:pt x="29" y="23"/>
                    <a:pt x="29" y="23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9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28" y="2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5" y="19"/>
                  </a:moveTo>
                  <a:cubicBezTo>
                    <a:pt x="6" y="19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9"/>
                    <a:pt x="7" y="19"/>
                  </a:cubicBezTo>
                  <a:cubicBezTo>
                    <a:pt x="6" y="18"/>
                    <a:pt x="6" y="19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31" y="24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0"/>
                  </a:cubicBezTo>
                  <a:cubicBezTo>
                    <a:pt x="13" y="20"/>
                    <a:pt x="13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7" y="23"/>
                  </a:moveTo>
                  <a:cubicBezTo>
                    <a:pt x="27" y="23"/>
                    <a:pt x="27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30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9" y="20"/>
                  </a:moveTo>
                  <a:cubicBezTo>
                    <a:pt x="9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1" y="22"/>
                  </a:moveTo>
                  <a:cubicBezTo>
                    <a:pt x="21" y="22"/>
                    <a:pt x="22" y="21"/>
                    <a:pt x="23" y="21"/>
                  </a:cubicBezTo>
                  <a:cubicBezTo>
                    <a:pt x="22" y="21"/>
                    <a:pt x="22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29" y="24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30" y="25"/>
                    <a:pt x="30" y="25"/>
                  </a:cubicBezTo>
                  <a:cubicBezTo>
                    <a:pt x="30" y="25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20"/>
                    <a:pt x="7" y="20"/>
                  </a:cubicBezTo>
                  <a:cubicBezTo>
                    <a:pt x="7" y="20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8" y="24"/>
                  </a:move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lose/>
                  <a:moveTo>
                    <a:pt x="29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25" y="24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4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10" y="20"/>
                  </a:moveTo>
                  <a:cubicBezTo>
                    <a:pt x="10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17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8"/>
                    <a:pt x="3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5" y="25"/>
                    <a:pt x="24" y="25"/>
                  </a:cubicBezTo>
                  <a:cubicBezTo>
                    <a:pt x="24" y="25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7" y="24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ubicBezTo>
                    <a:pt x="27" y="24"/>
                    <a:pt x="27" y="24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6" y="20"/>
                  </a:moveTo>
                  <a:cubicBezTo>
                    <a:pt x="6" y="20"/>
                    <a:pt x="5" y="19"/>
                    <a:pt x="5" y="19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6" y="21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lose/>
                  <a:moveTo>
                    <a:pt x="34" y="26"/>
                  </a:move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11" y="21"/>
                  </a:moveTo>
                  <a:cubicBezTo>
                    <a:pt x="11" y="21"/>
                    <a:pt x="11" y="21"/>
                    <a:pt x="10" y="21"/>
                  </a:cubicBezTo>
                  <a:cubicBezTo>
                    <a:pt x="10" y="21"/>
                    <a:pt x="10" y="22"/>
                    <a:pt x="11" y="22"/>
                  </a:cubicBezTo>
                  <a:cubicBezTo>
                    <a:pt x="11" y="21"/>
                    <a:pt x="11" y="21"/>
                    <a:pt x="12" y="21"/>
                  </a:cubicBezTo>
                  <a:cubicBezTo>
                    <a:pt x="12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12" y="22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4" y="22"/>
                  </a:moveTo>
                  <a:cubicBezTo>
                    <a:pt x="12" y="21"/>
                    <a:pt x="13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2"/>
                    <a:pt x="13" y="22"/>
                    <a:pt x="14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2"/>
                    <a:pt x="14" y="22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8" y="21"/>
                  </a:moveTo>
                  <a:cubicBezTo>
                    <a:pt x="9" y="21"/>
                    <a:pt x="9" y="21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9" y="22"/>
                    <a:pt x="9" y="22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5" y="22"/>
                  </a:move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5" y="22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3"/>
                    <a:pt x="12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3"/>
                    <a:pt x="11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16" y="23"/>
                  </a:moveTo>
                  <a:cubicBezTo>
                    <a:pt x="17" y="23"/>
                    <a:pt x="17" y="23"/>
                    <a:pt x="17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6" y="23"/>
                  </a:cubicBezTo>
                  <a:cubicBezTo>
                    <a:pt x="16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28" y="26"/>
                  </a:moveTo>
                  <a:cubicBezTo>
                    <a:pt x="28" y="25"/>
                    <a:pt x="29" y="26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5" y="24"/>
                  </a:cubicBezTo>
                  <a:cubicBezTo>
                    <a:pt x="14" y="23"/>
                    <a:pt x="14" y="23"/>
                    <a:pt x="13" y="23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5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0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1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lose/>
                  <a:moveTo>
                    <a:pt x="4" y="20"/>
                  </a:moveTo>
                  <a:cubicBezTo>
                    <a:pt x="4" y="20"/>
                    <a:pt x="4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3" y="21"/>
                    <a:pt x="3" y="20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3" y="20"/>
                    <a:pt x="3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4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6" y="26"/>
                    <a:pt x="26" y="26"/>
                  </a:cubicBezTo>
                  <a:cubicBezTo>
                    <a:pt x="26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6" y="23"/>
                  </a:cubicBezTo>
                  <a:cubicBezTo>
                    <a:pt x="16" y="23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2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9" y="22"/>
                  </a:moveTo>
                  <a:cubicBezTo>
                    <a:pt x="9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lose/>
                  <a:moveTo>
                    <a:pt x="25" y="26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1"/>
                    <a:pt x="6" y="21"/>
                    <a:pt x="7" y="22"/>
                  </a:cubicBezTo>
                  <a:cubicBezTo>
                    <a:pt x="7" y="22"/>
                    <a:pt x="7" y="22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24" y="25"/>
                  </a:moveTo>
                  <a:cubicBezTo>
                    <a:pt x="25" y="25"/>
                    <a:pt x="25" y="25"/>
                    <a:pt x="25" y="26"/>
                  </a:cubicBezTo>
                  <a:cubicBezTo>
                    <a:pt x="25" y="26"/>
                    <a:pt x="25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6"/>
                    <a:pt x="24" y="26"/>
                  </a:cubicBezTo>
                  <a:cubicBezTo>
                    <a:pt x="24" y="26"/>
                    <a:pt x="24" y="26"/>
                    <a:pt x="25" y="26"/>
                  </a:cubicBezTo>
                  <a:cubicBezTo>
                    <a:pt x="24" y="26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16" y="24"/>
                  </a:moveTo>
                  <a:cubicBezTo>
                    <a:pt x="16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7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29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8" y="27"/>
                    <a:pt x="28" y="27"/>
                  </a:cubicBezTo>
                  <a:cubicBezTo>
                    <a:pt x="28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4"/>
                    <a:pt x="14" y="24"/>
                  </a:cubicBezTo>
                  <a:cubicBezTo>
                    <a:pt x="14" y="24"/>
                    <a:pt x="13" y="24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12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25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24" y="27"/>
                  </a:moveTo>
                  <a:cubicBezTo>
                    <a:pt x="25" y="27"/>
                    <a:pt x="25" y="27"/>
                    <a:pt x="26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4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4"/>
                    <a:pt x="10" y="24"/>
                  </a:cubicBezTo>
                  <a:cubicBezTo>
                    <a:pt x="10" y="24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22" y="26"/>
                  </a:moveTo>
                  <a:cubicBezTo>
                    <a:pt x="22" y="26"/>
                    <a:pt x="22" y="27"/>
                    <a:pt x="22" y="27"/>
                  </a:cubicBezTo>
                  <a:cubicBezTo>
                    <a:pt x="22" y="27"/>
                    <a:pt x="22" y="27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lose/>
                  <a:moveTo>
                    <a:pt x="24" y="27"/>
                  </a:move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lose/>
                  <a:moveTo>
                    <a:pt x="22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lose/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lose/>
                  <a:moveTo>
                    <a:pt x="20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lose/>
                  <a:moveTo>
                    <a:pt x="20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lose/>
                  <a:moveTo>
                    <a:pt x="25" y="27"/>
                  </a:move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1"/>
            <p:cNvSpPr>
              <a:spLocks noEditPoints="1"/>
            </p:cNvSpPr>
            <p:nvPr/>
          </p:nvSpPr>
          <p:spPr bwMode="auto">
            <a:xfrm>
              <a:off x="2801938" y="354013"/>
              <a:ext cx="165100" cy="236538"/>
            </a:xfrm>
            <a:custGeom>
              <a:avLst/>
              <a:gdLst>
                <a:gd name="T0" fmla="*/ 13 w 60"/>
                <a:gd name="T1" fmla="*/ 39 h 86"/>
                <a:gd name="T2" fmla="*/ 8 w 60"/>
                <a:gd name="T3" fmla="*/ 33 h 86"/>
                <a:gd name="T4" fmla="*/ 13 w 60"/>
                <a:gd name="T5" fmla="*/ 28 h 86"/>
                <a:gd name="T6" fmla="*/ 19 w 60"/>
                <a:gd name="T7" fmla="*/ 20 h 86"/>
                <a:gd name="T8" fmla="*/ 20 w 60"/>
                <a:gd name="T9" fmla="*/ 12 h 86"/>
                <a:gd name="T10" fmla="*/ 23 w 60"/>
                <a:gd name="T11" fmla="*/ 3 h 86"/>
                <a:gd name="T12" fmla="*/ 39 w 60"/>
                <a:gd name="T13" fmla="*/ 6 h 86"/>
                <a:gd name="T14" fmla="*/ 41 w 60"/>
                <a:gd name="T15" fmla="*/ 12 h 86"/>
                <a:gd name="T16" fmla="*/ 39 w 60"/>
                <a:gd name="T17" fmla="*/ 19 h 86"/>
                <a:gd name="T18" fmla="*/ 47 w 60"/>
                <a:gd name="T19" fmla="*/ 20 h 86"/>
                <a:gd name="T20" fmla="*/ 53 w 60"/>
                <a:gd name="T21" fmla="*/ 27 h 86"/>
                <a:gd name="T22" fmla="*/ 52 w 60"/>
                <a:gd name="T23" fmla="*/ 36 h 86"/>
                <a:gd name="T24" fmla="*/ 36 w 60"/>
                <a:gd name="T25" fmla="*/ 43 h 86"/>
                <a:gd name="T26" fmla="*/ 31 w 60"/>
                <a:gd name="T27" fmla="*/ 5 h 86"/>
                <a:gd name="T28" fmla="*/ 30 w 60"/>
                <a:gd name="T29" fmla="*/ 6 h 86"/>
                <a:gd name="T30" fmla="*/ 26 w 60"/>
                <a:gd name="T31" fmla="*/ 10 h 86"/>
                <a:gd name="T32" fmla="*/ 27 w 60"/>
                <a:gd name="T33" fmla="*/ 11 h 86"/>
                <a:gd name="T34" fmla="*/ 27 w 60"/>
                <a:gd name="T35" fmla="*/ 12 h 86"/>
                <a:gd name="T36" fmla="*/ 22 w 60"/>
                <a:gd name="T37" fmla="*/ 13 h 86"/>
                <a:gd name="T38" fmla="*/ 27 w 60"/>
                <a:gd name="T39" fmla="*/ 14 h 86"/>
                <a:gd name="T40" fmla="*/ 22 w 60"/>
                <a:gd name="T41" fmla="*/ 15 h 86"/>
                <a:gd name="T42" fmla="*/ 26 w 60"/>
                <a:gd name="T43" fmla="*/ 16 h 86"/>
                <a:gd name="T44" fmla="*/ 24 w 60"/>
                <a:gd name="T45" fmla="*/ 17 h 86"/>
                <a:gd name="T46" fmla="*/ 38 w 60"/>
                <a:gd name="T47" fmla="*/ 18 h 86"/>
                <a:gd name="T48" fmla="*/ 23 w 60"/>
                <a:gd name="T49" fmla="*/ 19 h 86"/>
                <a:gd name="T50" fmla="*/ 27 w 60"/>
                <a:gd name="T51" fmla="*/ 20 h 86"/>
                <a:gd name="T52" fmla="*/ 13 w 60"/>
                <a:gd name="T53" fmla="*/ 22 h 86"/>
                <a:gd name="T54" fmla="*/ 13 w 60"/>
                <a:gd name="T55" fmla="*/ 22 h 86"/>
                <a:gd name="T56" fmla="*/ 40 w 60"/>
                <a:gd name="T57" fmla="*/ 23 h 86"/>
                <a:gd name="T58" fmla="*/ 39 w 60"/>
                <a:gd name="T59" fmla="*/ 23 h 86"/>
                <a:gd name="T60" fmla="*/ 26 w 60"/>
                <a:gd name="T61" fmla="*/ 25 h 86"/>
                <a:gd name="T62" fmla="*/ 21 w 60"/>
                <a:gd name="T63" fmla="*/ 25 h 86"/>
                <a:gd name="T64" fmla="*/ 24 w 60"/>
                <a:gd name="T65" fmla="*/ 25 h 86"/>
                <a:gd name="T66" fmla="*/ 48 w 60"/>
                <a:gd name="T67" fmla="*/ 26 h 86"/>
                <a:gd name="T68" fmla="*/ 25 w 60"/>
                <a:gd name="T69" fmla="*/ 26 h 86"/>
                <a:gd name="T70" fmla="*/ 20 w 60"/>
                <a:gd name="T71" fmla="*/ 27 h 86"/>
                <a:gd name="T72" fmla="*/ 19 w 60"/>
                <a:gd name="T73" fmla="*/ 28 h 86"/>
                <a:gd name="T74" fmla="*/ 50 w 60"/>
                <a:gd name="T75" fmla="*/ 30 h 86"/>
                <a:gd name="T76" fmla="*/ 50 w 60"/>
                <a:gd name="T77" fmla="*/ 29 h 86"/>
                <a:gd name="T78" fmla="*/ 39 w 60"/>
                <a:gd name="T79" fmla="*/ 32 h 86"/>
                <a:gd name="T80" fmla="*/ 45 w 60"/>
                <a:gd name="T81" fmla="*/ 29 h 86"/>
                <a:gd name="T82" fmla="*/ 25 w 60"/>
                <a:gd name="T83" fmla="*/ 29 h 86"/>
                <a:gd name="T84" fmla="*/ 18 w 60"/>
                <a:gd name="T85" fmla="*/ 30 h 86"/>
                <a:gd name="T86" fmla="*/ 20 w 60"/>
                <a:gd name="T87" fmla="*/ 31 h 86"/>
                <a:gd name="T88" fmla="*/ 55 w 60"/>
                <a:gd name="T89" fmla="*/ 32 h 86"/>
                <a:gd name="T90" fmla="*/ 49 w 60"/>
                <a:gd name="T91" fmla="*/ 32 h 86"/>
                <a:gd name="T92" fmla="*/ 37 w 60"/>
                <a:gd name="T93" fmla="*/ 33 h 86"/>
                <a:gd name="T94" fmla="*/ 47 w 60"/>
                <a:gd name="T95" fmla="*/ 34 h 86"/>
                <a:gd name="T96" fmla="*/ 11 w 60"/>
                <a:gd name="T97" fmla="*/ 34 h 86"/>
                <a:gd name="T98" fmla="*/ 48 w 60"/>
                <a:gd name="T99" fmla="*/ 35 h 86"/>
                <a:gd name="T100" fmla="*/ 34 w 60"/>
                <a:gd name="T101" fmla="*/ 35 h 86"/>
                <a:gd name="T102" fmla="*/ 43 w 60"/>
                <a:gd name="T103" fmla="*/ 35 h 86"/>
                <a:gd name="T104" fmla="*/ 11 w 60"/>
                <a:gd name="T105" fmla="*/ 35 h 86"/>
                <a:gd name="T106" fmla="*/ 15 w 60"/>
                <a:gd name="T107" fmla="*/ 36 h 86"/>
                <a:gd name="T108" fmla="*/ 10 w 60"/>
                <a:gd name="T109" fmla="*/ 36 h 86"/>
                <a:gd name="T110" fmla="*/ 11 w 60"/>
                <a:gd name="T111" fmla="*/ 36 h 86"/>
                <a:gd name="T112" fmla="*/ 15 w 60"/>
                <a:gd name="T113" fmla="*/ 37 h 86"/>
                <a:gd name="T114" fmla="*/ 16 w 60"/>
                <a:gd name="T115" fmla="*/ 37 h 86"/>
                <a:gd name="T116" fmla="*/ 44 w 60"/>
                <a:gd name="T117" fmla="*/ 37 h 86"/>
                <a:gd name="T118" fmla="*/ 37 w 60"/>
                <a:gd name="T119" fmla="*/ 38 h 86"/>
                <a:gd name="T120" fmla="*/ 34 w 60"/>
                <a:gd name="T121" fmla="*/ 38 h 86"/>
                <a:gd name="T122" fmla="*/ 48 w 60"/>
                <a:gd name="T123" fmla="*/ 40 h 86"/>
                <a:gd name="T124" fmla="*/ 36 w 60"/>
                <a:gd name="T125" fmla="*/ 4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" h="86">
                  <a:moveTo>
                    <a:pt x="28" y="86"/>
                  </a:moveTo>
                  <a:cubicBezTo>
                    <a:pt x="28" y="86"/>
                    <a:pt x="31" y="80"/>
                    <a:pt x="31" y="72"/>
                  </a:cubicBezTo>
                  <a:cubicBezTo>
                    <a:pt x="31" y="67"/>
                    <a:pt x="28" y="61"/>
                    <a:pt x="28" y="56"/>
                  </a:cubicBezTo>
                  <a:cubicBezTo>
                    <a:pt x="27" y="48"/>
                    <a:pt x="29" y="42"/>
                    <a:pt x="29" y="42"/>
                  </a:cubicBezTo>
                  <a:cubicBezTo>
                    <a:pt x="29" y="42"/>
                    <a:pt x="28" y="43"/>
                    <a:pt x="27" y="43"/>
                  </a:cubicBezTo>
                  <a:cubicBezTo>
                    <a:pt x="27" y="43"/>
                    <a:pt x="28" y="42"/>
                    <a:pt x="28" y="42"/>
                  </a:cubicBezTo>
                  <a:cubicBezTo>
                    <a:pt x="28" y="42"/>
                    <a:pt x="27" y="43"/>
                    <a:pt x="27" y="43"/>
                  </a:cubicBezTo>
                  <a:cubicBezTo>
                    <a:pt x="27" y="42"/>
                    <a:pt x="28" y="42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0"/>
                    <a:pt x="25" y="43"/>
                    <a:pt x="24" y="43"/>
                  </a:cubicBezTo>
                  <a:cubicBezTo>
                    <a:pt x="25" y="42"/>
                    <a:pt x="26" y="41"/>
                    <a:pt x="27" y="41"/>
                  </a:cubicBezTo>
                  <a:cubicBezTo>
                    <a:pt x="26" y="41"/>
                    <a:pt x="25" y="42"/>
                    <a:pt x="24" y="43"/>
                  </a:cubicBezTo>
                  <a:cubicBezTo>
                    <a:pt x="25" y="42"/>
                    <a:pt x="25" y="42"/>
                    <a:pt x="26" y="41"/>
                  </a:cubicBezTo>
                  <a:cubicBezTo>
                    <a:pt x="25" y="41"/>
                    <a:pt x="24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1" y="42"/>
                    <a:pt x="20" y="42"/>
                  </a:cubicBezTo>
                  <a:cubicBezTo>
                    <a:pt x="20" y="42"/>
                    <a:pt x="21" y="41"/>
                    <a:pt x="22" y="41"/>
                  </a:cubicBezTo>
                  <a:cubicBezTo>
                    <a:pt x="21" y="41"/>
                    <a:pt x="20" y="41"/>
                    <a:pt x="19" y="42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19" y="41"/>
                    <a:pt x="19" y="42"/>
                    <a:pt x="17" y="42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1"/>
                    <a:pt x="17" y="41"/>
                    <a:pt x="17" y="42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8" y="41"/>
                    <a:pt x="17" y="41"/>
                    <a:pt x="17" y="41"/>
                  </a:cubicBezTo>
                  <a:cubicBezTo>
                    <a:pt x="17" y="41"/>
                    <a:pt x="18" y="41"/>
                    <a:pt x="18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0"/>
                    <a:pt x="16" y="41"/>
                    <a:pt x="15" y="42"/>
                  </a:cubicBezTo>
                  <a:cubicBezTo>
                    <a:pt x="16" y="42"/>
                    <a:pt x="16" y="41"/>
                    <a:pt x="16" y="41"/>
                  </a:cubicBezTo>
                  <a:cubicBezTo>
                    <a:pt x="16" y="41"/>
                    <a:pt x="15" y="42"/>
                    <a:pt x="15" y="42"/>
                  </a:cubicBezTo>
                  <a:cubicBezTo>
                    <a:pt x="15" y="42"/>
                    <a:pt x="16" y="41"/>
                    <a:pt x="16" y="41"/>
                  </a:cubicBezTo>
                  <a:cubicBezTo>
                    <a:pt x="16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7" y="40"/>
                  </a:cubicBezTo>
                  <a:cubicBezTo>
                    <a:pt x="16" y="40"/>
                    <a:pt x="15" y="41"/>
                    <a:pt x="14" y="41"/>
                  </a:cubicBezTo>
                  <a:cubicBezTo>
                    <a:pt x="14" y="41"/>
                    <a:pt x="14" y="41"/>
                    <a:pt x="15" y="40"/>
                  </a:cubicBezTo>
                  <a:cubicBezTo>
                    <a:pt x="14" y="41"/>
                    <a:pt x="14" y="41"/>
                    <a:pt x="13" y="41"/>
                  </a:cubicBezTo>
                  <a:cubicBezTo>
                    <a:pt x="13" y="41"/>
                    <a:pt x="14" y="41"/>
                    <a:pt x="14" y="41"/>
                  </a:cubicBezTo>
                  <a:cubicBezTo>
                    <a:pt x="14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2" y="41"/>
                  </a:cubicBezTo>
                  <a:cubicBezTo>
                    <a:pt x="13" y="41"/>
                    <a:pt x="14" y="40"/>
                    <a:pt x="15" y="39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0"/>
                    <a:pt x="15" y="40"/>
                    <a:pt x="16" y="39"/>
                  </a:cubicBezTo>
                  <a:cubicBezTo>
                    <a:pt x="16" y="39"/>
                    <a:pt x="15" y="39"/>
                    <a:pt x="15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5" y="39"/>
                    <a:pt x="15" y="39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4" y="39"/>
                    <a:pt x="14" y="39"/>
                  </a:cubicBezTo>
                  <a:cubicBezTo>
                    <a:pt x="13" y="40"/>
                    <a:pt x="12" y="40"/>
                    <a:pt x="11" y="41"/>
                  </a:cubicBezTo>
                  <a:cubicBezTo>
                    <a:pt x="11" y="41"/>
                    <a:pt x="11" y="41"/>
                    <a:pt x="12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3" y="40"/>
                    <a:pt x="13" y="40"/>
                    <a:pt x="14" y="39"/>
                  </a:cubicBezTo>
                  <a:cubicBezTo>
                    <a:pt x="14" y="39"/>
                    <a:pt x="13" y="39"/>
                    <a:pt x="13" y="39"/>
                  </a:cubicBezTo>
                  <a:cubicBezTo>
                    <a:pt x="13" y="39"/>
                    <a:pt x="12" y="39"/>
                    <a:pt x="12" y="40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12" y="40"/>
                    <a:pt x="11" y="40"/>
                    <a:pt x="10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1" y="40"/>
                    <a:pt x="10" y="41"/>
                    <a:pt x="10" y="41"/>
                  </a:cubicBezTo>
                  <a:cubicBezTo>
                    <a:pt x="10" y="41"/>
                    <a:pt x="11" y="40"/>
                    <a:pt x="11" y="40"/>
                  </a:cubicBezTo>
                  <a:cubicBezTo>
                    <a:pt x="11" y="40"/>
                    <a:pt x="10" y="40"/>
                    <a:pt x="10" y="40"/>
                  </a:cubicBezTo>
                  <a:cubicBezTo>
                    <a:pt x="12" y="39"/>
                    <a:pt x="11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8"/>
                    <a:pt x="9" y="40"/>
                    <a:pt x="8" y="40"/>
                  </a:cubicBezTo>
                  <a:cubicBezTo>
                    <a:pt x="8" y="40"/>
                    <a:pt x="9" y="40"/>
                    <a:pt x="9" y="39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9" y="39"/>
                    <a:pt x="10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8" y="39"/>
                    <a:pt x="7" y="40"/>
                  </a:cubicBezTo>
                  <a:cubicBezTo>
                    <a:pt x="8" y="39"/>
                    <a:pt x="8" y="39"/>
                    <a:pt x="9" y="39"/>
                  </a:cubicBezTo>
                  <a:cubicBezTo>
                    <a:pt x="7" y="38"/>
                    <a:pt x="8" y="39"/>
                    <a:pt x="6" y="39"/>
                  </a:cubicBezTo>
                  <a:cubicBezTo>
                    <a:pt x="7" y="39"/>
                    <a:pt x="8" y="38"/>
                    <a:pt x="9" y="38"/>
                  </a:cubicBezTo>
                  <a:cubicBezTo>
                    <a:pt x="9" y="38"/>
                    <a:pt x="8" y="38"/>
                    <a:pt x="8" y="38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7" y="37"/>
                    <a:pt x="6" y="37"/>
                    <a:pt x="3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5" y="36"/>
                    <a:pt x="6" y="37"/>
                  </a:cubicBezTo>
                  <a:cubicBezTo>
                    <a:pt x="5" y="36"/>
                    <a:pt x="3" y="36"/>
                    <a:pt x="2" y="37"/>
                  </a:cubicBezTo>
                  <a:cubicBezTo>
                    <a:pt x="3" y="36"/>
                    <a:pt x="4" y="36"/>
                    <a:pt x="5" y="36"/>
                  </a:cubicBezTo>
                  <a:cubicBezTo>
                    <a:pt x="4" y="36"/>
                    <a:pt x="1" y="36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0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4"/>
                    <a:pt x="1" y="34"/>
                    <a:pt x="0" y="34"/>
                  </a:cubicBezTo>
                  <a:cubicBezTo>
                    <a:pt x="1" y="34"/>
                    <a:pt x="1" y="34"/>
                    <a:pt x="2" y="34"/>
                  </a:cubicBezTo>
                  <a:cubicBezTo>
                    <a:pt x="2" y="34"/>
                    <a:pt x="2" y="34"/>
                    <a:pt x="1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3"/>
                    <a:pt x="1" y="33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33"/>
                    <a:pt x="6" y="36"/>
                    <a:pt x="7" y="36"/>
                  </a:cubicBezTo>
                  <a:cubicBezTo>
                    <a:pt x="7" y="36"/>
                    <a:pt x="7" y="36"/>
                    <a:pt x="6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5"/>
                    <a:pt x="6" y="34"/>
                    <a:pt x="6" y="33"/>
                  </a:cubicBezTo>
                  <a:cubicBezTo>
                    <a:pt x="6" y="34"/>
                    <a:pt x="6" y="35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8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8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8" y="34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6" y="32"/>
                    <a:pt x="5" y="33"/>
                    <a:pt x="2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3" y="32"/>
                    <a:pt x="4" y="32"/>
                  </a:cubicBezTo>
                  <a:cubicBezTo>
                    <a:pt x="4" y="32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3" y="31"/>
                    <a:pt x="3" y="31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4" y="29"/>
                    <a:pt x="6" y="31"/>
                    <a:pt x="6" y="32"/>
                  </a:cubicBezTo>
                  <a:cubicBezTo>
                    <a:pt x="6" y="32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1"/>
                    <a:pt x="6" y="3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31"/>
                    <a:pt x="7" y="31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10" y="34"/>
                  </a:cubicBezTo>
                  <a:cubicBezTo>
                    <a:pt x="9" y="34"/>
                    <a:pt x="9" y="33"/>
                    <a:pt x="9" y="33"/>
                  </a:cubicBezTo>
                  <a:cubicBezTo>
                    <a:pt x="9" y="33"/>
                    <a:pt x="10" y="33"/>
                    <a:pt x="10" y="33"/>
                  </a:cubicBezTo>
                  <a:cubicBezTo>
                    <a:pt x="10" y="33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3"/>
                    <a:pt x="11" y="34"/>
                    <a:pt x="13" y="35"/>
                  </a:cubicBezTo>
                  <a:cubicBezTo>
                    <a:pt x="12" y="35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3"/>
                    <a:pt x="12" y="34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3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2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3"/>
                    <a:pt x="12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3" y="33"/>
                  </a:cubicBezTo>
                  <a:cubicBezTo>
                    <a:pt x="12" y="33"/>
                    <a:pt x="12" y="32"/>
                    <a:pt x="12" y="32"/>
                  </a:cubicBezTo>
                  <a:cubicBezTo>
                    <a:pt x="13" y="33"/>
                    <a:pt x="13" y="33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14" y="34"/>
                    <a:pt x="14" y="33"/>
                  </a:cubicBezTo>
                  <a:cubicBezTo>
                    <a:pt x="14" y="33"/>
                    <a:pt x="14" y="34"/>
                    <a:pt x="14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6" y="34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7" y="33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ubicBezTo>
                    <a:pt x="17" y="34"/>
                    <a:pt x="17" y="34"/>
                    <a:pt x="18" y="34"/>
                  </a:cubicBezTo>
                  <a:cubicBezTo>
                    <a:pt x="18" y="34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7" y="33"/>
                    <a:pt x="17" y="33"/>
                  </a:cubicBezTo>
                  <a:cubicBezTo>
                    <a:pt x="17" y="33"/>
                    <a:pt x="18" y="33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7" y="31"/>
                    <a:pt x="17" y="31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31"/>
                    <a:pt x="15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5" y="30"/>
                    <a:pt x="14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15" y="30"/>
                    <a:pt x="16" y="29"/>
                    <a:pt x="14" y="30"/>
                  </a:cubicBezTo>
                  <a:cubicBezTo>
                    <a:pt x="15" y="30"/>
                    <a:pt x="15" y="29"/>
                    <a:pt x="15" y="29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3" y="29"/>
                  </a:cubicBezTo>
                  <a:cubicBezTo>
                    <a:pt x="13" y="29"/>
                    <a:pt x="13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3" y="29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4" y="28"/>
                    <a:pt x="12" y="28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3" y="27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3" y="26"/>
                    <a:pt x="13" y="26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2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1" y="25"/>
                    <a:pt x="11" y="25"/>
                    <a:pt x="10" y="25"/>
                  </a:cubicBezTo>
                  <a:cubicBezTo>
                    <a:pt x="11" y="25"/>
                    <a:pt x="12" y="25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0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4"/>
                    <a:pt x="11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0" y="23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2" y="21"/>
                    <a:pt x="13" y="21"/>
                    <a:pt x="13" y="22"/>
                  </a:cubicBezTo>
                  <a:cubicBezTo>
                    <a:pt x="13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5" y="23"/>
                  </a:cubicBezTo>
                  <a:cubicBezTo>
                    <a:pt x="14" y="23"/>
                    <a:pt x="14" y="22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5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3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3"/>
                    <a:pt x="15" y="23"/>
                    <a:pt x="16" y="22"/>
                  </a:cubicBezTo>
                  <a:cubicBezTo>
                    <a:pt x="16" y="23"/>
                    <a:pt x="16" y="2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3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2"/>
                    <a:pt x="18" y="23"/>
                  </a:cubicBezTo>
                  <a:cubicBezTo>
                    <a:pt x="18" y="22"/>
                    <a:pt x="16" y="22"/>
                    <a:pt x="16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0"/>
                    <a:pt x="17" y="19"/>
                  </a:cubicBezTo>
                  <a:cubicBezTo>
                    <a:pt x="18" y="19"/>
                    <a:pt x="18" y="20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20" y="20"/>
                    <a:pt x="21" y="19"/>
                    <a:pt x="22" y="19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1" y="21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2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1" y="19"/>
                    <a:pt x="21" y="19"/>
                  </a:cubicBezTo>
                  <a:cubicBezTo>
                    <a:pt x="21" y="19"/>
                    <a:pt x="21" y="19"/>
                    <a:pt x="22" y="19"/>
                  </a:cubicBezTo>
                  <a:cubicBezTo>
                    <a:pt x="20" y="19"/>
                    <a:pt x="19" y="19"/>
                    <a:pt x="18" y="18"/>
                  </a:cubicBezTo>
                  <a:cubicBezTo>
                    <a:pt x="18" y="18"/>
                    <a:pt x="18" y="18"/>
                    <a:pt x="19" y="18"/>
                  </a:cubicBezTo>
                  <a:cubicBezTo>
                    <a:pt x="18" y="18"/>
                    <a:pt x="18" y="17"/>
                    <a:pt x="17" y="17"/>
                  </a:cubicBezTo>
                  <a:cubicBezTo>
                    <a:pt x="17" y="17"/>
                    <a:pt x="18" y="17"/>
                    <a:pt x="18" y="17"/>
                  </a:cubicBezTo>
                  <a:cubicBezTo>
                    <a:pt x="18" y="17"/>
                    <a:pt x="17" y="17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6" y="16"/>
                    <a:pt x="14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6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3" y="15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3" y="13"/>
                  </a:cubicBezTo>
                  <a:cubicBezTo>
                    <a:pt x="14" y="13"/>
                    <a:pt x="15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7" y="15"/>
                    <a:pt x="17" y="15"/>
                  </a:cubicBezTo>
                  <a:cubicBezTo>
                    <a:pt x="16" y="13"/>
                    <a:pt x="17" y="14"/>
                    <a:pt x="16" y="12"/>
                  </a:cubicBezTo>
                  <a:cubicBezTo>
                    <a:pt x="16" y="12"/>
                    <a:pt x="17" y="13"/>
                    <a:pt x="17" y="13"/>
                  </a:cubicBezTo>
                  <a:cubicBezTo>
                    <a:pt x="17" y="13"/>
                    <a:pt x="16" y="12"/>
                    <a:pt x="16" y="12"/>
                  </a:cubicBezTo>
                  <a:cubicBezTo>
                    <a:pt x="17" y="13"/>
                    <a:pt x="17" y="14"/>
                    <a:pt x="18" y="14"/>
                  </a:cubicBezTo>
                  <a:cubicBezTo>
                    <a:pt x="18" y="14"/>
                    <a:pt x="17" y="14"/>
                    <a:pt x="17" y="14"/>
                  </a:cubicBezTo>
                  <a:cubicBezTo>
                    <a:pt x="18" y="14"/>
                    <a:pt x="19" y="15"/>
                    <a:pt x="19" y="15"/>
                  </a:cubicBezTo>
                  <a:cubicBezTo>
                    <a:pt x="19" y="15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4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5"/>
                    <a:pt x="21" y="16"/>
                  </a:cubicBezTo>
                  <a:cubicBezTo>
                    <a:pt x="21" y="15"/>
                    <a:pt x="21" y="15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4"/>
                    <a:pt x="20" y="13"/>
                    <a:pt x="20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2" y="11"/>
                    <a:pt x="23" y="11"/>
                  </a:cubicBezTo>
                  <a:cubicBezTo>
                    <a:pt x="21" y="10"/>
                    <a:pt x="21" y="11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20" y="10"/>
                    <a:pt x="21" y="10"/>
                  </a:cubicBezTo>
                  <a:cubicBezTo>
                    <a:pt x="20" y="10"/>
                    <a:pt x="19" y="10"/>
                    <a:pt x="17" y="8"/>
                  </a:cubicBezTo>
                  <a:cubicBezTo>
                    <a:pt x="18" y="8"/>
                    <a:pt x="19" y="9"/>
                    <a:pt x="20" y="9"/>
                  </a:cubicBezTo>
                  <a:cubicBezTo>
                    <a:pt x="20" y="9"/>
                    <a:pt x="20" y="8"/>
                    <a:pt x="19" y="8"/>
                  </a:cubicBezTo>
                  <a:cubicBezTo>
                    <a:pt x="19" y="8"/>
                    <a:pt x="20" y="8"/>
                    <a:pt x="20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8"/>
                    <a:pt x="20" y="8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7"/>
                    <a:pt x="21" y="10"/>
                    <a:pt x="22" y="10"/>
                  </a:cubicBezTo>
                  <a:cubicBezTo>
                    <a:pt x="21" y="9"/>
                    <a:pt x="21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8"/>
                    <a:pt x="21" y="8"/>
                  </a:cubicBezTo>
                  <a:cubicBezTo>
                    <a:pt x="21" y="8"/>
                    <a:pt x="21" y="7"/>
                    <a:pt x="21" y="7"/>
                  </a:cubicBezTo>
                  <a:cubicBezTo>
                    <a:pt x="22" y="8"/>
                    <a:pt x="23" y="10"/>
                    <a:pt x="24" y="10"/>
                  </a:cubicBezTo>
                  <a:cubicBezTo>
                    <a:pt x="23" y="10"/>
                    <a:pt x="23" y="9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10"/>
                    <a:pt x="25" y="10"/>
                  </a:cubicBezTo>
                  <a:cubicBezTo>
                    <a:pt x="25" y="10"/>
                    <a:pt x="25" y="9"/>
                    <a:pt x="24" y="8"/>
                  </a:cubicBezTo>
                  <a:cubicBezTo>
                    <a:pt x="25" y="9"/>
                    <a:pt x="25" y="11"/>
                    <a:pt x="26" y="11"/>
                  </a:cubicBezTo>
                  <a:cubicBezTo>
                    <a:pt x="26" y="11"/>
                    <a:pt x="26" y="10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5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8"/>
                    <a:pt x="25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5" y="7"/>
                    <a:pt x="25" y="7"/>
                    <a:pt x="24" y="7"/>
                  </a:cubicBezTo>
                  <a:cubicBezTo>
                    <a:pt x="25" y="7"/>
                    <a:pt x="25" y="7"/>
                    <a:pt x="26" y="7"/>
                  </a:cubicBezTo>
                  <a:cubicBezTo>
                    <a:pt x="26" y="7"/>
                    <a:pt x="26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6"/>
                    <a:pt x="23" y="5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4" y="6"/>
                    <a:pt x="24" y="5"/>
                    <a:pt x="23" y="5"/>
                  </a:cubicBezTo>
                  <a:cubicBezTo>
                    <a:pt x="24" y="5"/>
                    <a:pt x="24" y="5"/>
                    <a:pt x="25" y="6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4" y="4"/>
                    <a:pt x="24" y="4"/>
                    <a:pt x="23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6" y="2"/>
                    <a:pt x="26" y="2"/>
                  </a:cubicBezTo>
                  <a:cubicBezTo>
                    <a:pt x="27" y="2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1"/>
                    <a:pt x="28" y="1"/>
                  </a:cubicBezTo>
                  <a:cubicBezTo>
                    <a:pt x="28" y="1"/>
                    <a:pt x="27" y="1"/>
                    <a:pt x="27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1"/>
                    <a:pt x="30" y="1"/>
                    <a:pt x="31" y="1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1"/>
                    <a:pt x="32" y="0"/>
                  </a:cubicBezTo>
                  <a:cubicBezTo>
                    <a:pt x="32" y="1"/>
                    <a:pt x="32" y="2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3" y="2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0"/>
                    <a:pt x="34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2"/>
                    <a:pt x="34" y="1"/>
                    <a:pt x="34" y="1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5" y="2"/>
                    <a:pt x="35" y="1"/>
                  </a:cubicBezTo>
                  <a:cubicBezTo>
                    <a:pt x="35" y="2"/>
                    <a:pt x="35" y="3"/>
                    <a:pt x="36" y="4"/>
                  </a:cubicBezTo>
                  <a:cubicBezTo>
                    <a:pt x="36" y="4"/>
                    <a:pt x="36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4"/>
                  </a:cubicBezTo>
                  <a:cubicBezTo>
                    <a:pt x="36" y="4"/>
                    <a:pt x="36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4"/>
                  </a:cubicBezTo>
                  <a:cubicBezTo>
                    <a:pt x="36" y="5"/>
                    <a:pt x="36" y="5"/>
                    <a:pt x="36" y="6"/>
                  </a:cubicBezTo>
                  <a:cubicBezTo>
                    <a:pt x="37" y="6"/>
                    <a:pt x="37" y="4"/>
                    <a:pt x="37" y="4"/>
                  </a:cubicBezTo>
                  <a:cubicBezTo>
                    <a:pt x="37" y="4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8" y="6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9" y="5"/>
                    <a:pt x="39" y="5"/>
                  </a:cubicBezTo>
                  <a:cubicBezTo>
                    <a:pt x="39" y="5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7"/>
                    <a:pt x="39" y="7"/>
                    <a:pt x="37" y="7"/>
                  </a:cubicBezTo>
                  <a:cubicBezTo>
                    <a:pt x="37" y="7"/>
                    <a:pt x="38" y="7"/>
                    <a:pt x="38" y="7"/>
                  </a:cubicBezTo>
                  <a:cubicBezTo>
                    <a:pt x="38" y="7"/>
                    <a:pt x="37" y="8"/>
                    <a:pt x="37" y="8"/>
                  </a:cubicBezTo>
                  <a:cubicBezTo>
                    <a:pt x="38" y="7"/>
                    <a:pt x="39" y="8"/>
                    <a:pt x="40" y="8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8"/>
                    <a:pt x="38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9"/>
                    <a:pt x="38" y="9"/>
                    <a:pt x="39" y="9"/>
                  </a:cubicBezTo>
                  <a:cubicBezTo>
                    <a:pt x="38" y="9"/>
                    <a:pt x="37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6" y="10"/>
                    <a:pt x="37" y="10"/>
                    <a:pt x="38" y="10"/>
                  </a:cubicBezTo>
                  <a:cubicBezTo>
                    <a:pt x="37" y="10"/>
                    <a:pt x="37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6" y="11"/>
                    <a:pt x="35" y="11"/>
                    <a:pt x="35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3"/>
                    <a:pt x="36" y="13"/>
                  </a:cubicBezTo>
                  <a:cubicBezTo>
                    <a:pt x="36" y="13"/>
                    <a:pt x="36" y="13"/>
                    <a:pt x="37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5" y="13"/>
                  </a:cubicBezTo>
                  <a:cubicBezTo>
                    <a:pt x="35" y="13"/>
                    <a:pt x="36" y="13"/>
                    <a:pt x="36" y="13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5" y="13"/>
                    <a:pt x="36" y="14"/>
                    <a:pt x="37" y="14"/>
                  </a:cubicBezTo>
                  <a:cubicBezTo>
                    <a:pt x="36" y="14"/>
                    <a:pt x="36" y="14"/>
                    <a:pt x="35" y="14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3"/>
                  </a:cubicBezTo>
                  <a:cubicBezTo>
                    <a:pt x="38" y="13"/>
                    <a:pt x="38" y="13"/>
                    <a:pt x="38" y="1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4"/>
                    <a:pt x="38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2"/>
                    <a:pt x="40" y="12"/>
                  </a:cubicBezTo>
                  <a:cubicBezTo>
                    <a:pt x="40" y="13"/>
                    <a:pt x="40" y="14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5"/>
                    <a:pt x="40" y="15"/>
                  </a:cubicBezTo>
                  <a:cubicBezTo>
                    <a:pt x="40" y="15"/>
                    <a:pt x="40" y="15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1" y="14"/>
                    <a:pt x="41" y="13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1" y="13"/>
                    <a:pt x="41" y="12"/>
                  </a:cubicBezTo>
                  <a:cubicBezTo>
                    <a:pt x="41" y="12"/>
                    <a:pt x="41" y="13"/>
                    <a:pt x="41" y="13"/>
                  </a:cubicBezTo>
                  <a:cubicBezTo>
                    <a:pt x="41" y="12"/>
                    <a:pt x="41" y="12"/>
                    <a:pt x="41" y="11"/>
                  </a:cubicBezTo>
                  <a:cubicBezTo>
                    <a:pt x="41" y="12"/>
                    <a:pt x="41" y="12"/>
                    <a:pt x="41" y="13"/>
                  </a:cubicBezTo>
                  <a:cubicBezTo>
                    <a:pt x="41" y="12"/>
                    <a:pt x="41" y="12"/>
                    <a:pt x="42" y="1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2"/>
                    <a:pt x="42" y="12"/>
                  </a:cubicBezTo>
                  <a:cubicBezTo>
                    <a:pt x="42" y="11"/>
                    <a:pt x="43" y="11"/>
                    <a:pt x="43" y="1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0"/>
                    <a:pt x="44" y="10"/>
                    <a:pt x="44" y="9"/>
                  </a:cubicBezTo>
                  <a:cubicBezTo>
                    <a:pt x="44" y="10"/>
                    <a:pt x="44" y="11"/>
                    <a:pt x="43" y="12"/>
                  </a:cubicBezTo>
                  <a:cubicBezTo>
                    <a:pt x="44" y="11"/>
                    <a:pt x="45" y="10"/>
                    <a:pt x="45" y="10"/>
                  </a:cubicBezTo>
                  <a:cubicBezTo>
                    <a:pt x="45" y="10"/>
                    <a:pt x="45" y="10"/>
                    <a:pt x="45" y="11"/>
                  </a:cubicBezTo>
                  <a:cubicBezTo>
                    <a:pt x="45" y="10"/>
                    <a:pt x="46" y="10"/>
                    <a:pt x="46" y="10"/>
                  </a:cubicBezTo>
                  <a:cubicBezTo>
                    <a:pt x="46" y="10"/>
                    <a:pt x="46" y="11"/>
                    <a:pt x="45" y="11"/>
                  </a:cubicBezTo>
                  <a:cubicBezTo>
                    <a:pt x="45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7" y="11"/>
                    <a:pt x="47" y="10"/>
                  </a:cubicBezTo>
                  <a:cubicBezTo>
                    <a:pt x="47" y="11"/>
                    <a:pt x="47" y="11"/>
                    <a:pt x="46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6" y="11"/>
                    <a:pt x="46" y="12"/>
                    <a:pt x="45" y="12"/>
                  </a:cubicBezTo>
                  <a:cubicBezTo>
                    <a:pt x="46" y="12"/>
                    <a:pt x="46" y="12"/>
                    <a:pt x="47" y="12"/>
                  </a:cubicBezTo>
                  <a:cubicBezTo>
                    <a:pt x="47" y="12"/>
                    <a:pt x="46" y="12"/>
                    <a:pt x="46" y="13"/>
                  </a:cubicBezTo>
                  <a:cubicBezTo>
                    <a:pt x="46" y="13"/>
                    <a:pt x="47" y="13"/>
                    <a:pt x="47" y="13"/>
                  </a:cubicBezTo>
                  <a:cubicBezTo>
                    <a:pt x="46" y="13"/>
                    <a:pt x="46" y="13"/>
                    <a:pt x="45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6" y="13"/>
                    <a:pt x="46" y="13"/>
                    <a:pt x="45" y="13"/>
                  </a:cubicBezTo>
                  <a:cubicBezTo>
                    <a:pt x="45" y="13"/>
                    <a:pt x="46" y="14"/>
                    <a:pt x="46" y="14"/>
                  </a:cubicBezTo>
                  <a:cubicBezTo>
                    <a:pt x="45" y="14"/>
                    <a:pt x="43" y="13"/>
                    <a:pt x="43" y="14"/>
                  </a:cubicBezTo>
                  <a:cubicBezTo>
                    <a:pt x="44" y="14"/>
                    <a:pt x="45" y="14"/>
                    <a:pt x="46" y="14"/>
                  </a:cubicBezTo>
                  <a:cubicBezTo>
                    <a:pt x="45" y="14"/>
                    <a:pt x="42" y="14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5"/>
                  </a:cubicBezTo>
                  <a:cubicBezTo>
                    <a:pt x="43" y="14"/>
                    <a:pt x="44" y="14"/>
                    <a:pt x="45" y="14"/>
                  </a:cubicBezTo>
                  <a:cubicBezTo>
                    <a:pt x="44" y="14"/>
                    <a:pt x="44" y="14"/>
                    <a:pt x="44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5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3" y="16"/>
                    <a:pt x="43" y="16"/>
                  </a:cubicBezTo>
                  <a:cubicBezTo>
                    <a:pt x="43" y="16"/>
                    <a:pt x="43" y="16"/>
                    <a:pt x="44" y="16"/>
                  </a:cubicBezTo>
                  <a:cubicBezTo>
                    <a:pt x="43" y="16"/>
                    <a:pt x="42" y="16"/>
                    <a:pt x="42" y="16"/>
                  </a:cubicBezTo>
                  <a:cubicBezTo>
                    <a:pt x="42" y="16"/>
                    <a:pt x="43" y="16"/>
                    <a:pt x="43" y="17"/>
                  </a:cubicBezTo>
                  <a:cubicBezTo>
                    <a:pt x="42" y="17"/>
                    <a:pt x="42" y="17"/>
                    <a:pt x="41" y="16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41" y="16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2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39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7"/>
                    <a:pt x="38" y="18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0" y="18"/>
                    <a:pt x="39" y="18"/>
                    <a:pt x="39" y="18"/>
                  </a:cubicBezTo>
                  <a:cubicBezTo>
                    <a:pt x="40" y="18"/>
                    <a:pt x="40" y="18"/>
                    <a:pt x="41" y="18"/>
                  </a:cubicBezTo>
                  <a:cubicBezTo>
                    <a:pt x="40" y="18"/>
                    <a:pt x="39" y="18"/>
                    <a:pt x="38" y="18"/>
                  </a:cubicBezTo>
                  <a:cubicBezTo>
                    <a:pt x="39" y="18"/>
                    <a:pt x="40" y="18"/>
                    <a:pt x="40" y="19"/>
                  </a:cubicBezTo>
                  <a:cubicBezTo>
                    <a:pt x="39" y="19"/>
                    <a:pt x="39" y="18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19"/>
                    <a:pt x="35" y="18"/>
                    <a:pt x="35" y="19"/>
                  </a:cubicBezTo>
                  <a:cubicBezTo>
                    <a:pt x="36" y="20"/>
                    <a:pt x="37" y="20"/>
                    <a:pt x="38" y="20"/>
                  </a:cubicBezTo>
                  <a:cubicBezTo>
                    <a:pt x="37" y="20"/>
                    <a:pt x="37" y="20"/>
                    <a:pt x="36" y="20"/>
                  </a:cubicBezTo>
                  <a:cubicBezTo>
                    <a:pt x="36" y="20"/>
                    <a:pt x="37" y="21"/>
                    <a:pt x="37" y="21"/>
                  </a:cubicBezTo>
                  <a:cubicBezTo>
                    <a:pt x="37" y="21"/>
                    <a:pt x="35" y="20"/>
                    <a:pt x="35" y="20"/>
                  </a:cubicBezTo>
                  <a:cubicBezTo>
                    <a:pt x="35" y="21"/>
                    <a:pt x="36" y="21"/>
                    <a:pt x="37" y="21"/>
                  </a:cubicBezTo>
                  <a:cubicBezTo>
                    <a:pt x="36" y="21"/>
                    <a:pt x="35" y="21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5" y="21"/>
                    <a:pt x="36" y="21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33" y="23"/>
                    <a:pt x="34" y="22"/>
                    <a:pt x="34" y="22"/>
                  </a:cubicBezTo>
                  <a:cubicBezTo>
                    <a:pt x="34" y="23"/>
                    <a:pt x="33" y="23"/>
                    <a:pt x="33" y="23"/>
                  </a:cubicBezTo>
                  <a:cubicBezTo>
                    <a:pt x="34" y="23"/>
                    <a:pt x="34" y="23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2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2"/>
                    <a:pt x="35" y="22"/>
                  </a:cubicBezTo>
                  <a:cubicBezTo>
                    <a:pt x="35" y="22"/>
                    <a:pt x="36" y="23"/>
                    <a:pt x="36" y="23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40" y="22"/>
                  </a:cubicBezTo>
                  <a:cubicBezTo>
                    <a:pt x="40" y="21"/>
                    <a:pt x="40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0"/>
                    <a:pt x="40" y="19"/>
                  </a:cubicBezTo>
                  <a:cubicBezTo>
                    <a:pt x="41" y="20"/>
                    <a:pt x="41" y="20"/>
                    <a:pt x="42" y="2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3" y="21"/>
                    <a:pt x="43" y="21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3" y="19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9"/>
                    <a:pt x="44" y="19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5" y="19"/>
                    <a:pt x="45" y="19"/>
                    <a:pt x="46" y="18"/>
                  </a:cubicBezTo>
                  <a:cubicBezTo>
                    <a:pt x="45" y="18"/>
                    <a:pt x="45" y="19"/>
                    <a:pt x="45" y="19"/>
                  </a:cubicBezTo>
                  <a:cubicBezTo>
                    <a:pt x="46" y="18"/>
                    <a:pt x="46" y="17"/>
                    <a:pt x="47" y="17"/>
                  </a:cubicBezTo>
                  <a:cubicBezTo>
                    <a:pt x="46" y="18"/>
                    <a:pt x="46" y="19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6" y="20"/>
                    <a:pt x="47" y="20"/>
                    <a:pt x="47" y="20"/>
                  </a:cubicBezTo>
                  <a:cubicBezTo>
                    <a:pt x="47" y="20"/>
                    <a:pt x="47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1"/>
                  </a:cubicBezTo>
                  <a:cubicBezTo>
                    <a:pt x="45" y="21"/>
                    <a:pt x="45" y="20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2"/>
                    <a:pt x="45" y="22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6" y="21"/>
                    <a:pt x="46" y="21"/>
                  </a:cubicBezTo>
                  <a:cubicBezTo>
                    <a:pt x="46" y="21"/>
                    <a:pt x="45" y="22"/>
                    <a:pt x="45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46" y="22"/>
                    <a:pt x="46" y="21"/>
                    <a:pt x="46" y="2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3"/>
                    <a:pt x="47" y="23"/>
                  </a:cubicBezTo>
                  <a:cubicBezTo>
                    <a:pt x="46" y="23"/>
                    <a:pt x="46" y="22"/>
                    <a:pt x="46" y="22"/>
                  </a:cubicBezTo>
                  <a:cubicBezTo>
                    <a:pt x="46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3"/>
                    <a:pt x="47" y="23"/>
                    <a:pt x="47" y="22"/>
                  </a:cubicBezTo>
                  <a:cubicBezTo>
                    <a:pt x="47" y="22"/>
                    <a:pt x="47" y="23"/>
                    <a:pt x="46" y="23"/>
                  </a:cubicBezTo>
                  <a:cubicBezTo>
                    <a:pt x="47" y="23"/>
                    <a:pt x="47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2"/>
                    <a:pt x="48" y="22"/>
                  </a:cubicBezTo>
                  <a:cubicBezTo>
                    <a:pt x="48" y="22"/>
                    <a:pt x="48" y="23"/>
                    <a:pt x="47" y="23"/>
                  </a:cubicBezTo>
                  <a:cubicBezTo>
                    <a:pt x="49" y="23"/>
                    <a:pt x="49" y="22"/>
                    <a:pt x="50" y="22"/>
                  </a:cubicBezTo>
                  <a:cubicBezTo>
                    <a:pt x="50" y="22"/>
                    <a:pt x="49" y="22"/>
                    <a:pt x="49" y="23"/>
                  </a:cubicBezTo>
                  <a:cubicBezTo>
                    <a:pt x="49" y="23"/>
                    <a:pt x="50" y="22"/>
                    <a:pt x="50" y="22"/>
                  </a:cubicBezTo>
                  <a:cubicBezTo>
                    <a:pt x="50" y="22"/>
                    <a:pt x="50" y="23"/>
                    <a:pt x="50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3"/>
                    <a:pt x="50" y="23"/>
                    <a:pt x="49" y="23"/>
                  </a:cubicBezTo>
                  <a:cubicBezTo>
                    <a:pt x="50" y="23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2"/>
                    <a:pt x="50" y="22"/>
                    <a:pt x="50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3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0" y="24"/>
                    <a:pt x="52" y="22"/>
                    <a:pt x="53" y="21"/>
                  </a:cubicBezTo>
                  <a:cubicBezTo>
                    <a:pt x="52" y="22"/>
                    <a:pt x="51" y="23"/>
                    <a:pt x="50" y="23"/>
                  </a:cubicBezTo>
                  <a:cubicBezTo>
                    <a:pt x="50" y="23"/>
                    <a:pt x="51" y="23"/>
                    <a:pt x="51" y="23"/>
                  </a:cubicBezTo>
                  <a:cubicBezTo>
                    <a:pt x="51" y="23"/>
                    <a:pt x="50" y="23"/>
                    <a:pt x="50" y="24"/>
                  </a:cubicBezTo>
                  <a:cubicBezTo>
                    <a:pt x="51" y="23"/>
                    <a:pt x="52" y="24"/>
                    <a:pt x="54" y="22"/>
                  </a:cubicBezTo>
                  <a:cubicBezTo>
                    <a:pt x="53" y="23"/>
                    <a:pt x="53" y="23"/>
                    <a:pt x="53" y="24"/>
                  </a:cubicBezTo>
                  <a:cubicBezTo>
                    <a:pt x="53" y="24"/>
                    <a:pt x="54" y="24"/>
                    <a:pt x="54" y="24"/>
                  </a:cubicBezTo>
                  <a:cubicBezTo>
                    <a:pt x="54" y="24"/>
                    <a:pt x="53" y="24"/>
                    <a:pt x="53" y="24"/>
                  </a:cubicBezTo>
                  <a:cubicBezTo>
                    <a:pt x="52" y="24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4" y="24"/>
                    <a:pt x="54" y="24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4" y="24"/>
                    <a:pt x="55" y="24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3" y="25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1" y="27"/>
                    <a:pt x="50" y="26"/>
                  </a:cubicBezTo>
                  <a:cubicBezTo>
                    <a:pt x="50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2" y="27"/>
                    <a:pt x="52" y="28"/>
                  </a:cubicBezTo>
                  <a:cubicBezTo>
                    <a:pt x="52" y="27"/>
                    <a:pt x="53" y="26"/>
                    <a:pt x="53" y="26"/>
                  </a:cubicBezTo>
                  <a:cubicBezTo>
                    <a:pt x="53" y="26"/>
                    <a:pt x="53" y="26"/>
                    <a:pt x="53" y="27"/>
                  </a:cubicBezTo>
                  <a:cubicBezTo>
                    <a:pt x="53" y="27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4" y="27"/>
                  </a:cubicBezTo>
                  <a:cubicBezTo>
                    <a:pt x="53" y="27"/>
                    <a:pt x="53" y="28"/>
                    <a:pt x="53" y="28"/>
                  </a:cubicBezTo>
                  <a:cubicBezTo>
                    <a:pt x="53" y="28"/>
                    <a:pt x="53" y="28"/>
                    <a:pt x="54" y="28"/>
                  </a:cubicBezTo>
                  <a:cubicBezTo>
                    <a:pt x="53" y="28"/>
                    <a:pt x="53" y="28"/>
                    <a:pt x="53" y="29"/>
                  </a:cubicBezTo>
                  <a:cubicBezTo>
                    <a:pt x="53" y="29"/>
                    <a:pt x="53" y="28"/>
                    <a:pt x="54" y="28"/>
                  </a:cubicBezTo>
                  <a:cubicBezTo>
                    <a:pt x="54" y="29"/>
                    <a:pt x="53" y="29"/>
                    <a:pt x="53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9"/>
                    <a:pt x="55" y="29"/>
                  </a:cubicBezTo>
                  <a:cubicBezTo>
                    <a:pt x="55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3" y="30"/>
                    <a:pt x="53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1"/>
                    <a:pt x="54" y="31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6" y="30"/>
                    <a:pt x="56" y="30"/>
                    <a:pt x="57" y="29"/>
                  </a:cubicBezTo>
                  <a:cubicBezTo>
                    <a:pt x="57" y="29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8"/>
                  </a:cubicBezTo>
                  <a:cubicBezTo>
                    <a:pt x="58" y="29"/>
                    <a:pt x="58" y="29"/>
                    <a:pt x="58" y="30"/>
                  </a:cubicBezTo>
                  <a:cubicBezTo>
                    <a:pt x="58" y="30"/>
                    <a:pt x="59" y="30"/>
                    <a:pt x="60" y="30"/>
                  </a:cubicBezTo>
                  <a:cubicBezTo>
                    <a:pt x="59" y="30"/>
                    <a:pt x="59" y="30"/>
                    <a:pt x="58" y="30"/>
                  </a:cubicBezTo>
                  <a:cubicBezTo>
                    <a:pt x="59" y="30"/>
                    <a:pt x="59" y="30"/>
                    <a:pt x="60" y="30"/>
                  </a:cubicBezTo>
                  <a:cubicBezTo>
                    <a:pt x="58" y="32"/>
                    <a:pt x="57" y="31"/>
                    <a:pt x="57" y="32"/>
                  </a:cubicBezTo>
                  <a:cubicBezTo>
                    <a:pt x="58" y="31"/>
                    <a:pt x="59" y="31"/>
                    <a:pt x="60" y="31"/>
                  </a:cubicBezTo>
                  <a:cubicBezTo>
                    <a:pt x="59" y="32"/>
                    <a:pt x="58" y="32"/>
                    <a:pt x="57" y="32"/>
                  </a:cubicBezTo>
                  <a:cubicBezTo>
                    <a:pt x="56" y="33"/>
                    <a:pt x="56" y="32"/>
                    <a:pt x="55" y="33"/>
                  </a:cubicBezTo>
                  <a:cubicBezTo>
                    <a:pt x="57" y="33"/>
                    <a:pt x="58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7" y="33"/>
                  </a:cubicBezTo>
                  <a:cubicBezTo>
                    <a:pt x="57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34"/>
                    <a:pt x="58" y="34"/>
                    <a:pt x="58" y="34"/>
                  </a:cubicBezTo>
                  <a:cubicBezTo>
                    <a:pt x="58" y="34"/>
                    <a:pt x="57" y="34"/>
                    <a:pt x="56" y="34"/>
                  </a:cubicBezTo>
                  <a:cubicBezTo>
                    <a:pt x="56" y="34"/>
                    <a:pt x="56" y="34"/>
                    <a:pt x="57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7" y="34"/>
                    <a:pt x="57" y="34"/>
                  </a:cubicBezTo>
                  <a:cubicBezTo>
                    <a:pt x="57" y="34"/>
                    <a:pt x="56" y="34"/>
                    <a:pt x="56" y="34"/>
                  </a:cubicBezTo>
                  <a:cubicBezTo>
                    <a:pt x="56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8" y="35"/>
                    <a:pt x="58" y="35"/>
                  </a:cubicBezTo>
                  <a:cubicBezTo>
                    <a:pt x="58" y="35"/>
                    <a:pt x="57" y="35"/>
                    <a:pt x="57" y="35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8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37"/>
                    <a:pt x="56" y="37"/>
                    <a:pt x="55" y="37"/>
                  </a:cubicBezTo>
                  <a:cubicBezTo>
                    <a:pt x="55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4" y="36"/>
                    <a:pt x="54" y="37"/>
                  </a:cubicBezTo>
                  <a:cubicBezTo>
                    <a:pt x="54" y="37"/>
                    <a:pt x="54" y="36"/>
                    <a:pt x="54" y="36"/>
                  </a:cubicBezTo>
                  <a:cubicBezTo>
                    <a:pt x="54" y="36"/>
                    <a:pt x="53" y="36"/>
                    <a:pt x="53" y="36"/>
                  </a:cubicBezTo>
                  <a:cubicBezTo>
                    <a:pt x="53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7"/>
                    <a:pt x="52" y="37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2" y="37"/>
                    <a:pt x="52" y="37"/>
                    <a:pt x="51" y="37"/>
                  </a:cubicBezTo>
                  <a:cubicBezTo>
                    <a:pt x="51" y="37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3" y="38"/>
                    <a:pt x="53" y="38"/>
                  </a:cubicBezTo>
                  <a:cubicBezTo>
                    <a:pt x="53" y="38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38"/>
                    <a:pt x="52" y="38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2" y="38"/>
                    <a:pt x="50" y="38"/>
                    <a:pt x="49" y="38"/>
                  </a:cubicBezTo>
                  <a:cubicBezTo>
                    <a:pt x="49" y="38"/>
                    <a:pt x="49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0" y="38"/>
                    <a:pt x="50" y="39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39"/>
                    <a:pt x="48" y="39"/>
                    <a:pt x="47" y="39"/>
                  </a:cubicBezTo>
                  <a:cubicBezTo>
                    <a:pt x="48" y="40"/>
                    <a:pt x="49" y="40"/>
                    <a:pt x="49" y="41"/>
                  </a:cubicBezTo>
                  <a:cubicBezTo>
                    <a:pt x="48" y="40"/>
                    <a:pt x="48" y="40"/>
                    <a:pt x="47" y="40"/>
                  </a:cubicBezTo>
                  <a:cubicBezTo>
                    <a:pt x="47" y="40"/>
                    <a:pt x="48" y="40"/>
                    <a:pt x="48" y="40"/>
                  </a:cubicBezTo>
                  <a:cubicBezTo>
                    <a:pt x="47" y="40"/>
                    <a:pt x="46" y="40"/>
                    <a:pt x="45" y="40"/>
                  </a:cubicBezTo>
                  <a:cubicBezTo>
                    <a:pt x="46" y="40"/>
                    <a:pt x="47" y="41"/>
                    <a:pt x="47" y="41"/>
                  </a:cubicBezTo>
                  <a:cubicBezTo>
                    <a:pt x="46" y="41"/>
                    <a:pt x="45" y="39"/>
                    <a:pt x="43" y="40"/>
                  </a:cubicBezTo>
                  <a:cubicBezTo>
                    <a:pt x="44" y="40"/>
                    <a:pt x="45" y="41"/>
                    <a:pt x="46" y="41"/>
                  </a:cubicBezTo>
                  <a:cubicBezTo>
                    <a:pt x="45" y="41"/>
                    <a:pt x="45" y="41"/>
                    <a:pt x="44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4" y="41"/>
                    <a:pt x="44" y="41"/>
                  </a:cubicBezTo>
                  <a:cubicBezTo>
                    <a:pt x="44" y="41"/>
                    <a:pt x="45" y="42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42"/>
                    <a:pt x="44" y="41"/>
                    <a:pt x="43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1"/>
                    <a:pt x="43" y="41"/>
                    <a:pt x="42" y="41"/>
                  </a:cubicBezTo>
                  <a:cubicBezTo>
                    <a:pt x="43" y="41"/>
                    <a:pt x="43" y="41"/>
                    <a:pt x="44" y="42"/>
                  </a:cubicBezTo>
                  <a:cubicBezTo>
                    <a:pt x="44" y="42"/>
                    <a:pt x="43" y="41"/>
                    <a:pt x="43" y="41"/>
                  </a:cubicBezTo>
                  <a:cubicBezTo>
                    <a:pt x="43" y="42"/>
                    <a:pt x="43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3" y="41"/>
                    <a:pt x="43" y="41"/>
                  </a:cubicBezTo>
                  <a:cubicBezTo>
                    <a:pt x="43" y="42"/>
                    <a:pt x="44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3" y="41"/>
                    <a:pt x="42" y="41"/>
                  </a:cubicBezTo>
                  <a:cubicBezTo>
                    <a:pt x="42" y="42"/>
                    <a:pt x="43" y="42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2" y="42"/>
                    <a:pt x="41" y="42"/>
                    <a:pt x="41" y="41"/>
                  </a:cubicBezTo>
                  <a:cubicBezTo>
                    <a:pt x="41" y="41"/>
                    <a:pt x="40" y="41"/>
                    <a:pt x="40" y="41"/>
                  </a:cubicBezTo>
                  <a:cubicBezTo>
                    <a:pt x="41" y="41"/>
                    <a:pt x="41" y="42"/>
                    <a:pt x="42" y="42"/>
                  </a:cubicBezTo>
                  <a:cubicBezTo>
                    <a:pt x="42" y="42"/>
                    <a:pt x="42" y="42"/>
                    <a:pt x="41" y="42"/>
                  </a:cubicBezTo>
                  <a:cubicBezTo>
                    <a:pt x="42" y="42"/>
                    <a:pt x="42" y="43"/>
                    <a:pt x="42" y="43"/>
                  </a:cubicBezTo>
                  <a:cubicBezTo>
                    <a:pt x="42" y="43"/>
                    <a:pt x="41" y="42"/>
                    <a:pt x="41" y="42"/>
                  </a:cubicBezTo>
                  <a:cubicBezTo>
                    <a:pt x="41" y="42"/>
                    <a:pt x="41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39" y="41"/>
                    <a:pt x="39" y="41"/>
                  </a:cubicBezTo>
                  <a:cubicBezTo>
                    <a:pt x="39" y="42"/>
                    <a:pt x="40" y="43"/>
                    <a:pt x="40" y="43"/>
                  </a:cubicBezTo>
                  <a:cubicBezTo>
                    <a:pt x="39" y="42"/>
                    <a:pt x="38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2"/>
                    <a:pt x="39" y="42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5" y="41"/>
                    <a:pt x="34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6" y="43"/>
                    <a:pt x="36" y="43"/>
                  </a:cubicBezTo>
                  <a:cubicBezTo>
                    <a:pt x="36" y="43"/>
                    <a:pt x="35" y="43"/>
                    <a:pt x="35" y="42"/>
                  </a:cubicBezTo>
                  <a:cubicBezTo>
                    <a:pt x="35" y="43"/>
                    <a:pt x="35" y="43"/>
                    <a:pt x="36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4" y="43"/>
                    <a:pt x="34" y="42"/>
                    <a:pt x="33" y="42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3" y="43"/>
                    <a:pt x="33" y="43"/>
                    <a:pt x="32" y="42"/>
                  </a:cubicBezTo>
                  <a:cubicBezTo>
                    <a:pt x="32" y="42"/>
                    <a:pt x="30" y="48"/>
                    <a:pt x="31" y="56"/>
                  </a:cubicBezTo>
                  <a:cubicBezTo>
                    <a:pt x="32" y="61"/>
                    <a:pt x="35" y="68"/>
                    <a:pt x="35" y="73"/>
                  </a:cubicBezTo>
                  <a:cubicBezTo>
                    <a:pt x="35" y="80"/>
                    <a:pt x="34" y="86"/>
                    <a:pt x="33" y="86"/>
                  </a:cubicBezTo>
                  <a:cubicBezTo>
                    <a:pt x="32" y="86"/>
                    <a:pt x="30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lose/>
                  <a:moveTo>
                    <a:pt x="27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lose/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30" y="4"/>
                  </a:moveTo>
                  <a:cubicBezTo>
                    <a:pt x="30" y="4"/>
                    <a:pt x="30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lose/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30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6" y="4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lose/>
                  <a:moveTo>
                    <a:pt x="36" y="5"/>
                  </a:moveTo>
                  <a:cubicBezTo>
                    <a:pt x="36" y="5"/>
                    <a:pt x="35" y="5"/>
                    <a:pt x="35" y="5"/>
                  </a:cubicBezTo>
                  <a:cubicBezTo>
                    <a:pt x="35" y="5"/>
                    <a:pt x="35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lose/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6"/>
                    <a:pt x="30" y="6"/>
                  </a:cubicBezTo>
                  <a:cubicBezTo>
                    <a:pt x="30" y="6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lose/>
                  <a:moveTo>
                    <a:pt x="31" y="5"/>
                  </a:moveTo>
                  <a:cubicBezTo>
                    <a:pt x="31" y="5"/>
                    <a:pt x="31" y="5"/>
                    <a:pt x="30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lose/>
                  <a:moveTo>
                    <a:pt x="31" y="6"/>
                  </a:moveTo>
                  <a:cubicBezTo>
                    <a:pt x="31" y="6"/>
                    <a:pt x="31" y="5"/>
                    <a:pt x="31" y="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5" y="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1" y="6"/>
                  </a:move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6" y="6"/>
                  </a:move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lose/>
                  <a:moveTo>
                    <a:pt x="36" y="6"/>
                  </a:move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1" y="6"/>
                  </a:move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35" y="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0" y="7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1" y="6"/>
                    <a:pt x="31" y="7"/>
                  </a:cubicBezTo>
                  <a:cubicBezTo>
                    <a:pt x="31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6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35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lose/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lose/>
                  <a:moveTo>
                    <a:pt x="35" y="9"/>
                  </a:moveTo>
                  <a:cubicBezTo>
                    <a:pt x="35" y="9"/>
                    <a:pt x="35" y="9"/>
                    <a:pt x="35" y="8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lose/>
                  <a:moveTo>
                    <a:pt x="28" y="9"/>
                  </a:moveTo>
                  <a:cubicBezTo>
                    <a:pt x="28" y="9"/>
                    <a:pt x="28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lose/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3" y="10"/>
                    <a:pt x="23" y="10"/>
                  </a:cubicBezTo>
                  <a:cubicBezTo>
                    <a:pt x="22" y="10"/>
                    <a:pt x="22" y="10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lose/>
                  <a:moveTo>
                    <a:pt x="26" y="10"/>
                  </a:moveTo>
                  <a:cubicBezTo>
                    <a:pt x="26" y="10"/>
                    <a:pt x="26" y="9"/>
                    <a:pt x="25" y="9"/>
                  </a:cubicBezTo>
                  <a:cubicBezTo>
                    <a:pt x="26" y="10"/>
                    <a:pt x="26" y="11"/>
                    <a:pt x="26" y="11"/>
                  </a:cubicBezTo>
                  <a:cubicBezTo>
                    <a:pt x="26" y="11"/>
                    <a:pt x="26" y="11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35" y="10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lose/>
                  <a:moveTo>
                    <a:pt x="36" y="10"/>
                  </a:moveTo>
                  <a:cubicBezTo>
                    <a:pt x="36" y="10"/>
                    <a:pt x="35" y="10"/>
                    <a:pt x="35" y="10"/>
                  </a:cubicBezTo>
                  <a:cubicBezTo>
                    <a:pt x="35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35" y="10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lose/>
                  <a:moveTo>
                    <a:pt x="36" y="10"/>
                  </a:move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8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0"/>
                    <a:pt x="24" y="10"/>
                  </a:cubicBezTo>
                  <a:cubicBezTo>
                    <a:pt x="24" y="10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2"/>
                  </a:cubicBezTo>
                  <a:cubicBezTo>
                    <a:pt x="25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6" y="11"/>
                  </a:cubicBezTo>
                  <a:cubicBezTo>
                    <a:pt x="26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2"/>
                    <a:pt x="28" y="12"/>
                  </a:cubicBezTo>
                  <a:cubicBezTo>
                    <a:pt x="28" y="12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2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47" y="11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2"/>
                  </a:cubicBezTo>
                  <a:cubicBezTo>
                    <a:pt x="27" y="12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3" y="11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8" y="11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lose/>
                  <a:moveTo>
                    <a:pt x="23" y="12"/>
                  </a:moveTo>
                  <a:cubicBezTo>
                    <a:pt x="23" y="12"/>
                    <a:pt x="23" y="12"/>
                    <a:pt x="23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0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34" y="12"/>
                  </a:moveTo>
                  <a:cubicBezTo>
                    <a:pt x="34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3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8" y="13"/>
                  </a:moveTo>
                  <a:cubicBezTo>
                    <a:pt x="28" y="13"/>
                    <a:pt x="27" y="12"/>
                    <a:pt x="27" y="12"/>
                  </a:cubicBezTo>
                  <a:cubicBezTo>
                    <a:pt x="28" y="12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45" y="13"/>
                  </a:moveTo>
                  <a:cubicBezTo>
                    <a:pt x="45" y="13"/>
                    <a:pt x="45" y="13"/>
                    <a:pt x="46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lose/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lose/>
                  <a:moveTo>
                    <a:pt x="21" y="13"/>
                  </a:moveTo>
                  <a:cubicBezTo>
                    <a:pt x="21" y="13"/>
                    <a:pt x="21" y="13"/>
                    <a:pt x="22" y="13"/>
                  </a:cubicBez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4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28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40" y="13"/>
                  </a:move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5"/>
                    <a:pt x="39" y="15"/>
                    <a:pt x="39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5"/>
                    <a:pt x="39" y="14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43" y="13"/>
                  </a:move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2" y="13"/>
                  </a:cubicBezTo>
                  <a:cubicBezTo>
                    <a:pt x="42" y="13"/>
                    <a:pt x="42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41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lose/>
                  <a:moveTo>
                    <a:pt x="38" y="14"/>
                  </a:moveTo>
                  <a:cubicBezTo>
                    <a:pt x="39" y="14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4"/>
                    <a:pt x="39" y="14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16" y="14"/>
                  </a:moveTo>
                  <a:cubicBezTo>
                    <a:pt x="15" y="13"/>
                    <a:pt x="14" y="12"/>
                    <a:pt x="14" y="11"/>
                  </a:cubicBezTo>
                  <a:cubicBezTo>
                    <a:pt x="15" y="11"/>
                    <a:pt x="16" y="13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8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lose/>
                  <a:moveTo>
                    <a:pt x="16" y="14"/>
                  </a:moveTo>
                  <a:cubicBezTo>
                    <a:pt x="16" y="13"/>
                    <a:pt x="16" y="12"/>
                    <a:pt x="15" y="11"/>
                  </a:cubicBezTo>
                  <a:cubicBezTo>
                    <a:pt x="16" y="12"/>
                    <a:pt x="16" y="13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38" y="14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25" y="15"/>
                    <a:pt x="25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37" y="15"/>
                  </a:move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2" y="15"/>
                    <a:pt x="22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2" y="16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22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8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6"/>
                    <a:pt x="25" y="16"/>
                  </a:cubicBezTo>
                  <a:cubicBezTo>
                    <a:pt x="25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25" y="16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lose/>
                  <a:moveTo>
                    <a:pt x="21" y="16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lose/>
                  <a:moveTo>
                    <a:pt x="26" y="16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7"/>
                    <a:pt x="26" y="17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5" y="16"/>
                  </a:cubicBezTo>
                  <a:cubicBezTo>
                    <a:pt x="25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37" y="16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lose/>
                  <a:moveTo>
                    <a:pt x="21" y="16"/>
                  </a:moveTo>
                  <a:cubicBezTo>
                    <a:pt x="21" y="16"/>
                    <a:pt x="21" y="16"/>
                    <a:pt x="20" y="16"/>
                  </a:cubicBezTo>
                  <a:cubicBezTo>
                    <a:pt x="20" y="16"/>
                    <a:pt x="20" y="16"/>
                    <a:pt x="21" y="16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6" y="16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0" y="17"/>
                  </a:moveTo>
                  <a:cubicBezTo>
                    <a:pt x="21" y="17"/>
                    <a:pt x="21" y="18"/>
                    <a:pt x="21" y="18"/>
                  </a:cubicBezTo>
                  <a:cubicBezTo>
                    <a:pt x="21" y="18"/>
                    <a:pt x="21" y="18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8"/>
                    <a:pt x="34" y="18"/>
                  </a:cubicBezTo>
                  <a:cubicBezTo>
                    <a:pt x="34" y="18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34" y="17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19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0" y="18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6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37" y="18"/>
                  </a:moveTo>
                  <a:cubicBezTo>
                    <a:pt x="37" y="18"/>
                    <a:pt x="37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lose/>
                  <a:moveTo>
                    <a:pt x="35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4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6" y="18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lose/>
                  <a:moveTo>
                    <a:pt x="35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22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5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lose/>
                  <a:moveTo>
                    <a:pt x="24" y="19"/>
                  </a:move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20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lose/>
                  <a:moveTo>
                    <a:pt x="20" y="20"/>
                  </a:moveTo>
                  <a:cubicBezTo>
                    <a:pt x="20" y="19"/>
                    <a:pt x="19" y="19"/>
                    <a:pt x="18" y="19"/>
                  </a:cubicBezTo>
                  <a:cubicBezTo>
                    <a:pt x="20" y="19"/>
                    <a:pt x="21" y="19"/>
                    <a:pt x="22" y="19"/>
                  </a:cubicBezTo>
                  <a:cubicBezTo>
                    <a:pt x="21" y="19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19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6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34" y="20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lose/>
                  <a:moveTo>
                    <a:pt x="45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4" y="20"/>
                    <a:pt x="44" y="21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46" y="20"/>
                  </a:move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lose/>
                  <a:moveTo>
                    <a:pt x="25" y="20"/>
                  </a:moveTo>
                  <a:cubicBezTo>
                    <a:pt x="26" y="20"/>
                    <a:pt x="26" y="20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47" y="20"/>
                  </a:moveTo>
                  <a:cubicBezTo>
                    <a:pt x="48" y="20"/>
                    <a:pt x="48" y="20"/>
                    <a:pt x="49" y="20"/>
                  </a:cubicBezTo>
                  <a:cubicBezTo>
                    <a:pt x="47" y="21"/>
                    <a:pt x="47" y="21"/>
                    <a:pt x="46" y="20"/>
                  </a:cubicBezTo>
                  <a:cubicBezTo>
                    <a:pt x="46" y="20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lose/>
                  <a:moveTo>
                    <a:pt x="22" y="21"/>
                  </a:moveTo>
                  <a:cubicBezTo>
                    <a:pt x="22" y="21"/>
                    <a:pt x="23" y="21"/>
                    <a:pt x="23" y="21"/>
                  </a:cubicBezTo>
                  <a:cubicBezTo>
                    <a:pt x="23" y="21"/>
                    <a:pt x="23" y="22"/>
                    <a:pt x="22" y="22"/>
                  </a:cubicBezTo>
                  <a:cubicBezTo>
                    <a:pt x="22" y="22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1" y="22"/>
                  </a:cubicBezTo>
                  <a:cubicBezTo>
                    <a:pt x="21" y="22"/>
                    <a:pt x="21" y="21"/>
                    <a:pt x="21" y="21"/>
                  </a:cubicBezTo>
                  <a:cubicBezTo>
                    <a:pt x="21" y="21"/>
                    <a:pt x="21" y="22"/>
                    <a:pt x="21" y="22"/>
                  </a:cubicBezTo>
                  <a:cubicBezTo>
                    <a:pt x="21" y="22"/>
                    <a:pt x="21" y="21"/>
                    <a:pt x="21" y="21"/>
                  </a:cubicBezTo>
                  <a:cubicBezTo>
                    <a:pt x="21" y="21"/>
                    <a:pt x="23" y="21"/>
                    <a:pt x="23" y="21"/>
                  </a:cubicBezTo>
                  <a:cubicBezTo>
                    <a:pt x="23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44" y="21"/>
                  </a:moveTo>
                  <a:cubicBezTo>
                    <a:pt x="44" y="21"/>
                    <a:pt x="44" y="21"/>
                    <a:pt x="43" y="21"/>
                  </a:cubicBezTo>
                  <a:cubicBezTo>
                    <a:pt x="43" y="21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3"/>
                    <a:pt x="43" y="23"/>
                  </a:cubicBezTo>
                  <a:cubicBezTo>
                    <a:pt x="43" y="23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3" y="23"/>
                    <a:pt x="44" y="23"/>
                  </a:cubicBezTo>
                  <a:cubicBezTo>
                    <a:pt x="44" y="23"/>
                    <a:pt x="44" y="22"/>
                    <a:pt x="44" y="22"/>
                  </a:cubicBezTo>
                  <a:cubicBezTo>
                    <a:pt x="44" y="22"/>
                    <a:pt x="44" y="22"/>
                    <a:pt x="44" y="2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5" y="22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43" y="21"/>
                  </a:moveTo>
                  <a:cubicBezTo>
                    <a:pt x="43" y="21"/>
                    <a:pt x="43" y="21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2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13" y="22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2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2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40" y="2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6" y="22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lose/>
                  <a:moveTo>
                    <a:pt x="45" y="22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3"/>
                    <a:pt x="44" y="23"/>
                    <a:pt x="44" y="24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5" y="23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lose/>
                  <a:moveTo>
                    <a:pt x="42" y="2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2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6" y="22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24" y="23"/>
                    <a:pt x="24" y="22"/>
                    <a:pt x="24" y="22"/>
                  </a:cubicBezTo>
                  <a:cubicBezTo>
                    <a:pt x="24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13" y="22"/>
                  </a:moveTo>
                  <a:cubicBezTo>
                    <a:pt x="13" y="22"/>
                    <a:pt x="12" y="22"/>
                    <a:pt x="12" y="22"/>
                  </a:cubicBezTo>
                  <a:cubicBezTo>
                    <a:pt x="12" y="22"/>
                    <a:pt x="13" y="23"/>
                    <a:pt x="13" y="23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46" y="22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lose/>
                  <a:moveTo>
                    <a:pt x="41" y="22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40" y="22"/>
                  </a:moveTo>
                  <a:cubicBezTo>
                    <a:pt x="40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3" y="22"/>
                    <a:pt x="42" y="23"/>
                    <a:pt x="42" y="23"/>
                  </a:cubicBezTo>
                  <a:cubicBezTo>
                    <a:pt x="43" y="23"/>
                    <a:pt x="43" y="23"/>
                    <a:pt x="43" y="22"/>
                  </a:cubicBezTo>
                  <a:cubicBezTo>
                    <a:pt x="43" y="22"/>
                    <a:pt x="43" y="22"/>
                    <a:pt x="43" y="22"/>
                  </a:cubicBezTo>
                  <a:close/>
                  <a:moveTo>
                    <a:pt x="40" y="2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lose/>
                  <a:moveTo>
                    <a:pt x="41" y="22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17" y="23"/>
                  </a:moveTo>
                  <a:cubicBezTo>
                    <a:pt x="17" y="23"/>
                    <a:pt x="17" y="23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4"/>
                  </a:cubicBezTo>
                  <a:cubicBezTo>
                    <a:pt x="17" y="24"/>
                    <a:pt x="18" y="24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lose/>
                  <a:moveTo>
                    <a:pt x="43" y="23"/>
                  </a:move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lose/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lose/>
                  <a:moveTo>
                    <a:pt x="38" y="23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9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24" y="23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1" y="23"/>
                  </a:cubicBezTo>
                  <a:cubicBezTo>
                    <a:pt x="41" y="23"/>
                    <a:pt x="41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lose/>
                  <a:moveTo>
                    <a:pt x="37" y="23"/>
                  </a:moveTo>
                  <a:cubicBezTo>
                    <a:pt x="37" y="23"/>
                    <a:pt x="38" y="23"/>
                    <a:pt x="38" y="23"/>
                  </a:cubicBezTo>
                  <a:cubicBezTo>
                    <a:pt x="38" y="23"/>
                    <a:pt x="38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24" y="23"/>
                  </a:moveTo>
                  <a:cubicBezTo>
                    <a:pt x="25" y="23"/>
                    <a:pt x="25" y="23"/>
                    <a:pt x="26" y="23"/>
                  </a:cubicBezTo>
                  <a:cubicBezTo>
                    <a:pt x="26" y="23"/>
                    <a:pt x="26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6" y="23"/>
                    <a:pt x="26" y="24"/>
                    <a:pt x="26" y="24"/>
                  </a:cubicBezTo>
                  <a:cubicBezTo>
                    <a:pt x="26" y="24"/>
                    <a:pt x="25" y="23"/>
                    <a:pt x="25" y="23"/>
                  </a:cubicBezTo>
                  <a:cubicBezTo>
                    <a:pt x="25" y="23"/>
                    <a:pt x="25" y="23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40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lose/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4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52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20" y="24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lose/>
                  <a:moveTo>
                    <a:pt x="47" y="24"/>
                  </a:move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52" y="24"/>
                  </a:moveTo>
                  <a:cubicBezTo>
                    <a:pt x="51" y="24"/>
                    <a:pt x="50" y="24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9" y="25"/>
                    <a:pt x="49" y="25"/>
                    <a:pt x="50" y="25"/>
                  </a:cubicBezTo>
                  <a:cubicBezTo>
                    <a:pt x="50" y="24"/>
                    <a:pt x="49" y="24"/>
                    <a:pt x="49" y="24"/>
                  </a:cubicBezTo>
                  <a:cubicBezTo>
                    <a:pt x="50" y="24"/>
                    <a:pt x="50" y="25"/>
                    <a:pt x="51" y="24"/>
                  </a:cubicBezTo>
                  <a:cubicBezTo>
                    <a:pt x="51" y="24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lose/>
                  <a:moveTo>
                    <a:pt x="26" y="24"/>
                  </a:move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6" y="24"/>
                    <a:pt x="16" y="24"/>
                  </a:cubicBezTo>
                  <a:cubicBezTo>
                    <a:pt x="16" y="24"/>
                    <a:pt x="16" y="25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47" y="24"/>
                  </a:moveTo>
                  <a:cubicBezTo>
                    <a:pt x="47" y="24"/>
                    <a:pt x="46" y="24"/>
                    <a:pt x="46" y="24"/>
                  </a:cubicBezTo>
                  <a:cubicBezTo>
                    <a:pt x="46" y="25"/>
                    <a:pt x="47" y="25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lose/>
                  <a:moveTo>
                    <a:pt x="17" y="24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39" y="25"/>
                  </a:moveTo>
                  <a:cubicBezTo>
                    <a:pt x="39" y="25"/>
                    <a:pt x="39" y="25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lose/>
                  <a:moveTo>
                    <a:pt x="49" y="25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lose/>
                  <a:moveTo>
                    <a:pt x="45" y="25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47" y="25"/>
                  </a:moveTo>
                  <a:cubicBezTo>
                    <a:pt x="47" y="25"/>
                    <a:pt x="47" y="25"/>
                    <a:pt x="48" y="25"/>
                  </a:cubicBezTo>
                  <a:cubicBezTo>
                    <a:pt x="48" y="25"/>
                    <a:pt x="48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lose/>
                  <a:moveTo>
                    <a:pt x="47" y="25"/>
                  </a:move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lose/>
                  <a:moveTo>
                    <a:pt x="50" y="25"/>
                  </a:moveTo>
                  <a:cubicBezTo>
                    <a:pt x="50" y="25"/>
                    <a:pt x="49" y="25"/>
                    <a:pt x="49" y="25"/>
                  </a:cubicBezTo>
                  <a:cubicBezTo>
                    <a:pt x="49" y="25"/>
                    <a:pt x="49" y="25"/>
                    <a:pt x="48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lose/>
                  <a:moveTo>
                    <a:pt x="20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lose/>
                  <a:moveTo>
                    <a:pt x="45" y="25"/>
                  </a:moveTo>
                  <a:cubicBezTo>
                    <a:pt x="45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1" y="25"/>
                    <a:pt x="51" y="25"/>
                  </a:cubicBezTo>
                  <a:cubicBezTo>
                    <a:pt x="51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lose/>
                  <a:moveTo>
                    <a:pt x="16" y="25"/>
                  </a:moveTo>
                  <a:cubicBezTo>
                    <a:pt x="16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lose/>
                  <a:moveTo>
                    <a:pt x="23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6" y="25"/>
                  </a:move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5" y="26"/>
                  </a:cubicBezTo>
                  <a:cubicBezTo>
                    <a:pt x="25" y="26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48" y="25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45" y="26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9" y="26"/>
                    <a:pt x="49" y="26"/>
                  </a:cubicBezTo>
                  <a:cubicBezTo>
                    <a:pt x="49" y="26"/>
                    <a:pt x="49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50" y="26"/>
                  </a:move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49" y="26"/>
                    <a:pt x="49" y="26"/>
                  </a:cubicBezTo>
                  <a:cubicBezTo>
                    <a:pt x="49" y="26"/>
                    <a:pt x="49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lose/>
                  <a:moveTo>
                    <a:pt x="23" y="26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lose/>
                  <a:moveTo>
                    <a:pt x="45" y="26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lose/>
                  <a:moveTo>
                    <a:pt x="16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6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lose/>
                  <a:moveTo>
                    <a:pt x="17" y="26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lose/>
                  <a:moveTo>
                    <a:pt x="46" y="26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6"/>
                    <a:pt x="46" y="26"/>
                    <a:pt x="47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lose/>
                  <a:moveTo>
                    <a:pt x="44" y="27"/>
                  </a:move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3" y="26"/>
                    <a:pt x="43" y="26"/>
                  </a:cubicBezTo>
                  <a:cubicBezTo>
                    <a:pt x="44" y="26"/>
                    <a:pt x="44" y="26"/>
                    <a:pt x="45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lose/>
                  <a:moveTo>
                    <a:pt x="33" y="26"/>
                  </a:move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lose/>
                  <a:moveTo>
                    <a:pt x="24" y="26"/>
                  </a:move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7" y="26"/>
                    <a:pt x="17" y="26"/>
                  </a:cubicBezTo>
                  <a:cubicBezTo>
                    <a:pt x="17" y="26"/>
                    <a:pt x="17" y="27"/>
                    <a:pt x="17" y="27"/>
                  </a:cubicBezTo>
                  <a:cubicBezTo>
                    <a:pt x="18" y="27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47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  <a:moveTo>
                    <a:pt x="47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7"/>
                  </a:cubicBezTo>
                  <a:cubicBezTo>
                    <a:pt x="47" y="27"/>
                    <a:pt x="47" y="27"/>
                    <a:pt x="46" y="27"/>
                  </a:cubicBezTo>
                  <a:cubicBezTo>
                    <a:pt x="47" y="27"/>
                    <a:pt x="47" y="27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lose/>
                  <a:moveTo>
                    <a:pt x="48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7"/>
                  </a:cubicBezTo>
                  <a:cubicBezTo>
                    <a:pt x="18" y="27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49" y="26"/>
                  </a:move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lose/>
                  <a:moveTo>
                    <a:pt x="46" y="27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lose/>
                  <a:moveTo>
                    <a:pt x="25" y="27"/>
                  </a:move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0" y="27"/>
                  </a:moveTo>
                  <a:cubicBezTo>
                    <a:pt x="40" y="28"/>
                    <a:pt x="40" y="28"/>
                    <a:pt x="39" y="28"/>
                  </a:cubicBezTo>
                  <a:cubicBezTo>
                    <a:pt x="39" y="28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lose/>
                  <a:moveTo>
                    <a:pt x="49" y="27"/>
                  </a:moveTo>
                  <a:cubicBezTo>
                    <a:pt x="50" y="27"/>
                    <a:pt x="50" y="27"/>
                    <a:pt x="51" y="27"/>
                  </a:cubicBezTo>
                  <a:cubicBezTo>
                    <a:pt x="51" y="28"/>
                    <a:pt x="51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7"/>
                  </a:cubicBezTo>
                  <a:cubicBezTo>
                    <a:pt x="50" y="27"/>
                    <a:pt x="50" y="28"/>
                    <a:pt x="50" y="28"/>
                  </a:cubicBezTo>
                  <a:cubicBezTo>
                    <a:pt x="49" y="27"/>
                    <a:pt x="48" y="27"/>
                    <a:pt x="48" y="27"/>
                  </a:cubicBezTo>
                  <a:cubicBezTo>
                    <a:pt x="48" y="27"/>
                    <a:pt x="49" y="27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8"/>
                    <a:pt x="48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4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lose/>
                  <a:moveTo>
                    <a:pt x="20" y="27"/>
                  </a:moveTo>
                  <a:cubicBezTo>
                    <a:pt x="20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lose/>
                  <a:moveTo>
                    <a:pt x="18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lose/>
                  <a:moveTo>
                    <a:pt x="14" y="27"/>
                  </a:move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lose/>
                  <a:moveTo>
                    <a:pt x="33" y="27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lose/>
                  <a:moveTo>
                    <a:pt x="34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38" y="27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lose/>
                  <a:moveTo>
                    <a:pt x="19" y="27"/>
                  </a:moveTo>
                  <a:cubicBezTo>
                    <a:pt x="19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7"/>
                    <a:pt x="19" y="27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lose/>
                  <a:moveTo>
                    <a:pt x="36" y="27"/>
                  </a:move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lose/>
                  <a:moveTo>
                    <a:pt x="26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5" y="27"/>
                    <a:pt x="25" y="27"/>
                  </a:cubicBezTo>
                  <a:cubicBezTo>
                    <a:pt x="25" y="28"/>
                    <a:pt x="26" y="28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42" y="27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8"/>
                  </a:cubicBezTo>
                  <a:cubicBezTo>
                    <a:pt x="37" y="28"/>
                    <a:pt x="37" y="28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42" y="27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lose/>
                  <a:moveTo>
                    <a:pt x="41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lose/>
                  <a:moveTo>
                    <a:pt x="37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8" y="27"/>
                    <a:pt x="38" y="28"/>
                  </a:cubicBezTo>
                  <a:cubicBezTo>
                    <a:pt x="38" y="28"/>
                    <a:pt x="38" y="27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lose/>
                  <a:moveTo>
                    <a:pt x="45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lose/>
                  <a:moveTo>
                    <a:pt x="39" y="28"/>
                  </a:moveTo>
                  <a:cubicBezTo>
                    <a:pt x="39" y="28"/>
                    <a:pt x="39" y="28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lose/>
                  <a:moveTo>
                    <a:pt x="52" y="28"/>
                  </a:moveTo>
                  <a:cubicBezTo>
                    <a:pt x="52" y="28"/>
                    <a:pt x="51" y="28"/>
                    <a:pt x="51" y="27"/>
                  </a:cubicBezTo>
                  <a:cubicBezTo>
                    <a:pt x="51" y="29"/>
                    <a:pt x="50" y="29"/>
                    <a:pt x="50" y="30"/>
                  </a:cubicBezTo>
                  <a:cubicBezTo>
                    <a:pt x="51" y="29"/>
                    <a:pt x="51" y="29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lose/>
                  <a:moveTo>
                    <a:pt x="37" y="28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lose/>
                  <a:moveTo>
                    <a:pt x="45" y="28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4" y="28"/>
                    <a:pt x="44" y="28"/>
                  </a:cubicBezTo>
                  <a:cubicBezTo>
                    <a:pt x="44" y="28"/>
                    <a:pt x="44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lose/>
                  <a:moveTo>
                    <a:pt x="37" y="28"/>
                  </a:moveTo>
                  <a:cubicBezTo>
                    <a:pt x="37" y="28"/>
                    <a:pt x="37" y="28"/>
                    <a:pt x="36" y="27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lose/>
                  <a:moveTo>
                    <a:pt x="49" y="28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49" y="28"/>
                    <a:pt x="49" y="28"/>
                    <a:pt x="49" y="29"/>
                  </a:cubicBezTo>
                  <a:cubicBezTo>
                    <a:pt x="49" y="29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  <a:moveTo>
                    <a:pt x="46" y="28"/>
                  </a:moveTo>
                  <a:cubicBezTo>
                    <a:pt x="47" y="27"/>
                    <a:pt x="48" y="28"/>
                    <a:pt x="49" y="28"/>
                  </a:cubicBezTo>
                  <a:cubicBezTo>
                    <a:pt x="48" y="29"/>
                    <a:pt x="48" y="30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8" y="29"/>
                    <a:pt x="48" y="28"/>
                  </a:cubicBezTo>
                  <a:cubicBezTo>
                    <a:pt x="48" y="28"/>
                    <a:pt x="48" y="28"/>
                    <a:pt x="48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9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30"/>
                    <a:pt x="46" y="30"/>
                  </a:cubicBezTo>
                  <a:cubicBezTo>
                    <a:pt x="46" y="30"/>
                    <a:pt x="47" y="29"/>
                    <a:pt x="47" y="29"/>
                  </a:cubicBezTo>
                  <a:cubicBezTo>
                    <a:pt x="46" y="29"/>
                    <a:pt x="46" y="30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29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5" y="29"/>
                    <a:pt x="45" y="29"/>
                    <a:pt x="44" y="28"/>
                  </a:cubicBezTo>
                  <a:cubicBezTo>
                    <a:pt x="44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7" y="29"/>
                    <a:pt x="48" y="29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lose/>
                  <a:moveTo>
                    <a:pt x="35" y="28"/>
                  </a:move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4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lose/>
                  <a:moveTo>
                    <a:pt x="16" y="28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7" y="28"/>
                    <a:pt x="17" y="28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lose/>
                  <a:moveTo>
                    <a:pt x="50" y="28"/>
                  </a:move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49" y="29"/>
                  </a:cubicBezTo>
                  <a:cubicBezTo>
                    <a:pt x="49" y="29"/>
                    <a:pt x="50" y="29"/>
                    <a:pt x="50" y="29"/>
                  </a:cubicBezTo>
                  <a:cubicBezTo>
                    <a:pt x="50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1"/>
                    <a:pt x="48" y="31"/>
                  </a:cubicBezTo>
                  <a:cubicBezTo>
                    <a:pt x="50" y="29"/>
                    <a:pt x="49" y="30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lose/>
                  <a:moveTo>
                    <a:pt x="42" y="28"/>
                  </a:move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44" y="28"/>
                  </a:move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3" y="28"/>
                  </a:cubicBezTo>
                  <a:cubicBezTo>
                    <a:pt x="43" y="28"/>
                    <a:pt x="43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lose/>
                  <a:moveTo>
                    <a:pt x="40" y="28"/>
                  </a:moveTo>
                  <a:cubicBezTo>
                    <a:pt x="41" y="28"/>
                    <a:pt x="41" y="29"/>
                    <a:pt x="42" y="29"/>
                  </a:cubicBezTo>
                  <a:cubicBezTo>
                    <a:pt x="42" y="29"/>
                    <a:pt x="41" y="29"/>
                    <a:pt x="41" y="29"/>
                  </a:cubicBezTo>
                  <a:cubicBezTo>
                    <a:pt x="41" y="29"/>
                    <a:pt x="41" y="29"/>
                    <a:pt x="40" y="28"/>
                  </a:cubicBezTo>
                  <a:cubicBezTo>
                    <a:pt x="41" y="29"/>
                    <a:pt x="41" y="29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29"/>
                    <a:pt x="40" y="29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42" y="28"/>
                  </a:move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9" y="28"/>
                  </a:moveTo>
                  <a:cubicBezTo>
                    <a:pt x="39" y="28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lose/>
                  <a:moveTo>
                    <a:pt x="49" y="29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lose/>
                  <a:moveTo>
                    <a:pt x="38" y="29"/>
                  </a:moveTo>
                  <a:cubicBezTo>
                    <a:pt x="40" y="28"/>
                    <a:pt x="39" y="29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2" y="30"/>
                  </a:cubicBezTo>
                  <a:cubicBezTo>
                    <a:pt x="42" y="30"/>
                    <a:pt x="42" y="30"/>
                    <a:pt x="41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1"/>
                    <a:pt x="42" y="31"/>
                  </a:cubicBezTo>
                  <a:cubicBezTo>
                    <a:pt x="42" y="31"/>
                    <a:pt x="42" y="30"/>
                    <a:pt x="42" y="30"/>
                  </a:cubicBezTo>
                  <a:cubicBezTo>
                    <a:pt x="43" y="31"/>
                    <a:pt x="41" y="33"/>
                    <a:pt x="40" y="34"/>
                  </a:cubicBezTo>
                  <a:cubicBezTo>
                    <a:pt x="40" y="33"/>
                    <a:pt x="41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1" y="33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3"/>
                    <a:pt x="40" y="33"/>
                  </a:cubicBezTo>
                  <a:cubicBezTo>
                    <a:pt x="40" y="33"/>
                    <a:pt x="40" y="33"/>
                    <a:pt x="41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1"/>
                    <a:pt x="41" y="31"/>
                  </a:cubicBezTo>
                  <a:cubicBezTo>
                    <a:pt x="41" y="31"/>
                    <a:pt x="41" y="31"/>
                    <a:pt x="40" y="31"/>
                  </a:cubicBezTo>
                  <a:cubicBezTo>
                    <a:pt x="40" y="31"/>
                    <a:pt x="41" y="31"/>
                    <a:pt x="41" y="31"/>
                  </a:cubicBezTo>
                  <a:cubicBezTo>
                    <a:pt x="40" y="31"/>
                    <a:pt x="40" y="32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2"/>
                    <a:pt x="39" y="32"/>
                  </a:cubicBezTo>
                  <a:cubicBezTo>
                    <a:pt x="39" y="32"/>
                    <a:pt x="39" y="33"/>
                    <a:pt x="39" y="33"/>
                  </a:cubicBezTo>
                  <a:cubicBezTo>
                    <a:pt x="38" y="33"/>
                    <a:pt x="38" y="34"/>
                    <a:pt x="37" y="34"/>
                  </a:cubicBezTo>
                  <a:cubicBezTo>
                    <a:pt x="38" y="33"/>
                    <a:pt x="39" y="32"/>
                    <a:pt x="39" y="31"/>
                  </a:cubicBezTo>
                  <a:cubicBezTo>
                    <a:pt x="39" y="32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1"/>
                  </a:cubicBezTo>
                  <a:cubicBezTo>
                    <a:pt x="37" y="32"/>
                    <a:pt x="37" y="33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3"/>
                    <a:pt x="37" y="33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6" y="33"/>
                    <a:pt x="36" y="33"/>
                  </a:cubicBezTo>
                  <a:cubicBezTo>
                    <a:pt x="36" y="33"/>
                    <a:pt x="36" y="32"/>
                    <a:pt x="36" y="32"/>
                  </a:cubicBezTo>
                  <a:cubicBezTo>
                    <a:pt x="36" y="33"/>
                    <a:pt x="35" y="34"/>
                    <a:pt x="35" y="35"/>
                  </a:cubicBezTo>
                  <a:cubicBezTo>
                    <a:pt x="35" y="34"/>
                    <a:pt x="36" y="34"/>
                    <a:pt x="36" y="33"/>
                  </a:cubicBezTo>
                  <a:cubicBezTo>
                    <a:pt x="36" y="34"/>
                    <a:pt x="35" y="34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4"/>
                    <a:pt x="35" y="34"/>
                    <a:pt x="35" y="33"/>
                  </a:cubicBezTo>
                  <a:cubicBezTo>
                    <a:pt x="35" y="33"/>
                    <a:pt x="36" y="33"/>
                    <a:pt x="36" y="32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4" y="34"/>
                    <a:pt x="34" y="35"/>
                  </a:cubicBezTo>
                  <a:cubicBezTo>
                    <a:pt x="34" y="35"/>
                    <a:pt x="33" y="35"/>
                    <a:pt x="33" y="35"/>
                  </a:cubicBezTo>
                  <a:cubicBezTo>
                    <a:pt x="33" y="34"/>
                    <a:pt x="34" y="33"/>
                    <a:pt x="34" y="3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3"/>
                    <a:pt x="33" y="34"/>
                  </a:cubicBezTo>
                  <a:cubicBezTo>
                    <a:pt x="33" y="33"/>
                    <a:pt x="33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2"/>
                    <a:pt x="34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2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2" y="31"/>
                    <a:pt x="33" y="30"/>
                  </a:cubicBezTo>
                  <a:cubicBezTo>
                    <a:pt x="33" y="30"/>
                    <a:pt x="34" y="30"/>
                    <a:pt x="34" y="30"/>
                  </a:cubicBezTo>
                  <a:cubicBezTo>
                    <a:pt x="34" y="30"/>
                    <a:pt x="34" y="30"/>
                    <a:pt x="33" y="29"/>
                  </a:cubicBezTo>
                  <a:cubicBezTo>
                    <a:pt x="33" y="29"/>
                    <a:pt x="34" y="29"/>
                    <a:pt x="34" y="29"/>
                  </a:cubicBezTo>
                  <a:cubicBezTo>
                    <a:pt x="35" y="30"/>
                    <a:pt x="35" y="30"/>
                    <a:pt x="36" y="31"/>
                  </a:cubicBezTo>
                  <a:cubicBezTo>
                    <a:pt x="36" y="30"/>
                    <a:pt x="35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5" y="29"/>
                  </a:cubicBezTo>
                  <a:cubicBezTo>
                    <a:pt x="35" y="29"/>
                    <a:pt x="35" y="29"/>
                    <a:pt x="36" y="30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8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24" y="29"/>
                  </a:moveTo>
                  <a:cubicBezTo>
                    <a:pt x="24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lose/>
                  <a:moveTo>
                    <a:pt x="44" y="29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30"/>
                    <a:pt x="46" y="30"/>
                  </a:cubicBezTo>
                  <a:cubicBezTo>
                    <a:pt x="46" y="30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4" y="30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4" y="30"/>
                    <a:pt x="24" y="30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1"/>
                  </a:cubicBezTo>
                  <a:cubicBezTo>
                    <a:pt x="26" y="32"/>
                    <a:pt x="26" y="32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7" y="31"/>
                    <a:pt x="27" y="31"/>
                  </a:cubicBezTo>
                  <a:cubicBezTo>
                    <a:pt x="27" y="31"/>
                    <a:pt x="27" y="31"/>
                    <a:pt x="28" y="31"/>
                  </a:cubicBezTo>
                  <a:cubicBezTo>
                    <a:pt x="28" y="31"/>
                    <a:pt x="28" y="31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1"/>
                    <a:pt x="27" y="31"/>
                    <a:pt x="26" y="31"/>
                  </a:cubicBezTo>
                  <a:cubicBezTo>
                    <a:pt x="27" y="31"/>
                    <a:pt x="27" y="31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6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29"/>
                    <a:pt x="27" y="29"/>
                  </a:cubicBezTo>
                  <a:cubicBezTo>
                    <a:pt x="26" y="29"/>
                    <a:pt x="26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lose/>
                  <a:moveTo>
                    <a:pt x="25" y="29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lose/>
                  <a:moveTo>
                    <a:pt x="17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54" y="29"/>
                  </a:moveTo>
                  <a:cubicBezTo>
                    <a:pt x="54" y="29"/>
                    <a:pt x="54" y="29"/>
                    <a:pt x="54" y="29"/>
                  </a:cubicBezTo>
                  <a:cubicBezTo>
                    <a:pt x="53" y="29"/>
                    <a:pt x="53" y="29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lose/>
                  <a:moveTo>
                    <a:pt x="44" y="30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lose/>
                  <a:moveTo>
                    <a:pt x="42" y="30"/>
                  </a:move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lose/>
                  <a:moveTo>
                    <a:pt x="19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lose/>
                  <a:moveTo>
                    <a:pt x="43" y="30"/>
                  </a:moveTo>
                  <a:cubicBezTo>
                    <a:pt x="44" y="30"/>
                    <a:pt x="44" y="30"/>
                    <a:pt x="44" y="30"/>
                  </a:cubicBezTo>
                  <a:cubicBezTo>
                    <a:pt x="44" y="31"/>
                    <a:pt x="45" y="31"/>
                    <a:pt x="44" y="32"/>
                  </a:cubicBezTo>
                  <a:cubicBezTo>
                    <a:pt x="44" y="31"/>
                    <a:pt x="44" y="30"/>
                    <a:pt x="44" y="30"/>
                  </a:cubicBezTo>
                  <a:cubicBezTo>
                    <a:pt x="44" y="30"/>
                    <a:pt x="43" y="31"/>
                    <a:pt x="43" y="31"/>
                  </a:cubicBezTo>
                  <a:cubicBezTo>
                    <a:pt x="43" y="31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57" y="29"/>
                  </a:moveTo>
                  <a:cubicBezTo>
                    <a:pt x="58" y="28"/>
                    <a:pt x="58" y="28"/>
                    <a:pt x="59" y="27"/>
                  </a:cubicBezTo>
                  <a:cubicBezTo>
                    <a:pt x="58" y="28"/>
                    <a:pt x="57" y="29"/>
                    <a:pt x="56" y="30"/>
                  </a:cubicBezTo>
                  <a:cubicBezTo>
                    <a:pt x="56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lose/>
                  <a:moveTo>
                    <a:pt x="53" y="30"/>
                  </a:moveTo>
                  <a:cubicBezTo>
                    <a:pt x="53" y="30"/>
                    <a:pt x="53" y="30"/>
                    <a:pt x="52" y="30"/>
                  </a:cubicBezTo>
                  <a:cubicBezTo>
                    <a:pt x="52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lose/>
                  <a:moveTo>
                    <a:pt x="24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lose/>
                  <a:moveTo>
                    <a:pt x="49" y="30"/>
                  </a:moveTo>
                  <a:cubicBezTo>
                    <a:pt x="49" y="30"/>
                    <a:pt x="49" y="29"/>
                    <a:pt x="49" y="29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lose/>
                  <a:moveTo>
                    <a:pt x="18" y="30"/>
                  </a:moveTo>
                  <a:cubicBezTo>
                    <a:pt x="17" y="30"/>
                    <a:pt x="17" y="30"/>
                    <a:pt x="16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18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50" y="30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lose/>
                  <a:moveTo>
                    <a:pt x="38" y="29"/>
                  </a:moveTo>
                  <a:cubicBezTo>
                    <a:pt x="39" y="29"/>
                    <a:pt x="40" y="30"/>
                    <a:pt x="40" y="30"/>
                  </a:cubicBezTo>
                  <a:cubicBezTo>
                    <a:pt x="39" y="30"/>
                    <a:pt x="39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19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0"/>
                  </a:cubicBezTo>
                  <a:cubicBezTo>
                    <a:pt x="19" y="30"/>
                    <a:pt x="19" y="30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lose/>
                  <a:moveTo>
                    <a:pt x="52" y="30"/>
                  </a:moveTo>
                  <a:cubicBezTo>
                    <a:pt x="52" y="30"/>
                    <a:pt x="52" y="30"/>
                    <a:pt x="53" y="30"/>
                  </a:cubicBezTo>
                  <a:cubicBezTo>
                    <a:pt x="53" y="30"/>
                    <a:pt x="53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lose/>
                  <a:moveTo>
                    <a:pt x="58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lose/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lose/>
                  <a:moveTo>
                    <a:pt x="45" y="31"/>
                  </a:moveTo>
                  <a:cubicBezTo>
                    <a:pt x="45" y="31"/>
                    <a:pt x="45" y="31"/>
                    <a:pt x="45" y="30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55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4" y="31"/>
                    <a:pt x="54" y="31"/>
                  </a:cubicBezTo>
                  <a:cubicBezTo>
                    <a:pt x="54" y="31"/>
                    <a:pt x="55" y="31"/>
                    <a:pt x="55" y="31"/>
                  </a:cubicBezTo>
                  <a:cubicBezTo>
                    <a:pt x="55" y="31"/>
                    <a:pt x="55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55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lose/>
                  <a:moveTo>
                    <a:pt x="54" y="31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lose/>
                  <a:moveTo>
                    <a:pt x="28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36" y="30"/>
                  </a:moveTo>
                  <a:cubicBezTo>
                    <a:pt x="36" y="30"/>
                    <a:pt x="36" y="31"/>
                    <a:pt x="37" y="31"/>
                  </a:cubicBezTo>
                  <a:cubicBezTo>
                    <a:pt x="36" y="30"/>
                    <a:pt x="35" y="30"/>
                    <a:pt x="35" y="29"/>
                  </a:cubicBezTo>
                  <a:cubicBezTo>
                    <a:pt x="35" y="30"/>
                    <a:pt x="35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lose/>
                  <a:moveTo>
                    <a:pt x="57" y="31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lose/>
                  <a:moveTo>
                    <a:pt x="51" y="31"/>
                  </a:move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lose/>
                  <a:moveTo>
                    <a:pt x="45" y="31"/>
                  </a:move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56" y="31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lose/>
                  <a:moveTo>
                    <a:pt x="17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2"/>
                  </a:cubicBezTo>
                  <a:cubicBezTo>
                    <a:pt x="16" y="32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lose/>
                  <a:moveTo>
                    <a:pt x="34" y="29"/>
                  </a:moveTo>
                  <a:cubicBezTo>
                    <a:pt x="34" y="30"/>
                    <a:pt x="35" y="31"/>
                    <a:pt x="36" y="31"/>
                  </a:cubicBezTo>
                  <a:cubicBezTo>
                    <a:pt x="35" y="31"/>
                    <a:pt x="34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lose/>
                  <a:moveTo>
                    <a:pt x="47" y="31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56" y="31"/>
                  </a:move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lose/>
                  <a:moveTo>
                    <a:pt x="47" y="31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2"/>
                    <a:pt x="46" y="32"/>
                  </a:cubicBezTo>
                  <a:cubicBezTo>
                    <a:pt x="47" y="32"/>
                    <a:pt x="47" y="3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55" y="32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5" y="32"/>
                    <a:pt x="55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43" y="32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2" y="31"/>
                    <a:pt x="42" y="32"/>
                    <a:pt x="42" y="33"/>
                  </a:cubicBezTo>
                  <a:cubicBezTo>
                    <a:pt x="42" y="33"/>
                    <a:pt x="43" y="33"/>
                    <a:pt x="43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2"/>
                    <a:pt x="43" y="32"/>
                    <a:pt x="43" y="32"/>
                  </a:cubicBezTo>
                  <a:close/>
                  <a:moveTo>
                    <a:pt x="54" y="32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lose/>
                  <a:moveTo>
                    <a:pt x="53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4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1" y="32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lose/>
                  <a:moveTo>
                    <a:pt x="51" y="32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8" y="33"/>
                  </a:cubicBezTo>
                  <a:cubicBezTo>
                    <a:pt x="48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0" y="32"/>
                  </a:move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1" y="32"/>
                    <a:pt x="51" y="32"/>
                    <a:pt x="51" y="33"/>
                  </a:cubicBezTo>
                  <a:cubicBezTo>
                    <a:pt x="51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3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52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3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lose/>
                  <a:moveTo>
                    <a:pt x="50" y="32"/>
                  </a:moveTo>
                  <a:cubicBezTo>
                    <a:pt x="50" y="32"/>
                    <a:pt x="51" y="32"/>
                    <a:pt x="51" y="32"/>
                  </a:cubicBezTo>
                  <a:cubicBezTo>
                    <a:pt x="51" y="33"/>
                    <a:pt x="51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8" y="33"/>
                    <a:pt x="28" y="33"/>
                  </a:cubicBezTo>
                  <a:cubicBezTo>
                    <a:pt x="28" y="33"/>
                    <a:pt x="28" y="33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44" y="32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lose/>
                  <a:moveTo>
                    <a:pt x="53" y="32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3" y="32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4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lose/>
                  <a:moveTo>
                    <a:pt x="53" y="33"/>
                  </a:move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2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lose/>
                  <a:moveTo>
                    <a:pt x="3" y="33"/>
                  </a:moveTo>
                  <a:cubicBezTo>
                    <a:pt x="4" y="33"/>
                    <a:pt x="5" y="33"/>
                    <a:pt x="6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lose/>
                  <a:moveTo>
                    <a:pt x="45" y="33"/>
                  </a:move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lose/>
                  <a:moveTo>
                    <a:pt x="51" y="33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lose/>
                  <a:moveTo>
                    <a:pt x="7" y="33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lose/>
                  <a:moveTo>
                    <a:pt x="37" y="33"/>
                  </a:move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7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lose/>
                  <a:moveTo>
                    <a:pt x="9" y="33"/>
                  </a:moveTo>
                  <a:cubicBezTo>
                    <a:pt x="8" y="32"/>
                    <a:pt x="8" y="32"/>
                    <a:pt x="8" y="31"/>
                  </a:cubicBezTo>
                  <a:cubicBezTo>
                    <a:pt x="8" y="31"/>
                    <a:pt x="8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lose/>
                  <a:moveTo>
                    <a:pt x="18" y="33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lose/>
                  <a:moveTo>
                    <a:pt x="47" y="33"/>
                  </a:moveTo>
                  <a:cubicBezTo>
                    <a:pt x="47" y="33"/>
                    <a:pt x="47" y="33"/>
                    <a:pt x="47" y="33"/>
                  </a:cubicBezTo>
                  <a:cubicBezTo>
                    <a:pt x="47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3"/>
                    <a:pt x="19" y="33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7" y="34"/>
                  </a:moveTo>
                  <a:cubicBezTo>
                    <a:pt x="47" y="34"/>
                    <a:pt x="47" y="33"/>
                    <a:pt x="47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50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55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8" y="34"/>
                  </a:move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5" y="3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lose/>
                  <a:moveTo>
                    <a:pt x="45" y="34"/>
                  </a:moveTo>
                  <a:cubicBezTo>
                    <a:pt x="45" y="34"/>
                    <a:pt x="44" y="34"/>
                    <a:pt x="44" y="34"/>
                  </a:cubicBezTo>
                  <a:cubicBezTo>
                    <a:pt x="44" y="34"/>
                    <a:pt x="45" y="34"/>
                    <a:pt x="45" y="35"/>
                  </a:cubicBezTo>
                  <a:cubicBezTo>
                    <a:pt x="45" y="35"/>
                    <a:pt x="45" y="34"/>
                    <a:pt x="46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lose/>
                  <a:moveTo>
                    <a:pt x="18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17" y="34"/>
                  </a:move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lose/>
                  <a:moveTo>
                    <a:pt x="50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44" y="34"/>
                  </a:move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7" y="34"/>
                    <a:pt x="47" y="34"/>
                  </a:cubicBezTo>
                  <a:cubicBezTo>
                    <a:pt x="47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lose/>
                  <a:moveTo>
                    <a:pt x="11" y="34"/>
                  </a:move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8" y="35"/>
                  </a:moveTo>
                  <a:cubicBezTo>
                    <a:pt x="9" y="36"/>
                    <a:pt x="9" y="36"/>
                    <a:pt x="10" y="36"/>
                  </a:cubicBezTo>
                  <a:cubicBezTo>
                    <a:pt x="10" y="36"/>
                    <a:pt x="10" y="35"/>
                    <a:pt x="10" y="35"/>
                  </a:cubicBezTo>
                  <a:cubicBezTo>
                    <a:pt x="10" y="35"/>
                    <a:pt x="10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10" y="35"/>
                    <a:pt x="9" y="35"/>
                  </a:cubicBezTo>
                  <a:cubicBezTo>
                    <a:pt x="10" y="35"/>
                    <a:pt x="10" y="34"/>
                    <a:pt x="11" y="35"/>
                  </a:cubicBezTo>
                  <a:cubicBezTo>
                    <a:pt x="9" y="34"/>
                    <a:pt x="10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5"/>
                    <a:pt x="9" y="35"/>
                    <a:pt x="10" y="34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9" y="3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7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lose/>
                  <a:moveTo>
                    <a:pt x="48" y="34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7" y="35"/>
                  </a:move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1" y="35"/>
                    <a:pt x="40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41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13" y="35"/>
                  </a:moveTo>
                  <a:cubicBezTo>
                    <a:pt x="13" y="35"/>
                    <a:pt x="12" y="35"/>
                    <a:pt x="12" y="34"/>
                  </a:cubicBezTo>
                  <a:cubicBezTo>
                    <a:pt x="12" y="34"/>
                    <a:pt x="12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22" y="36"/>
                  </a:moveTo>
                  <a:cubicBezTo>
                    <a:pt x="22" y="36"/>
                    <a:pt x="22" y="36"/>
                    <a:pt x="23" y="36"/>
                  </a:cubicBezTo>
                  <a:cubicBezTo>
                    <a:pt x="23" y="36"/>
                    <a:pt x="23" y="36"/>
                    <a:pt x="22" y="36"/>
                  </a:cubicBezTo>
                  <a:cubicBezTo>
                    <a:pt x="22" y="36"/>
                    <a:pt x="23" y="36"/>
                    <a:pt x="23" y="36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1" y="36"/>
                    <a:pt x="20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1" y="36"/>
                    <a:pt x="21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lose/>
                  <a:moveTo>
                    <a:pt x="43" y="35"/>
                  </a:moveTo>
                  <a:cubicBezTo>
                    <a:pt x="44" y="35"/>
                    <a:pt x="44" y="35"/>
                    <a:pt x="45" y="35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1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lose/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39" y="35"/>
                  </a:moveTo>
                  <a:cubicBezTo>
                    <a:pt x="39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  <a:moveTo>
                    <a:pt x="33" y="35"/>
                  </a:move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14" y="35"/>
                  </a:moveTo>
                  <a:cubicBezTo>
                    <a:pt x="14" y="35"/>
                    <a:pt x="14" y="35"/>
                    <a:pt x="13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1" y="36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3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lose/>
                  <a:moveTo>
                    <a:pt x="33" y="35"/>
                  </a:move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6" y="35"/>
                    <a:pt x="46" y="35"/>
                  </a:cubicBezTo>
                  <a:cubicBezTo>
                    <a:pt x="46" y="35"/>
                    <a:pt x="46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2" y="35"/>
                    <a:pt x="42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43" y="35"/>
                  </a:moveTo>
                  <a:cubicBezTo>
                    <a:pt x="43" y="35"/>
                    <a:pt x="44" y="35"/>
                    <a:pt x="44" y="35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9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33" y="35"/>
                  </a:moveTo>
                  <a:cubicBezTo>
                    <a:pt x="34" y="34"/>
                    <a:pt x="35" y="33"/>
                    <a:pt x="35" y="32"/>
                  </a:cubicBezTo>
                  <a:cubicBezTo>
                    <a:pt x="35" y="33"/>
                    <a:pt x="34" y="34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48" y="35"/>
                  </a:move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38" y="35"/>
                  </a:move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6"/>
                  </a:cubicBezTo>
                  <a:cubicBezTo>
                    <a:pt x="39" y="35"/>
                    <a:pt x="39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4" y="35"/>
                  </a:move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lose/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6"/>
                    <a:pt x="23" y="36"/>
                  </a:cubicBezTo>
                  <a:cubicBezTo>
                    <a:pt x="23" y="36"/>
                    <a:pt x="23" y="36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lose/>
                  <a:moveTo>
                    <a:pt x="11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lose/>
                  <a:moveTo>
                    <a:pt x="46" y="36"/>
                  </a:moveTo>
                  <a:cubicBezTo>
                    <a:pt x="45" y="36"/>
                    <a:pt x="45" y="35"/>
                    <a:pt x="45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lose/>
                  <a:moveTo>
                    <a:pt x="18" y="36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lose/>
                  <a:moveTo>
                    <a:pt x="39" y="36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lose/>
                  <a:moveTo>
                    <a:pt x="47" y="36"/>
                  </a:move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50" y="36"/>
                  </a:move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lose/>
                  <a:moveTo>
                    <a:pt x="45" y="36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lose/>
                  <a:moveTo>
                    <a:pt x="7" y="36"/>
                  </a:moveTo>
                  <a:cubicBezTo>
                    <a:pt x="7" y="36"/>
                    <a:pt x="7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lose/>
                  <a:moveTo>
                    <a:pt x="16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5" y="36"/>
                  </a:cubicBezTo>
                  <a:cubicBezTo>
                    <a:pt x="16" y="36"/>
                    <a:pt x="16" y="37"/>
                    <a:pt x="16" y="37"/>
                  </a:cubicBezTo>
                  <a:cubicBezTo>
                    <a:pt x="17" y="36"/>
                    <a:pt x="17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lose/>
                  <a:moveTo>
                    <a:pt x="41" y="36"/>
                  </a:move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6" y="36"/>
                  </a:moveTo>
                  <a:cubicBezTo>
                    <a:pt x="6" y="35"/>
                    <a:pt x="6" y="35"/>
                    <a:pt x="6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5"/>
                    <a:pt x="5" y="33"/>
                    <a:pt x="5" y="33"/>
                  </a:cubicBezTo>
                  <a:cubicBezTo>
                    <a:pt x="5" y="33"/>
                    <a:pt x="5" y="34"/>
                    <a:pt x="5" y="34"/>
                  </a:cubicBezTo>
                  <a:cubicBezTo>
                    <a:pt x="5" y="34"/>
                    <a:pt x="5" y="33"/>
                    <a:pt x="4" y="33"/>
                  </a:cubicBezTo>
                  <a:cubicBezTo>
                    <a:pt x="5" y="34"/>
                    <a:pt x="5" y="35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lose/>
                  <a:moveTo>
                    <a:pt x="44" y="36"/>
                  </a:moveTo>
                  <a:cubicBezTo>
                    <a:pt x="44" y="36"/>
                    <a:pt x="44" y="36"/>
                    <a:pt x="45" y="36"/>
                  </a:cubicBezTo>
                  <a:cubicBezTo>
                    <a:pt x="45" y="36"/>
                    <a:pt x="45" y="36"/>
                    <a:pt x="44" y="37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7"/>
                    <a:pt x="44" y="37"/>
                    <a:pt x="44" y="37"/>
                  </a:cubicBezTo>
                  <a:cubicBezTo>
                    <a:pt x="44" y="36"/>
                    <a:pt x="44" y="36"/>
                    <a:pt x="45" y="36"/>
                  </a:cubicBezTo>
                  <a:cubicBezTo>
                    <a:pt x="44" y="37"/>
                    <a:pt x="43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1" y="37"/>
                    <a:pt x="40" y="38"/>
                    <a:pt x="39" y="38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8"/>
                  </a:cubicBezTo>
                  <a:cubicBezTo>
                    <a:pt x="40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lose/>
                  <a:moveTo>
                    <a:pt x="14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3" y="37"/>
                    <a:pt x="12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6"/>
                    <a:pt x="13" y="36"/>
                  </a:cubicBezTo>
                  <a:cubicBezTo>
                    <a:pt x="13" y="36"/>
                    <a:pt x="13" y="36"/>
                    <a:pt x="13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lose/>
                  <a:moveTo>
                    <a:pt x="8" y="36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lose/>
                  <a:moveTo>
                    <a:pt x="15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4" y="36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3" y="37"/>
                    <a:pt x="13" y="37"/>
                  </a:cubicBezTo>
                  <a:cubicBezTo>
                    <a:pt x="14" y="37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lose/>
                  <a:moveTo>
                    <a:pt x="39" y="36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lose/>
                  <a:moveTo>
                    <a:pt x="9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10" y="37"/>
                    <a:pt x="10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8"/>
                    <a:pt x="11" y="38"/>
                    <a:pt x="12" y="37"/>
                  </a:cubicBezTo>
                  <a:cubicBezTo>
                    <a:pt x="12" y="37"/>
                    <a:pt x="12" y="37"/>
                    <a:pt x="11" y="37"/>
                  </a:cubicBezTo>
                  <a:cubicBezTo>
                    <a:pt x="11" y="37"/>
                    <a:pt x="10" y="37"/>
                    <a:pt x="10" y="37"/>
                  </a:cubicBezTo>
                  <a:cubicBezTo>
                    <a:pt x="10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6"/>
                    <a:pt x="10" y="37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lose/>
                  <a:moveTo>
                    <a:pt x="55" y="36"/>
                  </a:move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lose/>
                  <a:moveTo>
                    <a:pt x="12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7"/>
                    <a:pt x="42" y="37"/>
                  </a:cubicBezTo>
                  <a:cubicBezTo>
                    <a:pt x="41" y="37"/>
                    <a:pt x="41" y="36"/>
                    <a:pt x="41" y="36"/>
                  </a:cubicBezTo>
                  <a:cubicBezTo>
                    <a:pt x="41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18" y="36"/>
                  </a:moveTo>
                  <a:cubicBezTo>
                    <a:pt x="18" y="36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9" y="37"/>
                  </a:cubicBezTo>
                  <a:cubicBezTo>
                    <a:pt x="19" y="37"/>
                    <a:pt x="19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lose/>
                  <a:moveTo>
                    <a:pt x="42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11" y="36"/>
                  </a:moveTo>
                  <a:cubicBezTo>
                    <a:pt x="11" y="36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lose/>
                  <a:moveTo>
                    <a:pt x="12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lose/>
                  <a:moveTo>
                    <a:pt x="48" y="37"/>
                  </a:moveTo>
                  <a:cubicBezTo>
                    <a:pt x="48" y="37"/>
                    <a:pt x="48" y="37"/>
                    <a:pt x="48" y="36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lose/>
                  <a:moveTo>
                    <a:pt x="40" y="36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lose/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39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7" y="37"/>
                  </a:move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lose/>
                  <a:moveTo>
                    <a:pt x="38" y="37"/>
                  </a:move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lose/>
                  <a:moveTo>
                    <a:pt x="20" y="37"/>
                  </a:moveTo>
                  <a:cubicBezTo>
                    <a:pt x="20" y="37"/>
                    <a:pt x="19" y="36"/>
                    <a:pt x="19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34" y="37"/>
                  </a:move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lose/>
                  <a:moveTo>
                    <a:pt x="23" y="37"/>
                  </a:moveTo>
                  <a:cubicBezTo>
                    <a:pt x="20" y="37"/>
                    <a:pt x="21" y="37"/>
                    <a:pt x="20" y="37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2" y="37"/>
                    <a:pt x="22" y="37"/>
                  </a:cubicBezTo>
                  <a:cubicBezTo>
                    <a:pt x="22" y="37"/>
                    <a:pt x="21" y="38"/>
                    <a:pt x="21" y="38"/>
                  </a:cubicBezTo>
                  <a:cubicBezTo>
                    <a:pt x="21" y="38"/>
                    <a:pt x="22" y="38"/>
                    <a:pt x="22" y="39"/>
                  </a:cubicBezTo>
                  <a:cubicBezTo>
                    <a:pt x="22" y="39"/>
                    <a:pt x="23" y="38"/>
                    <a:pt x="23" y="38"/>
                  </a:cubicBezTo>
                  <a:cubicBezTo>
                    <a:pt x="23" y="38"/>
                    <a:pt x="22" y="37"/>
                    <a:pt x="22" y="37"/>
                  </a:cubicBezTo>
                  <a:cubicBezTo>
                    <a:pt x="22" y="37"/>
                    <a:pt x="23" y="38"/>
                    <a:pt x="23" y="38"/>
                  </a:cubicBezTo>
                  <a:cubicBezTo>
                    <a:pt x="23" y="38"/>
                    <a:pt x="23" y="38"/>
                    <a:pt x="24" y="37"/>
                  </a:cubicBezTo>
                  <a:cubicBezTo>
                    <a:pt x="24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lose/>
                  <a:moveTo>
                    <a:pt x="14" y="37"/>
                  </a:moveTo>
                  <a:cubicBezTo>
                    <a:pt x="14" y="37"/>
                    <a:pt x="14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6" y="37"/>
                  </a:cubicBezTo>
                  <a:cubicBezTo>
                    <a:pt x="16" y="37"/>
                    <a:pt x="16" y="38"/>
                    <a:pt x="16" y="38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5" y="38"/>
                    <a:pt x="16" y="38"/>
                    <a:pt x="16" y="38"/>
                  </a:cubicBezTo>
                  <a:cubicBezTo>
                    <a:pt x="16" y="38"/>
                    <a:pt x="16" y="38"/>
                    <a:pt x="17" y="38"/>
                  </a:cubicBezTo>
                  <a:cubicBezTo>
                    <a:pt x="17" y="38"/>
                    <a:pt x="17" y="38"/>
                    <a:pt x="16" y="38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3" y="37"/>
                  </a:cubicBezTo>
                  <a:cubicBezTo>
                    <a:pt x="23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24" y="37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3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17" y="37"/>
                  </a:moveTo>
                  <a:cubicBezTo>
                    <a:pt x="17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22" y="39"/>
                  </a:moveTo>
                  <a:cubicBezTo>
                    <a:pt x="22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8" y="37"/>
                    <a:pt x="18" y="38"/>
                  </a:cubicBezTo>
                  <a:cubicBezTo>
                    <a:pt x="20" y="39"/>
                    <a:pt x="18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lose/>
                  <a:moveTo>
                    <a:pt x="16" y="37"/>
                  </a:move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27" y="37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8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9"/>
                  </a:cubicBezTo>
                  <a:cubicBezTo>
                    <a:pt x="27" y="39"/>
                    <a:pt x="26" y="38"/>
                    <a:pt x="26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3" y="38"/>
                    <a:pt x="13" y="38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3" y="38"/>
                    <a:pt x="12" y="38"/>
                    <a:pt x="11" y="38"/>
                  </a:cubicBezTo>
                  <a:cubicBezTo>
                    <a:pt x="11" y="38"/>
                    <a:pt x="11" y="38"/>
                    <a:pt x="12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46" y="37"/>
                  </a:moveTo>
                  <a:cubicBezTo>
                    <a:pt x="46" y="37"/>
                    <a:pt x="46" y="37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5" y="38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lose/>
                  <a:moveTo>
                    <a:pt x="17" y="3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8"/>
                    <a:pt x="17" y="38"/>
                  </a:cubicBezTo>
                  <a:cubicBezTo>
                    <a:pt x="17" y="38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13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8"/>
                  </a:cubicBezTo>
                  <a:cubicBezTo>
                    <a:pt x="13" y="38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34" y="37"/>
                  </a:move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25" y="37"/>
                  </a:move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5" y="38"/>
                  </a:cubicBezTo>
                  <a:cubicBezTo>
                    <a:pt x="25" y="38"/>
                    <a:pt x="25" y="38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  <a:moveTo>
                    <a:pt x="44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24" y="38"/>
                  </a:moveTo>
                  <a:cubicBezTo>
                    <a:pt x="24" y="38"/>
                    <a:pt x="24" y="38"/>
                    <a:pt x="24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4" y="39"/>
                    <a:pt x="24" y="39"/>
                  </a:cubicBezTo>
                  <a:cubicBezTo>
                    <a:pt x="23" y="38"/>
                    <a:pt x="23" y="38"/>
                    <a:pt x="22" y="39"/>
                  </a:cubicBezTo>
                  <a:cubicBezTo>
                    <a:pt x="23" y="39"/>
                    <a:pt x="25" y="40"/>
                    <a:pt x="26" y="40"/>
                  </a:cubicBezTo>
                  <a:cubicBezTo>
                    <a:pt x="26" y="40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39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6" y="39"/>
                    <a:pt x="26" y="40"/>
                  </a:cubicBezTo>
                  <a:cubicBezTo>
                    <a:pt x="25" y="39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8"/>
                    <a:pt x="18" y="39"/>
                  </a:cubicBezTo>
                  <a:cubicBezTo>
                    <a:pt x="17" y="39"/>
                    <a:pt x="17" y="39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lose/>
                  <a:moveTo>
                    <a:pt x="6" y="38"/>
                  </a:moveTo>
                  <a:cubicBezTo>
                    <a:pt x="7" y="38"/>
                    <a:pt x="8" y="37"/>
                    <a:pt x="8" y="37"/>
                  </a:cubicBezTo>
                  <a:cubicBezTo>
                    <a:pt x="8" y="37"/>
                    <a:pt x="7" y="38"/>
                    <a:pt x="7" y="38"/>
                  </a:cubicBezTo>
                  <a:cubicBezTo>
                    <a:pt x="8" y="38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7" y="38"/>
                    <a:pt x="6" y="38"/>
                    <a:pt x="5" y="39"/>
                  </a:cubicBezTo>
                  <a:cubicBezTo>
                    <a:pt x="5" y="39"/>
                    <a:pt x="5" y="38"/>
                    <a:pt x="6" y="38"/>
                  </a:cubicBezTo>
                  <a:cubicBezTo>
                    <a:pt x="5" y="38"/>
                    <a:pt x="5" y="39"/>
                    <a:pt x="4" y="39"/>
                  </a:cubicBezTo>
                  <a:cubicBezTo>
                    <a:pt x="5" y="39"/>
                    <a:pt x="5" y="38"/>
                    <a:pt x="5" y="38"/>
                  </a:cubicBezTo>
                  <a:cubicBezTo>
                    <a:pt x="5" y="38"/>
                    <a:pt x="5" y="38"/>
                    <a:pt x="4" y="39"/>
                  </a:cubicBezTo>
                  <a:cubicBezTo>
                    <a:pt x="6" y="38"/>
                    <a:pt x="6" y="38"/>
                    <a:pt x="7" y="37"/>
                  </a:cubicBezTo>
                  <a:cubicBezTo>
                    <a:pt x="7" y="37"/>
                    <a:pt x="7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lose/>
                  <a:moveTo>
                    <a:pt x="45" y="38"/>
                  </a:move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37" y="38"/>
                  </a:move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7" y="38"/>
                  </a:cubicBezTo>
                  <a:cubicBezTo>
                    <a:pt x="37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26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13" y="38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43" y="38"/>
                  </a:move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lose/>
                  <a:moveTo>
                    <a:pt x="25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6" y="38"/>
                    <a:pt x="26" y="39"/>
                    <a:pt x="27" y="39"/>
                  </a:cubicBezTo>
                  <a:cubicBezTo>
                    <a:pt x="27" y="39"/>
                    <a:pt x="26" y="39"/>
                    <a:pt x="26" y="39"/>
                  </a:cubicBezTo>
                  <a:cubicBezTo>
                    <a:pt x="26" y="39"/>
                    <a:pt x="26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6" y="39"/>
                    <a:pt x="26" y="39"/>
                  </a:cubicBezTo>
                  <a:cubicBezTo>
                    <a:pt x="26" y="39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lose/>
                  <a:moveTo>
                    <a:pt x="46" y="38"/>
                  </a:moveTo>
                  <a:cubicBezTo>
                    <a:pt x="46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5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44" y="38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lose/>
                  <a:moveTo>
                    <a:pt x="36" y="3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5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lose/>
                  <a:moveTo>
                    <a:pt x="34" y="38"/>
                  </a:move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9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lose/>
                  <a:moveTo>
                    <a:pt x="15" y="38"/>
                  </a:move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9"/>
                    <a:pt x="15" y="39"/>
                    <a:pt x="16" y="39"/>
                  </a:cubicBezTo>
                  <a:cubicBezTo>
                    <a:pt x="16" y="39"/>
                    <a:pt x="15" y="39"/>
                    <a:pt x="15" y="3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lose/>
                  <a:moveTo>
                    <a:pt x="45" y="38"/>
                  </a:move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4" y="38"/>
                    <a:pt x="44" y="39"/>
                  </a:cubicBezTo>
                  <a:cubicBezTo>
                    <a:pt x="45" y="39"/>
                    <a:pt x="45" y="39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lose/>
                  <a:moveTo>
                    <a:pt x="40" y="39"/>
                  </a:moveTo>
                  <a:cubicBezTo>
                    <a:pt x="40" y="38"/>
                    <a:pt x="41" y="38"/>
                    <a:pt x="41" y="38"/>
                  </a:cubicBezTo>
                  <a:cubicBezTo>
                    <a:pt x="41" y="38"/>
                    <a:pt x="41" y="39"/>
                    <a:pt x="41" y="39"/>
                  </a:cubicBezTo>
                  <a:cubicBezTo>
                    <a:pt x="41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lose/>
                  <a:moveTo>
                    <a:pt x="34" y="39"/>
                  </a:moveTo>
                  <a:cubicBezTo>
                    <a:pt x="34" y="39"/>
                    <a:pt x="34" y="39"/>
                    <a:pt x="34" y="38"/>
                  </a:cubicBezTo>
                  <a:cubicBezTo>
                    <a:pt x="34" y="39"/>
                    <a:pt x="33" y="39"/>
                    <a:pt x="33" y="39"/>
                  </a:cubicBezTo>
                  <a:cubicBezTo>
                    <a:pt x="33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34" y="39"/>
                  </a:moveTo>
                  <a:cubicBezTo>
                    <a:pt x="34" y="38"/>
                    <a:pt x="35" y="38"/>
                    <a:pt x="35" y="38"/>
                  </a:cubicBezTo>
                  <a:cubicBezTo>
                    <a:pt x="35" y="38"/>
                    <a:pt x="35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8"/>
                    <a:pt x="11" y="38"/>
                  </a:cubicBezTo>
                  <a:cubicBezTo>
                    <a:pt x="11" y="39"/>
                    <a:pt x="10" y="39"/>
                    <a:pt x="10" y="39"/>
                  </a:cubicBezTo>
                  <a:cubicBezTo>
                    <a:pt x="11" y="39"/>
                    <a:pt x="11" y="39"/>
                    <a:pt x="12" y="39"/>
                  </a:cubicBezTo>
                  <a:cubicBezTo>
                    <a:pt x="12" y="39"/>
                    <a:pt x="12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lose/>
                  <a:moveTo>
                    <a:pt x="40" y="39"/>
                  </a:move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lose/>
                  <a:moveTo>
                    <a:pt x="39" y="39"/>
                  </a:move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40" y="39"/>
                    <a:pt x="40" y="39"/>
                  </a:cubicBezTo>
                  <a:cubicBezTo>
                    <a:pt x="40" y="39"/>
                    <a:pt x="40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6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34" y="39"/>
                  </a:move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  <a:moveTo>
                    <a:pt x="14" y="39"/>
                  </a:move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  <a:moveTo>
                    <a:pt x="47" y="39"/>
                  </a:moveTo>
                  <a:cubicBezTo>
                    <a:pt x="47" y="39"/>
                    <a:pt x="47" y="39"/>
                    <a:pt x="47" y="39"/>
                  </a:cubicBezTo>
                  <a:cubicBezTo>
                    <a:pt x="47" y="39"/>
                    <a:pt x="47" y="40"/>
                    <a:pt x="4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9"/>
                    <a:pt x="46" y="39"/>
                    <a:pt x="46" y="39"/>
                  </a:cubicBezTo>
                  <a:cubicBezTo>
                    <a:pt x="46" y="39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lose/>
                  <a:moveTo>
                    <a:pt x="17" y="39"/>
                  </a:moveTo>
                  <a:cubicBezTo>
                    <a:pt x="17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7" y="39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7" y="40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lose/>
                  <a:moveTo>
                    <a:pt x="17" y="39"/>
                  </a:move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40"/>
                    <a:pt x="17" y="40"/>
                  </a:cubicBezTo>
                  <a:cubicBezTo>
                    <a:pt x="17" y="40"/>
                    <a:pt x="17" y="40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lose/>
                  <a:moveTo>
                    <a:pt x="22" y="39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lose/>
                  <a:moveTo>
                    <a:pt x="20" y="40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lose/>
                  <a:moveTo>
                    <a:pt x="17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42" y="40"/>
                  </a:move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lose/>
                  <a:moveTo>
                    <a:pt x="40" y="40"/>
                  </a:moveTo>
                  <a:cubicBezTo>
                    <a:pt x="41" y="40"/>
                    <a:pt x="42" y="40"/>
                    <a:pt x="42" y="41"/>
                  </a:cubicBezTo>
                  <a:cubicBezTo>
                    <a:pt x="42" y="41"/>
                    <a:pt x="42" y="41"/>
                    <a:pt x="41" y="40"/>
                  </a:cubicBezTo>
                  <a:cubicBezTo>
                    <a:pt x="41" y="40"/>
                    <a:pt x="41" y="40"/>
                    <a:pt x="42" y="41"/>
                  </a:cubicBezTo>
                  <a:cubicBezTo>
                    <a:pt x="41" y="40"/>
                    <a:pt x="41" y="40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4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25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lose/>
                  <a:moveTo>
                    <a:pt x="17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36" y="41"/>
                  </a:moveTo>
                  <a:cubicBezTo>
                    <a:pt x="37" y="41"/>
                    <a:pt x="37" y="41"/>
                    <a:pt x="37" y="42"/>
                  </a:cubicBezTo>
                  <a:cubicBezTo>
                    <a:pt x="37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lose/>
                  <a:moveTo>
                    <a:pt x="40" y="41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1" y="41"/>
                    <a:pt x="41" y="41"/>
                  </a:cubicBezTo>
                  <a:cubicBezTo>
                    <a:pt x="41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lose/>
                  <a:moveTo>
                    <a:pt x="36" y="41"/>
                  </a:move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lose/>
                  <a:moveTo>
                    <a:pt x="16" y="41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lose/>
                  <a:moveTo>
                    <a:pt x="34" y="41"/>
                  </a:moveTo>
                  <a:cubicBezTo>
                    <a:pt x="34" y="41"/>
                    <a:pt x="34" y="41"/>
                    <a:pt x="33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lose/>
                  <a:moveTo>
                    <a:pt x="34" y="41"/>
                  </a:move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lose/>
                  <a:moveTo>
                    <a:pt x="41" y="41"/>
                  </a:moveTo>
                  <a:cubicBezTo>
                    <a:pt x="41" y="41"/>
                    <a:pt x="41" y="41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lose/>
                  <a:moveTo>
                    <a:pt x="35" y="42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2"/>
            <p:cNvSpPr>
              <a:spLocks noEditPoints="1"/>
            </p:cNvSpPr>
            <p:nvPr/>
          </p:nvSpPr>
          <p:spPr bwMode="auto">
            <a:xfrm>
              <a:off x="1779588" y="492125"/>
              <a:ext cx="71438" cy="82550"/>
            </a:xfrm>
            <a:custGeom>
              <a:avLst/>
              <a:gdLst>
                <a:gd name="T0" fmla="*/ 8 w 26"/>
                <a:gd name="T1" fmla="*/ 29 h 30"/>
                <a:gd name="T2" fmla="*/ 4 w 26"/>
                <a:gd name="T3" fmla="*/ 28 h 30"/>
                <a:gd name="T4" fmla="*/ 4 w 26"/>
                <a:gd name="T5" fmla="*/ 26 h 30"/>
                <a:gd name="T6" fmla="*/ 2 w 26"/>
                <a:gd name="T7" fmla="*/ 23 h 30"/>
                <a:gd name="T8" fmla="*/ 3 w 26"/>
                <a:gd name="T9" fmla="*/ 22 h 30"/>
                <a:gd name="T10" fmla="*/ 5 w 26"/>
                <a:gd name="T11" fmla="*/ 22 h 30"/>
                <a:gd name="T12" fmla="*/ 1 w 26"/>
                <a:gd name="T13" fmla="*/ 20 h 30"/>
                <a:gd name="T14" fmla="*/ 4 w 26"/>
                <a:gd name="T15" fmla="*/ 20 h 30"/>
                <a:gd name="T16" fmla="*/ 8 w 26"/>
                <a:gd name="T17" fmla="*/ 20 h 30"/>
                <a:gd name="T18" fmla="*/ 5 w 26"/>
                <a:gd name="T19" fmla="*/ 19 h 30"/>
                <a:gd name="T20" fmla="*/ 2 w 26"/>
                <a:gd name="T21" fmla="*/ 18 h 30"/>
                <a:gd name="T22" fmla="*/ 1 w 26"/>
                <a:gd name="T23" fmla="*/ 16 h 30"/>
                <a:gd name="T24" fmla="*/ 5 w 26"/>
                <a:gd name="T25" fmla="*/ 15 h 30"/>
                <a:gd name="T26" fmla="*/ 3 w 26"/>
                <a:gd name="T27" fmla="*/ 13 h 30"/>
                <a:gd name="T28" fmla="*/ 5 w 26"/>
                <a:gd name="T29" fmla="*/ 11 h 30"/>
                <a:gd name="T30" fmla="*/ 6 w 26"/>
                <a:gd name="T31" fmla="*/ 9 h 30"/>
                <a:gd name="T32" fmla="*/ 7 w 26"/>
                <a:gd name="T33" fmla="*/ 9 h 30"/>
                <a:gd name="T34" fmla="*/ 6 w 26"/>
                <a:gd name="T35" fmla="*/ 7 h 30"/>
                <a:gd name="T36" fmla="*/ 8 w 26"/>
                <a:gd name="T37" fmla="*/ 6 h 30"/>
                <a:gd name="T38" fmla="*/ 10 w 26"/>
                <a:gd name="T39" fmla="*/ 5 h 30"/>
                <a:gd name="T40" fmla="*/ 10 w 26"/>
                <a:gd name="T41" fmla="*/ 2 h 30"/>
                <a:gd name="T42" fmla="*/ 14 w 26"/>
                <a:gd name="T43" fmla="*/ 1 h 30"/>
                <a:gd name="T44" fmla="*/ 14 w 26"/>
                <a:gd name="T45" fmla="*/ 4 h 30"/>
                <a:gd name="T46" fmla="*/ 17 w 26"/>
                <a:gd name="T47" fmla="*/ 3 h 30"/>
                <a:gd name="T48" fmla="*/ 16 w 26"/>
                <a:gd name="T49" fmla="*/ 6 h 30"/>
                <a:gd name="T50" fmla="*/ 19 w 26"/>
                <a:gd name="T51" fmla="*/ 6 h 30"/>
                <a:gd name="T52" fmla="*/ 20 w 26"/>
                <a:gd name="T53" fmla="*/ 8 h 30"/>
                <a:gd name="T54" fmla="*/ 19 w 26"/>
                <a:gd name="T55" fmla="*/ 10 h 30"/>
                <a:gd name="T56" fmla="*/ 22 w 26"/>
                <a:gd name="T57" fmla="*/ 11 h 30"/>
                <a:gd name="T58" fmla="*/ 23 w 26"/>
                <a:gd name="T59" fmla="*/ 13 h 30"/>
                <a:gd name="T60" fmla="*/ 24 w 26"/>
                <a:gd name="T61" fmla="*/ 16 h 30"/>
                <a:gd name="T62" fmla="*/ 25 w 26"/>
                <a:gd name="T63" fmla="*/ 19 h 30"/>
                <a:gd name="T64" fmla="*/ 24 w 26"/>
                <a:gd name="T65" fmla="*/ 22 h 30"/>
                <a:gd name="T66" fmla="*/ 23 w 26"/>
                <a:gd name="T67" fmla="*/ 25 h 30"/>
                <a:gd name="T68" fmla="*/ 22 w 26"/>
                <a:gd name="T69" fmla="*/ 27 h 30"/>
                <a:gd name="T70" fmla="*/ 18 w 26"/>
                <a:gd name="T71" fmla="*/ 29 h 30"/>
                <a:gd name="T72" fmla="*/ 15 w 26"/>
                <a:gd name="T73" fmla="*/ 29 h 30"/>
                <a:gd name="T74" fmla="*/ 18 w 26"/>
                <a:gd name="T75" fmla="*/ 6 h 30"/>
                <a:gd name="T76" fmla="*/ 8 w 26"/>
                <a:gd name="T77" fmla="*/ 6 h 30"/>
                <a:gd name="T78" fmla="*/ 18 w 26"/>
                <a:gd name="T79" fmla="*/ 8 h 30"/>
                <a:gd name="T80" fmla="*/ 7 w 26"/>
                <a:gd name="T81" fmla="*/ 8 h 30"/>
                <a:gd name="T82" fmla="*/ 16 w 26"/>
                <a:gd name="T83" fmla="*/ 10 h 30"/>
                <a:gd name="T84" fmla="*/ 16 w 26"/>
                <a:gd name="T85" fmla="*/ 10 h 30"/>
                <a:gd name="T86" fmla="*/ 20 w 26"/>
                <a:gd name="T87" fmla="*/ 11 h 30"/>
                <a:gd name="T88" fmla="*/ 21 w 26"/>
                <a:gd name="T89" fmla="*/ 12 h 30"/>
                <a:gd name="T90" fmla="*/ 21 w 26"/>
                <a:gd name="T91" fmla="*/ 12 h 30"/>
                <a:gd name="T92" fmla="*/ 20 w 26"/>
                <a:gd name="T93" fmla="*/ 16 h 30"/>
                <a:gd name="T94" fmla="*/ 16 w 26"/>
                <a:gd name="T95" fmla="*/ 17 h 30"/>
                <a:gd name="T96" fmla="*/ 14 w 26"/>
                <a:gd name="T97" fmla="*/ 17 h 30"/>
                <a:gd name="T98" fmla="*/ 18 w 26"/>
                <a:gd name="T99" fmla="*/ 16 h 30"/>
                <a:gd name="T100" fmla="*/ 21 w 26"/>
                <a:gd name="T101" fmla="*/ 15 h 30"/>
                <a:gd name="T102" fmla="*/ 5 w 26"/>
                <a:gd name="T103" fmla="*/ 17 h 30"/>
                <a:gd name="T104" fmla="*/ 6 w 26"/>
                <a:gd name="T105" fmla="*/ 17 h 30"/>
                <a:gd name="T106" fmla="*/ 7 w 26"/>
                <a:gd name="T107" fmla="*/ 18 h 30"/>
                <a:gd name="T108" fmla="*/ 3 w 26"/>
                <a:gd name="T109" fmla="*/ 18 h 30"/>
                <a:gd name="T110" fmla="*/ 8 w 26"/>
                <a:gd name="T111" fmla="*/ 20 h 30"/>
                <a:gd name="T112" fmla="*/ 8 w 26"/>
                <a:gd name="T113" fmla="*/ 21 h 30"/>
                <a:gd name="T114" fmla="*/ 6 w 26"/>
                <a:gd name="T115" fmla="*/ 23 h 30"/>
                <a:gd name="T116" fmla="*/ 4 w 26"/>
                <a:gd name="T117" fmla="*/ 23 h 30"/>
                <a:gd name="T118" fmla="*/ 2 w 26"/>
                <a:gd name="T119" fmla="*/ 24 h 30"/>
                <a:gd name="T120" fmla="*/ 4 w 26"/>
                <a:gd name="T121" fmla="*/ 24 h 30"/>
                <a:gd name="T122" fmla="*/ 5 w 26"/>
                <a:gd name="T123" fmla="*/ 26 h 30"/>
                <a:gd name="T124" fmla="*/ 5 w 26"/>
                <a:gd name="T125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30"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2" y="29"/>
                    <a:pt x="12" y="30"/>
                    <a:pt x="12" y="29"/>
                  </a:cubicBezTo>
                  <a:cubicBezTo>
                    <a:pt x="12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0" y="29"/>
                    <a:pt x="10" y="29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9"/>
                    <a:pt x="7" y="29"/>
                  </a:cubicBezTo>
                  <a:cubicBezTo>
                    <a:pt x="7" y="29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9"/>
                    <a:pt x="6" y="29"/>
                  </a:cubicBezTo>
                  <a:cubicBezTo>
                    <a:pt x="6" y="29"/>
                    <a:pt x="6" y="28"/>
                    <a:pt x="6" y="28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8"/>
                    <a:pt x="5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8"/>
                    <a:pt x="5" y="27"/>
                  </a:cubicBezTo>
                  <a:cubicBezTo>
                    <a:pt x="4" y="27"/>
                    <a:pt x="4" y="28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3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6"/>
                    <a:pt x="3" y="26"/>
                  </a:cubicBezTo>
                  <a:cubicBezTo>
                    <a:pt x="3" y="26"/>
                    <a:pt x="3" y="25"/>
                    <a:pt x="4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4" y="25"/>
                    <a:pt x="4" y="25"/>
                  </a:cubicBezTo>
                  <a:cubicBezTo>
                    <a:pt x="3" y="25"/>
                    <a:pt x="3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4"/>
                    <a:pt x="2" y="25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1" y="23"/>
                    <a:pt x="1" y="23"/>
                  </a:cubicBezTo>
                  <a:cubicBezTo>
                    <a:pt x="1" y="23"/>
                    <a:pt x="2" y="23"/>
                    <a:pt x="2" y="23"/>
                  </a:cubicBezTo>
                  <a:cubicBezTo>
                    <a:pt x="2" y="23"/>
                    <a:pt x="1" y="23"/>
                    <a:pt x="1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1" y="23"/>
                    <a:pt x="1" y="23"/>
                    <a:pt x="1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" y="22"/>
                    <a:pt x="1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4" y="23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5" y="23"/>
                  </a:cubicBezTo>
                  <a:cubicBezTo>
                    <a:pt x="5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ubicBezTo>
                    <a:pt x="4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2" y="19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1"/>
                  </a:cubicBezTo>
                  <a:cubicBezTo>
                    <a:pt x="7" y="21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6" y="20"/>
                    <a:pt x="6" y="20"/>
                  </a:cubicBezTo>
                  <a:cubicBezTo>
                    <a:pt x="6" y="20"/>
                    <a:pt x="7" y="20"/>
                    <a:pt x="7" y="20"/>
                  </a:cubicBezTo>
                  <a:cubicBezTo>
                    <a:pt x="7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7" y="19"/>
                  </a:cubicBezTo>
                  <a:cubicBezTo>
                    <a:pt x="6" y="19"/>
                    <a:pt x="6" y="19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5" y="19"/>
                    <a:pt x="5" y="19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7"/>
                    <a:pt x="2" y="18"/>
                    <a:pt x="1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7"/>
                    <a:pt x="1" y="18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0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6"/>
                    <a:pt x="3" y="16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3" y="16"/>
                  </a:cubicBezTo>
                  <a:cubicBezTo>
                    <a:pt x="4" y="16"/>
                    <a:pt x="4" y="17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4" y="15"/>
                    <a:pt x="4" y="15"/>
                  </a:cubicBezTo>
                  <a:cubicBezTo>
                    <a:pt x="4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7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8" y="5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9" y="5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1"/>
                  </a:cubicBezTo>
                  <a:cubicBezTo>
                    <a:pt x="10" y="1"/>
                    <a:pt x="10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1"/>
                    <a:pt x="14" y="0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5" y="2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3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5"/>
                  </a:cubicBezTo>
                  <a:cubicBezTo>
                    <a:pt x="15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7" y="6"/>
                    <a:pt x="18" y="6"/>
                  </a:cubicBezTo>
                  <a:cubicBezTo>
                    <a:pt x="18" y="6"/>
                    <a:pt x="17" y="6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8" y="5"/>
                  </a:cubicBezTo>
                  <a:cubicBezTo>
                    <a:pt x="18" y="5"/>
                    <a:pt x="18" y="5"/>
                    <a:pt x="18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20" y="6"/>
                  </a:cubicBezTo>
                  <a:cubicBezTo>
                    <a:pt x="19" y="6"/>
                    <a:pt x="19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8"/>
                    <a:pt x="18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10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9" y="9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0"/>
                    <a:pt x="20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2" y="11"/>
                    <a:pt x="22" y="11"/>
                    <a:pt x="22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2"/>
                    <a:pt x="22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4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3"/>
                    <a:pt x="23" y="12"/>
                  </a:cubicBezTo>
                  <a:cubicBezTo>
                    <a:pt x="23" y="12"/>
                    <a:pt x="23" y="12"/>
                    <a:pt x="23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3" y="14"/>
                    <a:pt x="23" y="14"/>
                  </a:cubicBezTo>
                  <a:cubicBezTo>
                    <a:pt x="23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1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5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2" y="14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2" y="15"/>
                    <a:pt x="22" y="15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3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16"/>
                    <a:pt x="23" y="16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5" y="16"/>
                    <a:pt x="25" y="16"/>
                  </a:cubicBezTo>
                  <a:cubicBezTo>
                    <a:pt x="24" y="17"/>
                    <a:pt x="24" y="17"/>
                    <a:pt x="23" y="17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8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5" y="18"/>
                    <a:pt x="25" y="18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0"/>
                    <a:pt x="25" y="20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0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5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2"/>
                    <a:pt x="25" y="22"/>
                  </a:cubicBezTo>
                  <a:cubicBezTo>
                    <a:pt x="25" y="22"/>
                    <a:pt x="25" y="22"/>
                    <a:pt x="26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3" y="22"/>
                    <a:pt x="25" y="22"/>
                  </a:cubicBezTo>
                  <a:cubicBezTo>
                    <a:pt x="25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5" y="22"/>
                    <a:pt x="25" y="22"/>
                  </a:cubicBezTo>
                  <a:cubicBezTo>
                    <a:pt x="24" y="22"/>
                    <a:pt x="23" y="22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3" y="23"/>
                  </a:cubicBezTo>
                  <a:cubicBezTo>
                    <a:pt x="23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4"/>
                  </a:cubicBezTo>
                  <a:cubicBezTo>
                    <a:pt x="24" y="24"/>
                    <a:pt x="24" y="23"/>
                    <a:pt x="24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6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6"/>
                    <a:pt x="24" y="26"/>
                  </a:cubicBezTo>
                  <a:cubicBezTo>
                    <a:pt x="23" y="26"/>
                    <a:pt x="23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2" y="27"/>
                  </a:cubicBezTo>
                  <a:cubicBezTo>
                    <a:pt x="22" y="27"/>
                    <a:pt x="22" y="27"/>
                    <a:pt x="23" y="28"/>
                  </a:cubicBezTo>
                  <a:cubicBezTo>
                    <a:pt x="22" y="28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8"/>
                    <a:pt x="22" y="28"/>
                  </a:cubicBezTo>
                  <a:cubicBezTo>
                    <a:pt x="21" y="27"/>
                    <a:pt x="20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1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9"/>
                    <a:pt x="19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8" y="28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lose/>
                  <a:moveTo>
                    <a:pt x="12" y="4"/>
                  </a:move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lose/>
                  <a:moveTo>
                    <a:pt x="14" y="5"/>
                  </a:moveTo>
                  <a:cubicBezTo>
                    <a:pt x="14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9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16" y="6"/>
                  </a:move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8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9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16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lose/>
                  <a:moveTo>
                    <a:pt x="17" y="7"/>
                  </a:moveTo>
                  <a:cubicBezTo>
                    <a:pt x="17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7" y="8"/>
                  </a:moveTo>
                  <a:cubicBezTo>
                    <a:pt x="7" y="8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9" y="8"/>
                  </a:moveTo>
                  <a:cubicBezTo>
                    <a:pt x="19" y="8"/>
                    <a:pt x="19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lose/>
                  <a:moveTo>
                    <a:pt x="18" y="8"/>
                  </a:moveTo>
                  <a:cubicBezTo>
                    <a:pt x="18" y="8"/>
                    <a:pt x="19" y="8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6" y="8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16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9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0"/>
                    <a:pt x="16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1"/>
                    <a:pt x="15" y="10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9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10"/>
                  </a:cubicBezTo>
                  <a:cubicBezTo>
                    <a:pt x="17" y="10"/>
                    <a:pt x="17" y="10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20" y="11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5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  <a:moveTo>
                    <a:pt x="22" y="11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1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4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1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3" y="12"/>
                  </a:move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4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4" y="12"/>
                  </a:move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3"/>
                  </a:moveTo>
                  <a:cubicBezTo>
                    <a:pt x="21" y="12"/>
                    <a:pt x="21" y="12"/>
                    <a:pt x="22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lose/>
                  <a:moveTo>
                    <a:pt x="4" y="14"/>
                  </a:moveTo>
                  <a:cubicBezTo>
                    <a:pt x="4" y="14"/>
                    <a:pt x="3" y="14"/>
                    <a:pt x="3" y="14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lose/>
                  <a:moveTo>
                    <a:pt x="21" y="15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6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19" y="15"/>
                  </a:cubicBezTo>
                  <a:cubicBezTo>
                    <a:pt x="19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7"/>
                    <a:pt x="18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8" y="16"/>
                    <a:pt x="18" y="16"/>
                  </a:cubicBezTo>
                  <a:cubicBezTo>
                    <a:pt x="18" y="16"/>
                    <a:pt x="17" y="16"/>
                    <a:pt x="17" y="15"/>
                  </a:cubicBezTo>
                  <a:cubicBezTo>
                    <a:pt x="17" y="15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9" y="15"/>
                  </a:cubicBezTo>
                  <a:cubicBezTo>
                    <a:pt x="18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22" y="15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lose/>
                  <a:moveTo>
                    <a:pt x="24" y="16"/>
                  </a:moveTo>
                  <a:cubicBezTo>
                    <a:pt x="24" y="16"/>
                    <a:pt x="24" y="16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lose/>
                  <a:moveTo>
                    <a:pt x="5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5" y="17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lose/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lose/>
                  <a:moveTo>
                    <a:pt x="6" y="17"/>
                  </a:moveTo>
                  <a:cubicBezTo>
                    <a:pt x="6" y="17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17" y="17"/>
                  </a:moveTo>
                  <a:cubicBezTo>
                    <a:pt x="17" y="17"/>
                    <a:pt x="16" y="17"/>
                    <a:pt x="16" y="18"/>
                  </a:cubicBezTo>
                  <a:cubicBezTo>
                    <a:pt x="16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1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7" y="17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5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2"/>
                    <a:pt x="5" y="22"/>
                  </a:cubicBezTo>
                  <a:cubicBezTo>
                    <a:pt x="5" y="23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4"/>
                    <a:pt x="23" y="24"/>
                  </a:cubicBezTo>
                  <a:cubicBezTo>
                    <a:pt x="23" y="24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4"/>
                    <a:pt x="3" y="24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23" y="23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3"/>
                    <a:pt x="22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lose/>
                  <a:moveTo>
                    <a:pt x="2" y="23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2" y="24"/>
                  </a:move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lose/>
                  <a:moveTo>
                    <a:pt x="3" y="24"/>
                  </a:moveTo>
                  <a:cubicBezTo>
                    <a:pt x="3" y="24"/>
                    <a:pt x="3" y="23"/>
                    <a:pt x="3" y="23"/>
                  </a:cubicBezTo>
                  <a:cubicBezTo>
                    <a:pt x="3" y="23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3" y="24"/>
                  </a:cubicBezTo>
                  <a:cubicBezTo>
                    <a:pt x="4" y="24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5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3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6" y="25"/>
                  </a:moveTo>
                  <a:cubicBezTo>
                    <a:pt x="5" y="25"/>
                    <a:pt x="5" y="26"/>
                    <a:pt x="5" y="25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ubicBezTo>
                    <a:pt x="5" y="27"/>
                    <a:pt x="5" y="27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5" y="26"/>
                    <a:pt x="5" y="26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lose/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6" y="2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6"/>
                  </a:cubicBezTo>
                  <a:cubicBezTo>
                    <a:pt x="7" y="27"/>
                    <a:pt x="6" y="27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lose/>
                  <a:moveTo>
                    <a:pt x="6" y="26"/>
                  </a:move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4" y="28"/>
                  </a:move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3"/>
            <p:cNvSpPr>
              <a:spLocks noEditPoints="1"/>
            </p:cNvSpPr>
            <p:nvPr/>
          </p:nvSpPr>
          <p:spPr bwMode="auto">
            <a:xfrm>
              <a:off x="2274888" y="330200"/>
              <a:ext cx="153988" cy="241300"/>
            </a:xfrm>
            <a:custGeom>
              <a:avLst/>
              <a:gdLst>
                <a:gd name="T0" fmla="*/ 27 w 56"/>
                <a:gd name="T1" fmla="*/ 14 h 88"/>
                <a:gd name="T2" fmla="*/ 30 w 56"/>
                <a:gd name="T3" fmla="*/ 14 h 88"/>
                <a:gd name="T4" fmla="*/ 35 w 56"/>
                <a:gd name="T5" fmla="*/ 18 h 88"/>
                <a:gd name="T6" fmla="*/ 42 w 56"/>
                <a:gd name="T7" fmla="*/ 13 h 88"/>
                <a:gd name="T8" fmla="*/ 36 w 56"/>
                <a:gd name="T9" fmla="*/ 25 h 88"/>
                <a:gd name="T10" fmla="*/ 47 w 56"/>
                <a:gd name="T11" fmla="*/ 23 h 88"/>
                <a:gd name="T12" fmla="*/ 42 w 56"/>
                <a:gd name="T13" fmla="*/ 34 h 88"/>
                <a:gd name="T14" fmla="*/ 45 w 56"/>
                <a:gd name="T15" fmla="*/ 44 h 88"/>
                <a:gd name="T16" fmla="*/ 51 w 56"/>
                <a:gd name="T17" fmla="*/ 46 h 88"/>
                <a:gd name="T18" fmla="*/ 23 w 56"/>
                <a:gd name="T19" fmla="*/ 52 h 88"/>
                <a:gd name="T20" fmla="*/ 2 w 56"/>
                <a:gd name="T21" fmla="*/ 47 h 88"/>
                <a:gd name="T22" fmla="*/ 18 w 56"/>
                <a:gd name="T23" fmla="*/ 48 h 88"/>
                <a:gd name="T24" fmla="*/ 4 w 56"/>
                <a:gd name="T25" fmla="*/ 40 h 88"/>
                <a:gd name="T26" fmla="*/ 19 w 56"/>
                <a:gd name="T27" fmla="*/ 39 h 88"/>
                <a:gd name="T28" fmla="*/ 12 w 56"/>
                <a:gd name="T29" fmla="*/ 35 h 88"/>
                <a:gd name="T30" fmla="*/ 18 w 56"/>
                <a:gd name="T31" fmla="*/ 29 h 88"/>
                <a:gd name="T32" fmla="*/ 12 w 56"/>
                <a:gd name="T33" fmla="*/ 20 h 88"/>
                <a:gd name="T34" fmla="*/ 9 w 56"/>
                <a:gd name="T35" fmla="*/ 10 h 88"/>
                <a:gd name="T36" fmla="*/ 18 w 56"/>
                <a:gd name="T37" fmla="*/ 10 h 88"/>
                <a:gd name="T38" fmla="*/ 11 w 56"/>
                <a:gd name="T39" fmla="*/ 16 h 88"/>
                <a:gd name="T40" fmla="*/ 12 w 56"/>
                <a:gd name="T41" fmla="*/ 18 h 88"/>
                <a:gd name="T42" fmla="*/ 30 w 56"/>
                <a:gd name="T43" fmla="*/ 16 h 88"/>
                <a:gd name="T44" fmla="*/ 25 w 56"/>
                <a:gd name="T45" fmla="*/ 20 h 88"/>
                <a:gd name="T46" fmla="*/ 30 w 56"/>
                <a:gd name="T47" fmla="*/ 19 h 88"/>
                <a:gd name="T48" fmla="*/ 27 w 56"/>
                <a:gd name="T49" fmla="*/ 21 h 88"/>
                <a:gd name="T50" fmla="*/ 18 w 56"/>
                <a:gd name="T51" fmla="*/ 25 h 88"/>
                <a:gd name="T52" fmla="*/ 27 w 56"/>
                <a:gd name="T53" fmla="*/ 27 h 88"/>
                <a:gd name="T54" fmla="*/ 37 w 56"/>
                <a:gd name="T55" fmla="*/ 22 h 88"/>
                <a:gd name="T56" fmla="*/ 18 w 56"/>
                <a:gd name="T57" fmla="*/ 25 h 88"/>
                <a:gd name="T58" fmla="*/ 34 w 56"/>
                <a:gd name="T59" fmla="*/ 25 h 88"/>
                <a:gd name="T60" fmla="*/ 33 w 56"/>
                <a:gd name="T61" fmla="*/ 24 h 88"/>
                <a:gd name="T62" fmla="*/ 24 w 56"/>
                <a:gd name="T63" fmla="*/ 26 h 88"/>
                <a:gd name="T64" fmla="*/ 27 w 56"/>
                <a:gd name="T65" fmla="*/ 26 h 88"/>
                <a:gd name="T66" fmla="*/ 36 w 56"/>
                <a:gd name="T67" fmla="*/ 25 h 88"/>
                <a:gd name="T68" fmla="*/ 28 w 56"/>
                <a:gd name="T69" fmla="*/ 27 h 88"/>
                <a:gd name="T70" fmla="*/ 28 w 56"/>
                <a:gd name="T71" fmla="*/ 28 h 88"/>
                <a:gd name="T72" fmla="*/ 33 w 56"/>
                <a:gd name="T73" fmla="*/ 29 h 88"/>
                <a:gd name="T74" fmla="*/ 27 w 56"/>
                <a:gd name="T75" fmla="*/ 30 h 88"/>
                <a:gd name="T76" fmla="*/ 10 w 56"/>
                <a:gd name="T77" fmla="*/ 32 h 88"/>
                <a:gd name="T78" fmla="*/ 37 w 56"/>
                <a:gd name="T79" fmla="*/ 31 h 88"/>
                <a:gd name="T80" fmla="*/ 34 w 56"/>
                <a:gd name="T81" fmla="*/ 31 h 88"/>
                <a:gd name="T82" fmla="*/ 29 w 56"/>
                <a:gd name="T83" fmla="*/ 32 h 88"/>
                <a:gd name="T84" fmla="*/ 39 w 56"/>
                <a:gd name="T85" fmla="*/ 32 h 88"/>
                <a:gd name="T86" fmla="*/ 26 w 56"/>
                <a:gd name="T87" fmla="*/ 35 h 88"/>
                <a:gd name="T88" fmla="*/ 26 w 56"/>
                <a:gd name="T89" fmla="*/ 41 h 88"/>
                <a:gd name="T90" fmla="*/ 39 w 56"/>
                <a:gd name="T91" fmla="*/ 35 h 88"/>
                <a:gd name="T92" fmla="*/ 34 w 56"/>
                <a:gd name="T93" fmla="*/ 40 h 88"/>
                <a:gd name="T94" fmla="*/ 21 w 56"/>
                <a:gd name="T95" fmla="*/ 40 h 88"/>
                <a:gd name="T96" fmla="*/ 20 w 56"/>
                <a:gd name="T97" fmla="*/ 42 h 88"/>
                <a:gd name="T98" fmla="*/ 16 w 56"/>
                <a:gd name="T99" fmla="*/ 43 h 88"/>
                <a:gd name="T100" fmla="*/ 23 w 56"/>
                <a:gd name="T101" fmla="*/ 43 h 88"/>
                <a:gd name="T102" fmla="*/ 22 w 56"/>
                <a:gd name="T103" fmla="*/ 45 h 88"/>
                <a:gd name="T104" fmla="*/ 25 w 56"/>
                <a:gd name="T105" fmla="*/ 43 h 88"/>
                <a:gd name="T106" fmla="*/ 28 w 56"/>
                <a:gd name="T107" fmla="*/ 45 h 88"/>
                <a:gd name="T108" fmla="*/ 28 w 56"/>
                <a:gd name="T109" fmla="*/ 44 h 88"/>
                <a:gd name="T110" fmla="*/ 6 w 56"/>
                <a:gd name="T111" fmla="*/ 49 h 88"/>
                <a:gd name="T112" fmla="*/ 45 w 56"/>
                <a:gd name="T113" fmla="*/ 44 h 88"/>
                <a:gd name="T114" fmla="*/ 12 w 56"/>
                <a:gd name="T115" fmla="*/ 50 h 88"/>
                <a:gd name="T116" fmla="*/ 45 w 56"/>
                <a:gd name="T117" fmla="*/ 52 h 88"/>
                <a:gd name="T118" fmla="*/ 28 w 56"/>
                <a:gd name="T119" fmla="*/ 48 h 88"/>
                <a:gd name="T120" fmla="*/ 22 w 56"/>
                <a:gd name="T121" fmla="*/ 52 h 88"/>
                <a:gd name="T122" fmla="*/ 23 w 56"/>
                <a:gd name="T123" fmla="*/ 52 h 88"/>
                <a:gd name="T124" fmla="*/ 49 w 56"/>
                <a:gd name="T125" fmla="*/ 5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" h="88"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lose/>
                  <a:moveTo>
                    <a:pt x="23" y="2"/>
                  </a:moveTo>
                  <a:cubicBezTo>
                    <a:pt x="23" y="1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4" y="7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7"/>
                    <a:pt x="24" y="7"/>
                  </a:cubicBezTo>
                  <a:cubicBezTo>
                    <a:pt x="25" y="6"/>
                    <a:pt x="25" y="6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7"/>
                    <a:pt x="24" y="7"/>
                    <a:pt x="24" y="10"/>
                  </a:cubicBezTo>
                  <a:cubicBezTo>
                    <a:pt x="25" y="8"/>
                    <a:pt x="26" y="6"/>
                    <a:pt x="28" y="5"/>
                  </a:cubicBezTo>
                  <a:cubicBezTo>
                    <a:pt x="26" y="6"/>
                    <a:pt x="24" y="9"/>
                    <a:pt x="24" y="10"/>
                  </a:cubicBezTo>
                  <a:cubicBezTo>
                    <a:pt x="24" y="13"/>
                    <a:pt x="25" y="15"/>
                    <a:pt x="25" y="18"/>
                  </a:cubicBezTo>
                  <a:cubicBezTo>
                    <a:pt x="25" y="17"/>
                    <a:pt x="26" y="17"/>
                    <a:pt x="26" y="16"/>
                  </a:cubicBezTo>
                  <a:cubicBezTo>
                    <a:pt x="26" y="15"/>
                    <a:pt x="27" y="15"/>
                    <a:pt x="27" y="14"/>
                  </a:cubicBezTo>
                  <a:cubicBezTo>
                    <a:pt x="27" y="13"/>
                    <a:pt x="26" y="12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7" y="13"/>
                    <a:pt x="27" y="14"/>
                  </a:cubicBezTo>
                  <a:cubicBezTo>
                    <a:pt x="27" y="13"/>
                    <a:pt x="27" y="10"/>
                    <a:pt x="28" y="10"/>
                  </a:cubicBezTo>
                  <a:cubicBezTo>
                    <a:pt x="27" y="11"/>
                    <a:pt x="27" y="13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4"/>
                    <a:pt x="28" y="15"/>
                    <a:pt x="28" y="15"/>
                  </a:cubicBezTo>
                  <a:cubicBezTo>
                    <a:pt x="29" y="13"/>
                    <a:pt x="29" y="11"/>
                    <a:pt x="29" y="9"/>
                  </a:cubicBezTo>
                  <a:cubicBezTo>
                    <a:pt x="30" y="7"/>
                    <a:pt x="29" y="7"/>
                    <a:pt x="28" y="5"/>
                  </a:cubicBezTo>
                  <a:cubicBezTo>
                    <a:pt x="29" y="6"/>
                    <a:pt x="29" y="6"/>
                    <a:pt x="30" y="7"/>
                  </a:cubicBezTo>
                  <a:cubicBezTo>
                    <a:pt x="30" y="7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29" y="5"/>
                    <a:pt x="29" y="4"/>
                  </a:cubicBezTo>
                  <a:cubicBezTo>
                    <a:pt x="30" y="5"/>
                    <a:pt x="30" y="5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8"/>
                    <a:pt x="30" y="9"/>
                  </a:cubicBezTo>
                  <a:cubicBezTo>
                    <a:pt x="30" y="8"/>
                    <a:pt x="31" y="7"/>
                    <a:pt x="32" y="6"/>
                  </a:cubicBezTo>
                  <a:cubicBezTo>
                    <a:pt x="31" y="7"/>
                    <a:pt x="30" y="8"/>
                    <a:pt x="30" y="9"/>
                  </a:cubicBezTo>
                  <a:cubicBezTo>
                    <a:pt x="30" y="10"/>
                    <a:pt x="29" y="11"/>
                    <a:pt x="29" y="11"/>
                  </a:cubicBezTo>
                  <a:cubicBezTo>
                    <a:pt x="31" y="10"/>
                    <a:pt x="32" y="9"/>
                    <a:pt x="34" y="9"/>
                  </a:cubicBezTo>
                  <a:cubicBezTo>
                    <a:pt x="33" y="9"/>
                    <a:pt x="30" y="11"/>
                    <a:pt x="29" y="11"/>
                  </a:cubicBezTo>
                  <a:cubicBezTo>
                    <a:pt x="29" y="12"/>
                    <a:pt x="29" y="12"/>
                    <a:pt x="29" y="13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2"/>
                    <a:pt x="29" y="12"/>
                    <a:pt x="29" y="13"/>
                  </a:cubicBezTo>
                  <a:cubicBezTo>
                    <a:pt x="28" y="14"/>
                    <a:pt x="28" y="16"/>
                    <a:pt x="28" y="17"/>
                  </a:cubicBezTo>
                  <a:cubicBezTo>
                    <a:pt x="28" y="16"/>
                    <a:pt x="29" y="16"/>
                    <a:pt x="30" y="15"/>
                  </a:cubicBezTo>
                  <a:cubicBezTo>
                    <a:pt x="30" y="14"/>
                    <a:pt x="30" y="13"/>
                    <a:pt x="29" y="13"/>
                  </a:cubicBezTo>
                  <a:cubicBezTo>
                    <a:pt x="30" y="13"/>
                    <a:pt x="30" y="14"/>
                    <a:pt x="30" y="15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3"/>
                    <a:pt x="31" y="14"/>
                    <a:pt x="31" y="14"/>
                  </a:cubicBezTo>
                  <a:cubicBezTo>
                    <a:pt x="31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0" y="16"/>
                  </a:cubicBezTo>
                  <a:cubicBezTo>
                    <a:pt x="30" y="16"/>
                    <a:pt x="30" y="16"/>
                    <a:pt x="30" y="17"/>
                  </a:cubicBezTo>
                  <a:cubicBezTo>
                    <a:pt x="31" y="16"/>
                    <a:pt x="31" y="14"/>
                    <a:pt x="32" y="13"/>
                  </a:cubicBezTo>
                  <a:cubicBezTo>
                    <a:pt x="32" y="13"/>
                    <a:pt x="32" y="13"/>
                    <a:pt x="32" y="14"/>
                  </a:cubicBezTo>
                  <a:cubicBezTo>
                    <a:pt x="31" y="15"/>
                    <a:pt x="31" y="15"/>
                    <a:pt x="31" y="16"/>
                  </a:cubicBezTo>
                  <a:cubicBezTo>
                    <a:pt x="31" y="16"/>
                    <a:pt x="30" y="17"/>
                    <a:pt x="30" y="17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18"/>
                    <a:pt x="33" y="18"/>
                  </a:cubicBezTo>
                  <a:cubicBezTo>
                    <a:pt x="33" y="17"/>
                    <a:pt x="34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3" y="17"/>
                    <a:pt x="32" y="18"/>
                    <a:pt x="31" y="19"/>
                  </a:cubicBezTo>
                  <a:cubicBezTo>
                    <a:pt x="32" y="19"/>
                    <a:pt x="33" y="18"/>
                    <a:pt x="34" y="18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4" y="18"/>
                    <a:pt x="34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4" y="18"/>
                    <a:pt x="34" y="19"/>
                  </a:cubicBezTo>
                  <a:cubicBezTo>
                    <a:pt x="34" y="19"/>
                    <a:pt x="34" y="19"/>
                    <a:pt x="33" y="20"/>
                  </a:cubicBezTo>
                  <a:cubicBezTo>
                    <a:pt x="35" y="18"/>
                    <a:pt x="35" y="19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5" y="18"/>
                    <a:pt x="35" y="19"/>
                    <a:pt x="35" y="19"/>
                  </a:cubicBezTo>
                  <a:cubicBezTo>
                    <a:pt x="35" y="20"/>
                    <a:pt x="34" y="20"/>
                    <a:pt x="34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2"/>
                    <a:pt x="33" y="22"/>
                  </a:cubicBezTo>
                  <a:cubicBezTo>
                    <a:pt x="35" y="21"/>
                    <a:pt x="36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4" y="22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3"/>
                    <a:pt x="38" y="19"/>
                    <a:pt x="39" y="18"/>
                  </a:cubicBezTo>
                  <a:cubicBezTo>
                    <a:pt x="39" y="18"/>
                    <a:pt x="39" y="17"/>
                    <a:pt x="39" y="16"/>
                  </a:cubicBezTo>
                  <a:cubicBezTo>
                    <a:pt x="39" y="15"/>
                    <a:pt x="39" y="14"/>
                    <a:pt x="40" y="13"/>
                  </a:cubicBezTo>
                  <a:cubicBezTo>
                    <a:pt x="40" y="13"/>
                    <a:pt x="39" y="16"/>
                    <a:pt x="39" y="16"/>
                  </a:cubicBezTo>
                  <a:cubicBezTo>
                    <a:pt x="39" y="17"/>
                    <a:pt x="39" y="18"/>
                    <a:pt x="39" y="18"/>
                  </a:cubicBezTo>
                  <a:cubicBezTo>
                    <a:pt x="41" y="16"/>
                    <a:pt x="40" y="17"/>
                    <a:pt x="40" y="14"/>
                  </a:cubicBezTo>
                  <a:cubicBezTo>
                    <a:pt x="40" y="14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4"/>
                    <a:pt x="40" y="15"/>
                    <a:pt x="40" y="17"/>
                  </a:cubicBezTo>
                  <a:cubicBezTo>
                    <a:pt x="41" y="16"/>
                    <a:pt x="42" y="15"/>
                    <a:pt x="42" y="1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42" y="13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5"/>
                    <a:pt x="42" y="15"/>
                    <a:pt x="41" y="17"/>
                  </a:cubicBezTo>
                  <a:cubicBezTo>
                    <a:pt x="40" y="18"/>
                    <a:pt x="39" y="19"/>
                    <a:pt x="38" y="20"/>
                  </a:cubicBezTo>
                  <a:cubicBezTo>
                    <a:pt x="39" y="19"/>
                    <a:pt x="42" y="17"/>
                    <a:pt x="43" y="17"/>
                  </a:cubicBezTo>
                  <a:cubicBezTo>
                    <a:pt x="42" y="18"/>
                    <a:pt x="38" y="20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8" y="21"/>
                    <a:pt x="39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0"/>
                    <a:pt x="39" y="21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7" y="22"/>
                    <a:pt x="38" y="22"/>
                    <a:pt x="38" y="21"/>
                  </a:cubicBezTo>
                  <a:cubicBezTo>
                    <a:pt x="37" y="22"/>
                    <a:pt x="37" y="23"/>
                    <a:pt x="37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7" y="23"/>
                    <a:pt x="37" y="23"/>
                    <a:pt x="36" y="25"/>
                  </a:cubicBezTo>
                  <a:cubicBezTo>
                    <a:pt x="37" y="25"/>
                    <a:pt x="40" y="22"/>
                    <a:pt x="40" y="22"/>
                  </a:cubicBezTo>
                  <a:cubicBezTo>
                    <a:pt x="39" y="23"/>
                    <a:pt x="38" y="24"/>
                    <a:pt x="36" y="25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7"/>
                  </a:cubicBezTo>
                  <a:cubicBezTo>
                    <a:pt x="36" y="27"/>
                    <a:pt x="37" y="26"/>
                    <a:pt x="38" y="27"/>
                  </a:cubicBezTo>
                  <a:cubicBezTo>
                    <a:pt x="37" y="27"/>
                    <a:pt x="36" y="27"/>
                    <a:pt x="36" y="27"/>
                  </a:cubicBezTo>
                  <a:cubicBezTo>
                    <a:pt x="35" y="28"/>
                    <a:pt x="35" y="28"/>
                    <a:pt x="35" y="29"/>
                  </a:cubicBezTo>
                  <a:cubicBezTo>
                    <a:pt x="35" y="29"/>
                    <a:pt x="36" y="29"/>
                    <a:pt x="37" y="29"/>
                  </a:cubicBezTo>
                  <a:cubicBezTo>
                    <a:pt x="36" y="29"/>
                    <a:pt x="35" y="29"/>
                    <a:pt x="35" y="29"/>
                  </a:cubicBezTo>
                  <a:cubicBezTo>
                    <a:pt x="34" y="30"/>
                    <a:pt x="34" y="30"/>
                    <a:pt x="34" y="31"/>
                  </a:cubicBezTo>
                  <a:cubicBezTo>
                    <a:pt x="35" y="31"/>
                    <a:pt x="35" y="31"/>
                    <a:pt x="37" y="30"/>
                  </a:cubicBezTo>
                  <a:cubicBezTo>
                    <a:pt x="38" y="28"/>
                    <a:pt x="39" y="26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39" y="26"/>
                    <a:pt x="39" y="27"/>
                  </a:cubicBezTo>
                  <a:cubicBezTo>
                    <a:pt x="38" y="28"/>
                    <a:pt x="38" y="29"/>
                    <a:pt x="37" y="30"/>
                  </a:cubicBezTo>
                  <a:cubicBezTo>
                    <a:pt x="38" y="30"/>
                    <a:pt x="38" y="29"/>
                    <a:pt x="39" y="29"/>
                  </a:cubicBezTo>
                  <a:cubicBezTo>
                    <a:pt x="39" y="29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41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4" y="27"/>
                    <a:pt x="43" y="27"/>
                    <a:pt x="45" y="23"/>
                  </a:cubicBezTo>
                  <a:cubicBezTo>
                    <a:pt x="45" y="23"/>
                    <a:pt x="46" y="21"/>
                    <a:pt x="47" y="21"/>
                  </a:cubicBezTo>
                  <a:cubicBezTo>
                    <a:pt x="46" y="23"/>
                    <a:pt x="45" y="24"/>
                    <a:pt x="44" y="26"/>
                  </a:cubicBezTo>
                  <a:cubicBezTo>
                    <a:pt x="46" y="25"/>
                    <a:pt x="47" y="23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1"/>
                    <a:pt x="50" y="21"/>
                    <a:pt x="51" y="20"/>
                  </a:cubicBezTo>
                  <a:cubicBezTo>
                    <a:pt x="50" y="21"/>
                    <a:pt x="49" y="21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7" y="23"/>
                  </a:cubicBezTo>
                  <a:cubicBezTo>
                    <a:pt x="49" y="23"/>
                    <a:pt x="50" y="22"/>
                    <a:pt x="51" y="22"/>
                  </a:cubicBezTo>
                  <a:cubicBezTo>
                    <a:pt x="46" y="24"/>
                    <a:pt x="48" y="22"/>
                    <a:pt x="46" y="25"/>
                  </a:cubicBezTo>
                  <a:cubicBezTo>
                    <a:pt x="45" y="27"/>
                    <a:pt x="43" y="28"/>
                    <a:pt x="42" y="29"/>
                  </a:cubicBezTo>
                  <a:cubicBezTo>
                    <a:pt x="44" y="29"/>
                    <a:pt x="47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7" y="28"/>
                    <a:pt x="44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29"/>
                    <a:pt x="44" y="29"/>
                  </a:cubicBezTo>
                  <a:cubicBezTo>
                    <a:pt x="44" y="29"/>
                    <a:pt x="42" y="30"/>
                    <a:pt x="42" y="30"/>
                  </a:cubicBezTo>
                  <a:cubicBezTo>
                    <a:pt x="42" y="30"/>
                    <a:pt x="42" y="30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1"/>
                    <a:pt x="44" y="31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5" y="30"/>
                    <a:pt x="47" y="30"/>
                    <a:pt x="49" y="30"/>
                  </a:cubicBezTo>
                  <a:cubicBezTo>
                    <a:pt x="47" y="30"/>
                    <a:pt x="45" y="30"/>
                    <a:pt x="44" y="31"/>
                  </a:cubicBezTo>
                  <a:cubicBezTo>
                    <a:pt x="43" y="31"/>
                    <a:pt x="41" y="33"/>
                    <a:pt x="41" y="34"/>
                  </a:cubicBezTo>
                  <a:cubicBezTo>
                    <a:pt x="42" y="33"/>
                    <a:pt x="43" y="33"/>
                    <a:pt x="43" y="33"/>
                  </a:cubicBezTo>
                  <a:cubicBezTo>
                    <a:pt x="43" y="33"/>
                    <a:pt x="42" y="33"/>
                    <a:pt x="41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4"/>
                    <a:pt x="42" y="34"/>
                    <a:pt x="43" y="34"/>
                  </a:cubicBezTo>
                  <a:cubicBezTo>
                    <a:pt x="44" y="33"/>
                    <a:pt x="44" y="33"/>
                    <a:pt x="45" y="32"/>
                  </a:cubicBezTo>
                  <a:cubicBezTo>
                    <a:pt x="44" y="33"/>
                    <a:pt x="42" y="34"/>
                    <a:pt x="41" y="35"/>
                  </a:cubicBezTo>
                  <a:cubicBezTo>
                    <a:pt x="41" y="34"/>
                    <a:pt x="42" y="34"/>
                    <a:pt x="42" y="34"/>
                  </a:cubicBezTo>
                  <a:cubicBezTo>
                    <a:pt x="40" y="35"/>
                    <a:pt x="41" y="35"/>
                    <a:pt x="39" y="38"/>
                  </a:cubicBezTo>
                  <a:cubicBezTo>
                    <a:pt x="40" y="36"/>
                    <a:pt x="42" y="35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5"/>
                    <a:pt x="40" y="37"/>
                    <a:pt x="39" y="38"/>
                  </a:cubicBezTo>
                  <a:cubicBezTo>
                    <a:pt x="38" y="39"/>
                    <a:pt x="38" y="39"/>
                    <a:pt x="38" y="40"/>
                  </a:cubicBezTo>
                  <a:cubicBezTo>
                    <a:pt x="38" y="40"/>
                    <a:pt x="39" y="40"/>
                    <a:pt x="39" y="40"/>
                  </a:cubicBezTo>
                  <a:cubicBezTo>
                    <a:pt x="41" y="40"/>
                    <a:pt x="44" y="40"/>
                    <a:pt x="46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40"/>
                    <a:pt x="40" y="40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40" y="41"/>
                    <a:pt x="41" y="41"/>
                    <a:pt x="43" y="42"/>
                  </a:cubicBezTo>
                  <a:cubicBezTo>
                    <a:pt x="41" y="42"/>
                    <a:pt x="40" y="41"/>
                    <a:pt x="39" y="41"/>
                  </a:cubicBezTo>
                  <a:cubicBezTo>
                    <a:pt x="39" y="41"/>
                    <a:pt x="38" y="41"/>
                    <a:pt x="38" y="40"/>
                  </a:cubicBezTo>
                  <a:cubicBezTo>
                    <a:pt x="38" y="41"/>
                    <a:pt x="37" y="41"/>
                    <a:pt x="36" y="41"/>
                  </a:cubicBezTo>
                  <a:cubicBezTo>
                    <a:pt x="36" y="41"/>
                    <a:pt x="36" y="41"/>
                    <a:pt x="35" y="42"/>
                  </a:cubicBezTo>
                  <a:cubicBezTo>
                    <a:pt x="34" y="42"/>
                    <a:pt x="33" y="43"/>
                    <a:pt x="32" y="44"/>
                  </a:cubicBezTo>
                  <a:cubicBezTo>
                    <a:pt x="32" y="44"/>
                    <a:pt x="34" y="46"/>
                    <a:pt x="34" y="46"/>
                  </a:cubicBezTo>
                  <a:cubicBezTo>
                    <a:pt x="35" y="46"/>
                    <a:pt x="36" y="46"/>
                    <a:pt x="36" y="46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2" y="43"/>
                    <a:pt x="43" y="42"/>
                    <a:pt x="4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3"/>
                    <a:pt x="41" y="44"/>
                  </a:cubicBezTo>
                  <a:cubicBezTo>
                    <a:pt x="42" y="43"/>
                    <a:pt x="46" y="42"/>
                    <a:pt x="46" y="42"/>
                  </a:cubicBezTo>
                  <a:cubicBezTo>
                    <a:pt x="45" y="42"/>
                    <a:pt x="42" y="43"/>
                    <a:pt x="40" y="44"/>
                  </a:cubicBezTo>
                  <a:cubicBezTo>
                    <a:pt x="40" y="45"/>
                    <a:pt x="39" y="45"/>
                    <a:pt x="38" y="46"/>
                  </a:cubicBezTo>
                  <a:cubicBezTo>
                    <a:pt x="39" y="46"/>
                    <a:pt x="41" y="46"/>
                    <a:pt x="42" y="45"/>
                  </a:cubicBezTo>
                  <a:cubicBezTo>
                    <a:pt x="43" y="45"/>
                    <a:pt x="44" y="44"/>
                    <a:pt x="45" y="44"/>
                  </a:cubicBezTo>
                  <a:cubicBezTo>
                    <a:pt x="45" y="44"/>
                    <a:pt x="46" y="44"/>
                    <a:pt x="46" y="43"/>
                  </a:cubicBezTo>
                  <a:cubicBezTo>
                    <a:pt x="46" y="43"/>
                    <a:pt x="47" y="42"/>
                    <a:pt x="47" y="42"/>
                  </a:cubicBezTo>
                  <a:cubicBezTo>
                    <a:pt x="48" y="41"/>
                    <a:pt x="49" y="38"/>
                    <a:pt x="50" y="38"/>
                  </a:cubicBezTo>
                  <a:cubicBezTo>
                    <a:pt x="49" y="39"/>
                    <a:pt x="49" y="39"/>
                    <a:pt x="48" y="40"/>
                  </a:cubicBezTo>
                  <a:cubicBezTo>
                    <a:pt x="48" y="40"/>
                    <a:pt x="48" y="41"/>
                    <a:pt x="48" y="42"/>
                  </a:cubicBezTo>
                  <a:cubicBezTo>
                    <a:pt x="49" y="40"/>
                    <a:pt x="50" y="40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40"/>
                    <a:pt x="48" y="41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50" y="42"/>
                    <a:pt x="50" y="41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40"/>
                    <a:pt x="52" y="40"/>
                    <a:pt x="52" y="40"/>
                  </a:cubicBezTo>
                  <a:cubicBezTo>
                    <a:pt x="53" y="39"/>
                    <a:pt x="54" y="39"/>
                    <a:pt x="56" y="38"/>
                  </a:cubicBezTo>
                  <a:cubicBezTo>
                    <a:pt x="54" y="39"/>
                    <a:pt x="52" y="40"/>
                    <a:pt x="51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1"/>
                    <a:pt x="50" y="41"/>
                    <a:pt x="50" y="42"/>
                  </a:cubicBezTo>
                  <a:cubicBezTo>
                    <a:pt x="52" y="42"/>
                    <a:pt x="53" y="41"/>
                    <a:pt x="55" y="41"/>
                  </a:cubicBezTo>
                  <a:cubicBezTo>
                    <a:pt x="54" y="41"/>
                    <a:pt x="50" y="42"/>
                    <a:pt x="50" y="42"/>
                  </a:cubicBezTo>
                  <a:cubicBezTo>
                    <a:pt x="50" y="42"/>
                    <a:pt x="50" y="42"/>
                    <a:pt x="49" y="42"/>
                  </a:cubicBezTo>
                  <a:cubicBezTo>
                    <a:pt x="48" y="43"/>
                    <a:pt x="46" y="44"/>
                    <a:pt x="44" y="45"/>
                  </a:cubicBezTo>
                  <a:cubicBezTo>
                    <a:pt x="45" y="45"/>
                    <a:pt x="52" y="44"/>
                    <a:pt x="52" y="44"/>
                  </a:cubicBezTo>
                  <a:cubicBezTo>
                    <a:pt x="53" y="44"/>
                    <a:pt x="53" y="43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3"/>
                    <a:pt x="53" y="44"/>
                    <a:pt x="52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2" y="44"/>
                  </a:cubicBezTo>
                  <a:cubicBezTo>
                    <a:pt x="52" y="45"/>
                    <a:pt x="51" y="45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7"/>
                    <a:pt x="50" y="47"/>
                    <a:pt x="50" y="48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49" y="48"/>
                    <a:pt x="49" y="49"/>
                    <a:pt x="48" y="50"/>
                  </a:cubicBezTo>
                  <a:cubicBezTo>
                    <a:pt x="48" y="50"/>
                    <a:pt x="53" y="49"/>
                    <a:pt x="54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1" y="49"/>
                    <a:pt x="50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7" y="51"/>
                    <a:pt x="46" y="51"/>
                  </a:cubicBezTo>
                  <a:cubicBezTo>
                    <a:pt x="46" y="51"/>
                    <a:pt x="45" y="52"/>
                    <a:pt x="45" y="52"/>
                  </a:cubicBezTo>
                  <a:cubicBezTo>
                    <a:pt x="44" y="53"/>
                    <a:pt x="43" y="53"/>
                    <a:pt x="41" y="54"/>
                  </a:cubicBezTo>
                  <a:cubicBezTo>
                    <a:pt x="41" y="54"/>
                    <a:pt x="38" y="55"/>
                    <a:pt x="37" y="55"/>
                  </a:cubicBezTo>
                  <a:cubicBezTo>
                    <a:pt x="36" y="54"/>
                    <a:pt x="35" y="54"/>
                    <a:pt x="34" y="54"/>
                  </a:cubicBezTo>
                  <a:cubicBezTo>
                    <a:pt x="33" y="54"/>
                    <a:pt x="32" y="54"/>
                    <a:pt x="31" y="53"/>
                  </a:cubicBezTo>
                  <a:cubicBezTo>
                    <a:pt x="32" y="59"/>
                    <a:pt x="33" y="62"/>
                    <a:pt x="34" y="65"/>
                  </a:cubicBezTo>
                  <a:cubicBezTo>
                    <a:pt x="34" y="69"/>
                    <a:pt x="35" y="75"/>
                    <a:pt x="35" y="77"/>
                  </a:cubicBezTo>
                  <a:cubicBezTo>
                    <a:pt x="35" y="80"/>
                    <a:pt x="36" y="83"/>
                    <a:pt x="38" y="87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3" y="84"/>
                    <a:pt x="33" y="84"/>
                    <a:pt x="32" y="78"/>
                  </a:cubicBezTo>
                  <a:cubicBezTo>
                    <a:pt x="32" y="72"/>
                    <a:pt x="33" y="71"/>
                    <a:pt x="31" y="64"/>
                  </a:cubicBezTo>
                  <a:cubicBezTo>
                    <a:pt x="31" y="60"/>
                    <a:pt x="30" y="57"/>
                    <a:pt x="29" y="52"/>
                  </a:cubicBezTo>
                  <a:cubicBezTo>
                    <a:pt x="29" y="52"/>
                    <a:pt x="28" y="53"/>
                    <a:pt x="28" y="53"/>
                  </a:cubicBezTo>
                  <a:cubicBezTo>
                    <a:pt x="27" y="53"/>
                    <a:pt x="26" y="53"/>
                    <a:pt x="25" y="54"/>
                  </a:cubicBezTo>
                  <a:cubicBezTo>
                    <a:pt x="25" y="53"/>
                    <a:pt x="23" y="53"/>
                    <a:pt x="23" y="52"/>
                  </a:cubicBezTo>
                  <a:cubicBezTo>
                    <a:pt x="21" y="53"/>
                    <a:pt x="20" y="54"/>
                    <a:pt x="18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20" y="54"/>
                    <a:pt x="21" y="53"/>
                    <a:pt x="23" y="52"/>
                  </a:cubicBezTo>
                  <a:cubicBezTo>
                    <a:pt x="22" y="52"/>
                    <a:pt x="21" y="52"/>
                    <a:pt x="20" y="52"/>
                  </a:cubicBezTo>
                  <a:cubicBezTo>
                    <a:pt x="15" y="51"/>
                    <a:pt x="16" y="52"/>
                    <a:pt x="12" y="54"/>
                  </a:cubicBezTo>
                  <a:cubicBezTo>
                    <a:pt x="10" y="55"/>
                    <a:pt x="9" y="56"/>
                    <a:pt x="7" y="57"/>
                  </a:cubicBezTo>
                  <a:cubicBezTo>
                    <a:pt x="8" y="56"/>
                    <a:pt x="12" y="54"/>
                    <a:pt x="14" y="53"/>
                  </a:cubicBezTo>
                  <a:cubicBezTo>
                    <a:pt x="14" y="53"/>
                    <a:pt x="15" y="52"/>
                    <a:pt x="16" y="52"/>
                  </a:cubicBezTo>
                  <a:cubicBezTo>
                    <a:pt x="13" y="52"/>
                    <a:pt x="10" y="53"/>
                    <a:pt x="8" y="53"/>
                  </a:cubicBezTo>
                  <a:cubicBezTo>
                    <a:pt x="9" y="53"/>
                    <a:pt x="15" y="52"/>
                    <a:pt x="16" y="51"/>
                  </a:cubicBezTo>
                  <a:cubicBezTo>
                    <a:pt x="16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6" y="51"/>
                    <a:pt x="16" y="51"/>
                  </a:cubicBezTo>
                  <a:cubicBezTo>
                    <a:pt x="15" y="51"/>
                    <a:pt x="15" y="51"/>
                    <a:pt x="14" y="51"/>
                  </a:cubicBezTo>
                  <a:cubicBezTo>
                    <a:pt x="13" y="51"/>
                    <a:pt x="8" y="52"/>
                    <a:pt x="7" y="52"/>
                  </a:cubicBezTo>
                  <a:cubicBezTo>
                    <a:pt x="9" y="52"/>
                    <a:pt x="11" y="51"/>
                    <a:pt x="13" y="51"/>
                  </a:cubicBezTo>
                  <a:cubicBezTo>
                    <a:pt x="13" y="51"/>
                    <a:pt x="12" y="51"/>
                    <a:pt x="11" y="50"/>
                  </a:cubicBezTo>
                  <a:cubicBezTo>
                    <a:pt x="9" y="50"/>
                    <a:pt x="8" y="49"/>
                    <a:pt x="6" y="49"/>
                  </a:cubicBezTo>
                  <a:cubicBezTo>
                    <a:pt x="3" y="49"/>
                    <a:pt x="2" y="49"/>
                    <a:pt x="0" y="50"/>
                  </a:cubicBezTo>
                  <a:cubicBezTo>
                    <a:pt x="1" y="50"/>
                    <a:pt x="2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9"/>
                    <a:pt x="4" y="49"/>
                    <a:pt x="6" y="49"/>
                  </a:cubicBezTo>
                  <a:cubicBezTo>
                    <a:pt x="3" y="47"/>
                    <a:pt x="3" y="47"/>
                    <a:pt x="0" y="47"/>
                  </a:cubicBezTo>
                  <a:cubicBezTo>
                    <a:pt x="1" y="47"/>
                    <a:pt x="3" y="47"/>
                    <a:pt x="3" y="47"/>
                  </a:cubicBezTo>
                  <a:cubicBezTo>
                    <a:pt x="3" y="47"/>
                    <a:pt x="2" y="47"/>
                    <a:pt x="2" y="47"/>
                  </a:cubicBezTo>
                  <a:cubicBezTo>
                    <a:pt x="2" y="46"/>
                    <a:pt x="0" y="45"/>
                    <a:pt x="0" y="45"/>
                  </a:cubicBezTo>
                  <a:cubicBezTo>
                    <a:pt x="1" y="46"/>
                    <a:pt x="1" y="46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6" y="48"/>
                    <a:pt x="6" y="48"/>
                    <a:pt x="10" y="50"/>
                  </a:cubicBezTo>
                  <a:cubicBezTo>
                    <a:pt x="9" y="48"/>
                    <a:pt x="7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8" y="47"/>
                    <a:pt x="10" y="50"/>
                    <a:pt x="10" y="50"/>
                  </a:cubicBezTo>
                  <a:cubicBezTo>
                    <a:pt x="10" y="50"/>
                    <a:pt x="11" y="50"/>
                    <a:pt x="12" y="50"/>
                  </a:cubicBezTo>
                  <a:cubicBezTo>
                    <a:pt x="11" y="50"/>
                    <a:pt x="10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8" y="47"/>
                    <a:pt x="7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7" y="46"/>
                    <a:pt x="7" y="46"/>
                    <a:pt x="8" y="47"/>
                  </a:cubicBezTo>
                  <a:cubicBezTo>
                    <a:pt x="10" y="48"/>
                    <a:pt x="9" y="48"/>
                    <a:pt x="11" y="48"/>
                  </a:cubicBezTo>
                  <a:cubicBezTo>
                    <a:pt x="14" y="49"/>
                    <a:pt x="17" y="49"/>
                    <a:pt x="19" y="50"/>
                  </a:cubicBezTo>
                  <a:cubicBezTo>
                    <a:pt x="19" y="50"/>
                    <a:pt x="20" y="51"/>
                    <a:pt x="20" y="51"/>
                  </a:cubicBezTo>
                  <a:cubicBezTo>
                    <a:pt x="19" y="49"/>
                    <a:pt x="19" y="49"/>
                    <a:pt x="17" y="49"/>
                  </a:cubicBezTo>
                  <a:cubicBezTo>
                    <a:pt x="16" y="48"/>
                    <a:pt x="15" y="48"/>
                    <a:pt x="14" y="48"/>
                  </a:cubicBezTo>
                  <a:cubicBezTo>
                    <a:pt x="14" y="48"/>
                    <a:pt x="15" y="48"/>
                    <a:pt x="15" y="48"/>
                  </a:cubicBezTo>
                  <a:cubicBezTo>
                    <a:pt x="16" y="48"/>
                    <a:pt x="17" y="49"/>
                    <a:pt x="19" y="49"/>
                  </a:cubicBezTo>
                  <a:cubicBezTo>
                    <a:pt x="17" y="48"/>
                    <a:pt x="18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6" y="47"/>
                    <a:pt x="15" y="47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7"/>
                    <a:pt x="17" y="48"/>
                    <a:pt x="17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7" y="46"/>
                    <a:pt x="17" y="46"/>
                    <a:pt x="15" y="46"/>
                  </a:cubicBezTo>
                  <a:cubicBezTo>
                    <a:pt x="15" y="46"/>
                    <a:pt x="14" y="45"/>
                    <a:pt x="14" y="45"/>
                  </a:cubicBezTo>
                  <a:cubicBezTo>
                    <a:pt x="15" y="45"/>
                    <a:pt x="16" y="46"/>
                    <a:pt x="17" y="46"/>
                  </a:cubicBezTo>
                  <a:cubicBezTo>
                    <a:pt x="17" y="46"/>
                    <a:pt x="17" y="46"/>
                    <a:pt x="17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7" y="45"/>
                    <a:pt x="16" y="45"/>
                    <a:pt x="16" y="45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6" y="45"/>
                    <a:pt x="16" y="44"/>
                    <a:pt x="16" y="44"/>
                  </a:cubicBezTo>
                  <a:cubicBezTo>
                    <a:pt x="14" y="44"/>
                    <a:pt x="12" y="45"/>
                    <a:pt x="11" y="45"/>
                  </a:cubicBezTo>
                  <a:cubicBezTo>
                    <a:pt x="11" y="45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2" y="44"/>
                    <a:pt x="10" y="45"/>
                    <a:pt x="7" y="46"/>
                  </a:cubicBezTo>
                  <a:cubicBezTo>
                    <a:pt x="8" y="46"/>
                    <a:pt x="10" y="45"/>
                    <a:pt x="11" y="45"/>
                  </a:cubicBezTo>
                  <a:cubicBezTo>
                    <a:pt x="12" y="44"/>
                    <a:pt x="14" y="44"/>
                    <a:pt x="15" y="43"/>
                  </a:cubicBezTo>
                  <a:cubicBezTo>
                    <a:pt x="15" y="43"/>
                    <a:pt x="14" y="43"/>
                    <a:pt x="13" y="43"/>
                  </a:cubicBezTo>
                  <a:cubicBezTo>
                    <a:pt x="12" y="44"/>
                    <a:pt x="10" y="44"/>
                    <a:pt x="8" y="44"/>
                  </a:cubicBezTo>
                  <a:cubicBezTo>
                    <a:pt x="10" y="44"/>
                    <a:pt x="11" y="44"/>
                    <a:pt x="13" y="43"/>
                  </a:cubicBezTo>
                  <a:cubicBezTo>
                    <a:pt x="11" y="43"/>
                    <a:pt x="9" y="42"/>
                    <a:pt x="8" y="42"/>
                  </a:cubicBezTo>
                  <a:cubicBezTo>
                    <a:pt x="7" y="42"/>
                    <a:pt x="6" y="41"/>
                    <a:pt x="5" y="41"/>
                  </a:cubicBezTo>
                  <a:cubicBezTo>
                    <a:pt x="4" y="41"/>
                    <a:pt x="3" y="41"/>
                    <a:pt x="1" y="42"/>
                  </a:cubicBezTo>
                  <a:cubicBezTo>
                    <a:pt x="3" y="41"/>
                    <a:pt x="4" y="41"/>
                    <a:pt x="5" y="41"/>
                  </a:cubicBezTo>
                  <a:cubicBezTo>
                    <a:pt x="4" y="41"/>
                    <a:pt x="3" y="41"/>
                    <a:pt x="3" y="40"/>
                  </a:cubicBezTo>
                  <a:cubicBezTo>
                    <a:pt x="3" y="41"/>
                    <a:pt x="5" y="41"/>
                    <a:pt x="6" y="41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3" y="40"/>
                    <a:pt x="2" y="40"/>
                    <a:pt x="2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41"/>
                    <a:pt x="7" y="41"/>
                    <a:pt x="9" y="42"/>
                  </a:cubicBezTo>
                  <a:cubicBezTo>
                    <a:pt x="8" y="41"/>
                    <a:pt x="6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1"/>
                    <a:pt x="9" y="42"/>
                    <a:pt x="10" y="42"/>
                  </a:cubicBezTo>
                  <a:cubicBezTo>
                    <a:pt x="10" y="42"/>
                    <a:pt x="11" y="42"/>
                    <a:pt x="11" y="42"/>
                  </a:cubicBezTo>
                  <a:cubicBezTo>
                    <a:pt x="10" y="41"/>
                    <a:pt x="8" y="40"/>
                    <a:pt x="7" y="39"/>
                  </a:cubicBezTo>
                  <a:cubicBezTo>
                    <a:pt x="8" y="40"/>
                    <a:pt x="9" y="41"/>
                    <a:pt x="11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3" y="43"/>
                    <a:pt x="19" y="43"/>
                    <a:pt x="19" y="43"/>
                  </a:cubicBezTo>
                  <a:cubicBezTo>
                    <a:pt x="18" y="42"/>
                    <a:pt x="16" y="41"/>
                    <a:pt x="15" y="41"/>
                  </a:cubicBezTo>
                  <a:cubicBezTo>
                    <a:pt x="15" y="41"/>
                    <a:pt x="13" y="41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0"/>
                    <a:pt x="11" y="40"/>
                    <a:pt x="11" y="40"/>
                  </a:cubicBezTo>
                  <a:cubicBezTo>
                    <a:pt x="11" y="39"/>
                    <a:pt x="14" y="40"/>
                    <a:pt x="15" y="41"/>
                  </a:cubicBezTo>
                  <a:cubicBezTo>
                    <a:pt x="17" y="41"/>
                    <a:pt x="18" y="41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0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7" y="39"/>
                  </a:cubicBezTo>
                  <a:cubicBezTo>
                    <a:pt x="17" y="38"/>
                    <a:pt x="19" y="40"/>
                    <a:pt x="19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9"/>
                    <a:pt x="19" y="39"/>
                    <a:pt x="19" y="39"/>
                  </a:cubicBezTo>
                  <a:cubicBezTo>
                    <a:pt x="18" y="39"/>
                    <a:pt x="18" y="38"/>
                    <a:pt x="17" y="38"/>
                  </a:cubicBezTo>
                  <a:cubicBezTo>
                    <a:pt x="18" y="38"/>
                    <a:pt x="18" y="38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0" y="39"/>
                    <a:pt x="20" y="40"/>
                    <a:pt x="21" y="41"/>
                  </a:cubicBezTo>
                  <a:cubicBezTo>
                    <a:pt x="21" y="39"/>
                    <a:pt x="21" y="39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39"/>
                    <a:pt x="21" y="40"/>
                  </a:cubicBezTo>
                  <a:cubicBezTo>
                    <a:pt x="22" y="39"/>
                    <a:pt x="23" y="38"/>
                    <a:pt x="24" y="36"/>
                  </a:cubicBezTo>
                  <a:cubicBezTo>
                    <a:pt x="23" y="37"/>
                    <a:pt x="22" y="37"/>
                    <a:pt x="21" y="37"/>
                  </a:cubicBezTo>
                  <a:cubicBezTo>
                    <a:pt x="22" y="37"/>
                    <a:pt x="23" y="37"/>
                    <a:pt x="24" y="36"/>
                  </a:cubicBezTo>
                  <a:cubicBezTo>
                    <a:pt x="24" y="36"/>
                    <a:pt x="24" y="36"/>
                    <a:pt x="25" y="35"/>
                  </a:cubicBezTo>
                  <a:cubicBezTo>
                    <a:pt x="24" y="36"/>
                    <a:pt x="23" y="36"/>
                    <a:pt x="22" y="36"/>
                  </a:cubicBezTo>
                  <a:cubicBezTo>
                    <a:pt x="21" y="36"/>
                    <a:pt x="20" y="37"/>
                    <a:pt x="19" y="37"/>
                  </a:cubicBezTo>
                  <a:cubicBezTo>
                    <a:pt x="17" y="37"/>
                    <a:pt x="15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6" y="38"/>
                    <a:pt x="19" y="37"/>
                    <a:pt x="21" y="36"/>
                  </a:cubicBezTo>
                  <a:cubicBezTo>
                    <a:pt x="21" y="36"/>
                    <a:pt x="20" y="36"/>
                    <a:pt x="20" y="36"/>
                  </a:cubicBezTo>
                  <a:cubicBezTo>
                    <a:pt x="19" y="36"/>
                    <a:pt x="18" y="36"/>
                    <a:pt x="17" y="36"/>
                  </a:cubicBezTo>
                  <a:cubicBezTo>
                    <a:pt x="17" y="36"/>
                    <a:pt x="16" y="37"/>
                    <a:pt x="16" y="37"/>
                  </a:cubicBezTo>
                  <a:cubicBezTo>
                    <a:pt x="15" y="37"/>
                    <a:pt x="14" y="38"/>
                    <a:pt x="14" y="38"/>
                  </a:cubicBezTo>
                  <a:cubicBezTo>
                    <a:pt x="15" y="37"/>
                    <a:pt x="16" y="37"/>
                    <a:pt x="17" y="36"/>
                  </a:cubicBezTo>
                  <a:cubicBezTo>
                    <a:pt x="13" y="35"/>
                    <a:pt x="17" y="35"/>
                    <a:pt x="11" y="37"/>
                  </a:cubicBezTo>
                  <a:cubicBezTo>
                    <a:pt x="10" y="37"/>
                    <a:pt x="9" y="37"/>
                    <a:pt x="8" y="38"/>
                  </a:cubicBezTo>
                  <a:cubicBezTo>
                    <a:pt x="10" y="37"/>
                    <a:pt x="13" y="36"/>
                    <a:pt x="15" y="35"/>
                  </a:cubicBezTo>
                  <a:cubicBezTo>
                    <a:pt x="13" y="35"/>
                    <a:pt x="12" y="35"/>
                    <a:pt x="10" y="35"/>
                  </a:cubicBezTo>
                  <a:cubicBezTo>
                    <a:pt x="8" y="35"/>
                    <a:pt x="7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8" y="35"/>
                    <a:pt x="10" y="34"/>
                    <a:pt x="12" y="35"/>
                  </a:cubicBezTo>
                  <a:cubicBezTo>
                    <a:pt x="11" y="34"/>
                    <a:pt x="11" y="34"/>
                    <a:pt x="10" y="33"/>
                  </a:cubicBezTo>
                  <a:cubicBezTo>
                    <a:pt x="9" y="33"/>
                    <a:pt x="7" y="31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cubicBezTo>
                    <a:pt x="5" y="31"/>
                    <a:pt x="7" y="31"/>
                    <a:pt x="7" y="31"/>
                  </a:cubicBezTo>
                  <a:cubicBezTo>
                    <a:pt x="7" y="31"/>
                    <a:pt x="9" y="33"/>
                    <a:pt x="10" y="33"/>
                  </a:cubicBezTo>
                  <a:cubicBezTo>
                    <a:pt x="10" y="31"/>
                    <a:pt x="10" y="31"/>
                    <a:pt x="9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9" y="31"/>
                    <a:pt x="10" y="31"/>
                  </a:cubicBezTo>
                  <a:cubicBezTo>
                    <a:pt x="10" y="31"/>
                    <a:pt x="9" y="30"/>
                    <a:pt x="9" y="29"/>
                  </a:cubicBezTo>
                  <a:cubicBezTo>
                    <a:pt x="10" y="33"/>
                    <a:pt x="10" y="31"/>
                    <a:pt x="11" y="33"/>
                  </a:cubicBezTo>
                  <a:cubicBezTo>
                    <a:pt x="12" y="34"/>
                    <a:pt x="12" y="34"/>
                    <a:pt x="13" y="34"/>
                  </a:cubicBezTo>
                  <a:cubicBezTo>
                    <a:pt x="14" y="35"/>
                    <a:pt x="17" y="35"/>
                    <a:pt x="18" y="35"/>
                  </a:cubicBezTo>
                  <a:cubicBezTo>
                    <a:pt x="17" y="34"/>
                    <a:pt x="15" y="34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5" y="34"/>
                    <a:pt x="17" y="34"/>
                    <a:pt x="18" y="35"/>
                  </a:cubicBezTo>
                  <a:cubicBezTo>
                    <a:pt x="19" y="36"/>
                    <a:pt x="20" y="36"/>
                    <a:pt x="20" y="35"/>
                  </a:cubicBezTo>
                  <a:cubicBezTo>
                    <a:pt x="17" y="34"/>
                    <a:pt x="14" y="33"/>
                    <a:pt x="11" y="32"/>
                  </a:cubicBezTo>
                  <a:cubicBezTo>
                    <a:pt x="14" y="33"/>
                    <a:pt x="18" y="34"/>
                    <a:pt x="21" y="35"/>
                  </a:cubicBezTo>
                  <a:cubicBezTo>
                    <a:pt x="22" y="35"/>
                    <a:pt x="23" y="34"/>
                    <a:pt x="24" y="33"/>
                  </a:cubicBezTo>
                  <a:cubicBezTo>
                    <a:pt x="23" y="32"/>
                    <a:pt x="22" y="32"/>
                    <a:pt x="22" y="31"/>
                  </a:cubicBezTo>
                  <a:cubicBezTo>
                    <a:pt x="22" y="32"/>
                    <a:pt x="23" y="32"/>
                    <a:pt x="24" y="33"/>
                  </a:cubicBezTo>
                  <a:cubicBezTo>
                    <a:pt x="24" y="33"/>
                    <a:pt x="24" y="32"/>
                    <a:pt x="24" y="32"/>
                  </a:cubicBezTo>
                  <a:cubicBezTo>
                    <a:pt x="22" y="32"/>
                    <a:pt x="20" y="30"/>
                    <a:pt x="19" y="29"/>
                  </a:cubicBezTo>
                  <a:cubicBezTo>
                    <a:pt x="18" y="30"/>
                    <a:pt x="17" y="30"/>
                    <a:pt x="17" y="31"/>
                  </a:cubicBezTo>
                  <a:cubicBezTo>
                    <a:pt x="17" y="30"/>
                    <a:pt x="18" y="30"/>
                    <a:pt x="19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5" y="29"/>
                    <a:pt x="13" y="30"/>
                    <a:pt x="10" y="30"/>
                  </a:cubicBezTo>
                  <a:cubicBezTo>
                    <a:pt x="12" y="30"/>
                    <a:pt x="15" y="29"/>
                    <a:pt x="18" y="29"/>
                  </a:cubicBezTo>
                  <a:cubicBezTo>
                    <a:pt x="16" y="28"/>
                    <a:pt x="14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2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5" y="27"/>
                    <a:pt x="16" y="28"/>
                  </a:cubicBezTo>
                  <a:cubicBezTo>
                    <a:pt x="16" y="27"/>
                    <a:pt x="15" y="26"/>
                    <a:pt x="14" y="25"/>
                  </a:cubicBezTo>
                  <a:cubicBezTo>
                    <a:pt x="14" y="25"/>
                    <a:pt x="13" y="25"/>
                    <a:pt x="12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3" y="24"/>
                    <a:pt x="13" y="23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0" y="21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0" y="21"/>
                    <a:pt x="10" y="21"/>
                    <a:pt x="9" y="20"/>
                  </a:cubicBezTo>
                  <a:cubicBezTo>
                    <a:pt x="9" y="20"/>
                    <a:pt x="11" y="21"/>
                    <a:pt x="11" y="21"/>
                  </a:cubicBezTo>
                  <a:cubicBezTo>
                    <a:pt x="11" y="21"/>
                    <a:pt x="11" y="22"/>
                    <a:pt x="12" y="22"/>
                  </a:cubicBezTo>
                  <a:cubicBezTo>
                    <a:pt x="11" y="21"/>
                    <a:pt x="11" y="21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9" y="19"/>
                  </a:cubicBezTo>
                  <a:cubicBezTo>
                    <a:pt x="10" y="20"/>
                    <a:pt x="10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2" y="21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19"/>
                    <a:pt x="10" y="19"/>
                    <a:pt x="9" y="19"/>
                  </a:cubicBezTo>
                  <a:cubicBezTo>
                    <a:pt x="10" y="19"/>
                    <a:pt x="11" y="19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3" y="20"/>
                    <a:pt x="13" y="19"/>
                    <a:pt x="13" y="19"/>
                  </a:cubicBezTo>
                  <a:cubicBezTo>
                    <a:pt x="11" y="17"/>
                    <a:pt x="12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6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3" y="16"/>
                    <a:pt x="12" y="15"/>
                    <a:pt x="11" y="13"/>
                  </a:cubicBezTo>
                  <a:cubicBezTo>
                    <a:pt x="10" y="12"/>
                    <a:pt x="10" y="10"/>
                    <a:pt x="9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3"/>
                    <a:pt x="12" y="14"/>
                  </a:cubicBezTo>
                  <a:cubicBezTo>
                    <a:pt x="12" y="12"/>
                    <a:pt x="12" y="11"/>
                    <a:pt x="13" y="9"/>
                  </a:cubicBezTo>
                  <a:cubicBezTo>
                    <a:pt x="13" y="10"/>
                    <a:pt x="12" y="12"/>
                    <a:pt x="12" y="12"/>
                  </a:cubicBezTo>
                  <a:cubicBezTo>
                    <a:pt x="12" y="13"/>
                    <a:pt x="13" y="13"/>
                    <a:pt x="13" y="14"/>
                  </a:cubicBezTo>
                  <a:cubicBezTo>
                    <a:pt x="13" y="16"/>
                    <a:pt x="13" y="15"/>
                    <a:pt x="14" y="16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8" y="20"/>
                    <a:pt x="18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9" y="20"/>
                  </a:cubicBezTo>
                  <a:cubicBezTo>
                    <a:pt x="19" y="19"/>
                    <a:pt x="18" y="18"/>
                    <a:pt x="19" y="18"/>
                  </a:cubicBezTo>
                  <a:cubicBezTo>
                    <a:pt x="19" y="19"/>
                    <a:pt x="19" y="19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9"/>
                    <a:pt x="18" y="14"/>
                    <a:pt x="18" y="13"/>
                  </a:cubicBezTo>
                  <a:cubicBezTo>
                    <a:pt x="18" y="15"/>
                    <a:pt x="19" y="20"/>
                    <a:pt x="19" y="20"/>
                  </a:cubicBezTo>
                  <a:cubicBezTo>
                    <a:pt x="20" y="20"/>
                    <a:pt x="20" y="21"/>
                    <a:pt x="20" y="21"/>
                  </a:cubicBezTo>
                  <a:cubicBezTo>
                    <a:pt x="21" y="22"/>
                    <a:pt x="21" y="22"/>
                    <a:pt x="22" y="22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2"/>
                    <a:pt x="24" y="23"/>
                    <a:pt x="24" y="22"/>
                  </a:cubicBezTo>
                  <a:cubicBezTo>
                    <a:pt x="24" y="22"/>
                    <a:pt x="24" y="17"/>
                    <a:pt x="24" y="16"/>
                  </a:cubicBezTo>
                  <a:cubicBezTo>
                    <a:pt x="24" y="15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4"/>
                    <a:pt x="23" y="15"/>
                    <a:pt x="24" y="16"/>
                  </a:cubicBezTo>
                  <a:cubicBezTo>
                    <a:pt x="24" y="15"/>
                    <a:pt x="24" y="15"/>
                    <a:pt x="23" y="14"/>
                  </a:cubicBezTo>
                  <a:cubicBezTo>
                    <a:pt x="22" y="12"/>
                    <a:pt x="20" y="11"/>
                    <a:pt x="18" y="10"/>
                  </a:cubicBezTo>
                  <a:cubicBezTo>
                    <a:pt x="19" y="10"/>
                    <a:pt x="22" y="13"/>
                    <a:pt x="23" y="13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24" y="11"/>
                    <a:pt x="23" y="9"/>
                    <a:pt x="23" y="6"/>
                  </a:cubicBezTo>
                  <a:cubicBezTo>
                    <a:pt x="23" y="5"/>
                    <a:pt x="22" y="4"/>
                    <a:pt x="22" y="4"/>
                  </a:cubicBezTo>
                  <a:cubicBezTo>
                    <a:pt x="22" y="4"/>
                    <a:pt x="23" y="5"/>
                    <a:pt x="23" y="6"/>
                  </a:cubicBezTo>
                  <a:cubicBezTo>
                    <a:pt x="23" y="4"/>
                    <a:pt x="23" y="4"/>
                    <a:pt x="22" y="3"/>
                  </a:cubicBezTo>
                  <a:cubicBezTo>
                    <a:pt x="22" y="3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3"/>
                    <a:pt x="22" y="3"/>
                    <a:pt x="23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lose/>
                  <a:moveTo>
                    <a:pt x="24" y="8"/>
                  </a:moveTo>
                  <a:cubicBezTo>
                    <a:pt x="24" y="8"/>
                    <a:pt x="24" y="7"/>
                    <a:pt x="24" y="7"/>
                  </a:cubicBezTo>
                  <a:cubicBezTo>
                    <a:pt x="24" y="8"/>
                    <a:pt x="24" y="9"/>
                    <a:pt x="24" y="9"/>
                  </a:cubicBezTo>
                  <a:cubicBezTo>
                    <a:pt x="24" y="9"/>
                    <a:pt x="24" y="9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lose/>
                  <a:moveTo>
                    <a:pt x="12" y="14"/>
                  </a:moveTo>
                  <a:cubicBezTo>
                    <a:pt x="12" y="13"/>
                    <a:pt x="12" y="13"/>
                    <a:pt x="12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5" y="16"/>
                    <a:pt x="16" y="17"/>
                    <a:pt x="17" y="19"/>
                  </a:cubicBezTo>
                  <a:cubicBezTo>
                    <a:pt x="16" y="18"/>
                    <a:pt x="14" y="17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11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5" y="17"/>
                    <a:pt x="14" y="17"/>
                    <a:pt x="16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45" y="12"/>
                  </a:move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1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8"/>
                    <a:pt x="12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2" y="17"/>
                  </a:moveTo>
                  <a:cubicBezTo>
                    <a:pt x="12" y="18"/>
                    <a:pt x="13" y="18"/>
                    <a:pt x="13" y="19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7" y="14"/>
                  </a:cubicBezTo>
                  <a:cubicBezTo>
                    <a:pt x="27" y="15"/>
                    <a:pt x="28" y="15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30" y="15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lose/>
                  <a:moveTo>
                    <a:pt x="30" y="16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29" y="16"/>
                    <a:pt x="28" y="16"/>
                    <a:pt x="28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5"/>
                    <a:pt x="27" y="14"/>
                  </a:cubicBezTo>
                  <a:cubicBezTo>
                    <a:pt x="27" y="15"/>
                    <a:pt x="24" y="18"/>
                    <a:pt x="25" y="19"/>
                  </a:cubicBezTo>
                  <a:cubicBezTo>
                    <a:pt x="25" y="19"/>
                    <a:pt x="25" y="19"/>
                    <a:pt x="25" y="20"/>
                  </a:cubicBezTo>
                  <a:cubicBezTo>
                    <a:pt x="27" y="18"/>
                    <a:pt x="27" y="18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30" y="16"/>
                  </a:moveTo>
                  <a:cubicBezTo>
                    <a:pt x="30" y="17"/>
                    <a:pt x="30" y="18"/>
                    <a:pt x="30" y="19"/>
                  </a:cubicBezTo>
                  <a:cubicBezTo>
                    <a:pt x="29" y="19"/>
                    <a:pt x="28" y="19"/>
                    <a:pt x="27" y="20"/>
                  </a:cubicBezTo>
                  <a:cubicBezTo>
                    <a:pt x="28" y="17"/>
                    <a:pt x="28" y="17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14" y="18"/>
                  </a:moveTo>
                  <a:cubicBezTo>
                    <a:pt x="13" y="18"/>
                    <a:pt x="13" y="18"/>
                    <a:pt x="12" y="17"/>
                  </a:cubicBezTo>
                  <a:cubicBezTo>
                    <a:pt x="12" y="18"/>
                    <a:pt x="13" y="19"/>
                    <a:pt x="13" y="19"/>
                  </a:cubicBezTo>
                  <a:cubicBezTo>
                    <a:pt x="14" y="20"/>
                    <a:pt x="14" y="20"/>
                    <a:pt x="15" y="21"/>
                  </a:cubicBezTo>
                  <a:cubicBezTo>
                    <a:pt x="16" y="22"/>
                    <a:pt x="17" y="23"/>
                    <a:pt x="19" y="23"/>
                  </a:cubicBezTo>
                  <a:cubicBezTo>
                    <a:pt x="19" y="22"/>
                    <a:pt x="19" y="23"/>
                    <a:pt x="17" y="21"/>
                  </a:cubicBezTo>
                  <a:cubicBezTo>
                    <a:pt x="16" y="20"/>
                    <a:pt x="15" y="19"/>
                    <a:pt x="14" y="19"/>
                  </a:cubicBezTo>
                  <a:cubicBezTo>
                    <a:pt x="14" y="19"/>
                    <a:pt x="17" y="21"/>
                    <a:pt x="17" y="21"/>
                  </a:cubicBezTo>
                  <a:cubicBezTo>
                    <a:pt x="18" y="22"/>
                    <a:pt x="18" y="22"/>
                    <a:pt x="19" y="2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18"/>
                    <a:pt x="17" y="19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20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2"/>
                  </a:cubicBezTo>
                  <a:cubicBezTo>
                    <a:pt x="14" y="22"/>
                    <a:pt x="15" y="22"/>
                    <a:pt x="15" y="22"/>
                  </a:cubicBezTo>
                  <a:cubicBezTo>
                    <a:pt x="15" y="21"/>
                    <a:pt x="14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25" y="20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11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19"/>
                    <a:pt x="27" y="18"/>
                  </a:cubicBezTo>
                  <a:cubicBezTo>
                    <a:pt x="27" y="18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34" y="18"/>
                  </a:moveTo>
                  <a:cubicBezTo>
                    <a:pt x="34" y="18"/>
                    <a:pt x="34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3" y="20"/>
                    <a:pt x="33" y="21"/>
                    <a:pt x="32" y="23"/>
                  </a:cubicBezTo>
                  <a:cubicBezTo>
                    <a:pt x="32" y="22"/>
                    <a:pt x="32" y="22"/>
                    <a:pt x="31" y="21"/>
                  </a:cubicBezTo>
                  <a:cubicBezTo>
                    <a:pt x="32" y="21"/>
                    <a:pt x="32" y="20"/>
                    <a:pt x="33" y="20"/>
                  </a:cubicBezTo>
                  <a:cubicBezTo>
                    <a:pt x="32" y="20"/>
                    <a:pt x="32" y="21"/>
                    <a:pt x="31" y="21"/>
                  </a:cubicBezTo>
                  <a:cubicBezTo>
                    <a:pt x="31" y="21"/>
                    <a:pt x="31" y="21"/>
                    <a:pt x="31" y="20"/>
                  </a:cubicBezTo>
                  <a:cubicBezTo>
                    <a:pt x="31" y="20"/>
                    <a:pt x="31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3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lose/>
                  <a:moveTo>
                    <a:pt x="31" y="19"/>
                  </a:moveTo>
                  <a:cubicBezTo>
                    <a:pt x="31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20"/>
                    <a:pt x="30" y="20"/>
                  </a:cubicBezTo>
                  <a:cubicBezTo>
                    <a:pt x="30" y="20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19" y="21"/>
                  </a:moveTo>
                  <a:cubicBezTo>
                    <a:pt x="19" y="21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27" y="20"/>
                  </a:moveTo>
                  <a:cubicBezTo>
                    <a:pt x="28" y="20"/>
                    <a:pt x="29" y="19"/>
                    <a:pt x="30" y="19"/>
                  </a:cubicBezTo>
                  <a:cubicBezTo>
                    <a:pt x="29" y="21"/>
                    <a:pt x="29" y="22"/>
                    <a:pt x="29" y="23"/>
                  </a:cubicBezTo>
                  <a:cubicBezTo>
                    <a:pt x="28" y="23"/>
                    <a:pt x="28" y="22"/>
                    <a:pt x="27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13" y="22"/>
                  </a:moveTo>
                  <a:cubicBezTo>
                    <a:pt x="13" y="22"/>
                    <a:pt x="13" y="22"/>
                    <a:pt x="12" y="22"/>
                  </a:cubicBezTo>
                  <a:cubicBezTo>
                    <a:pt x="13" y="23"/>
                    <a:pt x="13" y="24"/>
                    <a:pt x="14" y="2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5" y="21"/>
                    <a:pt x="25" y="21"/>
                    <a:pt x="25" y="22"/>
                  </a:cubicBezTo>
                  <a:cubicBezTo>
                    <a:pt x="25" y="21"/>
                    <a:pt x="25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15" y="22"/>
                  </a:moveTo>
                  <a:cubicBezTo>
                    <a:pt x="15" y="22"/>
                    <a:pt x="14" y="22"/>
                    <a:pt x="13" y="22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3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5" y="24"/>
                    <a:pt x="15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8" y="24"/>
                    <a:pt x="17" y="23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30" y="19"/>
                  </a:moveTo>
                  <a:cubicBezTo>
                    <a:pt x="29" y="20"/>
                    <a:pt x="30" y="20"/>
                    <a:pt x="29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lose/>
                  <a:moveTo>
                    <a:pt x="26" y="21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33" y="20"/>
                  </a:moveTo>
                  <a:cubicBezTo>
                    <a:pt x="34" y="19"/>
                    <a:pt x="35" y="19"/>
                    <a:pt x="35" y="19"/>
                  </a:cubicBezTo>
                  <a:cubicBezTo>
                    <a:pt x="34" y="21"/>
                    <a:pt x="35" y="20"/>
                    <a:pt x="32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lose/>
                  <a:moveTo>
                    <a:pt x="26" y="21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5"/>
                    <a:pt x="25" y="26"/>
                  </a:cubicBezTo>
                  <a:cubicBezTo>
                    <a:pt x="25" y="26"/>
                    <a:pt x="25" y="27"/>
                    <a:pt x="26" y="27"/>
                  </a:cubicBezTo>
                  <a:cubicBezTo>
                    <a:pt x="26" y="27"/>
                    <a:pt x="26" y="27"/>
                    <a:pt x="26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7" y="27"/>
                    <a:pt x="27" y="27"/>
                  </a:cubicBezTo>
                  <a:cubicBezTo>
                    <a:pt x="28" y="25"/>
                    <a:pt x="28" y="24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19" y="23"/>
                  </a:moveTo>
                  <a:cubicBezTo>
                    <a:pt x="19" y="22"/>
                    <a:pt x="19" y="21"/>
                    <a:pt x="19" y="21"/>
                  </a:cubicBezTo>
                  <a:cubicBezTo>
                    <a:pt x="20" y="22"/>
                    <a:pt x="21" y="23"/>
                    <a:pt x="22" y="23"/>
                  </a:cubicBezTo>
                  <a:cubicBezTo>
                    <a:pt x="22" y="24"/>
                    <a:pt x="21" y="24"/>
                    <a:pt x="20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5"/>
                  </a:cubicBezTo>
                  <a:cubicBezTo>
                    <a:pt x="28" y="24"/>
                    <a:pt x="28" y="24"/>
                    <a:pt x="29" y="23"/>
                  </a:cubicBezTo>
                  <a:cubicBezTo>
                    <a:pt x="28" y="23"/>
                    <a:pt x="28" y="22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0"/>
                  </a:cubicBezTo>
                  <a:cubicBezTo>
                    <a:pt x="29" y="22"/>
                    <a:pt x="30" y="22"/>
                    <a:pt x="29" y="25"/>
                  </a:cubicBezTo>
                  <a:cubicBezTo>
                    <a:pt x="29" y="24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19" y="24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4"/>
                    <a:pt x="20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lose/>
                  <a:moveTo>
                    <a:pt x="37" y="22"/>
                  </a:moveTo>
                  <a:cubicBezTo>
                    <a:pt x="37" y="21"/>
                    <a:pt x="38" y="21"/>
                    <a:pt x="38" y="21"/>
                  </a:cubicBezTo>
                  <a:cubicBezTo>
                    <a:pt x="38" y="21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6" y="22"/>
                    <a:pt x="35" y="23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20" y="24"/>
                  </a:moveTo>
                  <a:cubicBezTo>
                    <a:pt x="21" y="24"/>
                    <a:pt x="22" y="24"/>
                    <a:pt x="23" y="23"/>
                  </a:cubicBezTo>
                  <a:cubicBezTo>
                    <a:pt x="23" y="24"/>
                    <a:pt x="24" y="24"/>
                    <a:pt x="24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2" y="25"/>
                    <a:pt x="22" y="25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lose/>
                  <a:moveTo>
                    <a:pt x="32" y="23"/>
                  </a:moveTo>
                  <a:cubicBezTo>
                    <a:pt x="32" y="22"/>
                    <a:pt x="32" y="22"/>
                    <a:pt x="31" y="21"/>
                  </a:cubicBezTo>
                  <a:cubicBezTo>
                    <a:pt x="30" y="22"/>
                    <a:pt x="28" y="25"/>
                    <a:pt x="28" y="26"/>
                  </a:cubicBezTo>
                  <a:cubicBezTo>
                    <a:pt x="28" y="26"/>
                    <a:pt x="28" y="27"/>
                    <a:pt x="28" y="27"/>
                  </a:cubicBezTo>
                  <a:cubicBezTo>
                    <a:pt x="29" y="26"/>
                    <a:pt x="30" y="25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18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20" y="25"/>
                    <a:pt x="20" y="25"/>
                    <a:pt x="21" y="25"/>
                  </a:cubicBezTo>
                  <a:cubicBezTo>
                    <a:pt x="20" y="25"/>
                    <a:pt x="19" y="25"/>
                    <a:pt x="19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lose/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17" y="25"/>
                  </a:moveTo>
                  <a:cubicBezTo>
                    <a:pt x="17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15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6"/>
                  </a:cubicBezTo>
                  <a:cubicBezTo>
                    <a:pt x="17" y="25"/>
                    <a:pt x="18" y="25"/>
                    <a:pt x="18" y="25"/>
                  </a:cubicBezTo>
                  <a:cubicBezTo>
                    <a:pt x="19" y="26"/>
                    <a:pt x="20" y="27"/>
                    <a:pt x="20" y="28"/>
                  </a:cubicBezTo>
                  <a:cubicBezTo>
                    <a:pt x="20" y="29"/>
                    <a:pt x="19" y="29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7" y="28"/>
                    <a:pt x="16" y="27"/>
                    <a:pt x="16" y="26"/>
                  </a:cubicBezTo>
                  <a:cubicBezTo>
                    <a:pt x="16" y="26"/>
                    <a:pt x="16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37" y="22"/>
                  </a:move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5" y="23"/>
                    <a:pt x="35" y="23"/>
                  </a:cubicBezTo>
                  <a:cubicBezTo>
                    <a:pt x="35" y="23"/>
                    <a:pt x="34" y="24"/>
                    <a:pt x="33" y="24"/>
                  </a:cubicBezTo>
                  <a:cubicBezTo>
                    <a:pt x="33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5" y="25"/>
                    <a:pt x="36" y="25"/>
                  </a:cubicBezTo>
                  <a:cubicBezTo>
                    <a:pt x="36" y="24"/>
                    <a:pt x="37" y="23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33" y="23"/>
                  </a:moveTo>
                  <a:cubicBezTo>
                    <a:pt x="33" y="22"/>
                    <a:pt x="34" y="22"/>
                    <a:pt x="34" y="21"/>
                  </a:cubicBezTo>
                  <a:cubicBezTo>
                    <a:pt x="32" y="23"/>
                    <a:pt x="32" y="23"/>
                    <a:pt x="31" y="25"/>
                  </a:cubicBezTo>
                  <a:cubicBezTo>
                    <a:pt x="31" y="25"/>
                    <a:pt x="31" y="25"/>
                    <a:pt x="32" y="25"/>
                  </a:cubicBezTo>
                  <a:cubicBezTo>
                    <a:pt x="32" y="24"/>
                    <a:pt x="32" y="24"/>
                    <a:pt x="33" y="23"/>
                  </a:cubicBezTo>
                  <a:cubicBezTo>
                    <a:pt x="33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21" y="25"/>
                  </a:moveTo>
                  <a:cubicBezTo>
                    <a:pt x="20" y="25"/>
                    <a:pt x="19" y="25"/>
                    <a:pt x="19" y="25"/>
                  </a:cubicBezTo>
                  <a:cubicBezTo>
                    <a:pt x="19" y="26"/>
                    <a:pt x="20" y="27"/>
                    <a:pt x="20" y="28"/>
                  </a:cubicBezTo>
                  <a:cubicBezTo>
                    <a:pt x="21" y="27"/>
                    <a:pt x="22" y="27"/>
                    <a:pt x="23" y="26"/>
                  </a:cubicBezTo>
                  <a:cubicBezTo>
                    <a:pt x="22" y="26"/>
                    <a:pt x="22" y="26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33" y="24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33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5"/>
                    <a:pt x="32" y="25"/>
                  </a:cubicBezTo>
                  <a:cubicBezTo>
                    <a:pt x="32" y="25"/>
                    <a:pt x="33" y="25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33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24" y="26"/>
                  </a:moveTo>
                  <a:cubicBezTo>
                    <a:pt x="24" y="26"/>
                    <a:pt x="23" y="26"/>
                    <a:pt x="23" y="26"/>
                  </a:cubicBezTo>
                  <a:cubicBezTo>
                    <a:pt x="22" y="27"/>
                    <a:pt x="21" y="27"/>
                    <a:pt x="20" y="28"/>
                  </a:cubicBezTo>
                  <a:cubicBezTo>
                    <a:pt x="22" y="31"/>
                    <a:pt x="21" y="30"/>
                    <a:pt x="23" y="31"/>
                  </a:cubicBezTo>
                  <a:cubicBezTo>
                    <a:pt x="22" y="30"/>
                    <a:pt x="22" y="30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2"/>
                    <a:pt x="23" y="31"/>
                    <a:pt x="25" y="32"/>
                  </a:cubicBezTo>
                  <a:cubicBezTo>
                    <a:pt x="25" y="29"/>
                    <a:pt x="25" y="30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9"/>
                    <a:pt x="24" y="29"/>
                    <a:pt x="25" y="29"/>
                  </a:cubicBezTo>
                  <a:cubicBezTo>
                    <a:pt x="24" y="29"/>
                    <a:pt x="24" y="28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0" y="26"/>
                    <a:pt x="30" y="26"/>
                  </a:cubicBezTo>
                  <a:cubicBezTo>
                    <a:pt x="31" y="26"/>
                    <a:pt x="31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4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17" y="28"/>
                  </a:moveTo>
                  <a:cubicBezTo>
                    <a:pt x="16" y="28"/>
                    <a:pt x="16" y="28"/>
                    <a:pt x="16" y="27"/>
                  </a:cubicBezTo>
                  <a:cubicBezTo>
                    <a:pt x="16" y="28"/>
                    <a:pt x="16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33" y="25"/>
                  </a:moveTo>
                  <a:cubicBezTo>
                    <a:pt x="33" y="25"/>
                    <a:pt x="33" y="25"/>
                    <a:pt x="34" y="25"/>
                  </a:cubicBezTo>
                  <a:cubicBezTo>
                    <a:pt x="34" y="25"/>
                    <a:pt x="34" y="25"/>
                    <a:pt x="34" y="26"/>
                  </a:cubicBezTo>
                  <a:cubicBezTo>
                    <a:pt x="33" y="26"/>
                    <a:pt x="33" y="26"/>
                    <a:pt x="32" y="26"/>
                  </a:cubicBezTo>
                  <a:cubicBezTo>
                    <a:pt x="32" y="25"/>
                    <a:pt x="32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0" y="26"/>
                  </a:moveTo>
                  <a:cubicBezTo>
                    <a:pt x="30" y="26"/>
                    <a:pt x="30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lose/>
                  <a:moveTo>
                    <a:pt x="47" y="23"/>
                  </a:move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lose/>
                  <a:moveTo>
                    <a:pt x="34" y="26"/>
                  </a:moveTo>
                  <a:cubicBezTo>
                    <a:pt x="31" y="26"/>
                    <a:pt x="32" y="26"/>
                    <a:pt x="30" y="27"/>
                  </a:cubicBezTo>
                  <a:cubicBezTo>
                    <a:pt x="31" y="27"/>
                    <a:pt x="33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5" y="25"/>
                    <a:pt x="35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36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6"/>
                    <a:pt x="36" y="26"/>
                  </a:cubicBezTo>
                  <a:cubicBezTo>
                    <a:pt x="36" y="26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lose/>
                  <a:moveTo>
                    <a:pt x="28" y="27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31" y="27"/>
                  </a:move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3" y="27"/>
                    <a:pt x="32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29" y="28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26" y="28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26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19" y="29"/>
                  </a:moveTo>
                  <a:cubicBezTo>
                    <a:pt x="19" y="29"/>
                    <a:pt x="20" y="29"/>
                    <a:pt x="20" y="28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lose/>
                  <a:moveTo>
                    <a:pt x="34" y="27"/>
                  </a:moveTo>
                  <a:cubicBezTo>
                    <a:pt x="32" y="27"/>
                    <a:pt x="30" y="27"/>
                    <a:pt x="28" y="28"/>
                  </a:cubicBezTo>
                  <a:cubicBezTo>
                    <a:pt x="30" y="29"/>
                    <a:pt x="31" y="29"/>
                    <a:pt x="33" y="29"/>
                  </a:cubicBezTo>
                  <a:cubicBezTo>
                    <a:pt x="34" y="28"/>
                    <a:pt x="34" y="28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  <a:moveTo>
                    <a:pt x="35" y="27"/>
                  </a:moveTo>
                  <a:cubicBezTo>
                    <a:pt x="35" y="27"/>
                    <a:pt x="35" y="27"/>
                    <a:pt x="34" y="27"/>
                  </a:cubicBezTo>
                  <a:cubicBezTo>
                    <a:pt x="34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lose/>
                  <a:moveTo>
                    <a:pt x="35" y="27"/>
                  </a:move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28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lose/>
                  <a:moveTo>
                    <a:pt x="28" y="28"/>
                  </a:moveTo>
                  <a:cubicBezTo>
                    <a:pt x="28" y="28"/>
                    <a:pt x="28" y="28"/>
                    <a:pt x="28" y="28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9" y="31"/>
                  </a:cubicBezTo>
                  <a:cubicBezTo>
                    <a:pt x="29" y="31"/>
                    <a:pt x="30" y="31"/>
                    <a:pt x="30" y="32"/>
                  </a:cubicBezTo>
                  <a:cubicBezTo>
                    <a:pt x="30" y="31"/>
                    <a:pt x="30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1"/>
                    <a:pt x="30" y="31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2" y="33"/>
                    <a:pt x="32" y="31"/>
                    <a:pt x="33" y="29"/>
                  </a:cubicBezTo>
                  <a:cubicBezTo>
                    <a:pt x="31" y="29"/>
                    <a:pt x="30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8" y="28"/>
                  </a:moveTo>
                  <a:cubicBezTo>
                    <a:pt x="27" y="28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35" y="28"/>
                  </a:moveTo>
                  <a:cubicBezTo>
                    <a:pt x="35" y="27"/>
                    <a:pt x="35" y="27"/>
                    <a:pt x="34" y="27"/>
                  </a:cubicBezTo>
                  <a:cubicBezTo>
                    <a:pt x="34" y="28"/>
                    <a:pt x="34" y="28"/>
                    <a:pt x="33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9"/>
                  </a:cubicBezTo>
                  <a:cubicBezTo>
                    <a:pt x="35" y="29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lose/>
                  <a:moveTo>
                    <a:pt x="27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30"/>
                  </a:cubicBezTo>
                  <a:cubicBezTo>
                    <a:pt x="26" y="29"/>
                    <a:pt x="26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44" y="26"/>
                  </a:moveTo>
                  <a:cubicBezTo>
                    <a:pt x="45" y="25"/>
                    <a:pt x="45" y="24"/>
                    <a:pt x="45" y="23"/>
                  </a:cubicBezTo>
                  <a:cubicBezTo>
                    <a:pt x="45" y="24"/>
                    <a:pt x="43" y="26"/>
                    <a:pt x="43" y="28"/>
                  </a:cubicBezTo>
                  <a:cubicBezTo>
                    <a:pt x="44" y="27"/>
                    <a:pt x="44" y="27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29"/>
                  </a:cubicBezTo>
                  <a:cubicBezTo>
                    <a:pt x="28" y="30"/>
                    <a:pt x="28" y="30"/>
                    <a:pt x="28" y="31"/>
                  </a:cubicBezTo>
                  <a:cubicBezTo>
                    <a:pt x="28" y="31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27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6" y="31"/>
                    <a:pt x="27" y="31"/>
                    <a:pt x="27" y="31"/>
                  </a:cubicBezTo>
                  <a:cubicBezTo>
                    <a:pt x="27" y="31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lose/>
                  <a:moveTo>
                    <a:pt x="10" y="33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3"/>
                    <a:pt x="11" y="34"/>
                  </a:cubicBezTo>
                  <a:cubicBezTo>
                    <a:pt x="11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34" y="29"/>
                  </a:moveTo>
                  <a:cubicBezTo>
                    <a:pt x="34" y="29"/>
                    <a:pt x="34" y="29"/>
                    <a:pt x="33" y="29"/>
                  </a:cubicBezTo>
                  <a:cubicBezTo>
                    <a:pt x="33" y="30"/>
                    <a:pt x="32" y="31"/>
                    <a:pt x="32" y="32"/>
                  </a:cubicBezTo>
                  <a:cubicBezTo>
                    <a:pt x="33" y="31"/>
                    <a:pt x="33" y="31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lose/>
                  <a:moveTo>
                    <a:pt x="28" y="31"/>
                  </a:moveTo>
                  <a:cubicBezTo>
                    <a:pt x="28" y="31"/>
                    <a:pt x="27" y="30"/>
                    <a:pt x="27" y="30"/>
                  </a:cubicBezTo>
                  <a:cubicBezTo>
                    <a:pt x="27" y="32"/>
                    <a:pt x="27" y="32"/>
                    <a:pt x="28" y="33"/>
                  </a:cubicBezTo>
                  <a:cubicBezTo>
                    <a:pt x="28" y="33"/>
                    <a:pt x="29" y="33"/>
                    <a:pt x="29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28" y="31"/>
                  </a:moveTo>
                  <a:cubicBezTo>
                    <a:pt x="29" y="31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1" y="30"/>
                    <a:pt x="40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8" y="32"/>
                    <a:pt x="37" y="32"/>
                    <a:pt x="36" y="33"/>
                  </a:cubicBezTo>
                  <a:cubicBezTo>
                    <a:pt x="37" y="30"/>
                    <a:pt x="37" y="31"/>
                    <a:pt x="39" y="30"/>
                  </a:cubicBezTo>
                  <a:cubicBezTo>
                    <a:pt x="39" y="30"/>
                    <a:pt x="38" y="31"/>
                    <a:pt x="37" y="31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9" y="30"/>
                    <a:pt x="40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lose/>
                  <a:moveTo>
                    <a:pt x="37" y="30"/>
                  </a:moveTo>
                  <a:cubicBezTo>
                    <a:pt x="37" y="30"/>
                    <a:pt x="37" y="30"/>
                    <a:pt x="38" y="30"/>
                  </a:cubicBezTo>
                  <a:cubicBezTo>
                    <a:pt x="37" y="30"/>
                    <a:pt x="37" y="30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lose/>
                  <a:moveTo>
                    <a:pt x="30" y="32"/>
                  </a:move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36" y="31"/>
                  </a:moveTo>
                  <a:cubicBezTo>
                    <a:pt x="36" y="31"/>
                    <a:pt x="37" y="30"/>
                    <a:pt x="37" y="30"/>
                  </a:cubicBezTo>
                  <a:cubicBezTo>
                    <a:pt x="37" y="30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lose/>
                  <a:moveTo>
                    <a:pt x="30" y="32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34" y="31"/>
                  </a:moveTo>
                  <a:cubicBezTo>
                    <a:pt x="34" y="31"/>
                    <a:pt x="34" y="31"/>
                    <a:pt x="35" y="31"/>
                  </a:cubicBezTo>
                  <a:cubicBezTo>
                    <a:pt x="34" y="31"/>
                    <a:pt x="34" y="31"/>
                    <a:pt x="33" y="32"/>
                  </a:cubicBezTo>
                  <a:cubicBezTo>
                    <a:pt x="33" y="32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lose/>
                  <a:moveTo>
                    <a:pt x="26" y="32"/>
                  </a:moveTo>
                  <a:cubicBezTo>
                    <a:pt x="25" y="32"/>
                    <a:pt x="25" y="32"/>
                    <a:pt x="24" y="32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3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35" y="31"/>
                  </a:moveTo>
                  <a:cubicBezTo>
                    <a:pt x="36" y="31"/>
                    <a:pt x="36" y="31"/>
                    <a:pt x="37" y="31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4" y="34"/>
                    <a:pt x="31" y="36"/>
                    <a:pt x="30" y="36"/>
                  </a:cubicBezTo>
                  <a:cubicBezTo>
                    <a:pt x="30" y="36"/>
                    <a:pt x="29" y="36"/>
                    <a:pt x="29" y="36"/>
                  </a:cubicBezTo>
                  <a:cubicBezTo>
                    <a:pt x="30" y="35"/>
                    <a:pt x="31" y="34"/>
                    <a:pt x="31" y="34"/>
                  </a:cubicBezTo>
                  <a:cubicBezTo>
                    <a:pt x="31" y="34"/>
                    <a:pt x="31" y="34"/>
                    <a:pt x="32" y="34"/>
                  </a:cubicBezTo>
                  <a:cubicBezTo>
                    <a:pt x="32" y="34"/>
                    <a:pt x="32" y="34"/>
                    <a:pt x="31" y="34"/>
                  </a:cubicBezTo>
                  <a:cubicBezTo>
                    <a:pt x="33" y="31"/>
                    <a:pt x="33" y="32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lose/>
                  <a:moveTo>
                    <a:pt x="42" y="30"/>
                  </a:moveTo>
                  <a:cubicBezTo>
                    <a:pt x="42" y="30"/>
                    <a:pt x="42" y="30"/>
                    <a:pt x="42" y="29"/>
                  </a:cubicBezTo>
                  <a:cubicBezTo>
                    <a:pt x="41" y="30"/>
                    <a:pt x="41" y="30"/>
                    <a:pt x="40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lose/>
                  <a:moveTo>
                    <a:pt x="29" y="32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30" y="32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1" y="33"/>
                    <a:pt x="31" y="33"/>
                    <a:pt x="30" y="34"/>
                  </a:cubicBezTo>
                  <a:cubicBezTo>
                    <a:pt x="30" y="33"/>
                    <a:pt x="30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lose/>
                  <a:moveTo>
                    <a:pt x="41" y="31"/>
                  </a:moveTo>
                  <a:cubicBezTo>
                    <a:pt x="41" y="31"/>
                    <a:pt x="42" y="30"/>
                    <a:pt x="42" y="30"/>
                  </a:cubicBezTo>
                  <a:cubicBezTo>
                    <a:pt x="42" y="30"/>
                    <a:pt x="42" y="30"/>
                    <a:pt x="42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lose/>
                  <a:moveTo>
                    <a:pt x="30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4"/>
                  </a:cubicBezTo>
                  <a:cubicBezTo>
                    <a:pt x="28" y="34"/>
                    <a:pt x="28" y="34"/>
                    <a:pt x="28" y="35"/>
                  </a:cubicBezTo>
                  <a:cubicBezTo>
                    <a:pt x="28" y="35"/>
                    <a:pt x="28" y="35"/>
                    <a:pt x="29" y="35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lose/>
                  <a:moveTo>
                    <a:pt x="40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2"/>
                    <a:pt x="42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1"/>
                    <a:pt x="41" y="32"/>
                    <a:pt x="42" y="32"/>
                  </a:cubicBezTo>
                  <a:cubicBezTo>
                    <a:pt x="41" y="33"/>
                    <a:pt x="41" y="34"/>
                    <a:pt x="40" y="35"/>
                  </a:cubicBezTo>
                  <a:cubicBezTo>
                    <a:pt x="40" y="35"/>
                    <a:pt x="39" y="35"/>
                    <a:pt x="39" y="35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lose/>
                  <a:moveTo>
                    <a:pt x="42" y="31"/>
                  </a:moveTo>
                  <a:cubicBezTo>
                    <a:pt x="43" y="31"/>
                    <a:pt x="43" y="31"/>
                    <a:pt x="44" y="31"/>
                  </a:cubicBezTo>
                  <a:cubicBezTo>
                    <a:pt x="43" y="31"/>
                    <a:pt x="42" y="32"/>
                    <a:pt x="41" y="33"/>
                  </a:cubicBezTo>
                  <a:cubicBezTo>
                    <a:pt x="42" y="32"/>
                    <a:pt x="42" y="32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lose/>
                  <a:moveTo>
                    <a:pt x="25" y="34"/>
                  </a:moveTo>
                  <a:cubicBezTo>
                    <a:pt x="25" y="34"/>
                    <a:pt x="24" y="33"/>
                    <a:pt x="24" y="33"/>
                  </a:cubicBezTo>
                  <a:cubicBezTo>
                    <a:pt x="23" y="34"/>
                    <a:pt x="22" y="35"/>
                    <a:pt x="21" y="35"/>
                  </a:cubicBezTo>
                  <a:cubicBezTo>
                    <a:pt x="23" y="35"/>
                    <a:pt x="23" y="35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lose/>
                  <a:moveTo>
                    <a:pt x="30" y="34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29" y="33"/>
                    <a:pt x="29" y="34"/>
                    <a:pt x="29" y="35"/>
                  </a:cubicBezTo>
                  <a:cubicBezTo>
                    <a:pt x="29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lose/>
                  <a:moveTo>
                    <a:pt x="36" y="33"/>
                  </a:moveTo>
                  <a:cubicBezTo>
                    <a:pt x="36" y="32"/>
                    <a:pt x="36" y="32"/>
                    <a:pt x="37" y="31"/>
                  </a:cubicBezTo>
                  <a:cubicBezTo>
                    <a:pt x="36" y="32"/>
                    <a:pt x="35" y="33"/>
                    <a:pt x="35" y="34"/>
                  </a:cubicBezTo>
                  <a:cubicBezTo>
                    <a:pt x="35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lose/>
                  <a:moveTo>
                    <a:pt x="26" y="35"/>
                  </a:moveTo>
                  <a:cubicBezTo>
                    <a:pt x="26" y="35"/>
                    <a:pt x="26" y="35"/>
                    <a:pt x="26" y="34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35"/>
                  </a:moveTo>
                  <a:cubicBezTo>
                    <a:pt x="24" y="35"/>
                    <a:pt x="25" y="35"/>
                    <a:pt x="24" y="36"/>
                  </a:cubicBezTo>
                  <a:cubicBezTo>
                    <a:pt x="25" y="36"/>
                    <a:pt x="26" y="36"/>
                    <a:pt x="27" y="36"/>
                  </a:cubicBezTo>
                  <a:cubicBezTo>
                    <a:pt x="26" y="36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9" y="35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lose/>
                  <a:moveTo>
                    <a:pt x="28" y="36"/>
                  </a:moveTo>
                  <a:cubicBezTo>
                    <a:pt x="29" y="36"/>
                    <a:pt x="29" y="35"/>
                    <a:pt x="29" y="35"/>
                  </a:cubicBezTo>
                  <a:cubicBezTo>
                    <a:pt x="29" y="35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lose/>
                  <a:moveTo>
                    <a:pt x="33" y="35"/>
                  </a:moveTo>
                  <a:cubicBezTo>
                    <a:pt x="35" y="34"/>
                    <a:pt x="37" y="33"/>
                    <a:pt x="38" y="32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lose/>
                  <a:moveTo>
                    <a:pt x="27" y="36"/>
                  </a:moveTo>
                  <a:cubicBezTo>
                    <a:pt x="26" y="36"/>
                    <a:pt x="25" y="36"/>
                    <a:pt x="24" y="37"/>
                  </a:cubicBezTo>
                  <a:cubicBezTo>
                    <a:pt x="23" y="38"/>
                    <a:pt x="22" y="39"/>
                    <a:pt x="21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4" y="42"/>
                    <a:pt x="25" y="42"/>
                    <a:pt x="26" y="41"/>
                  </a:cubicBezTo>
                  <a:cubicBezTo>
                    <a:pt x="26" y="40"/>
                    <a:pt x="26" y="39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9"/>
                    <a:pt x="26" y="40"/>
                    <a:pt x="26" y="41"/>
                  </a:cubicBezTo>
                  <a:cubicBezTo>
                    <a:pt x="27" y="41"/>
                    <a:pt x="27" y="41"/>
                    <a:pt x="28" y="40"/>
                  </a:cubicBezTo>
                  <a:cubicBezTo>
                    <a:pt x="28" y="39"/>
                    <a:pt x="27" y="37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lose/>
                  <a:moveTo>
                    <a:pt x="30" y="36"/>
                  </a:move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lose/>
                  <a:moveTo>
                    <a:pt x="38" y="35"/>
                  </a:moveTo>
                  <a:cubicBezTo>
                    <a:pt x="37" y="35"/>
                    <a:pt x="35" y="35"/>
                    <a:pt x="33" y="35"/>
                  </a:cubicBezTo>
                  <a:cubicBezTo>
                    <a:pt x="33" y="36"/>
                    <a:pt x="33" y="36"/>
                    <a:pt x="32" y="36"/>
                  </a:cubicBezTo>
                  <a:cubicBezTo>
                    <a:pt x="32" y="36"/>
                    <a:pt x="31" y="36"/>
                    <a:pt x="31" y="36"/>
                  </a:cubicBezTo>
                  <a:cubicBezTo>
                    <a:pt x="33" y="38"/>
                    <a:pt x="32" y="38"/>
                    <a:pt x="35" y="37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4" y="38"/>
                  </a:cubicBezTo>
                  <a:cubicBezTo>
                    <a:pt x="35" y="39"/>
                    <a:pt x="36" y="39"/>
                    <a:pt x="37" y="39"/>
                  </a:cubicBezTo>
                  <a:cubicBezTo>
                    <a:pt x="37" y="39"/>
                    <a:pt x="37" y="39"/>
                    <a:pt x="38" y="39"/>
                  </a:cubicBezTo>
                  <a:cubicBezTo>
                    <a:pt x="37" y="38"/>
                    <a:pt x="36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7"/>
                    <a:pt x="37" y="38"/>
                    <a:pt x="38" y="39"/>
                  </a:cubicBezTo>
                  <a:cubicBezTo>
                    <a:pt x="39" y="37"/>
                    <a:pt x="39" y="37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lose/>
                  <a:moveTo>
                    <a:pt x="40" y="35"/>
                  </a:moveTo>
                  <a:cubicBezTo>
                    <a:pt x="40" y="35"/>
                    <a:pt x="39" y="35"/>
                    <a:pt x="39" y="35"/>
                  </a:cubicBezTo>
                  <a:cubicBezTo>
                    <a:pt x="39" y="36"/>
                    <a:pt x="39" y="36"/>
                    <a:pt x="39" y="37"/>
                  </a:cubicBezTo>
                  <a:cubicBezTo>
                    <a:pt x="39" y="37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lose/>
                  <a:moveTo>
                    <a:pt x="41" y="35"/>
                  </a:move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lose/>
                  <a:moveTo>
                    <a:pt x="31" y="36"/>
                  </a:moveTo>
                  <a:cubicBezTo>
                    <a:pt x="31" y="37"/>
                    <a:pt x="30" y="37"/>
                    <a:pt x="30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2" y="38"/>
                    <a:pt x="32" y="37"/>
                  </a:cubicBezTo>
                  <a:cubicBezTo>
                    <a:pt x="32" y="37"/>
                    <a:pt x="31" y="37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lose/>
                  <a:moveTo>
                    <a:pt x="6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lose/>
                  <a:moveTo>
                    <a:pt x="29" y="37"/>
                  </a:moveTo>
                  <a:cubicBezTo>
                    <a:pt x="29" y="37"/>
                    <a:pt x="30" y="37"/>
                    <a:pt x="30" y="37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0" y="38"/>
                    <a:pt x="29" y="38"/>
                  </a:cubicBezTo>
                  <a:cubicBezTo>
                    <a:pt x="29" y="38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lose/>
                  <a:moveTo>
                    <a:pt x="29" y="38"/>
                  </a:moveTo>
                  <a:cubicBezTo>
                    <a:pt x="30" y="38"/>
                    <a:pt x="31" y="38"/>
                    <a:pt x="31" y="38"/>
                  </a:cubicBezTo>
                  <a:cubicBezTo>
                    <a:pt x="32" y="38"/>
                    <a:pt x="33" y="39"/>
                    <a:pt x="34" y="40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3"/>
                    <a:pt x="32" y="43"/>
                    <a:pt x="31" y="43"/>
                  </a:cubicBezTo>
                  <a:cubicBezTo>
                    <a:pt x="31" y="43"/>
                    <a:pt x="31" y="43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30" y="41"/>
                    <a:pt x="30" y="40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lose/>
                  <a:moveTo>
                    <a:pt x="33" y="38"/>
                  </a:moveTo>
                  <a:cubicBezTo>
                    <a:pt x="32" y="38"/>
                    <a:pt x="32" y="38"/>
                    <a:pt x="31" y="38"/>
                  </a:cubicBezTo>
                  <a:cubicBezTo>
                    <a:pt x="32" y="38"/>
                    <a:pt x="33" y="39"/>
                    <a:pt x="34" y="40"/>
                  </a:cubicBezTo>
                  <a:cubicBezTo>
                    <a:pt x="34" y="39"/>
                    <a:pt x="34" y="39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33" y="38"/>
                  </a:moveTo>
                  <a:cubicBezTo>
                    <a:pt x="33" y="37"/>
                    <a:pt x="34" y="37"/>
                    <a:pt x="35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0" y="40"/>
                  </a:moveTo>
                  <a:cubicBezTo>
                    <a:pt x="20" y="40"/>
                    <a:pt x="20" y="40"/>
                    <a:pt x="19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lose/>
                  <a:moveTo>
                    <a:pt x="21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1"/>
                    <a:pt x="21" y="41"/>
                  </a:cubicBezTo>
                  <a:cubicBezTo>
                    <a:pt x="21" y="41"/>
                    <a:pt x="21" y="41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lose/>
                  <a:moveTo>
                    <a:pt x="17" y="41"/>
                  </a:moveTo>
                  <a:cubicBezTo>
                    <a:pt x="17" y="41"/>
                    <a:pt x="16" y="41"/>
                    <a:pt x="15" y="41"/>
                  </a:cubicBezTo>
                  <a:cubicBezTo>
                    <a:pt x="17" y="41"/>
                    <a:pt x="18" y="42"/>
                    <a:pt x="19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19" y="42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8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lose/>
                  <a:moveTo>
                    <a:pt x="20" y="42"/>
                  </a:moveTo>
                  <a:cubicBezTo>
                    <a:pt x="20" y="41"/>
                    <a:pt x="21" y="41"/>
                    <a:pt x="21" y="41"/>
                  </a:cubicBezTo>
                  <a:cubicBezTo>
                    <a:pt x="21" y="41"/>
                    <a:pt x="21" y="42"/>
                    <a:pt x="22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lose/>
                  <a:moveTo>
                    <a:pt x="34" y="40"/>
                  </a:moveTo>
                  <a:cubicBezTo>
                    <a:pt x="34" y="39"/>
                    <a:pt x="34" y="39"/>
                    <a:pt x="34" y="38"/>
                  </a:cubicBezTo>
                  <a:cubicBezTo>
                    <a:pt x="35" y="39"/>
                    <a:pt x="36" y="39"/>
                    <a:pt x="37" y="40"/>
                  </a:cubicBezTo>
                  <a:cubicBezTo>
                    <a:pt x="36" y="41"/>
                    <a:pt x="35" y="41"/>
                    <a:pt x="34" y="42"/>
                  </a:cubicBezTo>
                  <a:cubicBezTo>
                    <a:pt x="34" y="41"/>
                    <a:pt x="34" y="40"/>
                    <a:pt x="34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5" y="40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lose/>
                  <a:moveTo>
                    <a:pt x="19" y="42"/>
                  </a:moveTo>
                  <a:cubicBezTo>
                    <a:pt x="20" y="42"/>
                    <a:pt x="20" y="42"/>
                    <a:pt x="20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1" y="42"/>
                    <a:pt x="20" y="43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lose/>
                  <a:moveTo>
                    <a:pt x="22" y="42"/>
                  </a:moveTo>
                  <a:cubicBezTo>
                    <a:pt x="22" y="42"/>
                    <a:pt x="21" y="42"/>
                    <a:pt x="21" y="42"/>
                  </a:cubicBezTo>
                  <a:cubicBezTo>
                    <a:pt x="21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lose/>
                  <a:moveTo>
                    <a:pt x="19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20" y="43"/>
                    <a:pt x="20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lose/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lose/>
                  <a:moveTo>
                    <a:pt x="37" y="40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9" y="40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16" y="43"/>
                  </a:moveTo>
                  <a:cubicBezTo>
                    <a:pt x="15" y="43"/>
                    <a:pt x="15" y="43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7" y="44"/>
                    <a:pt x="17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lose/>
                  <a:moveTo>
                    <a:pt x="26" y="42"/>
                  </a:moveTo>
                  <a:cubicBezTo>
                    <a:pt x="27" y="42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3"/>
                    <a:pt x="28" y="43"/>
                    <a:pt x="27" y="43"/>
                  </a:cubicBezTo>
                  <a:cubicBezTo>
                    <a:pt x="27" y="43"/>
                    <a:pt x="28" y="42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7" y="43"/>
                    <a:pt x="27" y="43"/>
                  </a:cubicBezTo>
                  <a:cubicBezTo>
                    <a:pt x="27" y="43"/>
                    <a:pt x="26" y="43"/>
                    <a:pt x="26" y="43"/>
                  </a:cubicBezTo>
                  <a:cubicBezTo>
                    <a:pt x="26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4"/>
                    <a:pt x="17" y="44"/>
                  </a:cubicBezTo>
                  <a:cubicBezTo>
                    <a:pt x="18" y="43"/>
                    <a:pt x="19" y="43"/>
                    <a:pt x="20" y="43"/>
                  </a:cubicBezTo>
                  <a:cubicBezTo>
                    <a:pt x="19" y="43"/>
                    <a:pt x="18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  <a:moveTo>
                    <a:pt x="26" y="42"/>
                  </a:moveTo>
                  <a:cubicBezTo>
                    <a:pt x="26" y="42"/>
                    <a:pt x="25" y="43"/>
                    <a:pt x="25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2"/>
                    <a:pt x="25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lose/>
                  <a:moveTo>
                    <a:pt x="24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lose/>
                  <a:moveTo>
                    <a:pt x="37" y="41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8" y="40"/>
                    <a:pt x="38" y="40"/>
                  </a:cubicBezTo>
                  <a:cubicBezTo>
                    <a:pt x="38" y="40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lose/>
                  <a:moveTo>
                    <a:pt x="16" y="44"/>
                  </a:moveTo>
                  <a:cubicBezTo>
                    <a:pt x="18" y="43"/>
                    <a:pt x="20" y="43"/>
                    <a:pt x="22" y="43"/>
                  </a:cubicBezTo>
                  <a:cubicBezTo>
                    <a:pt x="20" y="44"/>
                    <a:pt x="18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5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lose/>
                  <a:moveTo>
                    <a:pt x="21" y="43"/>
                  </a:moveTo>
                  <a:cubicBezTo>
                    <a:pt x="21" y="43"/>
                    <a:pt x="22" y="43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lose/>
                  <a:moveTo>
                    <a:pt x="22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lose/>
                  <a:moveTo>
                    <a:pt x="22" y="43"/>
                  </a:moveTo>
                  <a:cubicBezTo>
                    <a:pt x="23" y="43"/>
                    <a:pt x="23" y="43"/>
                    <a:pt x="24" y="44"/>
                  </a:cubicBezTo>
                  <a:cubicBezTo>
                    <a:pt x="23" y="44"/>
                    <a:pt x="23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4"/>
                    <a:pt x="24" y="44"/>
                  </a:cubicBezTo>
                  <a:cubicBezTo>
                    <a:pt x="24" y="44"/>
                    <a:pt x="25" y="44"/>
                    <a:pt x="25" y="44"/>
                  </a:cubicBezTo>
                  <a:cubicBezTo>
                    <a:pt x="23" y="46"/>
                    <a:pt x="23" y="46"/>
                    <a:pt x="21" y="46"/>
                  </a:cubicBezTo>
                  <a:cubicBezTo>
                    <a:pt x="21" y="46"/>
                    <a:pt x="22" y="44"/>
                    <a:pt x="22" y="44"/>
                  </a:cubicBezTo>
                  <a:cubicBezTo>
                    <a:pt x="21" y="45"/>
                    <a:pt x="21" y="45"/>
                    <a:pt x="21" y="46"/>
                  </a:cubicBezTo>
                  <a:cubicBezTo>
                    <a:pt x="20" y="47"/>
                    <a:pt x="20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8" y="47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lose/>
                  <a:moveTo>
                    <a:pt x="25" y="43"/>
                  </a:moveTo>
                  <a:cubicBezTo>
                    <a:pt x="26" y="43"/>
                    <a:pt x="26" y="43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25" y="43"/>
                  </a:move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5" y="43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53" y="39"/>
                  </a:moveTo>
                  <a:cubicBezTo>
                    <a:pt x="53" y="39"/>
                    <a:pt x="53" y="39"/>
                    <a:pt x="53" y="39"/>
                  </a:cubicBezTo>
                  <a:cubicBezTo>
                    <a:pt x="54" y="38"/>
                    <a:pt x="55" y="38"/>
                    <a:pt x="56" y="37"/>
                  </a:cubicBezTo>
                  <a:cubicBezTo>
                    <a:pt x="55" y="38"/>
                    <a:pt x="54" y="38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lose/>
                  <a:moveTo>
                    <a:pt x="28" y="43"/>
                  </a:moveTo>
                  <a:cubicBezTo>
                    <a:pt x="28" y="43"/>
                    <a:pt x="29" y="43"/>
                    <a:pt x="29" y="43"/>
                  </a:cubicBezTo>
                  <a:cubicBezTo>
                    <a:pt x="29" y="44"/>
                    <a:pt x="29" y="46"/>
                    <a:pt x="29" y="47"/>
                  </a:cubicBezTo>
                  <a:cubicBezTo>
                    <a:pt x="29" y="47"/>
                    <a:pt x="29" y="47"/>
                    <a:pt x="29" y="48"/>
                  </a:cubicBezTo>
                  <a:cubicBezTo>
                    <a:pt x="28" y="46"/>
                    <a:pt x="29" y="46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26" y="44"/>
                  </a:moveTo>
                  <a:cubicBezTo>
                    <a:pt x="25" y="44"/>
                    <a:pt x="25" y="44"/>
                    <a:pt x="25" y="44"/>
                  </a:cubicBezTo>
                  <a:cubicBezTo>
                    <a:pt x="24" y="44"/>
                    <a:pt x="24" y="45"/>
                    <a:pt x="23" y="45"/>
                  </a:cubicBezTo>
                  <a:cubicBezTo>
                    <a:pt x="24" y="45"/>
                    <a:pt x="25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8" y="44"/>
                  </a:moveTo>
                  <a:cubicBezTo>
                    <a:pt x="28" y="44"/>
                    <a:pt x="28" y="43"/>
                    <a:pt x="28" y="43"/>
                  </a:cubicBezTo>
                  <a:cubicBezTo>
                    <a:pt x="28" y="44"/>
                    <a:pt x="28" y="44"/>
                    <a:pt x="27" y="44"/>
                  </a:cubicBezTo>
                  <a:cubicBezTo>
                    <a:pt x="27" y="44"/>
                    <a:pt x="27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6" y="44"/>
                  </a:move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26" y="44"/>
                  </a:moveTo>
                  <a:cubicBezTo>
                    <a:pt x="26" y="44"/>
                    <a:pt x="27" y="44"/>
                    <a:pt x="27" y="44"/>
                  </a:cubicBezTo>
                  <a:cubicBezTo>
                    <a:pt x="27" y="45"/>
                    <a:pt x="28" y="45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lose/>
                  <a:moveTo>
                    <a:pt x="32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5"/>
                    <a:pt x="31" y="45"/>
                  </a:cubicBezTo>
                  <a:cubicBezTo>
                    <a:pt x="32" y="46"/>
                    <a:pt x="33" y="46"/>
                    <a:pt x="34" y="46"/>
                  </a:cubicBezTo>
                  <a:cubicBezTo>
                    <a:pt x="33" y="45"/>
                    <a:pt x="32" y="45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lose/>
                  <a:moveTo>
                    <a:pt x="28" y="45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6"/>
                  </a:cubicBezTo>
                  <a:cubicBezTo>
                    <a:pt x="28" y="46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lose/>
                  <a:moveTo>
                    <a:pt x="23" y="46"/>
                  </a:moveTo>
                  <a:cubicBezTo>
                    <a:pt x="23" y="46"/>
                    <a:pt x="22" y="46"/>
                    <a:pt x="22" y="47"/>
                  </a:cubicBezTo>
                  <a:cubicBezTo>
                    <a:pt x="20" y="48"/>
                    <a:pt x="21" y="47"/>
                    <a:pt x="20" y="50"/>
                  </a:cubicBezTo>
                  <a:cubicBezTo>
                    <a:pt x="21" y="50"/>
                    <a:pt x="22" y="51"/>
                    <a:pt x="23" y="51"/>
                  </a:cubicBezTo>
                  <a:cubicBezTo>
                    <a:pt x="23" y="50"/>
                    <a:pt x="22" y="50"/>
                    <a:pt x="22" y="50"/>
                  </a:cubicBezTo>
                  <a:cubicBezTo>
                    <a:pt x="22" y="50"/>
                    <a:pt x="23" y="50"/>
                    <a:pt x="23" y="51"/>
                  </a:cubicBezTo>
                  <a:cubicBezTo>
                    <a:pt x="26" y="50"/>
                    <a:pt x="26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7" y="48"/>
                    <a:pt x="25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5" y="47"/>
                    <a:pt x="27" y="48"/>
                    <a:pt x="28" y="49"/>
                  </a:cubicBezTo>
                  <a:cubicBezTo>
                    <a:pt x="28" y="48"/>
                    <a:pt x="28" y="47"/>
                    <a:pt x="28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8" y="46"/>
                  </a:cubicBezTo>
                  <a:cubicBezTo>
                    <a:pt x="26" y="46"/>
                    <a:pt x="25" y="46"/>
                    <a:pt x="24" y="46"/>
                  </a:cubicBezTo>
                  <a:cubicBezTo>
                    <a:pt x="25" y="46"/>
                    <a:pt x="26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6" y="44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lose/>
                  <a:moveTo>
                    <a:pt x="6" y="49"/>
                  </a:moveTo>
                  <a:cubicBezTo>
                    <a:pt x="5" y="49"/>
                    <a:pt x="4" y="49"/>
                    <a:pt x="3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lose/>
                  <a:moveTo>
                    <a:pt x="21" y="47"/>
                  </a:moveTo>
                  <a:cubicBezTo>
                    <a:pt x="22" y="46"/>
                    <a:pt x="22" y="46"/>
                    <a:pt x="23" y="46"/>
                  </a:cubicBezTo>
                  <a:cubicBezTo>
                    <a:pt x="22" y="46"/>
                    <a:pt x="21" y="47"/>
                    <a:pt x="21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lose/>
                  <a:moveTo>
                    <a:pt x="19" y="47"/>
                  </a:moveTo>
                  <a:cubicBezTo>
                    <a:pt x="20" y="47"/>
                    <a:pt x="20" y="47"/>
                    <a:pt x="21" y="47"/>
                  </a:cubicBezTo>
                  <a:cubicBezTo>
                    <a:pt x="21" y="48"/>
                    <a:pt x="21" y="48"/>
                    <a:pt x="19" y="49"/>
                  </a:cubicBezTo>
                  <a:cubicBezTo>
                    <a:pt x="19" y="48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19" y="47"/>
                  </a:moveTo>
                  <a:cubicBezTo>
                    <a:pt x="19" y="47"/>
                    <a:pt x="19" y="47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8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lose/>
                  <a:moveTo>
                    <a:pt x="28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28" y="46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47" y="43"/>
                  </a:moveTo>
                  <a:cubicBezTo>
                    <a:pt x="47" y="43"/>
                    <a:pt x="47" y="43"/>
                    <a:pt x="47" y="42"/>
                  </a:cubicBezTo>
                  <a:cubicBezTo>
                    <a:pt x="47" y="43"/>
                    <a:pt x="46" y="43"/>
                    <a:pt x="45" y="44"/>
                  </a:cubicBezTo>
                  <a:cubicBezTo>
                    <a:pt x="46" y="44"/>
                    <a:pt x="46" y="44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lose/>
                  <a:moveTo>
                    <a:pt x="18" y="48"/>
                  </a:moveTo>
                  <a:cubicBezTo>
                    <a:pt x="18" y="48"/>
                    <a:pt x="18" y="48"/>
                    <a:pt x="17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lose/>
                  <a:moveTo>
                    <a:pt x="32" y="47"/>
                  </a:moveTo>
                  <a:cubicBezTo>
                    <a:pt x="32" y="46"/>
                    <a:pt x="31" y="46"/>
                    <a:pt x="31" y="46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lose/>
                  <a:moveTo>
                    <a:pt x="19" y="49"/>
                  </a:moveTo>
                  <a:cubicBezTo>
                    <a:pt x="20" y="49"/>
                    <a:pt x="20" y="48"/>
                    <a:pt x="21" y="48"/>
                  </a:cubicBezTo>
                  <a:cubicBezTo>
                    <a:pt x="20" y="48"/>
                    <a:pt x="20" y="49"/>
                    <a:pt x="20" y="50"/>
                  </a:cubicBezTo>
                  <a:cubicBezTo>
                    <a:pt x="20" y="49"/>
                    <a:pt x="19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lose/>
                  <a:moveTo>
                    <a:pt x="37" y="46"/>
                  </a:moveTo>
                  <a:cubicBezTo>
                    <a:pt x="38" y="46"/>
                    <a:pt x="39" y="45"/>
                    <a:pt x="40" y="44"/>
                  </a:cubicBezTo>
                  <a:cubicBezTo>
                    <a:pt x="38" y="46"/>
                    <a:pt x="38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lose/>
                  <a:moveTo>
                    <a:pt x="12" y="50"/>
                  </a:moveTo>
                  <a:cubicBezTo>
                    <a:pt x="11" y="49"/>
                    <a:pt x="11" y="49"/>
                    <a:pt x="10" y="48"/>
                  </a:cubicBezTo>
                  <a:cubicBezTo>
                    <a:pt x="13" y="48"/>
                    <a:pt x="17" y="49"/>
                    <a:pt x="20" y="51"/>
                  </a:cubicBezTo>
                  <a:cubicBezTo>
                    <a:pt x="18" y="50"/>
                    <a:pt x="17" y="50"/>
                    <a:pt x="15" y="50"/>
                  </a:cubicBezTo>
                  <a:cubicBezTo>
                    <a:pt x="15" y="50"/>
                    <a:pt x="17" y="50"/>
                    <a:pt x="17" y="50"/>
                  </a:cubicBezTo>
                  <a:cubicBezTo>
                    <a:pt x="18" y="50"/>
                    <a:pt x="19" y="51"/>
                    <a:pt x="19" y="51"/>
                  </a:cubicBezTo>
                  <a:cubicBezTo>
                    <a:pt x="16" y="51"/>
                    <a:pt x="15" y="51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50" y="44"/>
                  </a:moveTo>
                  <a:cubicBezTo>
                    <a:pt x="48" y="45"/>
                    <a:pt x="46" y="45"/>
                    <a:pt x="44" y="45"/>
                  </a:cubicBezTo>
                  <a:cubicBezTo>
                    <a:pt x="43" y="45"/>
                    <a:pt x="43" y="46"/>
                    <a:pt x="42" y="46"/>
                  </a:cubicBezTo>
                  <a:cubicBezTo>
                    <a:pt x="44" y="47"/>
                    <a:pt x="45" y="49"/>
                    <a:pt x="48" y="50"/>
                  </a:cubicBezTo>
                  <a:cubicBezTo>
                    <a:pt x="48" y="49"/>
                    <a:pt x="50" y="48"/>
                    <a:pt x="50" y="47"/>
                  </a:cubicBezTo>
                  <a:cubicBezTo>
                    <a:pt x="50" y="47"/>
                    <a:pt x="50" y="45"/>
                    <a:pt x="51" y="44"/>
                  </a:cubicBezTo>
                  <a:cubicBezTo>
                    <a:pt x="51" y="44"/>
                    <a:pt x="50" y="46"/>
                    <a:pt x="50" y="46"/>
                  </a:cubicBezTo>
                  <a:cubicBezTo>
                    <a:pt x="50" y="46"/>
                    <a:pt x="50" y="47"/>
                    <a:pt x="50" y="47"/>
                  </a:cubicBezTo>
                  <a:cubicBezTo>
                    <a:pt x="50" y="47"/>
                    <a:pt x="51" y="47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1" y="45"/>
                    <a:pt x="52" y="45"/>
                    <a:pt x="52" y="44"/>
                  </a:cubicBezTo>
                  <a:cubicBezTo>
                    <a:pt x="52" y="44"/>
                    <a:pt x="51" y="44"/>
                    <a:pt x="50" y="44"/>
                  </a:cubicBezTo>
                  <a:cubicBezTo>
                    <a:pt x="50" y="44"/>
                    <a:pt x="50" y="44"/>
                    <a:pt x="50" y="44"/>
                  </a:cubicBezTo>
                  <a:close/>
                  <a:moveTo>
                    <a:pt x="34" y="47"/>
                  </a:moveTo>
                  <a:cubicBezTo>
                    <a:pt x="33" y="47"/>
                    <a:pt x="33" y="47"/>
                    <a:pt x="32" y="47"/>
                  </a:cubicBezTo>
                  <a:cubicBezTo>
                    <a:pt x="32" y="47"/>
                    <a:pt x="31" y="47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8"/>
                    <a:pt x="34" y="48"/>
                    <a:pt x="35" y="48"/>
                  </a:cubicBezTo>
                  <a:cubicBezTo>
                    <a:pt x="34" y="48"/>
                    <a:pt x="32" y="48"/>
                    <a:pt x="31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3" y="50"/>
                    <a:pt x="35" y="51"/>
                    <a:pt x="36" y="51"/>
                  </a:cubicBezTo>
                  <a:cubicBezTo>
                    <a:pt x="36" y="52"/>
                    <a:pt x="32" y="50"/>
                    <a:pt x="31" y="50"/>
                  </a:cubicBezTo>
                  <a:cubicBezTo>
                    <a:pt x="31" y="51"/>
                    <a:pt x="31" y="52"/>
                    <a:pt x="31" y="52"/>
                  </a:cubicBezTo>
                  <a:cubicBezTo>
                    <a:pt x="32" y="53"/>
                    <a:pt x="33" y="53"/>
                    <a:pt x="34" y="54"/>
                  </a:cubicBezTo>
                  <a:cubicBezTo>
                    <a:pt x="35" y="54"/>
                    <a:pt x="36" y="54"/>
                    <a:pt x="37" y="54"/>
                  </a:cubicBezTo>
                  <a:cubicBezTo>
                    <a:pt x="39" y="54"/>
                    <a:pt x="40" y="54"/>
                    <a:pt x="41" y="53"/>
                  </a:cubicBezTo>
                  <a:cubicBezTo>
                    <a:pt x="42" y="53"/>
                    <a:pt x="44" y="52"/>
                    <a:pt x="45" y="52"/>
                  </a:cubicBezTo>
                  <a:cubicBezTo>
                    <a:pt x="46" y="51"/>
                    <a:pt x="47" y="50"/>
                    <a:pt x="47" y="50"/>
                  </a:cubicBezTo>
                  <a:cubicBezTo>
                    <a:pt x="45" y="49"/>
                    <a:pt x="43" y="48"/>
                    <a:pt x="42" y="46"/>
                  </a:cubicBezTo>
                  <a:cubicBezTo>
                    <a:pt x="41" y="46"/>
                    <a:pt x="41" y="46"/>
                    <a:pt x="40" y="46"/>
                  </a:cubicBezTo>
                  <a:cubicBezTo>
                    <a:pt x="41" y="47"/>
                    <a:pt x="42" y="47"/>
                    <a:pt x="43" y="47"/>
                  </a:cubicBezTo>
                  <a:cubicBezTo>
                    <a:pt x="43" y="47"/>
                    <a:pt x="43" y="48"/>
                    <a:pt x="43" y="48"/>
                  </a:cubicBezTo>
                  <a:cubicBezTo>
                    <a:pt x="42" y="47"/>
                    <a:pt x="40" y="46"/>
                    <a:pt x="40" y="46"/>
                  </a:cubicBezTo>
                  <a:cubicBezTo>
                    <a:pt x="39" y="47"/>
                    <a:pt x="39" y="47"/>
                    <a:pt x="38" y="47"/>
                  </a:cubicBezTo>
                  <a:cubicBezTo>
                    <a:pt x="37" y="47"/>
                    <a:pt x="36" y="47"/>
                    <a:pt x="35" y="47"/>
                  </a:cubicBezTo>
                  <a:cubicBezTo>
                    <a:pt x="38" y="48"/>
                    <a:pt x="42" y="48"/>
                    <a:pt x="45" y="49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2" y="48"/>
                    <a:pt x="39" y="48"/>
                    <a:pt x="36" y="47"/>
                  </a:cubicBezTo>
                  <a:cubicBezTo>
                    <a:pt x="37" y="48"/>
                    <a:pt x="38" y="48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8" y="49"/>
                    <a:pt x="35" y="47"/>
                    <a:pt x="35" y="47"/>
                  </a:cubicBezTo>
                  <a:cubicBezTo>
                    <a:pt x="35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lose/>
                  <a:moveTo>
                    <a:pt x="29" y="48"/>
                  </a:moveTo>
                  <a:cubicBezTo>
                    <a:pt x="29" y="48"/>
                    <a:pt x="29" y="47"/>
                    <a:pt x="29" y="47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8" y="49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20" y="50"/>
                  </a:moveTo>
                  <a:cubicBezTo>
                    <a:pt x="20" y="50"/>
                    <a:pt x="20" y="50"/>
                    <a:pt x="20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1" y="51"/>
                    <a:pt x="21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8" y="49"/>
                  </a:move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lose/>
                  <a:moveTo>
                    <a:pt x="16" y="51"/>
                  </a:moveTo>
                  <a:cubicBezTo>
                    <a:pt x="16" y="51"/>
                    <a:pt x="17" y="51"/>
                    <a:pt x="17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28" y="50"/>
                  </a:move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1"/>
                    <a:pt x="29" y="51"/>
                  </a:cubicBezTo>
                  <a:cubicBezTo>
                    <a:pt x="29" y="51"/>
                    <a:pt x="29" y="52"/>
                    <a:pt x="28" y="52"/>
                  </a:cubicBezTo>
                  <a:cubicBezTo>
                    <a:pt x="28" y="51"/>
                    <a:pt x="28" y="51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lose/>
                  <a:moveTo>
                    <a:pt x="21" y="52"/>
                  </a:moveTo>
                  <a:cubicBezTo>
                    <a:pt x="20" y="52"/>
                    <a:pt x="20" y="51"/>
                    <a:pt x="19" y="51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1"/>
                    <a:pt x="21" y="51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2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lose/>
                  <a:moveTo>
                    <a:pt x="22" y="51"/>
                  </a:moveTo>
                  <a:cubicBezTo>
                    <a:pt x="23" y="51"/>
                    <a:pt x="23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1"/>
                    <a:pt x="23" y="52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lose/>
                  <a:moveTo>
                    <a:pt x="25" y="51"/>
                  </a:moveTo>
                  <a:cubicBezTo>
                    <a:pt x="26" y="51"/>
                    <a:pt x="27" y="51"/>
                    <a:pt x="28" y="50"/>
                  </a:cubicBezTo>
                  <a:cubicBezTo>
                    <a:pt x="28" y="51"/>
                    <a:pt x="28" y="51"/>
                    <a:pt x="28" y="52"/>
                  </a:cubicBezTo>
                  <a:cubicBezTo>
                    <a:pt x="28" y="52"/>
                    <a:pt x="27" y="53"/>
                    <a:pt x="26" y="53"/>
                  </a:cubicBezTo>
                  <a:cubicBezTo>
                    <a:pt x="26" y="52"/>
                    <a:pt x="25" y="52"/>
                    <a:pt x="25" y="52"/>
                  </a:cubicBezTo>
                  <a:cubicBezTo>
                    <a:pt x="25" y="52"/>
                    <a:pt x="24" y="52"/>
                    <a:pt x="24" y="51"/>
                  </a:cubicBezTo>
                  <a:cubicBezTo>
                    <a:pt x="24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4" y="51"/>
                  </a:move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lose/>
                  <a:moveTo>
                    <a:pt x="23" y="52"/>
                  </a:moveTo>
                  <a:cubicBezTo>
                    <a:pt x="23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  <a:moveTo>
                    <a:pt x="24" y="52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5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lose/>
                  <a:moveTo>
                    <a:pt x="23" y="52"/>
                  </a:moveTo>
                  <a:cubicBezTo>
                    <a:pt x="23" y="52"/>
                    <a:pt x="23" y="52"/>
                    <a:pt x="24" y="52"/>
                  </a:cubicBezTo>
                  <a:cubicBezTo>
                    <a:pt x="24" y="52"/>
                    <a:pt x="25" y="52"/>
                    <a:pt x="25" y="53"/>
                  </a:cubicBezTo>
                  <a:cubicBezTo>
                    <a:pt x="24" y="53"/>
                    <a:pt x="24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  <a:moveTo>
                    <a:pt x="25" y="52"/>
                  </a:moveTo>
                  <a:cubicBezTo>
                    <a:pt x="25" y="52"/>
                    <a:pt x="26" y="53"/>
                    <a:pt x="26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lose/>
                  <a:moveTo>
                    <a:pt x="48" y="50"/>
                  </a:move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  <a:moveTo>
                    <a:pt x="48" y="50"/>
                  </a:moveTo>
                  <a:cubicBezTo>
                    <a:pt x="49" y="50"/>
                    <a:pt x="50" y="49"/>
                    <a:pt x="51" y="49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  <a:moveTo>
                    <a:pt x="48" y="50"/>
                  </a:moveTo>
                  <a:cubicBezTo>
                    <a:pt x="47" y="50"/>
                    <a:pt x="47" y="50"/>
                    <a:pt x="47" y="51"/>
                  </a:cubicBezTo>
                  <a:cubicBezTo>
                    <a:pt x="47" y="51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4"/>
            <p:cNvSpPr>
              <a:spLocks noEditPoints="1"/>
            </p:cNvSpPr>
            <p:nvPr/>
          </p:nvSpPr>
          <p:spPr bwMode="auto">
            <a:xfrm>
              <a:off x="2971800" y="280988"/>
              <a:ext cx="366713" cy="295275"/>
            </a:xfrm>
            <a:custGeom>
              <a:avLst/>
              <a:gdLst>
                <a:gd name="T0" fmla="*/ 132 w 231"/>
                <a:gd name="T1" fmla="*/ 186 h 186"/>
                <a:gd name="T2" fmla="*/ 85 w 231"/>
                <a:gd name="T3" fmla="*/ 167 h 186"/>
                <a:gd name="T4" fmla="*/ 85 w 231"/>
                <a:gd name="T5" fmla="*/ 150 h 186"/>
                <a:gd name="T6" fmla="*/ 85 w 231"/>
                <a:gd name="T7" fmla="*/ 133 h 186"/>
                <a:gd name="T8" fmla="*/ 85 w 231"/>
                <a:gd name="T9" fmla="*/ 117 h 186"/>
                <a:gd name="T10" fmla="*/ 85 w 231"/>
                <a:gd name="T11" fmla="*/ 100 h 186"/>
                <a:gd name="T12" fmla="*/ 85 w 231"/>
                <a:gd name="T13" fmla="*/ 83 h 186"/>
                <a:gd name="T14" fmla="*/ 85 w 231"/>
                <a:gd name="T15" fmla="*/ 65 h 186"/>
                <a:gd name="T16" fmla="*/ 85 w 231"/>
                <a:gd name="T17" fmla="*/ 48 h 186"/>
                <a:gd name="T18" fmla="*/ 104 w 231"/>
                <a:gd name="T19" fmla="*/ 167 h 186"/>
                <a:gd name="T20" fmla="*/ 104 w 231"/>
                <a:gd name="T21" fmla="*/ 150 h 186"/>
                <a:gd name="T22" fmla="*/ 104 w 231"/>
                <a:gd name="T23" fmla="*/ 133 h 186"/>
                <a:gd name="T24" fmla="*/ 104 w 231"/>
                <a:gd name="T25" fmla="*/ 117 h 186"/>
                <a:gd name="T26" fmla="*/ 104 w 231"/>
                <a:gd name="T27" fmla="*/ 100 h 186"/>
                <a:gd name="T28" fmla="*/ 104 w 231"/>
                <a:gd name="T29" fmla="*/ 83 h 186"/>
                <a:gd name="T30" fmla="*/ 104 w 231"/>
                <a:gd name="T31" fmla="*/ 65 h 186"/>
                <a:gd name="T32" fmla="*/ 104 w 231"/>
                <a:gd name="T33" fmla="*/ 48 h 186"/>
                <a:gd name="T34" fmla="*/ 125 w 231"/>
                <a:gd name="T35" fmla="*/ 167 h 186"/>
                <a:gd name="T36" fmla="*/ 125 w 231"/>
                <a:gd name="T37" fmla="*/ 150 h 186"/>
                <a:gd name="T38" fmla="*/ 125 w 231"/>
                <a:gd name="T39" fmla="*/ 133 h 186"/>
                <a:gd name="T40" fmla="*/ 125 w 231"/>
                <a:gd name="T41" fmla="*/ 117 h 186"/>
                <a:gd name="T42" fmla="*/ 125 w 231"/>
                <a:gd name="T43" fmla="*/ 100 h 186"/>
                <a:gd name="T44" fmla="*/ 125 w 231"/>
                <a:gd name="T45" fmla="*/ 83 h 186"/>
                <a:gd name="T46" fmla="*/ 125 w 231"/>
                <a:gd name="T47" fmla="*/ 65 h 186"/>
                <a:gd name="T48" fmla="*/ 99 w 231"/>
                <a:gd name="T49" fmla="*/ 0 h 186"/>
                <a:gd name="T50" fmla="*/ 4 w 231"/>
                <a:gd name="T51" fmla="*/ 121 h 186"/>
                <a:gd name="T52" fmla="*/ 4 w 231"/>
                <a:gd name="T53" fmla="*/ 145 h 186"/>
                <a:gd name="T54" fmla="*/ 4 w 231"/>
                <a:gd name="T55" fmla="*/ 96 h 186"/>
                <a:gd name="T56" fmla="*/ 4 w 231"/>
                <a:gd name="T57" fmla="*/ 171 h 186"/>
                <a:gd name="T58" fmla="*/ 16 w 231"/>
                <a:gd name="T59" fmla="*/ 171 h 186"/>
                <a:gd name="T60" fmla="*/ 40 w 231"/>
                <a:gd name="T61" fmla="*/ 121 h 186"/>
                <a:gd name="T62" fmla="*/ 40 w 231"/>
                <a:gd name="T63" fmla="*/ 145 h 186"/>
                <a:gd name="T64" fmla="*/ 40 w 231"/>
                <a:gd name="T65" fmla="*/ 96 h 186"/>
                <a:gd name="T66" fmla="*/ 40 w 231"/>
                <a:gd name="T67" fmla="*/ 171 h 186"/>
                <a:gd name="T68" fmla="*/ 28 w 231"/>
                <a:gd name="T69" fmla="*/ 121 h 186"/>
                <a:gd name="T70" fmla="*/ 28 w 231"/>
                <a:gd name="T71" fmla="*/ 145 h 186"/>
                <a:gd name="T72" fmla="*/ 28 w 231"/>
                <a:gd name="T73" fmla="*/ 96 h 186"/>
                <a:gd name="T74" fmla="*/ 28 w 231"/>
                <a:gd name="T75" fmla="*/ 171 h 186"/>
                <a:gd name="T76" fmla="*/ 16 w 231"/>
                <a:gd name="T77" fmla="*/ 121 h 186"/>
                <a:gd name="T78" fmla="*/ 16 w 231"/>
                <a:gd name="T79" fmla="*/ 145 h 186"/>
                <a:gd name="T80" fmla="*/ 16 w 231"/>
                <a:gd name="T81" fmla="*/ 96 h 186"/>
                <a:gd name="T82" fmla="*/ 54 w 231"/>
                <a:gd name="T83" fmla="*/ 186 h 186"/>
                <a:gd name="T84" fmla="*/ 125 w 231"/>
                <a:gd name="T85" fmla="*/ 48 h 186"/>
                <a:gd name="T86" fmla="*/ 149 w 231"/>
                <a:gd name="T87" fmla="*/ 121 h 186"/>
                <a:gd name="T88" fmla="*/ 149 w 231"/>
                <a:gd name="T89" fmla="*/ 145 h 186"/>
                <a:gd name="T90" fmla="*/ 149 w 231"/>
                <a:gd name="T91" fmla="*/ 171 h 186"/>
                <a:gd name="T92" fmla="*/ 170 w 231"/>
                <a:gd name="T93" fmla="*/ 171 h 186"/>
                <a:gd name="T94" fmla="*/ 208 w 231"/>
                <a:gd name="T95" fmla="*/ 121 h 186"/>
                <a:gd name="T96" fmla="*/ 208 w 231"/>
                <a:gd name="T97" fmla="*/ 145 h 186"/>
                <a:gd name="T98" fmla="*/ 208 w 231"/>
                <a:gd name="T99" fmla="*/ 171 h 186"/>
                <a:gd name="T100" fmla="*/ 189 w 231"/>
                <a:gd name="T101" fmla="*/ 121 h 186"/>
                <a:gd name="T102" fmla="*/ 189 w 231"/>
                <a:gd name="T103" fmla="*/ 145 h 186"/>
                <a:gd name="T104" fmla="*/ 189 w 231"/>
                <a:gd name="T105" fmla="*/ 171 h 186"/>
                <a:gd name="T106" fmla="*/ 170 w 231"/>
                <a:gd name="T107" fmla="*/ 121 h 186"/>
                <a:gd name="T108" fmla="*/ 170 w 231"/>
                <a:gd name="T109" fmla="*/ 145 h 186"/>
                <a:gd name="T110" fmla="*/ 231 w 231"/>
                <a:gd name="T111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1" h="186">
                  <a:moveTo>
                    <a:pt x="132" y="186"/>
                  </a:moveTo>
                  <a:lnTo>
                    <a:pt x="64" y="186"/>
                  </a:lnTo>
                  <a:lnTo>
                    <a:pt x="64" y="41"/>
                  </a:lnTo>
                  <a:lnTo>
                    <a:pt x="132" y="41"/>
                  </a:lnTo>
                  <a:lnTo>
                    <a:pt x="132" y="186"/>
                  </a:lnTo>
                  <a:lnTo>
                    <a:pt x="132" y="186"/>
                  </a:lnTo>
                  <a:lnTo>
                    <a:pt x="132" y="186"/>
                  </a:lnTo>
                  <a:close/>
                  <a:moveTo>
                    <a:pt x="85" y="167"/>
                  </a:moveTo>
                  <a:lnTo>
                    <a:pt x="85" y="178"/>
                  </a:lnTo>
                  <a:lnTo>
                    <a:pt x="73" y="178"/>
                  </a:lnTo>
                  <a:lnTo>
                    <a:pt x="73" y="167"/>
                  </a:lnTo>
                  <a:lnTo>
                    <a:pt x="85" y="167"/>
                  </a:lnTo>
                  <a:lnTo>
                    <a:pt x="85" y="167"/>
                  </a:lnTo>
                  <a:lnTo>
                    <a:pt x="85" y="167"/>
                  </a:lnTo>
                  <a:close/>
                  <a:moveTo>
                    <a:pt x="85" y="150"/>
                  </a:moveTo>
                  <a:lnTo>
                    <a:pt x="85" y="162"/>
                  </a:lnTo>
                  <a:lnTo>
                    <a:pt x="73" y="162"/>
                  </a:lnTo>
                  <a:lnTo>
                    <a:pt x="73" y="150"/>
                  </a:lnTo>
                  <a:lnTo>
                    <a:pt x="85" y="150"/>
                  </a:lnTo>
                  <a:lnTo>
                    <a:pt x="85" y="150"/>
                  </a:lnTo>
                  <a:lnTo>
                    <a:pt x="85" y="150"/>
                  </a:lnTo>
                  <a:close/>
                  <a:moveTo>
                    <a:pt x="85" y="133"/>
                  </a:moveTo>
                  <a:lnTo>
                    <a:pt x="85" y="145"/>
                  </a:lnTo>
                  <a:lnTo>
                    <a:pt x="73" y="145"/>
                  </a:lnTo>
                  <a:lnTo>
                    <a:pt x="73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close/>
                  <a:moveTo>
                    <a:pt x="85" y="117"/>
                  </a:moveTo>
                  <a:lnTo>
                    <a:pt x="85" y="128"/>
                  </a:lnTo>
                  <a:lnTo>
                    <a:pt x="73" y="128"/>
                  </a:lnTo>
                  <a:lnTo>
                    <a:pt x="73" y="117"/>
                  </a:lnTo>
                  <a:lnTo>
                    <a:pt x="85" y="117"/>
                  </a:lnTo>
                  <a:lnTo>
                    <a:pt x="85" y="117"/>
                  </a:lnTo>
                  <a:lnTo>
                    <a:pt x="85" y="117"/>
                  </a:lnTo>
                  <a:close/>
                  <a:moveTo>
                    <a:pt x="85" y="100"/>
                  </a:moveTo>
                  <a:lnTo>
                    <a:pt x="85" y="112"/>
                  </a:lnTo>
                  <a:lnTo>
                    <a:pt x="73" y="112"/>
                  </a:lnTo>
                  <a:lnTo>
                    <a:pt x="73" y="100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100"/>
                  </a:lnTo>
                  <a:close/>
                  <a:moveTo>
                    <a:pt x="85" y="83"/>
                  </a:moveTo>
                  <a:lnTo>
                    <a:pt x="85" y="95"/>
                  </a:lnTo>
                  <a:lnTo>
                    <a:pt x="73" y="95"/>
                  </a:lnTo>
                  <a:lnTo>
                    <a:pt x="73" y="83"/>
                  </a:lnTo>
                  <a:lnTo>
                    <a:pt x="85" y="83"/>
                  </a:lnTo>
                  <a:lnTo>
                    <a:pt x="85" y="83"/>
                  </a:lnTo>
                  <a:lnTo>
                    <a:pt x="85" y="83"/>
                  </a:lnTo>
                  <a:close/>
                  <a:moveTo>
                    <a:pt x="85" y="65"/>
                  </a:moveTo>
                  <a:lnTo>
                    <a:pt x="85" y="77"/>
                  </a:lnTo>
                  <a:lnTo>
                    <a:pt x="73" y="77"/>
                  </a:lnTo>
                  <a:lnTo>
                    <a:pt x="73" y="65"/>
                  </a:lnTo>
                  <a:lnTo>
                    <a:pt x="85" y="65"/>
                  </a:lnTo>
                  <a:lnTo>
                    <a:pt x="85" y="65"/>
                  </a:lnTo>
                  <a:lnTo>
                    <a:pt x="85" y="65"/>
                  </a:lnTo>
                  <a:close/>
                  <a:moveTo>
                    <a:pt x="85" y="48"/>
                  </a:moveTo>
                  <a:lnTo>
                    <a:pt x="85" y="60"/>
                  </a:lnTo>
                  <a:lnTo>
                    <a:pt x="73" y="60"/>
                  </a:lnTo>
                  <a:lnTo>
                    <a:pt x="73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5" y="48"/>
                  </a:lnTo>
                  <a:close/>
                  <a:moveTo>
                    <a:pt x="104" y="167"/>
                  </a:moveTo>
                  <a:lnTo>
                    <a:pt x="104" y="178"/>
                  </a:lnTo>
                  <a:lnTo>
                    <a:pt x="92" y="178"/>
                  </a:lnTo>
                  <a:lnTo>
                    <a:pt x="92" y="167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7"/>
                  </a:lnTo>
                  <a:close/>
                  <a:moveTo>
                    <a:pt x="104" y="150"/>
                  </a:moveTo>
                  <a:lnTo>
                    <a:pt x="104" y="162"/>
                  </a:lnTo>
                  <a:lnTo>
                    <a:pt x="92" y="162"/>
                  </a:lnTo>
                  <a:lnTo>
                    <a:pt x="92" y="150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4" y="150"/>
                  </a:lnTo>
                  <a:close/>
                  <a:moveTo>
                    <a:pt x="104" y="133"/>
                  </a:moveTo>
                  <a:lnTo>
                    <a:pt x="104" y="145"/>
                  </a:lnTo>
                  <a:lnTo>
                    <a:pt x="92" y="145"/>
                  </a:lnTo>
                  <a:lnTo>
                    <a:pt x="92" y="133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4" y="133"/>
                  </a:lnTo>
                  <a:close/>
                  <a:moveTo>
                    <a:pt x="104" y="117"/>
                  </a:moveTo>
                  <a:lnTo>
                    <a:pt x="104" y="128"/>
                  </a:lnTo>
                  <a:lnTo>
                    <a:pt x="92" y="128"/>
                  </a:lnTo>
                  <a:lnTo>
                    <a:pt x="92" y="117"/>
                  </a:lnTo>
                  <a:lnTo>
                    <a:pt x="104" y="117"/>
                  </a:lnTo>
                  <a:lnTo>
                    <a:pt x="104" y="117"/>
                  </a:lnTo>
                  <a:lnTo>
                    <a:pt x="104" y="117"/>
                  </a:lnTo>
                  <a:close/>
                  <a:moveTo>
                    <a:pt x="104" y="100"/>
                  </a:moveTo>
                  <a:lnTo>
                    <a:pt x="104" y="112"/>
                  </a:lnTo>
                  <a:lnTo>
                    <a:pt x="92" y="112"/>
                  </a:lnTo>
                  <a:lnTo>
                    <a:pt x="92" y="100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04" y="100"/>
                  </a:lnTo>
                  <a:close/>
                  <a:moveTo>
                    <a:pt x="104" y="83"/>
                  </a:moveTo>
                  <a:lnTo>
                    <a:pt x="104" y="95"/>
                  </a:lnTo>
                  <a:lnTo>
                    <a:pt x="92" y="95"/>
                  </a:lnTo>
                  <a:lnTo>
                    <a:pt x="92" y="83"/>
                  </a:lnTo>
                  <a:lnTo>
                    <a:pt x="104" y="83"/>
                  </a:lnTo>
                  <a:lnTo>
                    <a:pt x="104" y="83"/>
                  </a:lnTo>
                  <a:lnTo>
                    <a:pt x="104" y="83"/>
                  </a:lnTo>
                  <a:close/>
                  <a:moveTo>
                    <a:pt x="104" y="65"/>
                  </a:moveTo>
                  <a:lnTo>
                    <a:pt x="104" y="77"/>
                  </a:lnTo>
                  <a:lnTo>
                    <a:pt x="92" y="77"/>
                  </a:lnTo>
                  <a:lnTo>
                    <a:pt x="92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4" y="65"/>
                  </a:lnTo>
                  <a:close/>
                  <a:moveTo>
                    <a:pt x="104" y="48"/>
                  </a:moveTo>
                  <a:lnTo>
                    <a:pt x="104" y="60"/>
                  </a:lnTo>
                  <a:lnTo>
                    <a:pt x="92" y="60"/>
                  </a:lnTo>
                  <a:lnTo>
                    <a:pt x="92" y="48"/>
                  </a:lnTo>
                  <a:lnTo>
                    <a:pt x="104" y="48"/>
                  </a:lnTo>
                  <a:lnTo>
                    <a:pt x="104" y="48"/>
                  </a:lnTo>
                  <a:lnTo>
                    <a:pt x="104" y="48"/>
                  </a:lnTo>
                  <a:close/>
                  <a:moveTo>
                    <a:pt x="125" y="167"/>
                  </a:moveTo>
                  <a:lnTo>
                    <a:pt x="125" y="178"/>
                  </a:lnTo>
                  <a:lnTo>
                    <a:pt x="111" y="178"/>
                  </a:lnTo>
                  <a:lnTo>
                    <a:pt x="111" y="167"/>
                  </a:lnTo>
                  <a:lnTo>
                    <a:pt x="125" y="167"/>
                  </a:lnTo>
                  <a:lnTo>
                    <a:pt x="125" y="167"/>
                  </a:lnTo>
                  <a:lnTo>
                    <a:pt x="125" y="167"/>
                  </a:lnTo>
                  <a:close/>
                  <a:moveTo>
                    <a:pt x="125" y="150"/>
                  </a:moveTo>
                  <a:lnTo>
                    <a:pt x="125" y="162"/>
                  </a:lnTo>
                  <a:lnTo>
                    <a:pt x="111" y="162"/>
                  </a:lnTo>
                  <a:lnTo>
                    <a:pt x="111" y="150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5" y="150"/>
                  </a:lnTo>
                  <a:close/>
                  <a:moveTo>
                    <a:pt x="125" y="133"/>
                  </a:moveTo>
                  <a:lnTo>
                    <a:pt x="125" y="145"/>
                  </a:lnTo>
                  <a:lnTo>
                    <a:pt x="111" y="145"/>
                  </a:lnTo>
                  <a:lnTo>
                    <a:pt x="111" y="133"/>
                  </a:lnTo>
                  <a:lnTo>
                    <a:pt x="125" y="133"/>
                  </a:lnTo>
                  <a:lnTo>
                    <a:pt x="125" y="133"/>
                  </a:lnTo>
                  <a:lnTo>
                    <a:pt x="125" y="133"/>
                  </a:lnTo>
                  <a:close/>
                  <a:moveTo>
                    <a:pt x="125" y="117"/>
                  </a:moveTo>
                  <a:lnTo>
                    <a:pt x="125" y="128"/>
                  </a:lnTo>
                  <a:lnTo>
                    <a:pt x="111" y="128"/>
                  </a:lnTo>
                  <a:lnTo>
                    <a:pt x="111" y="117"/>
                  </a:lnTo>
                  <a:lnTo>
                    <a:pt x="125" y="117"/>
                  </a:lnTo>
                  <a:lnTo>
                    <a:pt x="125" y="117"/>
                  </a:lnTo>
                  <a:lnTo>
                    <a:pt x="125" y="117"/>
                  </a:lnTo>
                  <a:close/>
                  <a:moveTo>
                    <a:pt x="125" y="100"/>
                  </a:moveTo>
                  <a:lnTo>
                    <a:pt x="125" y="112"/>
                  </a:lnTo>
                  <a:lnTo>
                    <a:pt x="111" y="112"/>
                  </a:lnTo>
                  <a:lnTo>
                    <a:pt x="111" y="100"/>
                  </a:lnTo>
                  <a:lnTo>
                    <a:pt x="125" y="100"/>
                  </a:lnTo>
                  <a:lnTo>
                    <a:pt x="125" y="100"/>
                  </a:lnTo>
                  <a:lnTo>
                    <a:pt x="125" y="100"/>
                  </a:lnTo>
                  <a:close/>
                  <a:moveTo>
                    <a:pt x="125" y="83"/>
                  </a:moveTo>
                  <a:lnTo>
                    <a:pt x="125" y="95"/>
                  </a:lnTo>
                  <a:lnTo>
                    <a:pt x="111" y="95"/>
                  </a:lnTo>
                  <a:lnTo>
                    <a:pt x="111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5" y="83"/>
                  </a:lnTo>
                  <a:close/>
                  <a:moveTo>
                    <a:pt x="125" y="65"/>
                  </a:moveTo>
                  <a:lnTo>
                    <a:pt x="125" y="77"/>
                  </a:lnTo>
                  <a:lnTo>
                    <a:pt x="111" y="77"/>
                  </a:lnTo>
                  <a:lnTo>
                    <a:pt x="111" y="65"/>
                  </a:lnTo>
                  <a:lnTo>
                    <a:pt x="125" y="65"/>
                  </a:lnTo>
                  <a:lnTo>
                    <a:pt x="125" y="65"/>
                  </a:lnTo>
                  <a:lnTo>
                    <a:pt x="125" y="65"/>
                  </a:lnTo>
                  <a:close/>
                  <a:moveTo>
                    <a:pt x="99" y="0"/>
                  </a:moveTo>
                  <a:lnTo>
                    <a:pt x="115" y="20"/>
                  </a:lnTo>
                  <a:lnTo>
                    <a:pt x="132" y="39"/>
                  </a:lnTo>
                  <a:lnTo>
                    <a:pt x="99" y="39"/>
                  </a:lnTo>
                  <a:lnTo>
                    <a:pt x="66" y="39"/>
                  </a:lnTo>
                  <a:lnTo>
                    <a:pt x="82" y="2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0"/>
                  </a:lnTo>
                  <a:close/>
                  <a:moveTo>
                    <a:pt x="4" y="121"/>
                  </a:moveTo>
                  <a:lnTo>
                    <a:pt x="4" y="131"/>
                  </a:lnTo>
                  <a:lnTo>
                    <a:pt x="14" y="131"/>
                  </a:lnTo>
                  <a:lnTo>
                    <a:pt x="14" y="121"/>
                  </a:lnTo>
                  <a:lnTo>
                    <a:pt x="4" y="121"/>
                  </a:lnTo>
                  <a:lnTo>
                    <a:pt x="4" y="121"/>
                  </a:lnTo>
                  <a:lnTo>
                    <a:pt x="4" y="121"/>
                  </a:lnTo>
                  <a:close/>
                  <a:moveTo>
                    <a:pt x="4" y="145"/>
                  </a:moveTo>
                  <a:lnTo>
                    <a:pt x="4" y="155"/>
                  </a:lnTo>
                  <a:lnTo>
                    <a:pt x="14" y="155"/>
                  </a:lnTo>
                  <a:lnTo>
                    <a:pt x="14" y="145"/>
                  </a:lnTo>
                  <a:lnTo>
                    <a:pt x="4" y="145"/>
                  </a:lnTo>
                  <a:lnTo>
                    <a:pt x="4" y="145"/>
                  </a:lnTo>
                  <a:lnTo>
                    <a:pt x="4" y="145"/>
                  </a:lnTo>
                  <a:close/>
                  <a:moveTo>
                    <a:pt x="4" y="96"/>
                  </a:moveTo>
                  <a:lnTo>
                    <a:pt x="4" y="105"/>
                  </a:lnTo>
                  <a:lnTo>
                    <a:pt x="14" y="105"/>
                  </a:lnTo>
                  <a:lnTo>
                    <a:pt x="1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close/>
                  <a:moveTo>
                    <a:pt x="4" y="171"/>
                  </a:moveTo>
                  <a:lnTo>
                    <a:pt x="4" y="181"/>
                  </a:lnTo>
                  <a:lnTo>
                    <a:pt x="14" y="181"/>
                  </a:lnTo>
                  <a:lnTo>
                    <a:pt x="1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close/>
                  <a:moveTo>
                    <a:pt x="16" y="171"/>
                  </a:moveTo>
                  <a:lnTo>
                    <a:pt x="16" y="181"/>
                  </a:lnTo>
                  <a:lnTo>
                    <a:pt x="26" y="181"/>
                  </a:lnTo>
                  <a:lnTo>
                    <a:pt x="26" y="171"/>
                  </a:lnTo>
                  <a:lnTo>
                    <a:pt x="16" y="171"/>
                  </a:lnTo>
                  <a:lnTo>
                    <a:pt x="16" y="171"/>
                  </a:lnTo>
                  <a:lnTo>
                    <a:pt x="16" y="171"/>
                  </a:lnTo>
                  <a:close/>
                  <a:moveTo>
                    <a:pt x="40" y="121"/>
                  </a:moveTo>
                  <a:lnTo>
                    <a:pt x="40" y="131"/>
                  </a:lnTo>
                  <a:lnTo>
                    <a:pt x="51" y="131"/>
                  </a:lnTo>
                  <a:lnTo>
                    <a:pt x="51" y="121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0" y="121"/>
                  </a:lnTo>
                  <a:close/>
                  <a:moveTo>
                    <a:pt x="40" y="145"/>
                  </a:moveTo>
                  <a:lnTo>
                    <a:pt x="40" y="155"/>
                  </a:lnTo>
                  <a:lnTo>
                    <a:pt x="51" y="155"/>
                  </a:lnTo>
                  <a:lnTo>
                    <a:pt x="51" y="145"/>
                  </a:lnTo>
                  <a:lnTo>
                    <a:pt x="40" y="145"/>
                  </a:lnTo>
                  <a:lnTo>
                    <a:pt x="40" y="145"/>
                  </a:lnTo>
                  <a:lnTo>
                    <a:pt x="40" y="145"/>
                  </a:lnTo>
                  <a:close/>
                  <a:moveTo>
                    <a:pt x="40" y="96"/>
                  </a:moveTo>
                  <a:lnTo>
                    <a:pt x="40" y="105"/>
                  </a:lnTo>
                  <a:lnTo>
                    <a:pt x="51" y="105"/>
                  </a:lnTo>
                  <a:lnTo>
                    <a:pt x="51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96"/>
                  </a:lnTo>
                  <a:close/>
                  <a:moveTo>
                    <a:pt x="40" y="171"/>
                  </a:moveTo>
                  <a:lnTo>
                    <a:pt x="40" y="181"/>
                  </a:lnTo>
                  <a:lnTo>
                    <a:pt x="51" y="181"/>
                  </a:lnTo>
                  <a:lnTo>
                    <a:pt x="51" y="171"/>
                  </a:lnTo>
                  <a:lnTo>
                    <a:pt x="40" y="171"/>
                  </a:lnTo>
                  <a:lnTo>
                    <a:pt x="40" y="171"/>
                  </a:lnTo>
                  <a:lnTo>
                    <a:pt x="40" y="171"/>
                  </a:lnTo>
                  <a:close/>
                  <a:moveTo>
                    <a:pt x="28" y="121"/>
                  </a:moveTo>
                  <a:lnTo>
                    <a:pt x="28" y="131"/>
                  </a:lnTo>
                  <a:lnTo>
                    <a:pt x="38" y="131"/>
                  </a:lnTo>
                  <a:lnTo>
                    <a:pt x="38" y="121"/>
                  </a:lnTo>
                  <a:lnTo>
                    <a:pt x="28" y="121"/>
                  </a:lnTo>
                  <a:lnTo>
                    <a:pt x="28" y="121"/>
                  </a:lnTo>
                  <a:lnTo>
                    <a:pt x="28" y="121"/>
                  </a:lnTo>
                  <a:close/>
                  <a:moveTo>
                    <a:pt x="28" y="145"/>
                  </a:moveTo>
                  <a:lnTo>
                    <a:pt x="28" y="155"/>
                  </a:lnTo>
                  <a:lnTo>
                    <a:pt x="38" y="155"/>
                  </a:lnTo>
                  <a:lnTo>
                    <a:pt x="38" y="145"/>
                  </a:lnTo>
                  <a:lnTo>
                    <a:pt x="28" y="145"/>
                  </a:lnTo>
                  <a:lnTo>
                    <a:pt x="28" y="145"/>
                  </a:lnTo>
                  <a:lnTo>
                    <a:pt x="28" y="145"/>
                  </a:lnTo>
                  <a:close/>
                  <a:moveTo>
                    <a:pt x="28" y="96"/>
                  </a:moveTo>
                  <a:lnTo>
                    <a:pt x="28" y="105"/>
                  </a:lnTo>
                  <a:lnTo>
                    <a:pt x="38" y="105"/>
                  </a:lnTo>
                  <a:lnTo>
                    <a:pt x="3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close/>
                  <a:moveTo>
                    <a:pt x="28" y="171"/>
                  </a:moveTo>
                  <a:lnTo>
                    <a:pt x="28" y="181"/>
                  </a:lnTo>
                  <a:lnTo>
                    <a:pt x="38" y="181"/>
                  </a:lnTo>
                  <a:lnTo>
                    <a:pt x="38" y="171"/>
                  </a:lnTo>
                  <a:lnTo>
                    <a:pt x="28" y="171"/>
                  </a:lnTo>
                  <a:lnTo>
                    <a:pt x="28" y="171"/>
                  </a:lnTo>
                  <a:lnTo>
                    <a:pt x="28" y="171"/>
                  </a:lnTo>
                  <a:close/>
                  <a:moveTo>
                    <a:pt x="16" y="121"/>
                  </a:moveTo>
                  <a:lnTo>
                    <a:pt x="16" y="131"/>
                  </a:lnTo>
                  <a:lnTo>
                    <a:pt x="26" y="131"/>
                  </a:lnTo>
                  <a:lnTo>
                    <a:pt x="26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6" y="121"/>
                  </a:lnTo>
                  <a:close/>
                  <a:moveTo>
                    <a:pt x="16" y="145"/>
                  </a:moveTo>
                  <a:lnTo>
                    <a:pt x="16" y="155"/>
                  </a:lnTo>
                  <a:lnTo>
                    <a:pt x="26" y="155"/>
                  </a:lnTo>
                  <a:lnTo>
                    <a:pt x="26" y="145"/>
                  </a:lnTo>
                  <a:lnTo>
                    <a:pt x="16" y="145"/>
                  </a:lnTo>
                  <a:lnTo>
                    <a:pt x="16" y="145"/>
                  </a:lnTo>
                  <a:lnTo>
                    <a:pt x="16" y="145"/>
                  </a:lnTo>
                  <a:close/>
                  <a:moveTo>
                    <a:pt x="16" y="96"/>
                  </a:moveTo>
                  <a:lnTo>
                    <a:pt x="16" y="105"/>
                  </a:lnTo>
                  <a:lnTo>
                    <a:pt x="26" y="105"/>
                  </a:lnTo>
                  <a:lnTo>
                    <a:pt x="2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close/>
                  <a:moveTo>
                    <a:pt x="54" y="186"/>
                  </a:moveTo>
                  <a:lnTo>
                    <a:pt x="0" y="186"/>
                  </a:lnTo>
                  <a:lnTo>
                    <a:pt x="0" y="91"/>
                  </a:lnTo>
                  <a:lnTo>
                    <a:pt x="54" y="91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4" y="186"/>
                  </a:lnTo>
                  <a:close/>
                  <a:moveTo>
                    <a:pt x="125" y="48"/>
                  </a:moveTo>
                  <a:lnTo>
                    <a:pt x="125" y="60"/>
                  </a:lnTo>
                  <a:lnTo>
                    <a:pt x="111" y="60"/>
                  </a:lnTo>
                  <a:lnTo>
                    <a:pt x="111" y="48"/>
                  </a:lnTo>
                  <a:lnTo>
                    <a:pt x="125" y="48"/>
                  </a:lnTo>
                  <a:lnTo>
                    <a:pt x="125" y="48"/>
                  </a:lnTo>
                  <a:lnTo>
                    <a:pt x="125" y="48"/>
                  </a:lnTo>
                  <a:close/>
                  <a:moveTo>
                    <a:pt x="149" y="121"/>
                  </a:moveTo>
                  <a:lnTo>
                    <a:pt x="149" y="131"/>
                  </a:lnTo>
                  <a:lnTo>
                    <a:pt x="165" y="131"/>
                  </a:lnTo>
                  <a:lnTo>
                    <a:pt x="165" y="121"/>
                  </a:lnTo>
                  <a:lnTo>
                    <a:pt x="149" y="121"/>
                  </a:lnTo>
                  <a:lnTo>
                    <a:pt x="149" y="121"/>
                  </a:lnTo>
                  <a:lnTo>
                    <a:pt x="149" y="121"/>
                  </a:lnTo>
                  <a:close/>
                  <a:moveTo>
                    <a:pt x="149" y="145"/>
                  </a:moveTo>
                  <a:lnTo>
                    <a:pt x="149" y="155"/>
                  </a:lnTo>
                  <a:lnTo>
                    <a:pt x="165" y="155"/>
                  </a:lnTo>
                  <a:lnTo>
                    <a:pt x="165" y="145"/>
                  </a:lnTo>
                  <a:lnTo>
                    <a:pt x="149" y="145"/>
                  </a:lnTo>
                  <a:lnTo>
                    <a:pt x="149" y="145"/>
                  </a:lnTo>
                  <a:lnTo>
                    <a:pt x="149" y="145"/>
                  </a:lnTo>
                  <a:close/>
                  <a:moveTo>
                    <a:pt x="149" y="171"/>
                  </a:moveTo>
                  <a:lnTo>
                    <a:pt x="149" y="181"/>
                  </a:lnTo>
                  <a:lnTo>
                    <a:pt x="165" y="181"/>
                  </a:lnTo>
                  <a:lnTo>
                    <a:pt x="165" y="171"/>
                  </a:lnTo>
                  <a:lnTo>
                    <a:pt x="149" y="171"/>
                  </a:lnTo>
                  <a:lnTo>
                    <a:pt x="149" y="171"/>
                  </a:lnTo>
                  <a:lnTo>
                    <a:pt x="149" y="171"/>
                  </a:lnTo>
                  <a:close/>
                  <a:moveTo>
                    <a:pt x="170" y="171"/>
                  </a:moveTo>
                  <a:lnTo>
                    <a:pt x="170" y="181"/>
                  </a:lnTo>
                  <a:lnTo>
                    <a:pt x="184" y="181"/>
                  </a:lnTo>
                  <a:lnTo>
                    <a:pt x="184" y="171"/>
                  </a:lnTo>
                  <a:lnTo>
                    <a:pt x="170" y="171"/>
                  </a:lnTo>
                  <a:lnTo>
                    <a:pt x="170" y="171"/>
                  </a:lnTo>
                  <a:lnTo>
                    <a:pt x="170" y="171"/>
                  </a:lnTo>
                  <a:close/>
                  <a:moveTo>
                    <a:pt x="208" y="121"/>
                  </a:moveTo>
                  <a:lnTo>
                    <a:pt x="208" y="131"/>
                  </a:lnTo>
                  <a:lnTo>
                    <a:pt x="224" y="131"/>
                  </a:lnTo>
                  <a:lnTo>
                    <a:pt x="224" y="121"/>
                  </a:lnTo>
                  <a:lnTo>
                    <a:pt x="208" y="121"/>
                  </a:lnTo>
                  <a:lnTo>
                    <a:pt x="208" y="121"/>
                  </a:lnTo>
                  <a:lnTo>
                    <a:pt x="208" y="121"/>
                  </a:lnTo>
                  <a:close/>
                  <a:moveTo>
                    <a:pt x="208" y="145"/>
                  </a:moveTo>
                  <a:lnTo>
                    <a:pt x="208" y="155"/>
                  </a:lnTo>
                  <a:lnTo>
                    <a:pt x="224" y="155"/>
                  </a:lnTo>
                  <a:lnTo>
                    <a:pt x="224" y="14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08" y="145"/>
                  </a:lnTo>
                  <a:close/>
                  <a:moveTo>
                    <a:pt x="208" y="171"/>
                  </a:moveTo>
                  <a:lnTo>
                    <a:pt x="208" y="181"/>
                  </a:lnTo>
                  <a:lnTo>
                    <a:pt x="224" y="181"/>
                  </a:lnTo>
                  <a:lnTo>
                    <a:pt x="224" y="171"/>
                  </a:lnTo>
                  <a:lnTo>
                    <a:pt x="208" y="171"/>
                  </a:lnTo>
                  <a:lnTo>
                    <a:pt x="208" y="171"/>
                  </a:lnTo>
                  <a:lnTo>
                    <a:pt x="208" y="171"/>
                  </a:lnTo>
                  <a:close/>
                  <a:moveTo>
                    <a:pt x="189" y="121"/>
                  </a:moveTo>
                  <a:lnTo>
                    <a:pt x="189" y="131"/>
                  </a:lnTo>
                  <a:lnTo>
                    <a:pt x="205" y="131"/>
                  </a:lnTo>
                  <a:lnTo>
                    <a:pt x="205" y="121"/>
                  </a:lnTo>
                  <a:lnTo>
                    <a:pt x="189" y="121"/>
                  </a:lnTo>
                  <a:lnTo>
                    <a:pt x="189" y="121"/>
                  </a:lnTo>
                  <a:lnTo>
                    <a:pt x="189" y="121"/>
                  </a:lnTo>
                  <a:close/>
                  <a:moveTo>
                    <a:pt x="189" y="145"/>
                  </a:moveTo>
                  <a:lnTo>
                    <a:pt x="189" y="155"/>
                  </a:lnTo>
                  <a:lnTo>
                    <a:pt x="205" y="155"/>
                  </a:lnTo>
                  <a:lnTo>
                    <a:pt x="205" y="145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5"/>
                  </a:lnTo>
                  <a:close/>
                  <a:moveTo>
                    <a:pt x="189" y="171"/>
                  </a:moveTo>
                  <a:lnTo>
                    <a:pt x="189" y="181"/>
                  </a:lnTo>
                  <a:lnTo>
                    <a:pt x="205" y="181"/>
                  </a:lnTo>
                  <a:lnTo>
                    <a:pt x="205" y="171"/>
                  </a:lnTo>
                  <a:lnTo>
                    <a:pt x="189" y="171"/>
                  </a:lnTo>
                  <a:lnTo>
                    <a:pt x="189" y="171"/>
                  </a:lnTo>
                  <a:lnTo>
                    <a:pt x="189" y="171"/>
                  </a:lnTo>
                  <a:close/>
                  <a:moveTo>
                    <a:pt x="170" y="121"/>
                  </a:moveTo>
                  <a:lnTo>
                    <a:pt x="170" y="131"/>
                  </a:lnTo>
                  <a:lnTo>
                    <a:pt x="184" y="131"/>
                  </a:lnTo>
                  <a:lnTo>
                    <a:pt x="184" y="121"/>
                  </a:lnTo>
                  <a:lnTo>
                    <a:pt x="170" y="121"/>
                  </a:lnTo>
                  <a:lnTo>
                    <a:pt x="170" y="121"/>
                  </a:lnTo>
                  <a:lnTo>
                    <a:pt x="170" y="121"/>
                  </a:lnTo>
                  <a:close/>
                  <a:moveTo>
                    <a:pt x="170" y="145"/>
                  </a:moveTo>
                  <a:lnTo>
                    <a:pt x="170" y="155"/>
                  </a:lnTo>
                  <a:lnTo>
                    <a:pt x="184" y="155"/>
                  </a:lnTo>
                  <a:lnTo>
                    <a:pt x="184" y="145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0" y="145"/>
                  </a:lnTo>
                  <a:close/>
                  <a:moveTo>
                    <a:pt x="231" y="186"/>
                  </a:moveTo>
                  <a:lnTo>
                    <a:pt x="142" y="186"/>
                  </a:lnTo>
                  <a:lnTo>
                    <a:pt x="142" y="116"/>
                  </a:lnTo>
                  <a:lnTo>
                    <a:pt x="231" y="116"/>
                  </a:lnTo>
                  <a:lnTo>
                    <a:pt x="231" y="186"/>
                  </a:lnTo>
                  <a:lnTo>
                    <a:pt x="231" y="186"/>
                  </a:lnTo>
                  <a:lnTo>
                    <a:pt x="231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5"/>
            <p:cNvSpPr>
              <a:spLocks noEditPoints="1"/>
            </p:cNvSpPr>
            <p:nvPr/>
          </p:nvSpPr>
          <p:spPr bwMode="auto">
            <a:xfrm>
              <a:off x="3568700" y="474663"/>
              <a:ext cx="139700" cy="112713"/>
            </a:xfrm>
            <a:custGeom>
              <a:avLst/>
              <a:gdLst>
                <a:gd name="T0" fmla="*/ 0 w 88"/>
                <a:gd name="T1" fmla="*/ 71 h 71"/>
                <a:gd name="T2" fmla="*/ 88 w 88"/>
                <a:gd name="T3" fmla="*/ 0 h 71"/>
                <a:gd name="T4" fmla="*/ 88 w 88"/>
                <a:gd name="T5" fmla="*/ 71 h 71"/>
                <a:gd name="T6" fmla="*/ 28 w 88"/>
                <a:gd name="T7" fmla="*/ 30 h 71"/>
                <a:gd name="T8" fmla="*/ 42 w 88"/>
                <a:gd name="T9" fmla="*/ 40 h 71"/>
                <a:gd name="T10" fmla="*/ 28 w 88"/>
                <a:gd name="T11" fmla="*/ 30 h 71"/>
                <a:gd name="T12" fmla="*/ 28 w 88"/>
                <a:gd name="T13" fmla="*/ 30 h 71"/>
                <a:gd name="T14" fmla="*/ 28 w 88"/>
                <a:gd name="T15" fmla="*/ 16 h 71"/>
                <a:gd name="T16" fmla="*/ 42 w 88"/>
                <a:gd name="T17" fmla="*/ 6 h 71"/>
                <a:gd name="T18" fmla="*/ 28 w 88"/>
                <a:gd name="T19" fmla="*/ 6 h 71"/>
                <a:gd name="T20" fmla="*/ 47 w 88"/>
                <a:gd name="T21" fmla="*/ 56 h 71"/>
                <a:gd name="T22" fmla="*/ 61 w 88"/>
                <a:gd name="T23" fmla="*/ 66 h 71"/>
                <a:gd name="T24" fmla="*/ 47 w 88"/>
                <a:gd name="T25" fmla="*/ 56 h 71"/>
                <a:gd name="T26" fmla="*/ 47 w 88"/>
                <a:gd name="T27" fmla="*/ 56 h 71"/>
                <a:gd name="T28" fmla="*/ 47 w 88"/>
                <a:gd name="T29" fmla="*/ 40 h 71"/>
                <a:gd name="T30" fmla="*/ 61 w 88"/>
                <a:gd name="T31" fmla="*/ 30 h 71"/>
                <a:gd name="T32" fmla="*/ 47 w 88"/>
                <a:gd name="T33" fmla="*/ 30 h 71"/>
                <a:gd name="T34" fmla="*/ 47 w 88"/>
                <a:gd name="T35" fmla="*/ 6 h 71"/>
                <a:gd name="T36" fmla="*/ 61 w 88"/>
                <a:gd name="T37" fmla="*/ 16 h 71"/>
                <a:gd name="T38" fmla="*/ 47 w 88"/>
                <a:gd name="T39" fmla="*/ 6 h 71"/>
                <a:gd name="T40" fmla="*/ 47 w 88"/>
                <a:gd name="T41" fmla="*/ 6 h 71"/>
                <a:gd name="T42" fmla="*/ 66 w 88"/>
                <a:gd name="T43" fmla="*/ 66 h 71"/>
                <a:gd name="T44" fmla="*/ 81 w 88"/>
                <a:gd name="T45" fmla="*/ 56 h 71"/>
                <a:gd name="T46" fmla="*/ 66 w 88"/>
                <a:gd name="T47" fmla="*/ 56 h 71"/>
                <a:gd name="T48" fmla="*/ 66 w 88"/>
                <a:gd name="T49" fmla="*/ 30 h 71"/>
                <a:gd name="T50" fmla="*/ 81 w 88"/>
                <a:gd name="T51" fmla="*/ 40 h 71"/>
                <a:gd name="T52" fmla="*/ 66 w 88"/>
                <a:gd name="T53" fmla="*/ 30 h 71"/>
                <a:gd name="T54" fmla="*/ 66 w 88"/>
                <a:gd name="T55" fmla="*/ 30 h 71"/>
                <a:gd name="T56" fmla="*/ 66 w 88"/>
                <a:gd name="T57" fmla="*/ 16 h 71"/>
                <a:gd name="T58" fmla="*/ 81 w 88"/>
                <a:gd name="T59" fmla="*/ 6 h 71"/>
                <a:gd name="T60" fmla="*/ 66 w 88"/>
                <a:gd name="T61" fmla="*/ 6 h 71"/>
                <a:gd name="T62" fmla="*/ 28 w 88"/>
                <a:gd name="T63" fmla="*/ 56 h 71"/>
                <a:gd name="T64" fmla="*/ 42 w 88"/>
                <a:gd name="T65" fmla="*/ 66 h 71"/>
                <a:gd name="T66" fmla="*/ 28 w 88"/>
                <a:gd name="T67" fmla="*/ 56 h 71"/>
                <a:gd name="T68" fmla="*/ 28 w 88"/>
                <a:gd name="T69" fmla="*/ 56 h 71"/>
                <a:gd name="T70" fmla="*/ 7 w 88"/>
                <a:gd name="T71" fmla="*/ 66 h 71"/>
                <a:gd name="T72" fmla="*/ 23 w 88"/>
                <a:gd name="T73" fmla="*/ 56 h 71"/>
                <a:gd name="T74" fmla="*/ 7 w 88"/>
                <a:gd name="T75" fmla="*/ 56 h 71"/>
                <a:gd name="T76" fmla="*/ 7 w 88"/>
                <a:gd name="T77" fmla="*/ 30 h 71"/>
                <a:gd name="T78" fmla="*/ 23 w 88"/>
                <a:gd name="T79" fmla="*/ 40 h 71"/>
                <a:gd name="T80" fmla="*/ 7 w 88"/>
                <a:gd name="T81" fmla="*/ 30 h 71"/>
                <a:gd name="T82" fmla="*/ 7 w 88"/>
                <a:gd name="T83" fmla="*/ 30 h 71"/>
                <a:gd name="T84" fmla="*/ 7 w 88"/>
                <a:gd name="T85" fmla="*/ 16 h 71"/>
                <a:gd name="T86" fmla="*/ 23 w 88"/>
                <a:gd name="T87" fmla="*/ 6 h 71"/>
                <a:gd name="T88" fmla="*/ 7 w 88"/>
                <a:gd name="T89" fmla="*/ 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" h="71">
                  <a:moveTo>
                    <a:pt x="88" y="71"/>
                  </a:moveTo>
                  <a:lnTo>
                    <a:pt x="0" y="71"/>
                  </a:lnTo>
                  <a:lnTo>
                    <a:pt x="0" y="0"/>
                  </a:lnTo>
                  <a:lnTo>
                    <a:pt x="88" y="0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88" y="71"/>
                  </a:lnTo>
                  <a:close/>
                  <a:moveTo>
                    <a:pt x="28" y="30"/>
                  </a:moveTo>
                  <a:lnTo>
                    <a:pt x="28" y="40"/>
                  </a:lnTo>
                  <a:lnTo>
                    <a:pt x="42" y="40"/>
                  </a:lnTo>
                  <a:lnTo>
                    <a:pt x="42" y="30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30"/>
                  </a:lnTo>
                  <a:close/>
                  <a:moveTo>
                    <a:pt x="28" y="6"/>
                  </a:moveTo>
                  <a:lnTo>
                    <a:pt x="28" y="16"/>
                  </a:lnTo>
                  <a:lnTo>
                    <a:pt x="42" y="16"/>
                  </a:lnTo>
                  <a:lnTo>
                    <a:pt x="42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47" y="56"/>
                  </a:moveTo>
                  <a:lnTo>
                    <a:pt x="47" y="66"/>
                  </a:lnTo>
                  <a:lnTo>
                    <a:pt x="61" y="66"/>
                  </a:lnTo>
                  <a:lnTo>
                    <a:pt x="61" y="56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47" y="56"/>
                  </a:lnTo>
                  <a:close/>
                  <a:moveTo>
                    <a:pt x="47" y="30"/>
                  </a:moveTo>
                  <a:lnTo>
                    <a:pt x="47" y="40"/>
                  </a:lnTo>
                  <a:lnTo>
                    <a:pt x="61" y="40"/>
                  </a:lnTo>
                  <a:lnTo>
                    <a:pt x="61" y="30"/>
                  </a:lnTo>
                  <a:lnTo>
                    <a:pt x="47" y="30"/>
                  </a:lnTo>
                  <a:lnTo>
                    <a:pt x="47" y="30"/>
                  </a:lnTo>
                  <a:lnTo>
                    <a:pt x="47" y="30"/>
                  </a:lnTo>
                  <a:close/>
                  <a:moveTo>
                    <a:pt x="47" y="6"/>
                  </a:moveTo>
                  <a:lnTo>
                    <a:pt x="47" y="16"/>
                  </a:lnTo>
                  <a:lnTo>
                    <a:pt x="61" y="16"/>
                  </a:lnTo>
                  <a:lnTo>
                    <a:pt x="61" y="6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47" y="6"/>
                  </a:lnTo>
                  <a:close/>
                  <a:moveTo>
                    <a:pt x="66" y="56"/>
                  </a:moveTo>
                  <a:lnTo>
                    <a:pt x="66" y="66"/>
                  </a:lnTo>
                  <a:lnTo>
                    <a:pt x="81" y="66"/>
                  </a:lnTo>
                  <a:lnTo>
                    <a:pt x="81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6" y="56"/>
                  </a:lnTo>
                  <a:close/>
                  <a:moveTo>
                    <a:pt x="66" y="30"/>
                  </a:moveTo>
                  <a:lnTo>
                    <a:pt x="66" y="40"/>
                  </a:lnTo>
                  <a:lnTo>
                    <a:pt x="81" y="40"/>
                  </a:lnTo>
                  <a:lnTo>
                    <a:pt x="81" y="30"/>
                  </a:lnTo>
                  <a:lnTo>
                    <a:pt x="66" y="30"/>
                  </a:lnTo>
                  <a:lnTo>
                    <a:pt x="66" y="30"/>
                  </a:lnTo>
                  <a:lnTo>
                    <a:pt x="66" y="30"/>
                  </a:lnTo>
                  <a:close/>
                  <a:moveTo>
                    <a:pt x="66" y="6"/>
                  </a:moveTo>
                  <a:lnTo>
                    <a:pt x="66" y="16"/>
                  </a:lnTo>
                  <a:lnTo>
                    <a:pt x="81" y="16"/>
                  </a:lnTo>
                  <a:lnTo>
                    <a:pt x="81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close/>
                  <a:moveTo>
                    <a:pt x="28" y="56"/>
                  </a:moveTo>
                  <a:lnTo>
                    <a:pt x="28" y="66"/>
                  </a:lnTo>
                  <a:lnTo>
                    <a:pt x="42" y="66"/>
                  </a:lnTo>
                  <a:lnTo>
                    <a:pt x="42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8" y="56"/>
                  </a:lnTo>
                  <a:close/>
                  <a:moveTo>
                    <a:pt x="7" y="56"/>
                  </a:moveTo>
                  <a:lnTo>
                    <a:pt x="7" y="66"/>
                  </a:lnTo>
                  <a:lnTo>
                    <a:pt x="23" y="66"/>
                  </a:lnTo>
                  <a:lnTo>
                    <a:pt x="23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close/>
                  <a:moveTo>
                    <a:pt x="7" y="30"/>
                  </a:moveTo>
                  <a:lnTo>
                    <a:pt x="7" y="40"/>
                  </a:lnTo>
                  <a:lnTo>
                    <a:pt x="23" y="40"/>
                  </a:lnTo>
                  <a:lnTo>
                    <a:pt x="23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close/>
                  <a:moveTo>
                    <a:pt x="7" y="6"/>
                  </a:moveTo>
                  <a:lnTo>
                    <a:pt x="7" y="16"/>
                  </a:lnTo>
                  <a:lnTo>
                    <a:pt x="23" y="16"/>
                  </a:lnTo>
                  <a:lnTo>
                    <a:pt x="23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6"/>
            <p:cNvSpPr>
              <a:spLocks noEditPoints="1"/>
            </p:cNvSpPr>
            <p:nvPr/>
          </p:nvSpPr>
          <p:spPr bwMode="auto">
            <a:xfrm>
              <a:off x="3365500" y="433388"/>
              <a:ext cx="85725" cy="152400"/>
            </a:xfrm>
            <a:custGeom>
              <a:avLst/>
              <a:gdLst>
                <a:gd name="T0" fmla="*/ 0 w 54"/>
                <a:gd name="T1" fmla="*/ 96 h 96"/>
                <a:gd name="T2" fmla="*/ 54 w 54"/>
                <a:gd name="T3" fmla="*/ 0 h 96"/>
                <a:gd name="T4" fmla="*/ 54 w 54"/>
                <a:gd name="T5" fmla="*/ 96 h 96"/>
                <a:gd name="T6" fmla="*/ 17 w 54"/>
                <a:gd name="T7" fmla="*/ 6 h 96"/>
                <a:gd name="T8" fmla="*/ 26 w 54"/>
                <a:gd name="T9" fmla="*/ 14 h 96"/>
                <a:gd name="T10" fmla="*/ 17 w 54"/>
                <a:gd name="T11" fmla="*/ 6 h 96"/>
                <a:gd name="T12" fmla="*/ 17 w 54"/>
                <a:gd name="T13" fmla="*/ 6 h 96"/>
                <a:gd name="T14" fmla="*/ 17 w 54"/>
                <a:gd name="T15" fmla="*/ 65 h 96"/>
                <a:gd name="T16" fmla="*/ 26 w 54"/>
                <a:gd name="T17" fmla="*/ 54 h 96"/>
                <a:gd name="T18" fmla="*/ 17 w 54"/>
                <a:gd name="T19" fmla="*/ 54 h 96"/>
                <a:gd name="T20" fmla="*/ 17 w 54"/>
                <a:gd name="T21" fmla="*/ 30 h 96"/>
                <a:gd name="T22" fmla="*/ 26 w 54"/>
                <a:gd name="T23" fmla="*/ 40 h 96"/>
                <a:gd name="T24" fmla="*/ 17 w 54"/>
                <a:gd name="T25" fmla="*/ 30 h 96"/>
                <a:gd name="T26" fmla="*/ 17 w 54"/>
                <a:gd name="T27" fmla="*/ 30 h 96"/>
                <a:gd name="T28" fmla="*/ 28 w 54"/>
                <a:gd name="T29" fmla="*/ 90 h 96"/>
                <a:gd name="T30" fmla="*/ 38 w 54"/>
                <a:gd name="T31" fmla="*/ 80 h 96"/>
                <a:gd name="T32" fmla="*/ 28 w 54"/>
                <a:gd name="T33" fmla="*/ 80 h 96"/>
                <a:gd name="T34" fmla="*/ 28 w 54"/>
                <a:gd name="T35" fmla="*/ 6 h 96"/>
                <a:gd name="T36" fmla="*/ 38 w 54"/>
                <a:gd name="T37" fmla="*/ 14 h 96"/>
                <a:gd name="T38" fmla="*/ 28 w 54"/>
                <a:gd name="T39" fmla="*/ 6 h 96"/>
                <a:gd name="T40" fmla="*/ 28 w 54"/>
                <a:gd name="T41" fmla="*/ 6 h 96"/>
                <a:gd name="T42" fmla="*/ 28 w 54"/>
                <a:gd name="T43" fmla="*/ 65 h 96"/>
                <a:gd name="T44" fmla="*/ 38 w 54"/>
                <a:gd name="T45" fmla="*/ 54 h 96"/>
                <a:gd name="T46" fmla="*/ 28 w 54"/>
                <a:gd name="T47" fmla="*/ 54 h 96"/>
                <a:gd name="T48" fmla="*/ 28 w 54"/>
                <a:gd name="T49" fmla="*/ 30 h 96"/>
                <a:gd name="T50" fmla="*/ 38 w 54"/>
                <a:gd name="T51" fmla="*/ 40 h 96"/>
                <a:gd name="T52" fmla="*/ 28 w 54"/>
                <a:gd name="T53" fmla="*/ 30 h 96"/>
                <a:gd name="T54" fmla="*/ 28 w 54"/>
                <a:gd name="T55" fmla="*/ 30 h 96"/>
                <a:gd name="T56" fmla="*/ 40 w 54"/>
                <a:gd name="T57" fmla="*/ 90 h 96"/>
                <a:gd name="T58" fmla="*/ 50 w 54"/>
                <a:gd name="T59" fmla="*/ 80 h 96"/>
                <a:gd name="T60" fmla="*/ 40 w 54"/>
                <a:gd name="T61" fmla="*/ 80 h 96"/>
                <a:gd name="T62" fmla="*/ 40 w 54"/>
                <a:gd name="T63" fmla="*/ 6 h 96"/>
                <a:gd name="T64" fmla="*/ 50 w 54"/>
                <a:gd name="T65" fmla="*/ 14 h 96"/>
                <a:gd name="T66" fmla="*/ 40 w 54"/>
                <a:gd name="T67" fmla="*/ 6 h 96"/>
                <a:gd name="T68" fmla="*/ 40 w 54"/>
                <a:gd name="T69" fmla="*/ 6 h 96"/>
                <a:gd name="T70" fmla="*/ 40 w 54"/>
                <a:gd name="T71" fmla="*/ 65 h 96"/>
                <a:gd name="T72" fmla="*/ 50 w 54"/>
                <a:gd name="T73" fmla="*/ 54 h 96"/>
                <a:gd name="T74" fmla="*/ 40 w 54"/>
                <a:gd name="T75" fmla="*/ 54 h 96"/>
                <a:gd name="T76" fmla="*/ 40 w 54"/>
                <a:gd name="T77" fmla="*/ 30 h 96"/>
                <a:gd name="T78" fmla="*/ 50 w 54"/>
                <a:gd name="T79" fmla="*/ 40 h 96"/>
                <a:gd name="T80" fmla="*/ 40 w 54"/>
                <a:gd name="T81" fmla="*/ 30 h 96"/>
                <a:gd name="T82" fmla="*/ 40 w 54"/>
                <a:gd name="T83" fmla="*/ 30 h 96"/>
                <a:gd name="T84" fmla="*/ 17 w 54"/>
                <a:gd name="T85" fmla="*/ 90 h 96"/>
                <a:gd name="T86" fmla="*/ 26 w 54"/>
                <a:gd name="T87" fmla="*/ 80 h 96"/>
                <a:gd name="T88" fmla="*/ 17 w 54"/>
                <a:gd name="T89" fmla="*/ 80 h 96"/>
                <a:gd name="T90" fmla="*/ 3 w 54"/>
                <a:gd name="T91" fmla="*/ 80 h 96"/>
                <a:gd name="T92" fmla="*/ 14 w 54"/>
                <a:gd name="T93" fmla="*/ 90 h 96"/>
                <a:gd name="T94" fmla="*/ 3 w 54"/>
                <a:gd name="T95" fmla="*/ 80 h 96"/>
                <a:gd name="T96" fmla="*/ 3 w 54"/>
                <a:gd name="T97" fmla="*/ 80 h 96"/>
                <a:gd name="T98" fmla="*/ 3 w 54"/>
                <a:gd name="T99" fmla="*/ 14 h 96"/>
                <a:gd name="T100" fmla="*/ 14 w 54"/>
                <a:gd name="T101" fmla="*/ 6 h 96"/>
                <a:gd name="T102" fmla="*/ 3 w 54"/>
                <a:gd name="T103" fmla="*/ 6 h 96"/>
                <a:gd name="T104" fmla="*/ 3 w 54"/>
                <a:gd name="T105" fmla="*/ 54 h 96"/>
                <a:gd name="T106" fmla="*/ 14 w 54"/>
                <a:gd name="T107" fmla="*/ 65 h 96"/>
                <a:gd name="T108" fmla="*/ 3 w 54"/>
                <a:gd name="T109" fmla="*/ 54 h 96"/>
                <a:gd name="T110" fmla="*/ 3 w 54"/>
                <a:gd name="T111" fmla="*/ 54 h 96"/>
                <a:gd name="T112" fmla="*/ 3 w 54"/>
                <a:gd name="T113" fmla="*/ 40 h 96"/>
                <a:gd name="T114" fmla="*/ 14 w 54"/>
                <a:gd name="T115" fmla="*/ 30 h 96"/>
                <a:gd name="T116" fmla="*/ 3 w 54"/>
                <a:gd name="T117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" h="96">
                  <a:moveTo>
                    <a:pt x="54" y="96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4" y="96"/>
                  </a:lnTo>
                  <a:close/>
                  <a:moveTo>
                    <a:pt x="17" y="6"/>
                  </a:moveTo>
                  <a:lnTo>
                    <a:pt x="17" y="14"/>
                  </a:lnTo>
                  <a:lnTo>
                    <a:pt x="26" y="14"/>
                  </a:lnTo>
                  <a:lnTo>
                    <a:pt x="26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close/>
                  <a:moveTo>
                    <a:pt x="17" y="54"/>
                  </a:moveTo>
                  <a:lnTo>
                    <a:pt x="17" y="65"/>
                  </a:lnTo>
                  <a:lnTo>
                    <a:pt x="26" y="65"/>
                  </a:lnTo>
                  <a:lnTo>
                    <a:pt x="26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4"/>
                  </a:lnTo>
                  <a:close/>
                  <a:moveTo>
                    <a:pt x="17" y="30"/>
                  </a:moveTo>
                  <a:lnTo>
                    <a:pt x="17" y="40"/>
                  </a:lnTo>
                  <a:lnTo>
                    <a:pt x="26" y="40"/>
                  </a:lnTo>
                  <a:lnTo>
                    <a:pt x="2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28" y="80"/>
                  </a:moveTo>
                  <a:lnTo>
                    <a:pt x="28" y="90"/>
                  </a:lnTo>
                  <a:lnTo>
                    <a:pt x="38" y="90"/>
                  </a:lnTo>
                  <a:lnTo>
                    <a:pt x="38" y="80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28" y="80"/>
                  </a:lnTo>
                  <a:close/>
                  <a:moveTo>
                    <a:pt x="28" y="6"/>
                  </a:moveTo>
                  <a:lnTo>
                    <a:pt x="28" y="14"/>
                  </a:lnTo>
                  <a:lnTo>
                    <a:pt x="38" y="14"/>
                  </a:lnTo>
                  <a:lnTo>
                    <a:pt x="3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close/>
                  <a:moveTo>
                    <a:pt x="28" y="54"/>
                  </a:moveTo>
                  <a:lnTo>
                    <a:pt x="28" y="65"/>
                  </a:lnTo>
                  <a:lnTo>
                    <a:pt x="38" y="65"/>
                  </a:lnTo>
                  <a:lnTo>
                    <a:pt x="3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close/>
                  <a:moveTo>
                    <a:pt x="28" y="30"/>
                  </a:moveTo>
                  <a:lnTo>
                    <a:pt x="28" y="40"/>
                  </a:lnTo>
                  <a:lnTo>
                    <a:pt x="38" y="40"/>
                  </a:lnTo>
                  <a:lnTo>
                    <a:pt x="38" y="30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30"/>
                  </a:lnTo>
                  <a:close/>
                  <a:moveTo>
                    <a:pt x="40" y="80"/>
                  </a:moveTo>
                  <a:lnTo>
                    <a:pt x="40" y="90"/>
                  </a:lnTo>
                  <a:lnTo>
                    <a:pt x="50" y="90"/>
                  </a:lnTo>
                  <a:lnTo>
                    <a:pt x="50" y="80"/>
                  </a:lnTo>
                  <a:lnTo>
                    <a:pt x="40" y="80"/>
                  </a:lnTo>
                  <a:lnTo>
                    <a:pt x="40" y="80"/>
                  </a:lnTo>
                  <a:lnTo>
                    <a:pt x="40" y="80"/>
                  </a:lnTo>
                  <a:close/>
                  <a:moveTo>
                    <a:pt x="40" y="6"/>
                  </a:moveTo>
                  <a:lnTo>
                    <a:pt x="40" y="14"/>
                  </a:lnTo>
                  <a:lnTo>
                    <a:pt x="50" y="14"/>
                  </a:lnTo>
                  <a:lnTo>
                    <a:pt x="5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close/>
                  <a:moveTo>
                    <a:pt x="40" y="54"/>
                  </a:moveTo>
                  <a:lnTo>
                    <a:pt x="40" y="65"/>
                  </a:lnTo>
                  <a:lnTo>
                    <a:pt x="50" y="65"/>
                  </a:lnTo>
                  <a:lnTo>
                    <a:pt x="50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54"/>
                  </a:lnTo>
                  <a:close/>
                  <a:moveTo>
                    <a:pt x="40" y="30"/>
                  </a:moveTo>
                  <a:lnTo>
                    <a:pt x="40" y="40"/>
                  </a:lnTo>
                  <a:lnTo>
                    <a:pt x="50" y="40"/>
                  </a:lnTo>
                  <a:lnTo>
                    <a:pt x="50" y="30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40" y="30"/>
                  </a:lnTo>
                  <a:close/>
                  <a:moveTo>
                    <a:pt x="17" y="80"/>
                  </a:moveTo>
                  <a:lnTo>
                    <a:pt x="17" y="90"/>
                  </a:lnTo>
                  <a:lnTo>
                    <a:pt x="26" y="90"/>
                  </a:lnTo>
                  <a:lnTo>
                    <a:pt x="26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7" y="80"/>
                  </a:lnTo>
                  <a:close/>
                  <a:moveTo>
                    <a:pt x="3" y="80"/>
                  </a:moveTo>
                  <a:lnTo>
                    <a:pt x="3" y="90"/>
                  </a:lnTo>
                  <a:lnTo>
                    <a:pt x="14" y="90"/>
                  </a:lnTo>
                  <a:lnTo>
                    <a:pt x="14" y="80"/>
                  </a:lnTo>
                  <a:lnTo>
                    <a:pt x="3" y="80"/>
                  </a:lnTo>
                  <a:lnTo>
                    <a:pt x="3" y="80"/>
                  </a:lnTo>
                  <a:lnTo>
                    <a:pt x="3" y="80"/>
                  </a:lnTo>
                  <a:close/>
                  <a:moveTo>
                    <a:pt x="3" y="6"/>
                  </a:moveTo>
                  <a:lnTo>
                    <a:pt x="3" y="14"/>
                  </a:lnTo>
                  <a:lnTo>
                    <a:pt x="14" y="14"/>
                  </a:lnTo>
                  <a:lnTo>
                    <a:pt x="14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6"/>
                  </a:lnTo>
                  <a:close/>
                  <a:moveTo>
                    <a:pt x="3" y="54"/>
                  </a:moveTo>
                  <a:lnTo>
                    <a:pt x="3" y="65"/>
                  </a:lnTo>
                  <a:lnTo>
                    <a:pt x="14" y="65"/>
                  </a:lnTo>
                  <a:lnTo>
                    <a:pt x="14" y="54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3" y="54"/>
                  </a:lnTo>
                  <a:close/>
                  <a:moveTo>
                    <a:pt x="3" y="30"/>
                  </a:moveTo>
                  <a:lnTo>
                    <a:pt x="3" y="40"/>
                  </a:lnTo>
                  <a:lnTo>
                    <a:pt x="14" y="40"/>
                  </a:lnTo>
                  <a:lnTo>
                    <a:pt x="14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7"/>
            <p:cNvSpPr>
              <a:spLocks noEditPoints="1"/>
            </p:cNvSpPr>
            <p:nvPr/>
          </p:nvSpPr>
          <p:spPr bwMode="auto">
            <a:xfrm>
              <a:off x="1997075" y="322263"/>
              <a:ext cx="360363" cy="246063"/>
            </a:xfrm>
            <a:custGeom>
              <a:avLst/>
              <a:gdLst>
                <a:gd name="T0" fmla="*/ 166 w 227"/>
                <a:gd name="T1" fmla="*/ 148 h 155"/>
                <a:gd name="T2" fmla="*/ 216 w 227"/>
                <a:gd name="T3" fmla="*/ 141 h 155"/>
                <a:gd name="T4" fmla="*/ 138 w 227"/>
                <a:gd name="T5" fmla="*/ 107 h 155"/>
                <a:gd name="T6" fmla="*/ 138 w 227"/>
                <a:gd name="T7" fmla="*/ 102 h 155"/>
                <a:gd name="T8" fmla="*/ 138 w 227"/>
                <a:gd name="T9" fmla="*/ 70 h 155"/>
                <a:gd name="T10" fmla="*/ 88 w 227"/>
                <a:gd name="T11" fmla="*/ 70 h 155"/>
                <a:gd name="T12" fmla="*/ 138 w 227"/>
                <a:gd name="T13" fmla="*/ 70 h 155"/>
                <a:gd name="T14" fmla="*/ 88 w 227"/>
                <a:gd name="T15" fmla="*/ 46 h 155"/>
                <a:gd name="T16" fmla="*/ 138 w 227"/>
                <a:gd name="T17" fmla="*/ 41 h 155"/>
                <a:gd name="T18" fmla="*/ 138 w 227"/>
                <a:gd name="T19" fmla="*/ 91 h 155"/>
                <a:gd name="T20" fmla="*/ 138 w 227"/>
                <a:gd name="T21" fmla="*/ 86 h 155"/>
                <a:gd name="T22" fmla="*/ 138 w 227"/>
                <a:gd name="T23" fmla="*/ 57 h 155"/>
                <a:gd name="T24" fmla="*/ 88 w 227"/>
                <a:gd name="T25" fmla="*/ 57 h 155"/>
                <a:gd name="T26" fmla="*/ 138 w 227"/>
                <a:gd name="T27" fmla="*/ 57 h 155"/>
                <a:gd name="T28" fmla="*/ 88 w 227"/>
                <a:gd name="T29" fmla="*/ 148 h 155"/>
                <a:gd name="T30" fmla="*/ 138 w 227"/>
                <a:gd name="T31" fmla="*/ 141 h 155"/>
                <a:gd name="T32" fmla="*/ 138 w 227"/>
                <a:gd name="T33" fmla="*/ 119 h 155"/>
                <a:gd name="T34" fmla="*/ 138 w 227"/>
                <a:gd name="T35" fmla="*/ 112 h 155"/>
                <a:gd name="T36" fmla="*/ 131 w 227"/>
                <a:gd name="T37" fmla="*/ 32 h 155"/>
                <a:gd name="T38" fmla="*/ 140 w 227"/>
                <a:gd name="T39" fmla="*/ 32 h 155"/>
                <a:gd name="T40" fmla="*/ 78 w 227"/>
                <a:gd name="T41" fmla="*/ 155 h 155"/>
                <a:gd name="T42" fmla="*/ 109 w 227"/>
                <a:gd name="T43" fmla="*/ 20 h 155"/>
                <a:gd name="T44" fmla="*/ 131 w 227"/>
                <a:gd name="T45" fmla="*/ 32 h 155"/>
                <a:gd name="T46" fmla="*/ 138 w 227"/>
                <a:gd name="T47" fmla="*/ 128 h 155"/>
                <a:gd name="T48" fmla="*/ 88 w 227"/>
                <a:gd name="T49" fmla="*/ 128 h 155"/>
                <a:gd name="T50" fmla="*/ 138 w 227"/>
                <a:gd name="T51" fmla="*/ 128 h 155"/>
                <a:gd name="T52" fmla="*/ 60 w 227"/>
                <a:gd name="T53" fmla="*/ 133 h 155"/>
                <a:gd name="T54" fmla="*/ 10 w 227"/>
                <a:gd name="T55" fmla="*/ 126 h 155"/>
                <a:gd name="T56" fmla="*/ 10 w 227"/>
                <a:gd name="T57" fmla="*/ 103 h 155"/>
                <a:gd name="T58" fmla="*/ 10 w 227"/>
                <a:gd name="T59" fmla="*/ 96 h 155"/>
                <a:gd name="T60" fmla="*/ 10 w 227"/>
                <a:gd name="T61" fmla="*/ 141 h 155"/>
                <a:gd name="T62" fmla="*/ 60 w 227"/>
                <a:gd name="T63" fmla="*/ 141 h 155"/>
                <a:gd name="T64" fmla="*/ 10 w 227"/>
                <a:gd name="T65" fmla="*/ 141 h 155"/>
                <a:gd name="T66" fmla="*/ 60 w 227"/>
                <a:gd name="T67" fmla="*/ 117 h 155"/>
                <a:gd name="T68" fmla="*/ 10 w 227"/>
                <a:gd name="T69" fmla="*/ 112 h 155"/>
                <a:gd name="T70" fmla="*/ 17 w 227"/>
                <a:gd name="T71" fmla="*/ 57 h 155"/>
                <a:gd name="T72" fmla="*/ 0 w 227"/>
                <a:gd name="T73" fmla="*/ 90 h 155"/>
                <a:gd name="T74" fmla="*/ 69 w 227"/>
                <a:gd name="T75" fmla="*/ 90 h 155"/>
                <a:gd name="T76" fmla="*/ 29 w 227"/>
                <a:gd name="T77" fmla="*/ 77 h 155"/>
                <a:gd name="T78" fmla="*/ 17 w 227"/>
                <a:gd name="T79" fmla="*/ 90 h 155"/>
                <a:gd name="T80" fmla="*/ 216 w 227"/>
                <a:gd name="T81" fmla="*/ 119 h 155"/>
                <a:gd name="T82" fmla="*/ 216 w 227"/>
                <a:gd name="T83" fmla="*/ 112 h 155"/>
                <a:gd name="T84" fmla="*/ 216 w 227"/>
                <a:gd name="T85" fmla="*/ 128 h 155"/>
                <a:gd name="T86" fmla="*/ 166 w 227"/>
                <a:gd name="T87" fmla="*/ 128 h 155"/>
                <a:gd name="T88" fmla="*/ 216 w 227"/>
                <a:gd name="T89" fmla="*/ 128 h 155"/>
                <a:gd name="T90" fmla="*/ 220 w 227"/>
                <a:gd name="T91" fmla="*/ 72 h 155"/>
                <a:gd name="T92" fmla="*/ 227 w 227"/>
                <a:gd name="T93" fmla="*/ 155 h 155"/>
                <a:gd name="T94" fmla="*/ 187 w 227"/>
                <a:gd name="T95" fmla="*/ 105 h 155"/>
                <a:gd name="T96" fmla="*/ 197 w 227"/>
                <a:gd name="T97" fmla="*/ 105 h 155"/>
                <a:gd name="T98" fmla="*/ 209 w 227"/>
                <a:gd name="T99" fmla="*/ 10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" h="155">
                  <a:moveTo>
                    <a:pt x="216" y="141"/>
                  </a:moveTo>
                  <a:lnTo>
                    <a:pt x="216" y="148"/>
                  </a:lnTo>
                  <a:lnTo>
                    <a:pt x="166" y="148"/>
                  </a:lnTo>
                  <a:lnTo>
                    <a:pt x="166" y="141"/>
                  </a:lnTo>
                  <a:lnTo>
                    <a:pt x="216" y="141"/>
                  </a:lnTo>
                  <a:lnTo>
                    <a:pt x="216" y="141"/>
                  </a:lnTo>
                  <a:lnTo>
                    <a:pt x="216" y="141"/>
                  </a:lnTo>
                  <a:close/>
                  <a:moveTo>
                    <a:pt x="138" y="102"/>
                  </a:moveTo>
                  <a:lnTo>
                    <a:pt x="138" y="107"/>
                  </a:lnTo>
                  <a:lnTo>
                    <a:pt x="88" y="107"/>
                  </a:lnTo>
                  <a:lnTo>
                    <a:pt x="88" y="102"/>
                  </a:lnTo>
                  <a:lnTo>
                    <a:pt x="138" y="102"/>
                  </a:lnTo>
                  <a:lnTo>
                    <a:pt x="138" y="102"/>
                  </a:lnTo>
                  <a:lnTo>
                    <a:pt x="138" y="102"/>
                  </a:lnTo>
                  <a:close/>
                  <a:moveTo>
                    <a:pt x="138" y="70"/>
                  </a:moveTo>
                  <a:lnTo>
                    <a:pt x="138" y="77"/>
                  </a:lnTo>
                  <a:lnTo>
                    <a:pt x="88" y="77"/>
                  </a:lnTo>
                  <a:lnTo>
                    <a:pt x="88" y="70"/>
                  </a:lnTo>
                  <a:lnTo>
                    <a:pt x="138" y="70"/>
                  </a:lnTo>
                  <a:lnTo>
                    <a:pt x="138" y="70"/>
                  </a:lnTo>
                  <a:lnTo>
                    <a:pt x="138" y="70"/>
                  </a:lnTo>
                  <a:close/>
                  <a:moveTo>
                    <a:pt x="138" y="41"/>
                  </a:moveTo>
                  <a:lnTo>
                    <a:pt x="138" y="46"/>
                  </a:lnTo>
                  <a:lnTo>
                    <a:pt x="88" y="46"/>
                  </a:lnTo>
                  <a:lnTo>
                    <a:pt x="88" y="41"/>
                  </a:lnTo>
                  <a:lnTo>
                    <a:pt x="138" y="41"/>
                  </a:lnTo>
                  <a:lnTo>
                    <a:pt x="138" y="41"/>
                  </a:lnTo>
                  <a:lnTo>
                    <a:pt x="138" y="41"/>
                  </a:lnTo>
                  <a:close/>
                  <a:moveTo>
                    <a:pt x="138" y="86"/>
                  </a:moveTo>
                  <a:lnTo>
                    <a:pt x="138" y="91"/>
                  </a:lnTo>
                  <a:lnTo>
                    <a:pt x="88" y="91"/>
                  </a:lnTo>
                  <a:lnTo>
                    <a:pt x="88" y="86"/>
                  </a:lnTo>
                  <a:lnTo>
                    <a:pt x="138" y="86"/>
                  </a:lnTo>
                  <a:lnTo>
                    <a:pt x="138" y="86"/>
                  </a:lnTo>
                  <a:lnTo>
                    <a:pt x="138" y="86"/>
                  </a:lnTo>
                  <a:close/>
                  <a:moveTo>
                    <a:pt x="138" y="57"/>
                  </a:moveTo>
                  <a:lnTo>
                    <a:pt x="138" y="62"/>
                  </a:lnTo>
                  <a:lnTo>
                    <a:pt x="88" y="62"/>
                  </a:lnTo>
                  <a:lnTo>
                    <a:pt x="88" y="57"/>
                  </a:lnTo>
                  <a:lnTo>
                    <a:pt x="138" y="57"/>
                  </a:lnTo>
                  <a:lnTo>
                    <a:pt x="138" y="57"/>
                  </a:lnTo>
                  <a:lnTo>
                    <a:pt x="138" y="57"/>
                  </a:lnTo>
                  <a:close/>
                  <a:moveTo>
                    <a:pt x="138" y="141"/>
                  </a:moveTo>
                  <a:lnTo>
                    <a:pt x="138" y="148"/>
                  </a:lnTo>
                  <a:lnTo>
                    <a:pt x="88" y="148"/>
                  </a:lnTo>
                  <a:lnTo>
                    <a:pt x="88" y="141"/>
                  </a:lnTo>
                  <a:lnTo>
                    <a:pt x="138" y="141"/>
                  </a:lnTo>
                  <a:lnTo>
                    <a:pt x="138" y="141"/>
                  </a:lnTo>
                  <a:lnTo>
                    <a:pt x="138" y="141"/>
                  </a:lnTo>
                  <a:close/>
                  <a:moveTo>
                    <a:pt x="138" y="112"/>
                  </a:moveTo>
                  <a:lnTo>
                    <a:pt x="138" y="119"/>
                  </a:lnTo>
                  <a:lnTo>
                    <a:pt x="88" y="119"/>
                  </a:lnTo>
                  <a:lnTo>
                    <a:pt x="88" y="112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2"/>
                  </a:lnTo>
                  <a:close/>
                  <a:moveTo>
                    <a:pt x="131" y="32"/>
                  </a:moveTo>
                  <a:lnTo>
                    <a:pt x="131" y="0"/>
                  </a:lnTo>
                  <a:lnTo>
                    <a:pt x="140" y="0"/>
                  </a:lnTo>
                  <a:lnTo>
                    <a:pt x="140" y="32"/>
                  </a:lnTo>
                  <a:lnTo>
                    <a:pt x="147" y="32"/>
                  </a:lnTo>
                  <a:lnTo>
                    <a:pt x="147" y="155"/>
                  </a:lnTo>
                  <a:lnTo>
                    <a:pt x="78" y="155"/>
                  </a:lnTo>
                  <a:lnTo>
                    <a:pt x="78" y="32"/>
                  </a:lnTo>
                  <a:lnTo>
                    <a:pt x="109" y="32"/>
                  </a:lnTo>
                  <a:lnTo>
                    <a:pt x="109" y="20"/>
                  </a:lnTo>
                  <a:lnTo>
                    <a:pt x="119" y="20"/>
                  </a:lnTo>
                  <a:lnTo>
                    <a:pt x="119" y="32"/>
                  </a:lnTo>
                  <a:lnTo>
                    <a:pt x="131" y="32"/>
                  </a:lnTo>
                  <a:lnTo>
                    <a:pt x="131" y="32"/>
                  </a:lnTo>
                  <a:lnTo>
                    <a:pt x="131" y="32"/>
                  </a:lnTo>
                  <a:close/>
                  <a:moveTo>
                    <a:pt x="138" y="128"/>
                  </a:moveTo>
                  <a:lnTo>
                    <a:pt x="138" y="133"/>
                  </a:lnTo>
                  <a:lnTo>
                    <a:pt x="88" y="133"/>
                  </a:lnTo>
                  <a:lnTo>
                    <a:pt x="88" y="128"/>
                  </a:lnTo>
                  <a:lnTo>
                    <a:pt x="138" y="128"/>
                  </a:lnTo>
                  <a:lnTo>
                    <a:pt x="138" y="128"/>
                  </a:lnTo>
                  <a:lnTo>
                    <a:pt x="138" y="128"/>
                  </a:lnTo>
                  <a:close/>
                  <a:moveTo>
                    <a:pt x="10" y="126"/>
                  </a:moveTo>
                  <a:lnTo>
                    <a:pt x="10" y="133"/>
                  </a:lnTo>
                  <a:lnTo>
                    <a:pt x="60" y="133"/>
                  </a:lnTo>
                  <a:lnTo>
                    <a:pt x="60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6"/>
                  </a:lnTo>
                  <a:close/>
                  <a:moveTo>
                    <a:pt x="10" y="96"/>
                  </a:moveTo>
                  <a:lnTo>
                    <a:pt x="10" y="103"/>
                  </a:lnTo>
                  <a:lnTo>
                    <a:pt x="60" y="103"/>
                  </a:lnTo>
                  <a:lnTo>
                    <a:pt x="60" y="96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0" y="96"/>
                  </a:lnTo>
                  <a:close/>
                  <a:moveTo>
                    <a:pt x="10" y="141"/>
                  </a:moveTo>
                  <a:lnTo>
                    <a:pt x="10" y="148"/>
                  </a:lnTo>
                  <a:lnTo>
                    <a:pt x="60" y="148"/>
                  </a:lnTo>
                  <a:lnTo>
                    <a:pt x="6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close/>
                  <a:moveTo>
                    <a:pt x="10" y="112"/>
                  </a:moveTo>
                  <a:lnTo>
                    <a:pt x="10" y="117"/>
                  </a:lnTo>
                  <a:lnTo>
                    <a:pt x="60" y="117"/>
                  </a:lnTo>
                  <a:lnTo>
                    <a:pt x="60" y="112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0" y="112"/>
                  </a:lnTo>
                  <a:close/>
                  <a:moveTo>
                    <a:pt x="17" y="90"/>
                  </a:moveTo>
                  <a:lnTo>
                    <a:pt x="17" y="57"/>
                  </a:lnTo>
                  <a:lnTo>
                    <a:pt x="7" y="57"/>
                  </a:lnTo>
                  <a:lnTo>
                    <a:pt x="7" y="90"/>
                  </a:lnTo>
                  <a:lnTo>
                    <a:pt x="0" y="90"/>
                  </a:lnTo>
                  <a:lnTo>
                    <a:pt x="0" y="155"/>
                  </a:lnTo>
                  <a:lnTo>
                    <a:pt x="69" y="155"/>
                  </a:lnTo>
                  <a:lnTo>
                    <a:pt x="69" y="90"/>
                  </a:lnTo>
                  <a:lnTo>
                    <a:pt x="40" y="90"/>
                  </a:lnTo>
                  <a:lnTo>
                    <a:pt x="40" y="77"/>
                  </a:lnTo>
                  <a:lnTo>
                    <a:pt x="29" y="77"/>
                  </a:lnTo>
                  <a:lnTo>
                    <a:pt x="29" y="90"/>
                  </a:lnTo>
                  <a:lnTo>
                    <a:pt x="17" y="90"/>
                  </a:lnTo>
                  <a:lnTo>
                    <a:pt x="17" y="90"/>
                  </a:lnTo>
                  <a:lnTo>
                    <a:pt x="17" y="90"/>
                  </a:lnTo>
                  <a:close/>
                  <a:moveTo>
                    <a:pt x="216" y="112"/>
                  </a:moveTo>
                  <a:lnTo>
                    <a:pt x="216" y="119"/>
                  </a:lnTo>
                  <a:lnTo>
                    <a:pt x="166" y="119"/>
                  </a:lnTo>
                  <a:lnTo>
                    <a:pt x="166" y="112"/>
                  </a:lnTo>
                  <a:lnTo>
                    <a:pt x="216" y="112"/>
                  </a:lnTo>
                  <a:lnTo>
                    <a:pt x="216" y="112"/>
                  </a:lnTo>
                  <a:lnTo>
                    <a:pt x="216" y="112"/>
                  </a:lnTo>
                  <a:close/>
                  <a:moveTo>
                    <a:pt x="216" y="128"/>
                  </a:moveTo>
                  <a:lnTo>
                    <a:pt x="216" y="133"/>
                  </a:lnTo>
                  <a:lnTo>
                    <a:pt x="166" y="133"/>
                  </a:lnTo>
                  <a:lnTo>
                    <a:pt x="166" y="128"/>
                  </a:lnTo>
                  <a:lnTo>
                    <a:pt x="216" y="128"/>
                  </a:lnTo>
                  <a:lnTo>
                    <a:pt x="216" y="128"/>
                  </a:lnTo>
                  <a:lnTo>
                    <a:pt x="216" y="128"/>
                  </a:lnTo>
                  <a:close/>
                  <a:moveTo>
                    <a:pt x="209" y="105"/>
                  </a:moveTo>
                  <a:lnTo>
                    <a:pt x="209" y="72"/>
                  </a:lnTo>
                  <a:lnTo>
                    <a:pt x="220" y="72"/>
                  </a:lnTo>
                  <a:lnTo>
                    <a:pt x="220" y="105"/>
                  </a:lnTo>
                  <a:lnTo>
                    <a:pt x="227" y="105"/>
                  </a:lnTo>
                  <a:lnTo>
                    <a:pt x="227" y="155"/>
                  </a:lnTo>
                  <a:lnTo>
                    <a:pt x="157" y="155"/>
                  </a:lnTo>
                  <a:lnTo>
                    <a:pt x="157" y="105"/>
                  </a:lnTo>
                  <a:lnTo>
                    <a:pt x="187" y="105"/>
                  </a:lnTo>
                  <a:lnTo>
                    <a:pt x="187" y="93"/>
                  </a:lnTo>
                  <a:lnTo>
                    <a:pt x="197" y="93"/>
                  </a:lnTo>
                  <a:lnTo>
                    <a:pt x="197" y="105"/>
                  </a:lnTo>
                  <a:lnTo>
                    <a:pt x="209" y="105"/>
                  </a:lnTo>
                  <a:lnTo>
                    <a:pt x="209" y="105"/>
                  </a:lnTo>
                  <a:lnTo>
                    <a:pt x="209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8"/>
            <p:cNvSpPr>
              <a:spLocks noEditPoints="1"/>
            </p:cNvSpPr>
            <p:nvPr/>
          </p:nvSpPr>
          <p:spPr bwMode="auto">
            <a:xfrm>
              <a:off x="2389188" y="341313"/>
              <a:ext cx="428625" cy="230188"/>
            </a:xfrm>
            <a:custGeom>
              <a:avLst/>
              <a:gdLst>
                <a:gd name="T0" fmla="*/ 149 w 156"/>
                <a:gd name="T1" fmla="*/ 76 h 84"/>
                <a:gd name="T2" fmla="*/ 0 w 156"/>
                <a:gd name="T3" fmla="*/ 84 h 84"/>
                <a:gd name="T4" fmla="*/ 36 w 156"/>
                <a:gd name="T5" fmla="*/ 71 h 84"/>
                <a:gd name="T6" fmla="*/ 31 w 156"/>
                <a:gd name="T7" fmla="*/ 71 h 84"/>
                <a:gd name="T8" fmla="*/ 9 w 156"/>
                <a:gd name="T9" fmla="*/ 68 h 84"/>
                <a:gd name="T10" fmla="*/ 0 w 156"/>
                <a:gd name="T11" fmla="*/ 84 h 84"/>
                <a:gd name="T12" fmla="*/ 94 w 156"/>
                <a:gd name="T13" fmla="*/ 52 h 84"/>
                <a:gd name="T14" fmla="*/ 82 w 156"/>
                <a:gd name="T15" fmla="*/ 52 h 84"/>
                <a:gd name="T16" fmla="*/ 104 w 156"/>
                <a:gd name="T17" fmla="*/ 84 h 84"/>
                <a:gd name="T18" fmla="*/ 104 w 156"/>
                <a:gd name="T19" fmla="*/ 53 h 84"/>
                <a:gd name="T20" fmla="*/ 104 w 156"/>
                <a:gd name="T21" fmla="*/ 84 h 84"/>
                <a:gd name="T22" fmla="*/ 61 w 156"/>
                <a:gd name="T23" fmla="*/ 21 h 84"/>
                <a:gd name="T24" fmla="*/ 52 w 156"/>
                <a:gd name="T25" fmla="*/ 52 h 84"/>
                <a:gd name="T26" fmla="*/ 140 w 156"/>
                <a:gd name="T27" fmla="*/ 4 h 84"/>
                <a:gd name="T28" fmla="*/ 140 w 156"/>
                <a:gd name="T29" fmla="*/ 1 h 84"/>
                <a:gd name="T30" fmla="*/ 125 w 156"/>
                <a:gd name="T31" fmla="*/ 1 h 84"/>
                <a:gd name="T32" fmla="*/ 122 w 156"/>
                <a:gd name="T33" fmla="*/ 4 h 84"/>
                <a:gd name="T34" fmla="*/ 108 w 156"/>
                <a:gd name="T35" fmla="*/ 76 h 84"/>
                <a:gd name="T36" fmla="*/ 156 w 156"/>
                <a:gd name="T37" fmla="*/ 84 h 84"/>
                <a:gd name="T38" fmla="*/ 151 w 156"/>
                <a:gd name="T39" fmla="*/ 76 h 84"/>
                <a:gd name="T40" fmla="*/ 131 w 156"/>
                <a:gd name="T41" fmla="*/ 76 h 84"/>
                <a:gd name="T42" fmla="*/ 148 w 156"/>
                <a:gd name="T43" fmla="*/ 74 h 84"/>
                <a:gd name="T44" fmla="*/ 148 w 156"/>
                <a:gd name="T45" fmla="*/ 74 h 84"/>
                <a:gd name="T46" fmla="*/ 135 w 156"/>
                <a:gd name="T47" fmla="*/ 49 h 84"/>
                <a:gd name="T48" fmla="*/ 145 w 156"/>
                <a:gd name="T49" fmla="*/ 55 h 84"/>
                <a:gd name="T50" fmla="*/ 141 w 156"/>
                <a:gd name="T51" fmla="*/ 25 h 84"/>
                <a:gd name="T52" fmla="*/ 140 w 156"/>
                <a:gd name="T53" fmla="*/ 19 h 84"/>
                <a:gd name="T54" fmla="*/ 140 w 156"/>
                <a:gd name="T55" fmla="*/ 19 h 84"/>
                <a:gd name="T56" fmla="*/ 133 w 156"/>
                <a:gd name="T57" fmla="*/ 9 h 84"/>
                <a:gd name="T58" fmla="*/ 136 w 156"/>
                <a:gd name="T59" fmla="*/ 6 h 84"/>
                <a:gd name="T60" fmla="*/ 127 w 156"/>
                <a:gd name="T61" fmla="*/ 6 h 84"/>
                <a:gd name="T62" fmla="*/ 126 w 156"/>
                <a:gd name="T63" fmla="*/ 7 h 84"/>
                <a:gd name="T64" fmla="*/ 126 w 156"/>
                <a:gd name="T65" fmla="*/ 7 h 84"/>
                <a:gd name="T66" fmla="*/ 130 w 156"/>
                <a:gd name="T67" fmla="*/ 31 h 84"/>
                <a:gd name="T68" fmla="*/ 123 w 156"/>
                <a:gd name="T69" fmla="*/ 25 h 84"/>
                <a:gd name="T70" fmla="*/ 119 w 156"/>
                <a:gd name="T71" fmla="*/ 56 h 84"/>
                <a:gd name="T72" fmla="*/ 118 w 156"/>
                <a:gd name="T73" fmla="*/ 60 h 84"/>
                <a:gd name="T74" fmla="*/ 118 w 156"/>
                <a:gd name="T75" fmla="*/ 60 h 84"/>
                <a:gd name="T76" fmla="*/ 131 w 156"/>
                <a:gd name="T77" fmla="*/ 57 h 84"/>
                <a:gd name="T78" fmla="*/ 121 w 156"/>
                <a:gd name="T79" fmla="*/ 57 h 84"/>
                <a:gd name="T80" fmla="*/ 133 w 156"/>
                <a:gd name="T81" fmla="*/ 50 h 84"/>
                <a:gd name="T82" fmla="*/ 144 w 156"/>
                <a:gd name="T83" fmla="*/ 59 h 84"/>
                <a:gd name="T84" fmla="*/ 144 w 156"/>
                <a:gd name="T85" fmla="*/ 59 h 84"/>
                <a:gd name="T86" fmla="*/ 120 w 156"/>
                <a:gd name="T87" fmla="*/ 59 h 84"/>
                <a:gd name="T88" fmla="*/ 131 w 156"/>
                <a:gd name="T89" fmla="*/ 59 h 84"/>
                <a:gd name="T90" fmla="*/ 131 w 156"/>
                <a:gd name="T91" fmla="*/ 33 h 84"/>
                <a:gd name="T92" fmla="*/ 133 w 156"/>
                <a:gd name="T93" fmla="*/ 39 h 84"/>
                <a:gd name="T94" fmla="*/ 133 w 156"/>
                <a:gd name="T95" fmla="*/ 39 h 84"/>
                <a:gd name="T96" fmla="*/ 133 w 156"/>
                <a:gd name="T97" fmla="*/ 41 h 84"/>
                <a:gd name="T98" fmla="*/ 141 w 156"/>
                <a:gd name="T99" fmla="*/ 41 h 84"/>
                <a:gd name="T100" fmla="*/ 131 w 156"/>
                <a:gd name="T101" fmla="*/ 46 h 84"/>
                <a:gd name="T102" fmla="*/ 125 w 156"/>
                <a:gd name="T103" fmla="*/ 21 h 84"/>
                <a:gd name="T104" fmla="*/ 125 w 156"/>
                <a:gd name="T105" fmla="*/ 21 h 84"/>
                <a:gd name="T106" fmla="*/ 139 w 156"/>
                <a:gd name="T107" fmla="*/ 21 h 84"/>
                <a:gd name="T108" fmla="*/ 133 w 156"/>
                <a:gd name="T109" fmla="*/ 21 h 84"/>
                <a:gd name="T110" fmla="*/ 133 w 156"/>
                <a:gd name="T111" fmla="*/ 28 h 84"/>
                <a:gd name="T112" fmla="*/ 131 w 156"/>
                <a:gd name="T113" fmla="*/ 23 h 84"/>
                <a:gd name="T114" fmla="*/ 131 w 156"/>
                <a:gd name="T115" fmla="*/ 2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84">
                  <a:moveTo>
                    <a:pt x="133" y="76"/>
                  </a:moveTo>
                  <a:cubicBezTo>
                    <a:pt x="133" y="74"/>
                    <a:pt x="133" y="71"/>
                    <a:pt x="133" y="68"/>
                  </a:cubicBezTo>
                  <a:cubicBezTo>
                    <a:pt x="138" y="71"/>
                    <a:pt x="143" y="74"/>
                    <a:pt x="149" y="76"/>
                  </a:cubicBezTo>
                  <a:cubicBezTo>
                    <a:pt x="143" y="76"/>
                    <a:pt x="138" y="76"/>
                    <a:pt x="133" y="76"/>
                  </a:cubicBezTo>
                  <a:cubicBezTo>
                    <a:pt x="133" y="76"/>
                    <a:pt x="133" y="76"/>
                    <a:pt x="133" y="76"/>
                  </a:cubicBezTo>
                  <a:close/>
                  <a:moveTo>
                    <a:pt x="0" y="84"/>
                  </a:moveTo>
                  <a:cubicBezTo>
                    <a:pt x="40" y="84"/>
                    <a:pt x="40" y="84"/>
                    <a:pt x="40" y="84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lose/>
                  <a:moveTo>
                    <a:pt x="82" y="52"/>
                  </a:moveTo>
                  <a:cubicBezTo>
                    <a:pt x="86" y="52"/>
                    <a:pt x="90" y="52"/>
                    <a:pt x="94" y="52"/>
                  </a:cubicBezTo>
                  <a:cubicBezTo>
                    <a:pt x="93" y="41"/>
                    <a:pt x="92" y="31"/>
                    <a:pt x="92" y="21"/>
                  </a:cubicBezTo>
                  <a:cubicBezTo>
                    <a:pt x="89" y="21"/>
                    <a:pt x="87" y="21"/>
                    <a:pt x="84" y="21"/>
                  </a:cubicBezTo>
                  <a:cubicBezTo>
                    <a:pt x="84" y="31"/>
                    <a:pt x="83" y="41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lose/>
                  <a:moveTo>
                    <a:pt x="104" y="84"/>
                  </a:moveTo>
                  <a:cubicBezTo>
                    <a:pt x="43" y="84"/>
                    <a:pt x="43" y="84"/>
                    <a:pt x="43" y="84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4" y="64"/>
                    <a:pt x="104" y="7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lose/>
                  <a:moveTo>
                    <a:pt x="52" y="52"/>
                  </a:moveTo>
                  <a:cubicBezTo>
                    <a:pt x="55" y="52"/>
                    <a:pt x="59" y="52"/>
                    <a:pt x="63" y="52"/>
                  </a:cubicBezTo>
                  <a:cubicBezTo>
                    <a:pt x="62" y="41"/>
                    <a:pt x="62" y="31"/>
                    <a:pt x="61" y="21"/>
                  </a:cubicBezTo>
                  <a:cubicBezTo>
                    <a:pt x="59" y="21"/>
                    <a:pt x="56" y="21"/>
                    <a:pt x="54" y="21"/>
                  </a:cubicBezTo>
                  <a:cubicBezTo>
                    <a:pt x="53" y="31"/>
                    <a:pt x="52" y="41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lose/>
                  <a:moveTo>
                    <a:pt x="151" y="76"/>
                  </a:moveTo>
                  <a:cubicBezTo>
                    <a:pt x="147" y="52"/>
                    <a:pt x="143" y="28"/>
                    <a:pt x="140" y="4"/>
                  </a:cubicBezTo>
                  <a:cubicBezTo>
                    <a:pt x="140" y="4"/>
                    <a:pt x="141" y="4"/>
                    <a:pt x="142" y="4"/>
                  </a:cubicBezTo>
                  <a:cubicBezTo>
                    <a:pt x="142" y="3"/>
                    <a:pt x="142" y="2"/>
                    <a:pt x="142" y="1"/>
                  </a:cubicBezTo>
                  <a:cubicBezTo>
                    <a:pt x="141" y="1"/>
                    <a:pt x="140" y="1"/>
                    <a:pt x="140" y="1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4" y="1"/>
                    <a:pt x="123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3"/>
                    <a:pt x="122" y="4"/>
                  </a:cubicBezTo>
                  <a:cubicBezTo>
                    <a:pt x="123" y="4"/>
                    <a:pt x="124" y="4"/>
                    <a:pt x="124" y="4"/>
                  </a:cubicBezTo>
                  <a:cubicBezTo>
                    <a:pt x="121" y="28"/>
                    <a:pt x="117" y="52"/>
                    <a:pt x="113" y="76"/>
                  </a:cubicBezTo>
                  <a:cubicBezTo>
                    <a:pt x="111" y="76"/>
                    <a:pt x="110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9"/>
                    <a:pt x="108" y="82"/>
                    <a:pt x="108" y="84"/>
                  </a:cubicBezTo>
                  <a:cubicBezTo>
                    <a:pt x="124" y="84"/>
                    <a:pt x="140" y="84"/>
                    <a:pt x="156" y="84"/>
                  </a:cubicBezTo>
                  <a:cubicBezTo>
                    <a:pt x="156" y="82"/>
                    <a:pt x="156" y="79"/>
                    <a:pt x="156" y="76"/>
                  </a:cubicBezTo>
                  <a:cubicBezTo>
                    <a:pt x="155" y="76"/>
                    <a:pt x="153" y="76"/>
                    <a:pt x="151" y="76"/>
                  </a:cubicBezTo>
                  <a:cubicBezTo>
                    <a:pt x="151" y="76"/>
                    <a:pt x="151" y="76"/>
                    <a:pt x="151" y="76"/>
                  </a:cubicBezTo>
                  <a:close/>
                  <a:moveTo>
                    <a:pt x="116" y="76"/>
                  </a:moveTo>
                  <a:cubicBezTo>
                    <a:pt x="121" y="74"/>
                    <a:pt x="126" y="71"/>
                    <a:pt x="131" y="68"/>
                  </a:cubicBezTo>
                  <a:cubicBezTo>
                    <a:pt x="131" y="71"/>
                    <a:pt x="131" y="74"/>
                    <a:pt x="131" y="76"/>
                  </a:cubicBezTo>
                  <a:cubicBezTo>
                    <a:pt x="126" y="76"/>
                    <a:pt x="121" y="76"/>
                    <a:pt x="116" y="76"/>
                  </a:cubicBezTo>
                  <a:cubicBezTo>
                    <a:pt x="116" y="76"/>
                    <a:pt x="116" y="76"/>
                    <a:pt x="116" y="76"/>
                  </a:cubicBezTo>
                  <a:close/>
                  <a:moveTo>
                    <a:pt x="148" y="74"/>
                  </a:moveTo>
                  <a:cubicBezTo>
                    <a:pt x="144" y="71"/>
                    <a:pt x="139" y="69"/>
                    <a:pt x="135" y="66"/>
                  </a:cubicBezTo>
                  <a:cubicBezTo>
                    <a:pt x="138" y="64"/>
                    <a:pt x="142" y="62"/>
                    <a:pt x="146" y="60"/>
                  </a:cubicBezTo>
                  <a:cubicBezTo>
                    <a:pt x="147" y="65"/>
                    <a:pt x="148" y="69"/>
                    <a:pt x="148" y="74"/>
                  </a:cubicBezTo>
                  <a:cubicBezTo>
                    <a:pt x="148" y="74"/>
                    <a:pt x="148" y="74"/>
                    <a:pt x="148" y="74"/>
                  </a:cubicBezTo>
                  <a:close/>
                  <a:moveTo>
                    <a:pt x="145" y="55"/>
                  </a:moveTo>
                  <a:cubicBezTo>
                    <a:pt x="142" y="53"/>
                    <a:pt x="138" y="51"/>
                    <a:pt x="135" y="49"/>
                  </a:cubicBezTo>
                  <a:cubicBezTo>
                    <a:pt x="138" y="47"/>
                    <a:pt x="141" y="45"/>
                    <a:pt x="144" y="43"/>
                  </a:cubicBezTo>
                  <a:cubicBezTo>
                    <a:pt x="144" y="47"/>
                    <a:pt x="145" y="51"/>
                    <a:pt x="145" y="55"/>
                  </a:cubicBezTo>
                  <a:cubicBezTo>
                    <a:pt x="145" y="55"/>
                    <a:pt x="145" y="55"/>
                    <a:pt x="145" y="55"/>
                  </a:cubicBezTo>
                  <a:close/>
                  <a:moveTo>
                    <a:pt x="143" y="37"/>
                  </a:moveTo>
                  <a:cubicBezTo>
                    <a:pt x="140" y="35"/>
                    <a:pt x="137" y="33"/>
                    <a:pt x="134" y="31"/>
                  </a:cubicBezTo>
                  <a:cubicBezTo>
                    <a:pt x="136" y="29"/>
                    <a:pt x="138" y="27"/>
                    <a:pt x="141" y="25"/>
                  </a:cubicBezTo>
                  <a:cubicBezTo>
                    <a:pt x="141" y="29"/>
                    <a:pt x="142" y="33"/>
                    <a:pt x="143" y="37"/>
                  </a:cubicBezTo>
                  <a:cubicBezTo>
                    <a:pt x="143" y="37"/>
                    <a:pt x="143" y="37"/>
                    <a:pt x="143" y="37"/>
                  </a:cubicBezTo>
                  <a:close/>
                  <a:moveTo>
                    <a:pt x="140" y="19"/>
                  </a:moveTo>
                  <a:cubicBezTo>
                    <a:pt x="138" y="17"/>
                    <a:pt x="136" y="15"/>
                    <a:pt x="133" y="12"/>
                  </a:cubicBezTo>
                  <a:cubicBezTo>
                    <a:pt x="135" y="11"/>
                    <a:pt x="136" y="9"/>
                    <a:pt x="138" y="7"/>
                  </a:cubicBezTo>
                  <a:cubicBezTo>
                    <a:pt x="139" y="11"/>
                    <a:pt x="139" y="15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lose/>
                  <a:moveTo>
                    <a:pt x="136" y="6"/>
                  </a:moveTo>
                  <a:cubicBezTo>
                    <a:pt x="135" y="7"/>
                    <a:pt x="134" y="8"/>
                    <a:pt x="133" y="9"/>
                  </a:cubicBezTo>
                  <a:cubicBezTo>
                    <a:pt x="133" y="8"/>
                    <a:pt x="133" y="7"/>
                    <a:pt x="133" y="6"/>
                  </a:cubicBezTo>
                  <a:cubicBezTo>
                    <a:pt x="134" y="6"/>
                    <a:pt x="135" y="6"/>
                    <a:pt x="136" y="6"/>
                  </a:cubicBezTo>
                  <a:cubicBezTo>
                    <a:pt x="136" y="6"/>
                    <a:pt x="136" y="6"/>
                    <a:pt x="136" y="6"/>
                  </a:cubicBezTo>
                  <a:close/>
                  <a:moveTo>
                    <a:pt x="131" y="6"/>
                  </a:moveTo>
                  <a:cubicBezTo>
                    <a:pt x="131" y="7"/>
                    <a:pt x="131" y="8"/>
                    <a:pt x="131" y="10"/>
                  </a:cubicBezTo>
                  <a:cubicBezTo>
                    <a:pt x="130" y="8"/>
                    <a:pt x="129" y="7"/>
                    <a:pt x="127" y="6"/>
                  </a:cubicBezTo>
                  <a:cubicBezTo>
                    <a:pt x="129" y="6"/>
                    <a:pt x="130" y="6"/>
                    <a:pt x="131" y="6"/>
                  </a:cubicBezTo>
                  <a:cubicBezTo>
                    <a:pt x="131" y="6"/>
                    <a:pt x="131" y="6"/>
                    <a:pt x="131" y="6"/>
                  </a:cubicBezTo>
                  <a:close/>
                  <a:moveTo>
                    <a:pt x="126" y="7"/>
                  </a:moveTo>
                  <a:cubicBezTo>
                    <a:pt x="128" y="9"/>
                    <a:pt x="129" y="10"/>
                    <a:pt x="131" y="12"/>
                  </a:cubicBezTo>
                  <a:cubicBezTo>
                    <a:pt x="129" y="14"/>
                    <a:pt x="126" y="17"/>
                    <a:pt x="124" y="19"/>
                  </a:cubicBezTo>
                  <a:cubicBezTo>
                    <a:pt x="125" y="15"/>
                    <a:pt x="126" y="11"/>
                    <a:pt x="126" y="7"/>
                  </a:cubicBezTo>
                  <a:cubicBezTo>
                    <a:pt x="126" y="7"/>
                    <a:pt x="126" y="7"/>
                    <a:pt x="126" y="7"/>
                  </a:cubicBezTo>
                  <a:close/>
                  <a:moveTo>
                    <a:pt x="123" y="25"/>
                  </a:moveTo>
                  <a:cubicBezTo>
                    <a:pt x="126" y="27"/>
                    <a:pt x="128" y="29"/>
                    <a:pt x="130" y="31"/>
                  </a:cubicBezTo>
                  <a:cubicBezTo>
                    <a:pt x="127" y="33"/>
                    <a:pt x="124" y="35"/>
                    <a:pt x="121" y="38"/>
                  </a:cubicBezTo>
                  <a:cubicBezTo>
                    <a:pt x="122" y="34"/>
                    <a:pt x="123" y="29"/>
                    <a:pt x="123" y="25"/>
                  </a:cubicBezTo>
                  <a:cubicBezTo>
                    <a:pt x="123" y="25"/>
                    <a:pt x="123" y="25"/>
                    <a:pt x="123" y="25"/>
                  </a:cubicBezTo>
                  <a:close/>
                  <a:moveTo>
                    <a:pt x="121" y="42"/>
                  </a:moveTo>
                  <a:cubicBezTo>
                    <a:pt x="124" y="44"/>
                    <a:pt x="127" y="46"/>
                    <a:pt x="130" y="48"/>
                  </a:cubicBezTo>
                  <a:cubicBezTo>
                    <a:pt x="126" y="51"/>
                    <a:pt x="122" y="53"/>
                    <a:pt x="119" y="56"/>
                  </a:cubicBezTo>
                  <a:cubicBezTo>
                    <a:pt x="119" y="51"/>
                    <a:pt x="120" y="47"/>
                    <a:pt x="121" y="42"/>
                  </a:cubicBezTo>
                  <a:cubicBezTo>
                    <a:pt x="121" y="42"/>
                    <a:pt x="121" y="42"/>
                    <a:pt x="121" y="42"/>
                  </a:cubicBezTo>
                  <a:close/>
                  <a:moveTo>
                    <a:pt x="118" y="60"/>
                  </a:moveTo>
                  <a:cubicBezTo>
                    <a:pt x="122" y="62"/>
                    <a:pt x="126" y="65"/>
                    <a:pt x="130" y="67"/>
                  </a:cubicBezTo>
                  <a:cubicBezTo>
                    <a:pt x="125" y="69"/>
                    <a:pt x="120" y="72"/>
                    <a:pt x="116" y="74"/>
                  </a:cubicBezTo>
                  <a:cubicBezTo>
                    <a:pt x="116" y="70"/>
                    <a:pt x="117" y="65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lose/>
                  <a:moveTo>
                    <a:pt x="121" y="57"/>
                  </a:moveTo>
                  <a:cubicBezTo>
                    <a:pt x="124" y="57"/>
                    <a:pt x="128" y="57"/>
                    <a:pt x="131" y="57"/>
                  </a:cubicBezTo>
                  <a:cubicBezTo>
                    <a:pt x="131" y="55"/>
                    <a:pt x="131" y="53"/>
                    <a:pt x="131" y="51"/>
                  </a:cubicBezTo>
                  <a:cubicBezTo>
                    <a:pt x="128" y="53"/>
                    <a:pt x="124" y="55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lose/>
                  <a:moveTo>
                    <a:pt x="133" y="57"/>
                  </a:moveTo>
                  <a:cubicBezTo>
                    <a:pt x="136" y="57"/>
                    <a:pt x="140" y="57"/>
                    <a:pt x="143" y="57"/>
                  </a:cubicBezTo>
                  <a:cubicBezTo>
                    <a:pt x="140" y="55"/>
                    <a:pt x="136" y="53"/>
                    <a:pt x="133" y="50"/>
                  </a:cubicBezTo>
                  <a:cubicBezTo>
                    <a:pt x="133" y="53"/>
                    <a:pt x="133" y="55"/>
                    <a:pt x="133" y="57"/>
                  </a:cubicBezTo>
                  <a:cubicBezTo>
                    <a:pt x="133" y="57"/>
                    <a:pt x="133" y="57"/>
                    <a:pt x="133" y="57"/>
                  </a:cubicBezTo>
                  <a:close/>
                  <a:moveTo>
                    <a:pt x="144" y="59"/>
                  </a:moveTo>
                  <a:cubicBezTo>
                    <a:pt x="140" y="59"/>
                    <a:pt x="137" y="59"/>
                    <a:pt x="133" y="59"/>
                  </a:cubicBezTo>
                  <a:cubicBezTo>
                    <a:pt x="133" y="61"/>
                    <a:pt x="133" y="63"/>
                    <a:pt x="133" y="65"/>
                  </a:cubicBezTo>
                  <a:cubicBezTo>
                    <a:pt x="137" y="63"/>
                    <a:pt x="140" y="61"/>
                    <a:pt x="144" y="59"/>
                  </a:cubicBezTo>
                  <a:cubicBezTo>
                    <a:pt x="144" y="59"/>
                    <a:pt x="144" y="59"/>
                    <a:pt x="144" y="59"/>
                  </a:cubicBezTo>
                  <a:close/>
                  <a:moveTo>
                    <a:pt x="131" y="59"/>
                  </a:moveTo>
                  <a:cubicBezTo>
                    <a:pt x="127" y="59"/>
                    <a:pt x="124" y="59"/>
                    <a:pt x="120" y="59"/>
                  </a:cubicBezTo>
                  <a:cubicBezTo>
                    <a:pt x="124" y="61"/>
                    <a:pt x="127" y="63"/>
                    <a:pt x="131" y="65"/>
                  </a:cubicBezTo>
                  <a:cubicBezTo>
                    <a:pt x="131" y="63"/>
                    <a:pt x="131" y="61"/>
                    <a:pt x="131" y="59"/>
                  </a:cubicBezTo>
                  <a:cubicBezTo>
                    <a:pt x="131" y="59"/>
                    <a:pt x="131" y="59"/>
                    <a:pt x="131" y="59"/>
                  </a:cubicBezTo>
                  <a:close/>
                  <a:moveTo>
                    <a:pt x="123" y="39"/>
                  </a:moveTo>
                  <a:cubicBezTo>
                    <a:pt x="125" y="39"/>
                    <a:pt x="128" y="39"/>
                    <a:pt x="131" y="39"/>
                  </a:cubicBezTo>
                  <a:cubicBezTo>
                    <a:pt x="131" y="37"/>
                    <a:pt x="131" y="35"/>
                    <a:pt x="131" y="33"/>
                  </a:cubicBezTo>
                  <a:cubicBezTo>
                    <a:pt x="128" y="35"/>
                    <a:pt x="125" y="37"/>
                    <a:pt x="123" y="39"/>
                  </a:cubicBezTo>
                  <a:cubicBezTo>
                    <a:pt x="123" y="39"/>
                    <a:pt x="123" y="39"/>
                    <a:pt x="123" y="39"/>
                  </a:cubicBezTo>
                  <a:close/>
                  <a:moveTo>
                    <a:pt x="133" y="39"/>
                  </a:moveTo>
                  <a:cubicBezTo>
                    <a:pt x="136" y="39"/>
                    <a:pt x="139" y="39"/>
                    <a:pt x="141" y="39"/>
                  </a:cubicBezTo>
                  <a:cubicBezTo>
                    <a:pt x="139" y="37"/>
                    <a:pt x="136" y="35"/>
                    <a:pt x="133" y="33"/>
                  </a:cubicBezTo>
                  <a:cubicBezTo>
                    <a:pt x="133" y="35"/>
                    <a:pt x="133" y="37"/>
                    <a:pt x="133" y="39"/>
                  </a:cubicBezTo>
                  <a:cubicBezTo>
                    <a:pt x="133" y="39"/>
                    <a:pt x="133" y="39"/>
                    <a:pt x="133" y="39"/>
                  </a:cubicBezTo>
                  <a:close/>
                  <a:moveTo>
                    <a:pt x="141" y="41"/>
                  </a:moveTo>
                  <a:cubicBezTo>
                    <a:pt x="139" y="41"/>
                    <a:pt x="136" y="41"/>
                    <a:pt x="133" y="41"/>
                  </a:cubicBezTo>
                  <a:cubicBezTo>
                    <a:pt x="133" y="43"/>
                    <a:pt x="133" y="45"/>
                    <a:pt x="133" y="47"/>
                  </a:cubicBezTo>
                  <a:cubicBezTo>
                    <a:pt x="136" y="45"/>
                    <a:pt x="139" y="43"/>
                    <a:pt x="141" y="41"/>
                  </a:cubicBezTo>
                  <a:cubicBezTo>
                    <a:pt x="141" y="41"/>
                    <a:pt x="141" y="41"/>
                    <a:pt x="141" y="41"/>
                  </a:cubicBezTo>
                  <a:close/>
                  <a:moveTo>
                    <a:pt x="131" y="41"/>
                  </a:moveTo>
                  <a:cubicBezTo>
                    <a:pt x="128" y="41"/>
                    <a:pt x="126" y="41"/>
                    <a:pt x="123" y="41"/>
                  </a:cubicBezTo>
                  <a:cubicBezTo>
                    <a:pt x="126" y="43"/>
                    <a:pt x="128" y="45"/>
                    <a:pt x="131" y="46"/>
                  </a:cubicBezTo>
                  <a:cubicBezTo>
                    <a:pt x="131" y="45"/>
                    <a:pt x="131" y="43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lose/>
                  <a:moveTo>
                    <a:pt x="125" y="21"/>
                  </a:moveTo>
                  <a:cubicBezTo>
                    <a:pt x="127" y="21"/>
                    <a:pt x="129" y="21"/>
                    <a:pt x="131" y="21"/>
                  </a:cubicBezTo>
                  <a:cubicBezTo>
                    <a:pt x="131" y="19"/>
                    <a:pt x="131" y="17"/>
                    <a:pt x="131" y="15"/>
                  </a:cubicBezTo>
                  <a:cubicBezTo>
                    <a:pt x="129" y="17"/>
                    <a:pt x="127" y="19"/>
                    <a:pt x="125" y="21"/>
                  </a:cubicBezTo>
                  <a:cubicBezTo>
                    <a:pt x="125" y="21"/>
                    <a:pt x="125" y="21"/>
                    <a:pt x="125" y="21"/>
                  </a:cubicBezTo>
                  <a:close/>
                  <a:moveTo>
                    <a:pt x="133" y="21"/>
                  </a:moveTo>
                  <a:cubicBezTo>
                    <a:pt x="135" y="21"/>
                    <a:pt x="137" y="21"/>
                    <a:pt x="139" y="21"/>
                  </a:cubicBezTo>
                  <a:cubicBezTo>
                    <a:pt x="137" y="19"/>
                    <a:pt x="135" y="17"/>
                    <a:pt x="133" y="15"/>
                  </a:cubicBezTo>
                  <a:cubicBezTo>
                    <a:pt x="133" y="17"/>
                    <a:pt x="133" y="19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lose/>
                  <a:moveTo>
                    <a:pt x="139" y="23"/>
                  </a:moveTo>
                  <a:cubicBezTo>
                    <a:pt x="137" y="23"/>
                    <a:pt x="135" y="23"/>
                    <a:pt x="133" y="23"/>
                  </a:cubicBezTo>
                  <a:cubicBezTo>
                    <a:pt x="133" y="25"/>
                    <a:pt x="133" y="27"/>
                    <a:pt x="133" y="28"/>
                  </a:cubicBezTo>
                  <a:cubicBezTo>
                    <a:pt x="135" y="27"/>
                    <a:pt x="137" y="25"/>
                    <a:pt x="139" y="23"/>
                  </a:cubicBezTo>
                  <a:cubicBezTo>
                    <a:pt x="139" y="23"/>
                    <a:pt x="139" y="23"/>
                    <a:pt x="139" y="23"/>
                  </a:cubicBezTo>
                  <a:close/>
                  <a:moveTo>
                    <a:pt x="131" y="23"/>
                  </a:moveTo>
                  <a:cubicBezTo>
                    <a:pt x="129" y="23"/>
                    <a:pt x="127" y="23"/>
                    <a:pt x="125" y="23"/>
                  </a:cubicBezTo>
                  <a:cubicBezTo>
                    <a:pt x="127" y="25"/>
                    <a:pt x="129" y="27"/>
                    <a:pt x="131" y="28"/>
                  </a:cubicBezTo>
                  <a:cubicBezTo>
                    <a:pt x="131" y="27"/>
                    <a:pt x="131" y="25"/>
                    <a:pt x="131" y="23"/>
                  </a:cubicBezTo>
                  <a:cubicBezTo>
                    <a:pt x="131" y="23"/>
                    <a:pt x="131" y="23"/>
                    <a:pt x="13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9"/>
            <p:cNvSpPr>
              <a:spLocks noEditPoints="1"/>
            </p:cNvSpPr>
            <p:nvPr/>
          </p:nvSpPr>
          <p:spPr bwMode="auto">
            <a:xfrm>
              <a:off x="3824288" y="522288"/>
              <a:ext cx="90488" cy="63500"/>
            </a:xfrm>
            <a:custGeom>
              <a:avLst/>
              <a:gdLst>
                <a:gd name="T0" fmla="*/ 10 w 33"/>
                <a:gd name="T1" fmla="*/ 15 h 23"/>
                <a:gd name="T2" fmla="*/ 29 w 33"/>
                <a:gd name="T3" fmla="*/ 22 h 23"/>
                <a:gd name="T4" fmla="*/ 32 w 33"/>
                <a:gd name="T5" fmla="*/ 19 h 23"/>
                <a:gd name="T6" fmla="*/ 29 w 33"/>
                <a:gd name="T7" fmla="*/ 16 h 23"/>
                <a:gd name="T8" fmla="*/ 26 w 33"/>
                <a:gd name="T9" fmla="*/ 19 h 23"/>
                <a:gd name="T10" fmla="*/ 26 w 33"/>
                <a:gd name="T11" fmla="*/ 21 h 23"/>
                <a:gd name="T12" fmla="*/ 29 w 33"/>
                <a:gd name="T13" fmla="*/ 21 h 23"/>
                <a:gd name="T14" fmla="*/ 27 w 33"/>
                <a:gd name="T15" fmla="*/ 20 h 23"/>
                <a:gd name="T16" fmla="*/ 26 w 33"/>
                <a:gd name="T17" fmla="*/ 19 h 23"/>
                <a:gd name="T18" fmla="*/ 29 w 33"/>
                <a:gd name="T19" fmla="*/ 16 h 23"/>
                <a:gd name="T20" fmla="*/ 31 w 33"/>
                <a:gd name="T21" fmla="*/ 19 h 23"/>
                <a:gd name="T22" fmla="*/ 29 w 33"/>
                <a:gd name="T23" fmla="*/ 21 h 23"/>
                <a:gd name="T24" fmla="*/ 14 w 33"/>
                <a:gd name="T25" fmla="*/ 19 h 23"/>
                <a:gd name="T26" fmla="*/ 10 w 33"/>
                <a:gd name="T27" fmla="*/ 23 h 23"/>
                <a:gd name="T28" fmla="*/ 7 w 33"/>
                <a:gd name="T29" fmla="*/ 23 h 23"/>
                <a:gd name="T30" fmla="*/ 1 w 33"/>
                <a:gd name="T31" fmla="*/ 19 h 23"/>
                <a:gd name="T32" fmla="*/ 0 w 33"/>
                <a:gd name="T33" fmla="*/ 15 h 23"/>
                <a:gd name="T34" fmla="*/ 2 w 33"/>
                <a:gd name="T35" fmla="*/ 11 h 23"/>
                <a:gd name="T36" fmla="*/ 4 w 33"/>
                <a:gd name="T37" fmla="*/ 8 h 23"/>
                <a:gd name="T38" fmla="*/ 16 w 33"/>
                <a:gd name="T39" fmla="*/ 0 h 23"/>
                <a:gd name="T40" fmla="*/ 18 w 33"/>
                <a:gd name="T41" fmla="*/ 7 h 23"/>
                <a:gd name="T42" fmla="*/ 31 w 33"/>
                <a:gd name="T43" fmla="*/ 15 h 23"/>
                <a:gd name="T44" fmla="*/ 15 w 33"/>
                <a:gd name="T45" fmla="*/ 16 h 23"/>
                <a:gd name="T46" fmla="*/ 6 w 33"/>
                <a:gd name="T47" fmla="*/ 2 h 23"/>
                <a:gd name="T48" fmla="*/ 11 w 33"/>
                <a:gd name="T49" fmla="*/ 17 h 23"/>
                <a:gd name="T50" fmla="*/ 12 w 33"/>
                <a:gd name="T51" fmla="*/ 16 h 23"/>
                <a:gd name="T52" fmla="*/ 12 w 33"/>
                <a:gd name="T53" fmla="*/ 16 h 23"/>
                <a:gd name="T54" fmla="*/ 12 w 33"/>
                <a:gd name="T55" fmla="*/ 16 h 23"/>
                <a:gd name="T56" fmla="*/ 12 w 33"/>
                <a:gd name="T57" fmla="*/ 16 h 23"/>
                <a:gd name="T58" fmla="*/ 12 w 33"/>
                <a:gd name="T59" fmla="*/ 16 h 23"/>
                <a:gd name="T60" fmla="*/ 12 w 33"/>
                <a:gd name="T61" fmla="*/ 16 h 23"/>
                <a:gd name="T62" fmla="*/ 11 w 33"/>
                <a:gd name="T63" fmla="*/ 16 h 23"/>
                <a:gd name="T64" fmla="*/ 11 w 33"/>
                <a:gd name="T65" fmla="*/ 16 h 23"/>
                <a:gd name="T66" fmla="*/ 10 w 33"/>
                <a:gd name="T67" fmla="*/ 16 h 23"/>
                <a:gd name="T68" fmla="*/ 10 w 33"/>
                <a:gd name="T69" fmla="*/ 16 h 23"/>
                <a:gd name="T70" fmla="*/ 10 w 33"/>
                <a:gd name="T71" fmla="*/ 16 h 23"/>
                <a:gd name="T72" fmla="*/ 10 w 33"/>
                <a:gd name="T73" fmla="*/ 16 h 23"/>
                <a:gd name="T74" fmla="*/ 10 w 33"/>
                <a:gd name="T75" fmla="*/ 16 h 23"/>
                <a:gd name="T76" fmla="*/ 10 w 33"/>
                <a:gd name="T77" fmla="*/ 16 h 23"/>
                <a:gd name="T78" fmla="*/ 10 w 33"/>
                <a:gd name="T79" fmla="*/ 16 h 23"/>
                <a:gd name="T80" fmla="*/ 10 w 33"/>
                <a:gd name="T81" fmla="*/ 16 h 23"/>
                <a:gd name="T82" fmla="*/ 10 w 33"/>
                <a:gd name="T83" fmla="*/ 16 h 23"/>
                <a:gd name="T84" fmla="*/ 10 w 33"/>
                <a:gd name="T85" fmla="*/ 16 h 23"/>
                <a:gd name="T86" fmla="*/ 10 w 33"/>
                <a:gd name="T87" fmla="*/ 16 h 23"/>
                <a:gd name="T88" fmla="*/ 10 w 33"/>
                <a:gd name="T89" fmla="*/ 16 h 23"/>
                <a:gd name="T90" fmla="*/ 10 w 33"/>
                <a:gd name="T91" fmla="*/ 16 h 23"/>
                <a:gd name="T92" fmla="*/ 10 w 33"/>
                <a:gd name="T93" fmla="*/ 16 h 23"/>
                <a:gd name="T94" fmla="*/ 10 w 33"/>
                <a:gd name="T95" fmla="*/ 16 h 23"/>
                <a:gd name="T96" fmla="*/ 10 w 33"/>
                <a:gd name="T97" fmla="*/ 18 h 23"/>
                <a:gd name="T98" fmla="*/ 8 w 33"/>
                <a:gd name="T99" fmla="*/ 18 h 23"/>
                <a:gd name="T100" fmla="*/ 7 w 33"/>
                <a:gd name="T101" fmla="*/ 19 h 23"/>
                <a:gd name="T102" fmla="*/ 3 w 33"/>
                <a:gd name="T103" fmla="*/ 16 h 23"/>
                <a:gd name="T104" fmla="*/ 3 w 33"/>
                <a:gd name="T105" fmla="*/ 16 h 23"/>
                <a:gd name="T106" fmla="*/ 5 w 33"/>
                <a:gd name="T107" fmla="*/ 15 h 23"/>
                <a:gd name="T108" fmla="*/ 5 w 33"/>
                <a:gd name="T109" fmla="*/ 13 h 23"/>
                <a:gd name="T110" fmla="*/ 7 w 33"/>
                <a:gd name="T111" fmla="*/ 11 h 23"/>
                <a:gd name="T112" fmla="*/ 6 w 33"/>
                <a:gd name="T113" fmla="*/ 12 h 23"/>
                <a:gd name="T114" fmla="*/ 6 w 33"/>
                <a:gd name="T115" fmla="*/ 12 h 23"/>
                <a:gd name="T116" fmla="*/ 5 w 33"/>
                <a:gd name="T117" fmla="*/ 12 h 23"/>
                <a:gd name="T118" fmla="*/ 9 w 33"/>
                <a:gd name="T119" fmla="*/ 13 h 23"/>
                <a:gd name="T120" fmla="*/ 15 w 33"/>
                <a:gd name="T12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" h="23">
                  <a:moveTo>
                    <a:pt x="12" y="15"/>
                  </a:moveTo>
                  <a:cubicBezTo>
                    <a:pt x="12" y="15"/>
                    <a:pt x="12" y="15"/>
                    <a:pt x="11" y="14"/>
                  </a:cubicBezTo>
                  <a:cubicBezTo>
                    <a:pt x="11" y="13"/>
                    <a:pt x="11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30" y="21"/>
                    <a:pt x="31" y="21"/>
                  </a:cubicBezTo>
                  <a:cubicBezTo>
                    <a:pt x="31" y="20"/>
                    <a:pt x="32" y="20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6"/>
                    <a:pt x="27" y="16"/>
                    <a:pt x="26" y="17"/>
                  </a:cubicBezTo>
                  <a:cubicBezTo>
                    <a:pt x="26" y="17"/>
                    <a:pt x="26" y="18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0"/>
                    <a:pt x="26" y="20"/>
                    <a:pt x="26" y="21"/>
                  </a:cubicBezTo>
                  <a:cubicBezTo>
                    <a:pt x="27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lose/>
                  <a:moveTo>
                    <a:pt x="29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7" y="21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8"/>
                    <a:pt x="26" y="17"/>
                    <a:pt x="27" y="17"/>
                  </a:cubicBezTo>
                  <a:cubicBezTo>
                    <a:pt x="27" y="17"/>
                    <a:pt x="28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7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20"/>
                    <a:pt x="30" y="20"/>
                  </a:cubicBez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lose/>
                  <a:moveTo>
                    <a:pt x="15" y="17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9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3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6"/>
                    <a:pt x="33" y="17"/>
                    <a:pt x="33" y="19"/>
                  </a:cubicBezTo>
                  <a:cubicBezTo>
                    <a:pt x="33" y="21"/>
                    <a:pt x="31" y="23"/>
                    <a:pt x="29" y="23"/>
                  </a:cubicBezTo>
                  <a:cubicBezTo>
                    <a:pt x="26" y="23"/>
                    <a:pt x="24" y="21"/>
                    <a:pt x="24" y="19"/>
                  </a:cubicBezTo>
                  <a:cubicBezTo>
                    <a:pt x="24" y="18"/>
                    <a:pt x="24" y="17"/>
                    <a:pt x="2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9" y="8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8"/>
                    <a:pt x="8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10" y="18"/>
                  </a:moveTo>
                  <a:cubicBezTo>
                    <a:pt x="11" y="18"/>
                    <a:pt x="11" y="18"/>
                    <a:pt x="11" y="17"/>
                  </a:cubicBezTo>
                  <a:cubicBezTo>
                    <a:pt x="11" y="17"/>
                    <a:pt x="11" y="17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lose/>
                  <a:moveTo>
                    <a:pt x="8" y="19"/>
                  </a:moveTo>
                  <a:cubicBezTo>
                    <a:pt x="8" y="20"/>
                    <a:pt x="8" y="20"/>
                    <a:pt x="9" y="19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8" y="18"/>
                    <a:pt x="8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5" y="18"/>
                  </a:moveTo>
                  <a:cubicBezTo>
                    <a:pt x="5" y="19"/>
                    <a:pt x="5" y="19"/>
                    <a:pt x="6" y="19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3" y="16"/>
                  </a:moveTo>
                  <a:cubicBezTo>
                    <a:pt x="3" y="16"/>
                    <a:pt x="3" y="16"/>
                    <a:pt x="4" y="17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6"/>
                    <a:pt x="5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lose/>
                  <a:moveTo>
                    <a:pt x="5" y="13"/>
                  </a:moveTo>
                  <a:cubicBezTo>
                    <a:pt x="4" y="13"/>
                    <a:pt x="4" y="13"/>
                    <a:pt x="4" y="14"/>
                  </a:cubicBezTo>
                  <a:cubicBezTo>
                    <a:pt x="3" y="15"/>
                    <a:pt x="3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lose/>
                  <a:moveTo>
                    <a:pt x="5" y="12"/>
                  </a:moveTo>
                  <a:cubicBezTo>
                    <a:pt x="5" y="12"/>
                    <a:pt x="5" y="12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lose/>
                  <a:moveTo>
                    <a:pt x="10" y="13"/>
                  </a:moveTo>
                  <a:cubicBezTo>
                    <a:pt x="10" y="12"/>
                    <a:pt x="10" y="12"/>
                    <a:pt x="9" y="12"/>
                  </a:cubicBezTo>
                  <a:cubicBezTo>
                    <a:pt x="8" y="11"/>
                    <a:pt x="8" y="11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  <a:moveTo>
                    <a:pt x="10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29458" y="1908558"/>
            <a:ext cx="2618891" cy="2093485"/>
            <a:chOff x="844550" y="6446838"/>
            <a:chExt cx="514351" cy="411162"/>
          </a:xfrm>
          <a:gradFill>
            <a:gsLst>
              <a:gs pos="0">
                <a:srgbClr val="C1792B"/>
              </a:gs>
              <a:gs pos="33000">
                <a:srgbClr val="F1BA61"/>
              </a:gs>
              <a:gs pos="72000">
                <a:srgbClr val="FDE98C"/>
              </a:gs>
              <a:gs pos="100000">
                <a:srgbClr val="E9A95D"/>
              </a:gs>
            </a:gsLst>
            <a:lin ang="2700000" scaled="1"/>
          </a:gradFill>
        </p:grpSpPr>
        <p:sp>
          <p:nvSpPr>
            <p:cNvPr id="21" name="Freeform 44"/>
            <p:cNvSpPr>
              <a:spLocks/>
            </p:cNvSpPr>
            <p:nvPr/>
          </p:nvSpPr>
          <p:spPr bwMode="auto">
            <a:xfrm>
              <a:off x="844550" y="6673850"/>
              <a:ext cx="273050" cy="184150"/>
            </a:xfrm>
            <a:custGeom>
              <a:avLst/>
              <a:gdLst>
                <a:gd name="T0" fmla="*/ 67 w 73"/>
                <a:gd name="T1" fmla="*/ 16 h 48"/>
                <a:gd name="T2" fmla="*/ 64 w 73"/>
                <a:gd name="T3" fmla="*/ 12 h 48"/>
                <a:gd name="T4" fmla="*/ 29 w 73"/>
                <a:gd name="T5" fmla="*/ 0 h 48"/>
                <a:gd name="T6" fmla="*/ 0 w 73"/>
                <a:gd name="T7" fmla="*/ 30 h 48"/>
                <a:gd name="T8" fmla="*/ 0 w 73"/>
                <a:gd name="T9" fmla="*/ 48 h 48"/>
                <a:gd name="T10" fmla="*/ 32 w 73"/>
                <a:gd name="T11" fmla="*/ 15 h 48"/>
                <a:gd name="T12" fmla="*/ 73 w 73"/>
                <a:gd name="T13" fmla="*/ 29 h 48"/>
                <a:gd name="T14" fmla="*/ 67 w 73"/>
                <a:gd name="T15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48">
                  <a:moveTo>
                    <a:pt x="67" y="16"/>
                  </a:moveTo>
                  <a:cubicBezTo>
                    <a:pt x="66" y="14"/>
                    <a:pt x="65" y="13"/>
                    <a:pt x="64" y="12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1" y="24"/>
                    <a:pt x="69" y="18"/>
                    <a:pt x="6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5"/>
            <p:cNvSpPr>
              <a:spLocks/>
            </p:cNvSpPr>
            <p:nvPr/>
          </p:nvSpPr>
          <p:spPr bwMode="auto">
            <a:xfrm>
              <a:off x="1144588" y="6508750"/>
              <a:ext cx="214313" cy="230187"/>
            </a:xfrm>
            <a:custGeom>
              <a:avLst/>
              <a:gdLst>
                <a:gd name="T0" fmla="*/ 57 w 57"/>
                <a:gd name="T1" fmla="*/ 0 h 60"/>
                <a:gd name="T2" fmla="*/ 24 w 57"/>
                <a:gd name="T3" fmla="*/ 0 h 60"/>
                <a:gd name="T4" fmla="*/ 36 w 57"/>
                <a:gd name="T5" fmla="*/ 12 h 60"/>
                <a:gd name="T6" fmla="*/ 0 w 57"/>
                <a:gd name="T7" fmla="*/ 48 h 60"/>
                <a:gd name="T8" fmla="*/ 6 w 57"/>
                <a:gd name="T9" fmla="*/ 60 h 60"/>
                <a:gd name="T10" fmla="*/ 45 w 57"/>
                <a:gd name="T11" fmla="*/ 21 h 60"/>
                <a:gd name="T12" fmla="*/ 57 w 57"/>
                <a:gd name="T13" fmla="*/ 33 h 60"/>
                <a:gd name="T14" fmla="*/ 57 w 57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60">
                  <a:moveTo>
                    <a:pt x="5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" y="51"/>
                    <a:pt x="4" y="56"/>
                    <a:pt x="6" y="60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57" y="33"/>
                    <a:pt x="57" y="33"/>
                    <a:pt x="57" y="33"/>
                  </a:cubicBez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46"/>
            <p:cNvSpPr>
              <a:spLocks noChangeArrowheads="1"/>
            </p:cNvSpPr>
            <p:nvPr/>
          </p:nvSpPr>
          <p:spPr bwMode="auto">
            <a:xfrm>
              <a:off x="1065213" y="6446838"/>
              <a:ext cx="68263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7"/>
            <p:cNvSpPr>
              <a:spLocks/>
            </p:cNvSpPr>
            <p:nvPr/>
          </p:nvSpPr>
          <p:spPr bwMode="auto">
            <a:xfrm>
              <a:off x="911225" y="6500813"/>
              <a:ext cx="312738" cy="322262"/>
            </a:xfrm>
            <a:custGeom>
              <a:avLst/>
              <a:gdLst>
                <a:gd name="T0" fmla="*/ 61 w 83"/>
                <a:gd name="T1" fmla="*/ 25 h 84"/>
                <a:gd name="T2" fmla="*/ 81 w 83"/>
                <a:gd name="T3" fmla="*/ 12 h 84"/>
                <a:gd name="T4" fmla="*/ 76 w 83"/>
                <a:gd name="T5" fmla="*/ 5 h 84"/>
                <a:gd name="T6" fmla="*/ 63 w 83"/>
                <a:gd name="T7" fmla="*/ 13 h 84"/>
                <a:gd name="T8" fmla="*/ 57 w 83"/>
                <a:gd name="T9" fmla="*/ 12 h 84"/>
                <a:gd name="T10" fmla="*/ 50 w 83"/>
                <a:gd name="T11" fmla="*/ 11 h 84"/>
                <a:gd name="T12" fmla="*/ 47 w 83"/>
                <a:gd name="T13" fmla="*/ 17 h 84"/>
                <a:gd name="T14" fmla="*/ 44 w 83"/>
                <a:gd name="T15" fmla="*/ 19 h 84"/>
                <a:gd name="T16" fmla="*/ 45 w 83"/>
                <a:gd name="T17" fmla="*/ 11 h 84"/>
                <a:gd name="T18" fmla="*/ 47 w 83"/>
                <a:gd name="T19" fmla="*/ 10 h 84"/>
                <a:gd name="T20" fmla="*/ 46 w 83"/>
                <a:gd name="T21" fmla="*/ 7 h 84"/>
                <a:gd name="T22" fmla="*/ 43 w 83"/>
                <a:gd name="T23" fmla="*/ 8 h 84"/>
                <a:gd name="T24" fmla="*/ 44 w 83"/>
                <a:gd name="T25" fmla="*/ 10 h 84"/>
                <a:gd name="T26" fmla="*/ 40 w 83"/>
                <a:gd name="T27" fmla="*/ 17 h 84"/>
                <a:gd name="T28" fmla="*/ 39 w 83"/>
                <a:gd name="T29" fmla="*/ 17 h 84"/>
                <a:gd name="T30" fmla="*/ 39 w 83"/>
                <a:gd name="T31" fmla="*/ 12 h 84"/>
                <a:gd name="T32" fmla="*/ 40 w 83"/>
                <a:gd name="T33" fmla="*/ 4 h 84"/>
                <a:gd name="T34" fmla="*/ 19 w 83"/>
                <a:gd name="T35" fmla="*/ 0 h 84"/>
                <a:gd name="T36" fmla="*/ 3 w 83"/>
                <a:gd name="T37" fmla="*/ 12 h 84"/>
                <a:gd name="T38" fmla="*/ 2 w 83"/>
                <a:gd name="T39" fmla="*/ 18 h 84"/>
                <a:gd name="T40" fmla="*/ 10 w 83"/>
                <a:gd name="T41" fmla="*/ 17 h 84"/>
                <a:gd name="T42" fmla="*/ 23 w 83"/>
                <a:gd name="T43" fmla="*/ 10 h 84"/>
                <a:gd name="T44" fmla="*/ 30 w 83"/>
                <a:gd name="T45" fmla="*/ 14 h 84"/>
                <a:gd name="T46" fmla="*/ 24 w 83"/>
                <a:gd name="T47" fmla="*/ 35 h 84"/>
                <a:gd name="T48" fmla="*/ 34 w 83"/>
                <a:gd name="T49" fmla="*/ 50 h 84"/>
                <a:gd name="T50" fmla="*/ 52 w 83"/>
                <a:gd name="T51" fmla="*/ 59 h 84"/>
                <a:gd name="T52" fmla="*/ 60 w 83"/>
                <a:gd name="T53" fmla="*/ 79 h 84"/>
                <a:gd name="T54" fmla="*/ 67 w 83"/>
                <a:gd name="T55" fmla="*/ 82 h 84"/>
                <a:gd name="T56" fmla="*/ 67 w 83"/>
                <a:gd name="T57" fmla="*/ 68 h 84"/>
                <a:gd name="T58" fmla="*/ 56 w 83"/>
                <a:gd name="T59" fmla="*/ 47 h 84"/>
                <a:gd name="T60" fmla="*/ 43 w 83"/>
                <a:gd name="T61" fmla="*/ 40 h 84"/>
                <a:gd name="T62" fmla="*/ 50 w 83"/>
                <a:gd name="T63" fmla="*/ 20 h 84"/>
                <a:gd name="T64" fmla="*/ 61 w 83"/>
                <a:gd name="T65" fmla="*/ 2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" h="84">
                  <a:moveTo>
                    <a:pt x="61" y="25"/>
                  </a:moveTo>
                  <a:cubicBezTo>
                    <a:pt x="65" y="25"/>
                    <a:pt x="80" y="13"/>
                    <a:pt x="81" y="12"/>
                  </a:cubicBezTo>
                  <a:cubicBezTo>
                    <a:pt x="83" y="10"/>
                    <a:pt x="81" y="2"/>
                    <a:pt x="76" y="5"/>
                  </a:cubicBezTo>
                  <a:cubicBezTo>
                    <a:pt x="70" y="9"/>
                    <a:pt x="65" y="12"/>
                    <a:pt x="63" y="13"/>
                  </a:cubicBezTo>
                  <a:cubicBezTo>
                    <a:pt x="62" y="14"/>
                    <a:pt x="60" y="14"/>
                    <a:pt x="57" y="12"/>
                  </a:cubicBezTo>
                  <a:cubicBezTo>
                    <a:pt x="54" y="10"/>
                    <a:pt x="51" y="9"/>
                    <a:pt x="50" y="11"/>
                  </a:cubicBezTo>
                  <a:cubicBezTo>
                    <a:pt x="49" y="13"/>
                    <a:pt x="48" y="15"/>
                    <a:pt x="47" y="17"/>
                  </a:cubicBezTo>
                  <a:cubicBezTo>
                    <a:pt x="46" y="18"/>
                    <a:pt x="45" y="19"/>
                    <a:pt x="44" y="19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39" y="17"/>
                    <a:pt x="39" y="17"/>
                  </a:cubicBezTo>
                  <a:cubicBezTo>
                    <a:pt x="39" y="16"/>
                    <a:pt x="38" y="15"/>
                    <a:pt x="39" y="12"/>
                  </a:cubicBezTo>
                  <a:cubicBezTo>
                    <a:pt x="41" y="9"/>
                    <a:pt x="43" y="5"/>
                    <a:pt x="40" y="4"/>
                  </a:cubicBezTo>
                  <a:cubicBezTo>
                    <a:pt x="37" y="3"/>
                    <a:pt x="25" y="0"/>
                    <a:pt x="19" y="0"/>
                  </a:cubicBezTo>
                  <a:cubicBezTo>
                    <a:pt x="14" y="1"/>
                    <a:pt x="5" y="9"/>
                    <a:pt x="3" y="12"/>
                  </a:cubicBezTo>
                  <a:cubicBezTo>
                    <a:pt x="1" y="14"/>
                    <a:pt x="0" y="16"/>
                    <a:pt x="2" y="18"/>
                  </a:cubicBezTo>
                  <a:cubicBezTo>
                    <a:pt x="5" y="20"/>
                    <a:pt x="9" y="18"/>
                    <a:pt x="10" y="17"/>
                  </a:cubicBezTo>
                  <a:cubicBezTo>
                    <a:pt x="13" y="15"/>
                    <a:pt x="20" y="9"/>
                    <a:pt x="23" y="10"/>
                  </a:cubicBezTo>
                  <a:cubicBezTo>
                    <a:pt x="26" y="12"/>
                    <a:pt x="29" y="13"/>
                    <a:pt x="30" y="14"/>
                  </a:cubicBezTo>
                  <a:cubicBezTo>
                    <a:pt x="30" y="16"/>
                    <a:pt x="26" y="29"/>
                    <a:pt x="24" y="35"/>
                  </a:cubicBezTo>
                  <a:cubicBezTo>
                    <a:pt x="23" y="40"/>
                    <a:pt x="22" y="45"/>
                    <a:pt x="34" y="50"/>
                  </a:cubicBezTo>
                  <a:cubicBezTo>
                    <a:pt x="46" y="54"/>
                    <a:pt x="49" y="54"/>
                    <a:pt x="52" y="59"/>
                  </a:cubicBezTo>
                  <a:cubicBezTo>
                    <a:pt x="55" y="64"/>
                    <a:pt x="58" y="76"/>
                    <a:pt x="60" y="79"/>
                  </a:cubicBezTo>
                  <a:cubicBezTo>
                    <a:pt x="62" y="83"/>
                    <a:pt x="63" y="84"/>
                    <a:pt x="67" y="82"/>
                  </a:cubicBezTo>
                  <a:cubicBezTo>
                    <a:pt x="71" y="81"/>
                    <a:pt x="69" y="74"/>
                    <a:pt x="67" y="68"/>
                  </a:cubicBezTo>
                  <a:cubicBezTo>
                    <a:pt x="65" y="62"/>
                    <a:pt x="60" y="50"/>
                    <a:pt x="56" y="47"/>
                  </a:cubicBezTo>
                  <a:cubicBezTo>
                    <a:pt x="53" y="43"/>
                    <a:pt x="43" y="40"/>
                    <a:pt x="43" y="40"/>
                  </a:cubicBezTo>
                  <a:cubicBezTo>
                    <a:pt x="43" y="40"/>
                    <a:pt x="50" y="27"/>
                    <a:pt x="50" y="20"/>
                  </a:cubicBezTo>
                  <a:cubicBezTo>
                    <a:pt x="50" y="20"/>
                    <a:pt x="58" y="24"/>
                    <a:pt x="6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803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90625" y="1499483"/>
            <a:ext cx="9810750" cy="4780767"/>
            <a:chOff x="1190625" y="1499483"/>
            <a:chExt cx="9810750" cy="4780767"/>
          </a:xfrm>
        </p:grpSpPr>
        <p:grpSp>
          <p:nvGrpSpPr>
            <p:cNvPr id="9" name="组合 8"/>
            <p:cNvGrpSpPr/>
            <p:nvPr/>
          </p:nvGrpSpPr>
          <p:grpSpPr>
            <a:xfrm>
              <a:off x="1794537" y="2807972"/>
              <a:ext cx="8627100" cy="3105149"/>
              <a:chOff x="1782450" y="1809750"/>
              <a:chExt cx="8627100" cy="3543299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782450" y="4514850"/>
                <a:ext cx="775362" cy="838199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3352797" y="3609975"/>
                <a:ext cx="775362" cy="1743074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4923144" y="4076700"/>
                <a:ext cx="775362" cy="1276349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6493491" y="3190875"/>
                <a:ext cx="775362" cy="2162174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8063838" y="2771775"/>
                <a:ext cx="775362" cy="2581274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9634188" y="1809750"/>
                <a:ext cx="775362" cy="3543299"/>
              </a:xfrm>
              <a:prstGeom prst="rect">
                <a:avLst/>
              </a:prstGeom>
              <a:gradFill>
                <a:gsLst>
                  <a:gs pos="0">
                    <a:srgbClr val="C1792B">
                      <a:alpha val="79000"/>
                    </a:srgbClr>
                  </a:gs>
                  <a:gs pos="100000">
                    <a:srgbClr val="FDE98C">
                      <a:alpha val="79000"/>
                    </a:srgbClr>
                  </a:gs>
                  <a:gs pos="55000">
                    <a:srgbClr val="F0C047">
                      <a:alpha val="7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>
              <a:off x="1190625" y="5913121"/>
              <a:ext cx="9810750" cy="0"/>
            </a:xfrm>
            <a:prstGeom prst="line">
              <a:avLst/>
            </a:prstGeom>
            <a:ln w="28575"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2087581" y="4755469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657928" y="3850594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228275" y="4317319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6798622" y="3431494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8368969" y="3012394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9939316" y="2050369"/>
              <a:ext cx="165100" cy="165100"/>
            </a:xfrm>
            <a:prstGeom prst="ellipse">
              <a:avLst/>
            </a:prstGeom>
            <a:gradFill>
              <a:gsLst>
                <a:gs pos="0">
                  <a:srgbClr val="C1792B">
                    <a:alpha val="79000"/>
                  </a:srgbClr>
                </a:gs>
                <a:gs pos="100000">
                  <a:srgbClr val="FDE98C">
                    <a:alpha val="79000"/>
                  </a:srgbClr>
                </a:gs>
                <a:gs pos="55000">
                  <a:srgbClr val="F0C047">
                    <a:alpha val="79000"/>
                  </a:srgbClr>
                </a:gs>
              </a:gsLst>
              <a:lin ang="2700000" scaled="1"/>
            </a:gradFill>
            <a:ln>
              <a:solidFill>
                <a:srgbClr val="FDE9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2" idx="7"/>
              <a:endCxn id="13" idx="3"/>
            </p:cNvCxnSpPr>
            <p:nvPr/>
          </p:nvCxnSpPr>
          <p:spPr>
            <a:xfrm flipV="1">
              <a:off x="2228503" y="3991516"/>
              <a:ext cx="1453603" cy="788131"/>
            </a:xfrm>
            <a:prstGeom prst="line">
              <a:avLst/>
            </a:prstGeom>
            <a:ln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13" idx="6"/>
              <a:endCxn id="14" idx="1"/>
            </p:cNvCxnSpPr>
            <p:nvPr/>
          </p:nvCxnSpPr>
          <p:spPr>
            <a:xfrm>
              <a:off x="3823028" y="3933144"/>
              <a:ext cx="1429425" cy="408353"/>
            </a:xfrm>
            <a:prstGeom prst="line">
              <a:avLst/>
            </a:prstGeom>
            <a:ln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stCxn id="14" idx="6"/>
              <a:endCxn id="15" idx="3"/>
            </p:cNvCxnSpPr>
            <p:nvPr/>
          </p:nvCxnSpPr>
          <p:spPr>
            <a:xfrm flipV="1">
              <a:off x="5393375" y="3572416"/>
              <a:ext cx="1429425" cy="827453"/>
            </a:xfrm>
            <a:prstGeom prst="line">
              <a:avLst/>
            </a:prstGeom>
            <a:ln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>
              <a:stCxn id="15" idx="7"/>
              <a:endCxn id="16" idx="2"/>
            </p:cNvCxnSpPr>
            <p:nvPr/>
          </p:nvCxnSpPr>
          <p:spPr>
            <a:xfrm flipV="1">
              <a:off x="6939544" y="3094944"/>
              <a:ext cx="1429425" cy="360728"/>
            </a:xfrm>
            <a:prstGeom prst="line">
              <a:avLst/>
            </a:prstGeom>
            <a:ln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stCxn id="16" idx="7"/>
              <a:endCxn id="17" idx="3"/>
            </p:cNvCxnSpPr>
            <p:nvPr/>
          </p:nvCxnSpPr>
          <p:spPr>
            <a:xfrm flipV="1">
              <a:off x="8509891" y="2191291"/>
              <a:ext cx="1453603" cy="845281"/>
            </a:xfrm>
            <a:prstGeom prst="line">
              <a:avLst/>
            </a:prstGeom>
            <a:ln>
              <a:solidFill>
                <a:srgbClr val="FDE9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717923" y="4160133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20%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3288270" y="3315935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30%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4858617" y="3707115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25%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428964" y="2866999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41%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7999560" y="2423760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63%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9569658" y="1499483"/>
              <a:ext cx="90441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86%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918298" y="5941696"/>
              <a:ext cx="503664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1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500732" y="5941696"/>
              <a:ext cx="503664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2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083166" y="5941696"/>
              <a:ext cx="503664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3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665600" y="5941696"/>
              <a:ext cx="503664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6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248034" y="5941696"/>
              <a:ext cx="503664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8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9773562" y="5941696"/>
              <a:ext cx="617478" cy="338554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10</a:t>
              </a:r>
              <a:r>
                <a:rPr lang="zh-CN" altLang="en-US" sz="16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</a:rPr>
                <a:t>月</a:t>
              </a:r>
              <a:endParaRPr lang="en-US" altLang="zh-CN" sz="16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1467953" y="1532754"/>
            <a:ext cx="3877985" cy="120032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增长趋势</a:t>
            </a:r>
            <a:endParaRPr lang="en-US" altLang="zh-CN" sz="72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01132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90415" y="713188"/>
            <a:ext cx="9111285" cy="7439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具备服务意识和协调意识的团队才是优秀的团队</a:t>
            </a:r>
          </a:p>
        </p:txBody>
      </p:sp>
      <p:sp>
        <p:nvSpPr>
          <p:cNvPr id="3" name="矩形 2"/>
          <p:cNvSpPr/>
          <p:nvPr/>
        </p:nvSpPr>
        <p:spPr>
          <a:xfrm>
            <a:off x="1090415" y="2105664"/>
            <a:ext cx="5843785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20XX</a:t>
            </a: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年度公司涌现了许多优秀团队，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他们，相互团结、相互支持、相互帮助，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出色地完成各项工作要求和生产指标。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他们，有的改进工艺、降低成本、提高效率</a:t>
            </a:r>
            <a:r>
              <a:rPr lang="en-US" altLang="zh-CN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有的精益求精，产品质量优异</a:t>
            </a:r>
            <a:r>
              <a:rPr lang="en-US" altLang="zh-CN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有的以客户满意、市场需求为目标，自我加压，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不断改进，持续完善。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他们用优异成绩诠释了什么是真正的团队精神！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623512" y="2105664"/>
            <a:ext cx="4369082" cy="3752211"/>
            <a:chOff x="6623512" y="2105664"/>
            <a:chExt cx="4369082" cy="3752211"/>
          </a:xfrm>
        </p:grpSpPr>
        <p:sp>
          <p:nvSpPr>
            <p:cNvPr id="6" name="Freeform 122"/>
            <p:cNvSpPr>
              <a:spLocks noEditPoints="1"/>
            </p:cNvSpPr>
            <p:nvPr/>
          </p:nvSpPr>
          <p:spPr bwMode="auto">
            <a:xfrm>
              <a:off x="8729493" y="2105664"/>
              <a:ext cx="1502709" cy="3752211"/>
            </a:xfrm>
            <a:custGeom>
              <a:avLst/>
              <a:gdLst/>
              <a:ahLst/>
              <a:cxnLst>
                <a:cxn ang="0">
                  <a:pos x="140" y="391"/>
                </a:cxn>
                <a:cxn ang="0">
                  <a:pos x="127" y="364"/>
                </a:cxn>
                <a:cxn ang="0">
                  <a:pos x="112" y="282"/>
                </a:cxn>
                <a:cxn ang="0">
                  <a:pos x="101" y="218"/>
                </a:cxn>
                <a:cxn ang="0">
                  <a:pos x="107" y="205"/>
                </a:cxn>
                <a:cxn ang="0">
                  <a:pos x="116" y="196"/>
                </a:cxn>
                <a:cxn ang="0">
                  <a:pos x="129" y="152"/>
                </a:cxn>
                <a:cxn ang="0">
                  <a:pos x="121" y="111"/>
                </a:cxn>
                <a:cxn ang="0">
                  <a:pos x="108" y="70"/>
                </a:cxn>
                <a:cxn ang="0">
                  <a:pos x="91" y="65"/>
                </a:cxn>
                <a:cxn ang="0">
                  <a:pos x="69" y="54"/>
                </a:cxn>
                <a:cxn ang="0">
                  <a:pos x="67" y="38"/>
                </a:cxn>
                <a:cxn ang="0">
                  <a:pos x="71" y="30"/>
                </a:cxn>
                <a:cxn ang="0">
                  <a:pos x="67" y="27"/>
                </a:cxn>
                <a:cxn ang="0">
                  <a:pos x="66" y="8"/>
                </a:cxn>
                <a:cxn ang="0">
                  <a:pos x="58" y="4"/>
                </a:cxn>
                <a:cxn ang="0">
                  <a:pos x="38" y="2"/>
                </a:cxn>
                <a:cxn ang="0">
                  <a:pos x="26" y="19"/>
                </a:cxn>
                <a:cxn ang="0">
                  <a:pos x="31" y="34"/>
                </a:cxn>
                <a:cxn ang="0">
                  <a:pos x="30" y="40"/>
                </a:cxn>
                <a:cxn ang="0">
                  <a:pos x="34" y="45"/>
                </a:cxn>
                <a:cxn ang="0">
                  <a:pos x="39" y="60"/>
                </a:cxn>
                <a:cxn ang="0">
                  <a:pos x="22" y="74"/>
                </a:cxn>
                <a:cxn ang="0">
                  <a:pos x="6" y="90"/>
                </a:cxn>
                <a:cxn ang="0">
                  <a:pos x="3" y="144"/>
                </a:cxn>
                <a:cxn ang="0">
                  <a:pos x="1" y="223"/>
                </a:cxn>
                <a:cxn ang="0">
                  <a:pos x="6" y="237"/>
                </a:cxn>
                <a:cxn ang="0">
                  <a:pos x="17" y="243"/>
                </a:cxn>
                <a:cxn ang="0">
                  <a:pos x="20" y="311"/>
                </a:cxn>
                <a:cxn ang="0">
                  <a:pos x="25" y="357"/>
                </a:cxn>
                <a:cxn ang="0">
                  <a:pos x="25" y="380"/>
                </a:cxn>
                <a:cxn ang="0">
                  <a:pos x="15" y="402"/>
                </a:cxn>
                <a:cxn ang="0">
                  <a:pos x="14" y="410"/>
                </a:cxn>
                <a:cxn ang="0">
                  <a:pos x="36" y="407"/>
                </a:cxn>
                <a:cxn ang="0">
                  <a:pos x="41" y="402"/>
                </a:cxn>
                <a:cxn ang="0">
                  <a:pos x="47" y="402"/>
                </a:cxn>
                <a:cxn ang="0">
                  <a:pos x="52" y="386"/>
                </a:cxn>
                <a:cxn ang="0">
                  <a:pos x="52" y="352"/>
                </a:cxn>
                <a:cxn ang="0">
                  <a:pos x="53" y="279"/>
                </a:cxn>
                <a:cxn ang="0">
                  <a:pos x="61" y="240"/>
                </a:cxn>
                <a:cxn ang="0">
                  <a:pos x="80" y="311"/>
                </a:cxn>
                <a:cxn ang="0">
                  <a:pos x="101" y="369"/>
                </a:cxn>
                <a:cxn ang="0">
                  <a:pos x="118" y="402"/>
                </a:cxn>
                <a:cxn ang="0">
                  <a:pos x="129" y="404"/>
                </a:cxn>
                <a:cxn ang="0">
                  <a:pos x="157" y="407"/>
                </a:cxn>
                <a:cxn ang="0">
                  <a:pos x="164" y="401"/>
                </a:cxn>
                <a:cxn ang="0">
                  <a:pos x="17" y="238"/>
                </a:cxn>
                <a:cxn ang="0">
                  <a:pos x="9" y="229"/>
                </a:cxn>
                <a:cxn ang="0">
                  <a:pos x="14" y="230"/>
                </a:cxn>
                <a:cxn ang="0">
                  <a:pos x="17" y="238"/>
                </a:cxn>
                <a:cxn ang="0">
                  <a:pos x="101" y="155"/>
                </a:cxn>
                <a:cxn ang="0">
                  <a:pos x="102" y="145"/>
                </a:cxn>
                <a:cxn ang="0">
                  <a:pos x="107" y="160"/>
                </a:cxn>
                <a:cxn ang="0">
                  <a:pos x="101" y="164"/>
                </a:cxn>
              </a:cxnLst>
              <a:rect l="0" t="0" r="r" b="b"/>
              <a:pathLst>
                <a:path w="165" h="412">
                  <a:moveTo>
                    <a:pt x="157" y="399"/>
                  </a:moveTo>
                  <a:lnTo>
                    <a:pt x="157" y="399"/>
                  </a:lnTo>
                  <a:lnTo>
                    <a:pt x="148" y="397"/>
                  </a:lnTo>
                  <a:lnTo>
                    <a:pt x="143" y="394"/>
                  </a:lnTo>
                  <a:lnTo>
                    <a:pt x="140" y="391"/>
                  </a:lnTo>
                  <a:lnTo>
                    <a:pt x="140" y="391"/>
                  </a:lnTo>
                  <a:lnTo>
                    <a:pt x="132" y="382"/>
                  </a:lnTo>
                  <a:lnTo>
                    <a:pt x="130" y="375"/>
                  </a:lnTo>
                  <a:lnTo>
                    <a:pt x="127" y="364"/>
                  </a:lnTo>
                  <a:lnTo>
                    <a:pt x="127" y="364"/>
                  </a:lnTo>
                  <a:lnTo>
                    <a:pt x="123" y="333"/>
                  </a:lnTo>
                  <a:lnTo>
                    <a:pt x="121" y="319"/>
                  </a:lnTo>
                  <a:lnTo>
                    <a:pt x="118" y="305"/>
                  </a:lnTo>
                  <a:lnTo>
                    <a:pt x="118" y="305"/>
                  </a:lnTo>
                  <a:lnTo>
                    <a:pt x="112" y="28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5" y="240"/>
                  </a:lnTo>
                  <a:lnTo>
                    <a:pt x="104" y="227"/>
                  </a:lnTo>
                  <a:lnTo>
                    <a:pt x="101" y="218"/>
                  </a:lnTo>
                  <a:lnTo>
                    <a:pt x="101" y="21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5" y="205"/>
                  </a:lnTo>
                  <a:lnTo>
                    <a:pt x="107" y="205"/>
                  </a:lnTo>
                  <a:lnTo>
                    <a:pt x="107" y="205"/>
                  </a:lnTo>
                  <a:lnTo>
                    <a:pt x="107" y="205"/>
                  </a:lnTo>
                  <a:lnTo>
                    <a:pt x="110" y="207"/>
                  </a:lnTo>
                  <a:lnTo>
                    <a:pt x="110" y="207"/>
                  </a:lnTo>
                  <a:lnTo>
                    <a:pt x="116" y="196"/>
                  </a:lnTo>
                  <a:lnTo>
                    <a:pt x="123" y="178"/>
                  </a:lnTo>
                  <a:lnTo>
                    <a:pt x="123" y="178"/>
                  </a:lnTo>
                  <a:lnTo>
                    <a:pt x="126" y="166"/>
                  </a:lnTo>
                  <a:lnTo>
                    <a:pt x="129" y="158"/>
                  </a:lnTo>
                  <a:lnTo>
                    <a:pt x="129" y="152"/>
                  </a:lnTo>
                  <a:lnTo>
                    <a:pt x="129" y="152"/>
                  </a:lnTo>
                  <a:lnTo>
                    <a:pt x="129" y="144"/>
                  </a:lnTo>
                  <a:lnTo>
                    <a:pt x="126" y="13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16" y="95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0" y="73"/>
                  </a:lnTo>
                  <a:lnTo>
                    <a:pt x="108" y="70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1" y="68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80" y="63"/>
                  </a:lnTo>
                  <a:lnTo>
                    <a:pt x="75" y="62"/>
                  </a:lnTo>
                  <a:lnTo>
                    <a:pt x="75" y="62"/>
                  </a:lnTo>
                  <a:lnTo>
                    <a:pt x="69" y="54"/>
                  </a:lnTo>
                  <a:lnTo>
                    <a:pt x="69" y="54"/>
                  </a:lnTo>
                  <a:lnTo>
                    <a:pt x="67" y="52"/>
                  </a:lnTo>
                  <a:lnTo>
                    <a:pt x="66" y="49"/>
                  </a:lnTo>
                  <a:lnTo>
                    <a:pt x="66" y="49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7" y="40"/>
                  </a:lnTo>
                  <a:lnTo>
                    <a:pt x="69" y="38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71" y="30"/>
                  </a:lnTo>
                  <a:lnTo>
                    <a:pt x="71" y="27"/>
                  </a:lnTo>
                  <a:lnTo>
                    <a:pt x="69" y="26"/>
                  </a:lnTo>
                  <a:lnTo>
                    <a:pt x="69" y="26"/>
                  </a:lnTo>
                  <a:lnTo>
                    <a:pt x="67" y="26"/>
                  </a:lnTo>
                  <a:lnTo>
                    <a:pt x="67" y="27"/>
                  </a:lnTo>
                  <a:lnTo>
                    <a:pt x="67" y="27"/>
                  </a:lnTo>
                  <a:lnTo>
                    <a:pt x="67" y="19"/>
                  </a:lnTo>
                  <a:lnTo>
                    <a:pt x="67" y="13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3" y="7"/>
                  </a:lnTo>
                  <a:lnTo>
                    <a:pt x="61" y="5"/>
                  </a:lnTo>
                  <a:lnTo>
                    <a:pt x="58" y="5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53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42" y="0"/>
                  </a:lnTo>
                  <a:lnTo>
                    <a:pt x="38" y="2"/>
                  </a:lnTo>
                  <a:lnTo>
                    <a:pt x="34" y="5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16"/>
                  </a:lnTo>
                  <a:lnTo>
                    <a:pt x="26" y="19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30" y="32"/>
                  </a:lnTo>
                  <a:lnTo>
                    <a:pt x="31" y="34"/>
                  </a:lnTo>
                  <a:lnTo>
                    <a:pt x="31" y="34"/>
                  </a:lnTo>
                  <a:lnTo>
                    <a:pt x="30" y="34"/>
                  </a:lnTo>
                  <a:lnTo>
                    <a:pt x="28" y="34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30" y="40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5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36" y="46"/>
                  </a:lnTo>
                  <a:lnTo>
                    <a:pt x="38" y="49"/>
                  </a:lnTo>
                  <a:lnTo>
                    <a:pt x="38" y="49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6" y="67"/>
                  </a:lnTo>
                  <a:lnTo>
                    <a:pt x="31" y="70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2" y="79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6" y="90"/>
                  </a:lnTo>
                  <a:lnTo>
                    <a:pt x="3" y="106"/>
                  </a:lnTo>
                  <a:lnTo>
                    <a:pt x="3" y="106"/>
                  </a:lnTo>
                  <a:lnTo>
                    <a:pt x="3" y="123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1" y="167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223"/>
                  </a:lnTo>
                  <a:lnTo>
                    <a:pt x="1" y="223"/>
                  </a:lnTo>
                  <a:lnTo>
                    <a:pt x="1" y="223"/>
                  </a:lnTo>
                  <a:lnTo>
                    <a:pt x="1" y="229"/>
                  </a:lnTo>
                  <a:lnTo>
                    <a:pt x="1" y="229"/>
                  </a:lnTo>
                  <a:lnTo>
                    <a:pt x="6" y="237"/>
                  </a:lnTo>
                  <a:lnTo>
                    <a:pt x="6" y="237"/>
                  </a:lnTo>
                  <a:lnTo>
                    <a:pt x="11" y="240"/>
                  </a:lnTo>
                  <a:lnTo>
                    <a:pt x="14" y="243"/>
                  </a:lnTo>
                  <a:lnTo>
                    <a:pt x="14" y="243"/>
                  </a:lnTo>
                  <a:lnTo>
                    <a:pt x="17" y="243"/>
                  </a:lnTo>
                  <a:lnTo>
                    <a:pt x="17" y="243"/>
                  </a:lnTo>
                  <a:lnTo>
                    <a:pt x="20" y="276"/>
                  </a:lnTo>
                  <a:lnTo>
                    <a:pt x="20" y="276"/>
                  </a:lnTo>
                  <a:lnTo>
                    <a:pt x="20" y="295"/>
                  </a:lnTo>
                  <a:lnTo>
                    <a:pt x="20" y="311"/>
                  </a:lnTo>
                  <a:lnTo>
                    <a:pt x="20" y="311"/>
                  </a:lnTo>
                  <a:lnTo>
                    <a:pt x="20" y="331"/>
                  </a:lnTo>
                  <a:lnTo>
                    <a:pt x="20" y="349"/>
                  </a:lnTo>
                  <a:lnTo>
                    <a:pt x="20" y="349"/>
                  </a:lnTo>
                  <a:lnTo>
                    <a:pt x="22" y="352"/>
                  </a:lnTo>
                  <a:lnTo>
                    <a:pt x="25" y="357"/>
                  </a:lnTo>
                  <a:lnTo>
                    <a:pt x="28" y="361"/>
                  </a:lnTo>
                  <a:lnTo>
                    <a:pt x="28" y="364"/>
                  </a:lnTo>
                  <a:lnTo>
                    <a:pt x="28" y="364"/>
                  </a:lnTo>
                  <a:lnTo>
                    <a:pt x="26" y="372"/>
                  </a:lnTo>
                  <a:lnTo>
                    <a:pt x="25" y="380"/>
                  </a:lnTo>
                  <a:lnTo>
                    <a:pt x="25" y="380"/>
                  </a:lnTo>
                  <a:lnTo>
                    <a:pt x="25" y="391"/>
                  </a:lnTo>
                  <a:lnTo>
                    <a:pt x="25" y="391"/>
                  </a:lnTo>
                  <a:lnTo>
                    <a:pt x="22" y="396"/>
                  </a:lnTo>
                  <a:lnTo>
                    <a:pt x="15" y="402"/>
                  </a:lnTo>
                  <a:lnTo>
                    <a:pt x="15" y="402"/>
                  </a:lnTo>
                  <a:lnTo>
                    <a:pt x="12" y="407"/>
                  </a:lnTo>
                  <a:lnTo>
                    <a:pt x="11" y="408"/>
                  </a:lnTo>
                  <a:lnTo>
                    <a:pt x="14" y="410"/>
                  </a:lnTo>
                  <a:lnTo>
                    <a:pt x="14" y="410"/>
                  </a:lnTo>
                  <a:lnTo>
                    <a:pt x="22" y="412"/>
                  </a:lnTo>
                  <a:lnTo>
                    <a:pt x="26" y="412"/>
                  </a:lnTo>
                  <a:lnTo>
                    <a:pt x="33" y="410"/>
                  </a:lnTo>
                  <a:lnTo>
                    <a:pt x="33" y="410"/>
                  </a:lnTo>
                  <a:lnTo>
                    <a:pt x="36" y="407"/>
                  </a:lnTo>
                  <a:lnTo>
                    <a:pt x="38" y="405"/>
                  </a:lnTo>
                  <a:lnTo>
                    <a:pt x="41" y="402"/>
                  </a:lnTo>
                  <a:lnTo>
                    <a:pt x="41" y="402"/>
                  </a:lnTo>
                  <a:lnTo>
                    <a:pt x="41" y="402"/>
                  </a:lnTo>
                  <a:lnTo>
                    <a:pt x="41" y="402"/>
                  </a:lnTo>
                  <a:lnTo>
                    <a:pt x="41" y="404"/>
                  </a:lnTo>
                  <a:lnTo>
                    <a:pt x="41" y="404"/>
                  </a:lnTo>
                  <a:lnTo>
                    <a:pt x="42" y="404"/>
                  </a:lnTo>
                  <a:lnTo>
                    <a:pt x="47" y="402"/>
                  </a:lnTo>
                  <a:lnTo>
                    <a:pt x="47" y="402"/>
                  </a:lnTo>
                  <a:lnTo>
                    <a:pt x="49" y="402"/>
                  </a:lnTo>
                  <a:lnTo>
                    <a:pt x="50" y="399"/>
                  </a:lnTo>
                  <a:lnTo>
                    <a:pt x="50" y="399"/>
                  </a:lnTo>
                  <a:lnTo>
                    <a:pt x="50" y="393"/>
                  </a:lnTo>
                  <a:lnTo>
                    <a:pt x="52" y="386"/>
                  </a:lnTo>
                  <a:lnTo>
                    <a:pt x="52" y="386"/>
                  </a:lnTo>
                  <a:lnTo>
                    <a:pt x="53" y="382"/>
                  </a:lnTo>
                  <a:lnTo>
                    <a:pt x="53" y="371"/>
                  </a:lnTo>
                  <a:lnTo>
                    <a:pt x="52" y="352"/>
                  </a:lnTo>
                  <a:lnTo>
                    <a:pt x="52" y="352"/>
                  </a:lnTo>
                  <a:lnTo>
                    <a:pt x="50" y="339"/>
                  </a:lnTo>
                  <a:lnTo>
                    <a:pt x="52" y="325"/>
                  </a:lnTo>
                  <a:lnTo>
                    <a:pt x="52" y="325"/>
                  </a:lnTo>
                  <a:lnTo>
                    <a:pt x="52" y="301"/>
                  </a:lnTo>
                  <a:lnTo>
                    <a:pt x="53" y="279"/>
                  </a:lnTo>
                  <a:lnTo>
                    <a:pt x="53" y="279"/>
                  </a:lnTo>
                  <a:lnTo>
                    <a:pt x="58" y="246"/>
                  </a:lnTo>
                  <a:lnTo>
                    <a:pt x="58" y="246"/>
                  </a:lnTo>
                  <a:lnTo>
                    <a:pt x="60" y="240"/>
                  </a:lnTo>
                  <a:lnTo>
                    <a:pt x="61" y="240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72" y="271"/>
                  </a:lnTo>
                  <a:lnTo>
                    <a:pt x="72" y="271"/>
                  </a:lnTo>
                  <a:lnTo>
                    <a:pt x="80" y="311"/>
                  </a:lnTo>
                  <a:lnTo>
                    <a:pt x="80" y="311"/>
                  </a:lnTo>
                  <a:lnTo>
                    <a:pt x="85" y="328"/>
                  </a:lnTo>
                  <a:lnTo>
                    <a:pt x="93" y="349"/>
                  </a:lnTo>
                  <a:lnTo>
                    <a:pt x="93" y="349"/>
                  </a:lnTo>
                  <a:lnTo>
                    <a:pt x="101" y="369"/>
                  </a:lnTo>
                  <a:lnTo>
                    <a:pt x="104" y="377"/>
                  </a:lnTo>
                  <a:lnTo>
                    <a:pt x="105" y="382"/>
                  </a:lnTo>
                  <a:lnTo>
                    <a:pt x="105" y="382"/>
                  </a:lnTo>
                  <a:lnTo>
                    <a:pt x="105" y="402"/>
                  </a:lnTo>
                  <a:lnTo>
                    <a:pt x="118" y="402"/>
                  </a:lnTo>
                  <a:lnTo>
                    <a:pt x="119" y="401"/>
                  </a:lnTo>
                  <a:lnTo>
                    <a:pt x="119" y="401"/>
                  </a:lnTo>
                  <a:lnTo>
                    <a:pt x="123" y="401"/>
                  </a:lnTo>
                  <a:lnTo>
                    <a:pt x="129" y="404"/>
                  </a:lnTo>
                  <a:lnTo>
                    <a:pt x="129" y="404"/>
                  </a:lnTo>
                  <a:lnTo>
                    <a:pt x="132" y="405"/>
                  </a:lnTo>
                  <a:lnTo>
                    <a:pt x="137" y="407"/>
                  </a:lnTo>
                  <a:lnTo>
                    <a:pt x="146" y="407"/>
                  </a:lnTo>
                  <a:lnTo>
                    <a:pt x="146" y="407"/>
                  </a:lnTo>
                  <a:lnTo>
                    <a:pt x="157" y="407"/>
                  </a:lnTo>
                  <a:lnTo>
                    <a:pt x="162" y="405"/>
                  </a:lnTo>
                  <a:lnTo>
                    <a:pt x="165" y="404"/>
                  </a:lnTo>
                  <a:lnTo>
                    <a:pt x="165" y="404"/>
                  </a:lnTo>
                  <a:lnTo>
                    <a:pt x="165" y="402"/>
                  </a:lnTo>
                  <a:lnTo>
                    <a:pt x="164" y="401"/>
                  </a:lnTo>
                  <a:lnTo>
                    <a:pt x="157" y="399"/>
                  </a:lnTo>
                  <a:lnTo>
                    <a:pt x="157" y="399"/>
                  </a:lnTo>
                  <a:close/>
                  <a:moveTo>
                    <a:pt x="17" y="238"/>
                  </a:moveTo>
                  <a:lnTo>
                    <a:pt x="17" y="238"/>
                  </a:lnTo>
                  <a:lnTo>
                    <a:pt x="17" y="238"/>
                  </a:lnTo>
                  <a:lnTo>
                    <a:pt x="14" y="237"/>
                  </a:lnTo>
                  <a:lnTo>
                    <a:pt x="14" y="237"/>
                  </a:lnTo>
                  <a:lnTo>
                    <a:pt x="11" y="234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9" y="224"/>
                  </a:lnTo>
                  <a:lnTo>
                    <a:pt x="11" y="223"/>
                  </a:lnTo>
                  <a:lnTo>
                    <a:pt x="11" y="223"/>
                  </a:lnTo>
                  <a:lnTo>
                    <a:pt x="12" y="224"/>
                  </a:lnTo>
                  <a:lnTo>
                    <a:pt x="14" y="230"/>
                  </a:lnTo>
                  <a:lnTo>
                    <a:pt x="14" y="230"/>
                  </a:lnTo>
                  <a:lnTo>
                    <a:pt x="14" y="232"/>
                  </a:lnTo>
                  <a:lnTo>
                    <a:pt x="15" y="234"/>
                  </a:lnTo>
                  <a:lnTo>
                    <a:pt x="17" y="234"/>
                  </a:lnTo>
                  <a:lnTo>
                    <a:pt x="17" y="238"/>
                  </a:lnTo>
                  <a:lnTo>
                    <a:pt x="17" y="238"/>
                  </a:lnTo>
                  <a:lnTo>
                    <a:pt x="17" y="238"/>
                  </a:lnTo>
                  <a:lnTo>
                    <a:pt x="17" y="238"/>
                  </a:lnTo>
                  <a:close/>
                  <a:moveTo>
                    <a:pt x="101" y="155"/>
                  </a:moveTo>
                  <a:lnTo>
                    <a:pt x="101" y="155"/>
                  </a:lnTo>
                  <a:lnTo>
                    <a:pt x="99" y="136"/>
                  </a:lnTo>
                  <a:lnTo>
                    <a:pt x="99" y="136"/>
                  </a:lnTo>
                  <a:lnTo>
                    <a:pt x="101" y="139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50"/>
                  </a:lnTo>
                  <a:lnTo>
                    <a:pt x="104" y="153"/>
                  </a:lnTo>
                  <a:lnTo>
                    <a:pt x="104" y="153"/>
                  </a:lnTo>
                  <a:lnTo>
                    <a:pt x="107" y="156"/>
                  </a:lnTo>
                  <a:lnTo>
                    <a:pt x="107" y="160"/>
                  </a:lnTo>
                  <a:lnTo>
                    <a:pt x="105" y="161"/>
                  </a:lnTo>
                  <a:lnTo>
                    <a:pt x="105" y="161"/>
                  </a:lnTo>
                  <a:lnTo>
                    <a:pt x="99" y="167"/>
                  </a:lnTo>
                  <a:lnTo>
                    <a:pt x="99" y="167"/>
                  </a:lnTo>
                  <a:lnTo>
                    <a:pt x="101" y="164"/>
                  </a:lnTo>
                  <a:lnTo>
                    <a:pt x="101" y="155"/>
                  </a:lnTo>
                  <a:lnTo>
                    <a:pt x="101" y="155"/>
                  </a:lnTo>
                  <a:close/>
                </a:path>
              </a:pathLst>
            </a:cu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123"/>
            <p:cNvSpPr>
              <a:spLocks/>
            </p:cNvSpPr>
            <p:nvPr/>
          </p:nvSpPr>
          <p:spPr bwMode="auto">
            <a:xfrm>
              <a:off x="9075571" y="2570134"/>
              <a:ext cx="282329" cy="473580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31" y="5"/>
                </a:cxn>
                <a:cxn ang="0">
                  <a:pos x="31" y="3"/>
                </a:cxn>
                <a:cxn ang="0">
                  <a:pos x="31" y="3"/>
                </a:cxn>
                <a:cxn ang="0">
                  <a:pos x="29" y="1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18" y="11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9" y="19"/>
                </a:cxn>
                <a:cxn ang="0">
                  <a:pos x="6" y="16"/>
                </a:cxn>
                <a:cxn ang="0">
                  <a:pos x="6" y="16"/>
                </a:cxn>
                <a:cxn ang="0">
                  <a:pos x="1" y="9"/>
                </a:cxn>
                <a:cxn ang="0">
                  <a:pos x="1" y="9"/>
                </a:cxn>
                <a:cxn ang="0">
                  <a:pos x="1" y="14"/>
                </a:cxn>
                <a:cxn ang="0">
                  <a:pos x="1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1" y="19"/>
                </a:cxn>
                <a:cxn ang="0">
                  <a:pos x="1" y="19"/>
                </a:cxn>
                <a:cxn ang="0">
                  <a:pos x="3" y="35"/>
                </a:cxn>
                <a:cxn ang="0">
                  <a:pos x="3" y="35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6" y="47"/>
                </a:cxn>
                <a:cxn ang="0">
                  <a:pos x="6" y="39"/>
                </a:cxn>
                <a:cxn ang="0">
                  <a:pos x="6" y="39"/>
                </a:cxn>
                <a:cxn ang="0">
                  <a:pos x="7" y="35"/>
                </a:cxn>
                <a:cxn ang="0">
                  <a:pos x="7" y="31"/>
                </a:cxn>
                <a:cxn ang="0">
                  <a:pos x="7" y="31"/>
                </a:cxn>
                <a:cxn ang="0">
                  <a:pos x="4" y="25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3" y="25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9" y="19"/>
                </a:cxn>
                <a:cxn ang="0">
                  <a:pos x="9" y="19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7" y="22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17" y="22"/>
                </a:cxn>
                <a:cxn ang="0">
                  <a:pos x="17" y="22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14" y="35"/>
                </a:cxn>
                <a:cxn ang="0">
                  <a:pos x="15" y="36"/>
                </a:cxn>
                <a:cxn ang="0">
                  <a:pos x="15" y="36"/>
                </a:cxn>
                <a:cxn ang="0">
                  <a:pos x="17" y="38"/>
                </a:cxn>
                <a:cxn ang="0">
                  <a:pos x="17" y="38"/>
                </a:cxn>
                <a:cxn ang="0">
                  <a:pos x="20" y="28"/>
                </a:cxn>
                <a:cxn ang="0">
                  <a:pos x="20" y="28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31" y="5"/>
                </a:cxn>
                <a:cxn ang="0">
                  <a:pos x="31" y="5"/>
                </a:cxn>
              </a:cxnLst>
              <a:rect l="0" t="0" r="r" b="b"/>
              <a:pathLst>
                <a:path w="31" h="52">
                  <a:moveTo>
                    <a:pt x="31" y="5"/>
                  </a:moveTo>
                  <a:lnTo>
                    <a:pt x="31" y="5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29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8" y="1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47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5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22" y="25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5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31" y="5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2F1E0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21"/>
            <p:cNvSpPr>
              <a:spLocks noEditPoints="1"/>
            </p:cNvSpPr>
            <p:nvPr/>
          </p:nvSpPr>
          <p:spPr bwMode="auto">
            <a:xfrm>
              <a:off x="10193937" y="2397295"/>
              <a:ext cx="798657" cy="3168948"/>
            </a:xfrm>
            <a:custGeom>
              <a:avLst/>
              <a:gdLst/>
              <a:ahLst/>
              <a:cxnLst>
                <a:cxn ang="0">
                  <a:pos x="808" y="2000"/>
                </a:cxn>
                <a:cxn ang="0">
                  <a:pos x="744" y="2265"/>
                </a:cxn>
                <a:cxn ang="0">
                  <a:pos x="702" y="2491"/>
                </a:cxn>
                <a:cxn ang="0">
                  <a:pos x="651" y="2695"/>
                </a:cxn>
                <a:cxn ang="0">
                  <a:pos x="630" y="2928"/>
                </a:cxn>
                <a:cxn ang="0">
                  <a:pos x="628" y="3042"/>
                </a:cxn>
                <a:cxn ang="0">
                  <a:pos x="729" y="3091"/>
                </a:cxn>
                <a:cxn ang="0">
                  <a:pos x="799" y="3154"/>
                </a:cxn>
                <a:cxn ang="0">
                  <a:pos x="621" y="3190"/>
                </a:cxn>
                <a:cxn ang="0">
                  <a:pos x="624" y="3360"/>
                </a:cxn>
                <a:cxn ang="0">
                  <a:pos x="674" y="3509"/>
                </a:cxn>
                <a:cxn ang="0">
                  <a:pos x="547" y="3571"/>
                </a:cxn>
                <a:cxn ang="0">
                  <a:pos x="447" y="3363"/>
                </a:cxn>
                <a:cxn ang="0">
                  <a:pos x="374" y="3293"/>
                </a:cxn>
                <a:cxn ang="0">
                  <a:pos x="362" y="3172"/>
                </a:cxn>
                <a:cxn ang="0">
                  <a:pos x="333" y="2988"/>
                </a:cxn>
                <a:cxn ang="0">
                  <a:pos x="340" y="2504"/>
                </a:cxn>
                <a:cxn ang="0">
                  <a:pos x="356" y="2253"/>
                </a:cxn>
                <a:cxn ang="0">
                  <a:pos x="325" y="2051"/>
                </a:cxn>
                <a:cxn ang="0">
                  <a:pos x="258" y="1933"/>
                </a:cxn>
                <a:cxn ang="0">
                  <a:pos x="88" y="1840"/>
                </a:cxn>
                <a:cxn ang="0">
                  <a:pos x="0" y="1801"/>
                </a:cxn>
                <a:cxn ang="0">
                  <a:pos x="68" y="1614"/>
                </a:cxn>
                <a:cxn ang="0">
                  <a:pos x="119" y="1446"/>
                </a:cxn>
                <a:cxn ang="0">
                  <a:pos x="83" y="1287"/>
                </a:cxn>
                <a:cxn ang="0">
                  <a:pos x="38" y="1172"/>
                </a:cxn>
                <a:cxn ang="0">
                  <a:pos x="36" y="1012"/>
                </a:cxn>
                <a:cxn ang="0">
                  <a:pos x="115" y="794"/>
                </a:cxn>
                <a:cxn ang="0">
                  <a:pos x="167" y="651"/>
                </a:cxn>
                <a:cxn ang="0">
                  <a:pos x="251" y="541"/>
                </a:cxn>
                <a:cxn ang="0">
                  <a:pos x="430" y="473"/>
                </a:cxn>
                <a:cxn ang="0">
                  <a:pos x="518" y="426"/>
                </a:cxn>
                <a:cxn ang="0">
                  <a:pos x="538" y="313"/>
                </a:cxn>
                <a:cxn ang="0">
                  <a:pos x="529" y="215"/>
                </a:cxn>
                <a:cxn ang="0">
                  <a:pos x="547" y="89"/>
                </a:cxn>
                <a:cxn ang="0">
                  <a:pos x="639" y="6"/>
                </a:cxn>
                <a:cxn ang="0">
                  <a:pos x="827" y="22"/>
                </a:cxn>
                <a:cxn ang="0">
                  <a:pos x="901" y="171"/>
                </a:cxn>
                <a:cxn ang="0">
                  <a:pos x="863" y="298"/>
                </a:cxn>
                <a:cxn ang="0">
                  <a:pos x="820" y="438"/>
                </a:cxn>
                <a:cxn ang="0">
                  <a:pos x="744" y="499"/>
                </a:cxn>
                <a:cxn ang="0">
                  <a:pos x="744" y="615"/>
                </a:cxn>
                <a:cxn ang="0">
                  <a:pos x="811" y="738"/>
                </a:cxn>
                <a:cxn ang="0">
                  <a:pos x="833" y="865"/>
                </a:cxn>
                <a:cxn ang="0">
                  <a:pos x="859" y="1090"/>
                </a:cxn>
                <a:cxn ang="0">
                  <a:pos x="853" y="1282"/>
                </a:cxn>
                <a:cxn ang="0">
                  <a:pos x="885" y="1379"/>
                </a:cxn>
                <a:cxn ang="0">
                  <a:pos x="854" y="1520"/>
                </a:cxn>
                <a:cxn ang="0">
                  <a:pos x="592" y="460"/>
                </a:cxn>
                <a:cxn ang="0">
                  <a:pos x="553" y="468"/>
                </a:cxn>
                <a:cxn ang="0">
                  <a:pos x="635" y="632"/>
                </a:cxn>
                <a:cxn ang="0">
                  <a:pos x="654" y="766"/>
                </a:cxn>
                <a:cxn ang="0">
                  <a:pos x="650" y="1141"/>
                </a:cxn>
                <a:cxn ang="0">
                  <a:pos x="628" y="1334"/>
                </a:cxn>
                <a:cxn ang="0">
                  <a:pos x="732" y="1190"/>
                </a:cxn>
                <a:cxn ang="0">
                  <a:pos x="716" y="1076"/>
                </a:cxn>
                <a:cxn ang="0">
                  <a:pos x="701" y="697"/>
                </a:cxn>
                <a:cxn ang="0">
                  <a:pos x="694" y="622"/>
                </a:cxn>
                <a:cxn ang="0">
                  <a:pos x="674" y="559"/>
                </a:cxn>
                <a:cxn ang="0">
                  <a:pos x="723" y="588"/>
                </a:cxn>
                <a:cxn ang="0">
                  <a:pos x="730" y="619"/>
                </a:cxn>
              </a:cxnLst>
              <a:rect l="0" t="0" r="r" b="b"/>
              <a:pathLst>
                <a:path w="902" h="3579">
                  <a:moveTo>
                    <a:pt x="816" y="1545"/>
                  </a:moveTo>
                  <a:lnTo>
                    <a:pt x="816" y="1545"/>
                  </a:lnTo>
                  <a:lnTo>
                    <a:pt x="814" y="1618"/>
                  </a:lnTo>
                  <a:lnTo>
                    <a:pt x="812" y="1691"/>
                  </a:lnTo>
                  <a:lnTo>
                    <a:pt x="811" y="1765"/>
                  </a:lnTo>
                  <a:lnTo>
                    <a:pt x="810" y="1842"/>
                  </a:lnTo>
                  <a:lnTo>
                    <a:pt x="810" y="1842"/>
                  </a:lnTo>
                  <a:lnTo>
                    <a:pt x="810" y="1915"/>
                  </a:lnTo>
                  <a:lnTo>
                    <a:pt x="810" y="1915"/>
                  </a:lnTo>
                  <a:lnTo>
                    <a:pt x="811" y="1951"/>
                  </a:lnTo>
                  <a:lnTo>
                    <a:pt x="811" y="1970"/>
                  </a:lnTo>
                  <a:lnTo>
                    <a:pt x="810" y="1988"/>
                  </a:lnTo>
                  <a:lnTo>
                    <a:pt x="810" y="1988"/>
                  </a:lnTo>
                  <a:lnTo>
                    <a:pt x="808" y="2000"/>
                  </a:lnTo>
                  <a:lnTo>
                    <a:pt x="804" y="2014"/>
                  </a:lnTo>
                  <a:lnTo>
                    <a:pt x="797" y="2044"/>
                  </a:lnTo>
                  <a:lnTo>
                    <a:pt x="797" y="2044"/>
                  </a:lnTo>
                  <a:lnTo>
                    <a:pt x="786" y="2083"/>
                  </a:lnTo>
                  <a:lnTo>
                    <a:pt x="775" y="2123"/>
                  </a:lnTo>
                  <a:lnTo>
                    <a:pt x="764" y="2165"/>
                  </a:lnTo>
                  <a:lnTo>
                    <a:pt x="759" y="2185"/>
                  </a:lnTo>
                  <a:lnTo>
                    <a:pt x="755" y="2207"/>
                  </a:lnTo>
                  <a:lnTo>
                    <a:pt x="755" y="2207"/>
                  </a:lnTo>
                  <a:lnTo>
                    <a:pt x="753" y="2221"/>
                  </a:lnTo>
                  <a:lnTo>
                    <a:pt x="750" y="2235"/>
                  </a:lnTo>
                  <a:lnTo>
                    <a:pt x="747" y="2250"/>
                  </a:lnTo>
                  <a:lnTo>
                    <a:pt x="744" y="2265"/>
                  </a:lnTo>
                  <a:lnTo>
                    <a:pt x="744" y="2265"/>
                  </a:lnTo>
                  <a:lnTo>
                    <a:pt x="742" y="2279"/>
                  </a:lnTo>
                  <a:lnTo>
                    <a:pt x="740" y="2294"/>
                  </a:lnTo>
                  <a:lnTo>
                    <a:pt x="735" y="2323"/>
                  </a:lnTo>
                  <a:lnTo>
                    <a:pt x="735" y="2323"/>
                  </a:lnTo>
                  <a:lnTo>
                    <a:pt x="730" y="2353"/>
                  </a:lnTo>
                  <a:lnTo>
                    <a:pt x="726" y="2383"/>
                  </a:lnTo>
                  <a:lnTo>
                    <a:pt x="726" y="2383"/>
                  </a:lnTo>
                  <a:lnTo>
                    <a:pt x="723" y="2397"/>
                  </a:lnTo>
                  <a:lnTo>
                    <a:pt x="719" y="2411"/>
                  </a:lnTo>
                  <a:lnTo>
                    <a:pt x="712" y="2437"/>
                  </a:lnTo>
                  <a:lnTo>
                    <a:pt x="712" y="2437"/>
                  </a:lnTo>
                  <a:lnTo>
                    <a:pt x="706" y="2464"/>
                  </a:lnTo>
                  <a:lnTo>
                    <a:pt x="702" y="2491"/>
                  </a:lnTo>
                  <a:lnTo>
                    <a:pt x="702" y="2491"/>
                  </a:lnTo>
                  <a:lnTo>
                    <a:pt x="697" y="2520"/>
                  </a:lnTo>
                  <a:lnTo>
                    <a:pt x="692" y="2547"/>
                  </a:lnTo>
                  <a:lnTo>
                    <a:pt x="692" y="2547"/>
                  </a:lnTo>
                  <a:lnTo>
                    <a:pt x="689" y="2559"/>
                  </a:lnTo>
                  <a:lnTo>
                    <a:pt x="686" y="2572"/>
                  </a:lnTo>
                  <a:lnTo>
                    <a:pt x="681" y="2585"/>
                  </a:lnTo>
                  <a:lnTo>
                    <a:pt x="679" y="2598"/>
                  </a:lnTo>
                  <a:lnTo>
                    <a:pt x="679" y="2598"/>
                  </a:lnTo>
                  <a:lnTo>
                    <a:pt x="672" y="2640"/>
                  </a:lnTo>
                  <a:lnTo>
                    <a:pt x="667" y="2660"/>
                  </a:lnTo>
                  <a:lnTo>
                    <a:pt x="664" y="2669"/>
                  </a:lnTo>
                  <a:lnTo>
                    <a:pt x="660" y="2677"/>
                  </a:lnTo>
                  <a:lnTo>
                    <a:pt x="660" y="2677"/>
                  </a:lnTo>
                  <a:lnTo>
                    <a:pt x="651" y="2695"/>
                  </a:lnTo>
                  <a:lnTo>
                    <a:pt x="640" y="2713"/>
                  </a:lnTo>
                  <a:lnTo>
                    <a:pt x="640" y="2713"/>
                  </a:lnTo>
                  <a:lnTo>
                    <a:pt x="637" y="2720"/>
                  </a:lnTo>
                  <a:lnTo>
                    <a:pt x="633" y="2726"/>
                  </a:lnTo>
                  <a:lnTo>
                    <a:pt x="633" y="2726"/>
                  </a:lnTo>
                  <a:lnTo>
                    <a:pt x="632" y="2737"/>
                  </a:lnTo>
                  <a:lnTo>
                    <a:pt x="632" y="2749"/>
                  </a:lnTo>
                  <a:lnTo>
                    <a:pt x="633" y="2777"/>
                  </a:lnTo>
                  <a:lnTo>
                    <a:pt x="633" y="2777"/>
                  </a:lnTo>
                  <a:lnTo>
                    <a:pt x="635" y="2854"/>
                  </a:lnTo>
                  <a:lnTo>
                    <a:pt x="635" y="2893"/>
                  </a:lnTo>
                  <a:lnTo>
                    <a:pt x="632" y="2910"/>
                  </a:lnTo>
                  <a:lnTo>
                    <a:pt x="630" y="2928"/>
                  </a:lnTo>
                  <a:lnTo>
                    <a:pt x="630" y="2928"/>
                  </a:lnTo>
                  <a:lnTo>
                    <a:pt x="629" y="2932"/>
                  </a:lnTo>
                  <a:lnTo>
                    <a:pt x="627" y="2938"/>
                  </a:lnTo>
                  <a:lnTo>
                    <a:pt x="623" y="2950"/>
                  </a:lnTo>
                  <a:lnTo>
                    <a:pt x="623" y="2950"/>
                  </a:lnTo>
                  <a:lnTo>
                    <a:pt x="620" y="2959"/>
                  </a:lnTo>
                  <a:lnTo>
                    <a:pt x="619" y="2970"/>
                  </a:lnTo>
                  <a:lnTo>
                    <a:pt x="618" y="2982"/>
                  </a:lnTo>
                  <a:lnTo>
                    <a:pt x="618" y="2994"/>
                  </a:lnTo>
                  <a:lnTo>
                    <a:pt x="618" y="3006"/>
                  </a:lnTo>
                  <a:lnTo>
                    <a:pt x="619" y="3018"/>
                  </a:lnTo>
                  <a:lnTo>
                    <a:pt x="621" y="3028"/>
                  </a:lnTo>
                  <a:lnTo>
                    <a:pt x="625" y="3037"/>
                  </a:lnTo>
                  <a:lnTo>
                    <a:pt x="625" y="3037"/>
                  </a:lnTo>
                  <a:lnTo>
                    <a:pt x="628" y="3042"/>
                  </a:lnTo>
                  <a:lnTo>
                    <a:pt x="632" y="3049"/>
                  </a:lnTo>
                  <a:lnTo>
                    <a:pt x="644" y="3062"/>
                  </a:lnTo>
                  <a:lnTo>
                    <a:pt x="652" y="3067"/>
                  </a:lnTo>
                  <a:lnTo>
                    <a:pt x="658" y="3073"/>
                  </a:lnTo>
                  <a:lnTo>
                    <a:pt x="665" y="3077"/>
                  </a:lnTo>
                  <a:lnTo>
                    <a:pt x="672" y="3079"/>
                  </a:lnTo>
                  <a:lnTo>
                    <a:pt x="672" y="3079"/>
                  </a:lnTo>
                  <a:lnTo>
                    <a:pt x="678" y="3081"/>
                  </a:lnTo>
                  <a:lnTo>
                    <a:pt x="685" y="3083"/>
                  </a:lnTo>
                  <a:lnTo>
                    <a:pt x="692" y="3084"/>
                  </a:lnTo>
                  <a:lnTo>
                    <a:pt x="701" y="3085"/>
                  </a:lnTo>
                  <a:lnTo>
                    <a:pt x="701" y="3085"/>
                  </a:lnTo>
                  <a:lnTo>
                    <a:pt x="729" y="3091"/>
                  </a:lnTo>
                  <a:lnTo>
                    <a:pt x="729" y="3091"/>
                  </a:lnTo>
                  <a:lnTo>
                    <a:pt x="742" y="3096"/>
                  </a:lnTo>
                  <a:lnTo>
                    <a:pt x="755" y="3100"/>
                  </a:lnTo>
                  <a:lnTo>
                    <a:pt x="779" y="3111"/>
                  </a:lnTo>
                  <a:lnTo>
                    <a:pt x="779" y="3111"/>
                  </a:lnTo>
                  <a:lnTo>
                    <a:pt x="788" y="3114"/>
                  </a:lnTo>
                  <a:lnTo>
                    <a:pt x="796" y="3121"/>
                  </a:lnTo>
                  <a:lnTo>
                    <a:pt x="799" y="3125"/>
                  </a:lnTo>
                  <a:lnTo>
                    <a:pt x="801" y="3128"/>
                  </a:lnTo>
                  <a:lnTo>
                    <a:pt x="803" y="3134"/>
                  </a:lnTo>
                  <a:lnTo>
                    <a:pt x="803" y="3139"/>
                  </a:lnTo>
                  <a:lnTo>
                    <a:pt x="803" y="3139"/>
                  </a:lnTo>
                  <a:lnTo>
                    <a:pt x="803" y="3145"/>
                  </a:lnTo>
                  <a:lnTo>
                    <a:pt x="801" y="3149"/>
                  </a:lnTo>
                  <a:lnTo>
                    <a:pt x="799" y="3154"/>
                  </a:lnTo>
                  <a:lnTo>
                    <a:pt x="796" y="3158"/>
                  </a:lnTo>
                  <a:lnTo>
                    <a:pt x="792" y="3162"/>
                  </a:lnTo>
                  <a:lnTo>
                    <a:pt x="788" y="3165"/>
                  </a:lnTo>
                  <a:lnTo>
                    <a:pt x="778" y="3171"/>
                  </a:lnTo>
                  <a:lnTo>
                    <a:pt x="766" y="3175"/>
                  </a:lnTo>
                  <a:lnTo>
                    <a:pt x="754" y="3179"/>
                  </a:lnTo>
                  <a:lnTo>
                    <a:pt x="732" y="3185"/>
                  </a:lnTo>
                  <a:lnTo>
                    <a:pt x="732" y="3185"/>
                  </a:lnTo>
                  <a:lnTo>
                    <a:pt x="719" y="3188"/>
                  </a:lnTo>
                  <a:lnTo>
                    <a:pt x="706" y="3189"/>
                  </a:lnTo>
                  <a:lnTo>
                    <a:pt x="692" y="3190"/>
                  </a:lnTo>
                  <a:lnTo>
                    <a:pt x="677" y="3190"/>
                  </a:lnTo>
                  <a:lnTo>
                    <a:pt x="649" y="3190"/>
                  </a:lnTo>
                  <a:lnTo>
                    <a:pt x="621" y="3190"/>
                  </a:lnTo>
                  <a:lnTo>
                    <a:pt x="621" y="3190"/>
                  </a:lnTo>
                  <a:lnTo>
                    <a:pt x="620" y="3211"/>
                  </a:lnTo>
                  <a:lnTo>
                    <a:pt x="620" y="3231"/>
                  </a:lnTo>
                  <a:lnTo>
                    <a:pt x="621" y="3251"/>
                  </a:lnTo>
                  <a:lnTo>
                    <a:pt x="620" y="3271"/>
                  </a:lnTo>
                  <a:lnTo>
                    <a:pt x="620" y="3271"/>
                  </a:lnTo>
                  <a:lnTo>
                    <a:pt x="618" y="3293"/>
                  </a:lnTo>
                  <a:lnTo>
                    <a:pt x="617" y="3313"/>
                  </a:lnTo>
                  <a:lnTo>
                    <a:pt x="616" y="3324"/>
                  </a:lnTo>
                  <a:lnTo>
                    <a:pt x="617" y="3334"/>
                  </a:lnTo>
                  <a:lnTo>
                    <a:pt x="618" y="3344"/>
                  </a:lnTo>
                  <a:lnTo>
                    <a:pt x="620" y="3354"/>
                  </a:lnTo>
                  <a:lnTo>
                    <a:pt x="620" y="3354"/>
                  </a:lnTo>
                  <a:lnTo>
                    <a:pt x="624" y="3360"/>
                  </a:lnTo>
                  <a:lnTo>
                    <a:pt x="628" y="3366"/>
                  </a:lnTo>
                  <a:lnTo>
                    <a:pt x="633" y="3371"/>
                  </a:lnTo>
                  <a:lnTo>
                    <a:pt x="638" y="3376"/>
                  </a:lnTo>
                  <a:lnTo>
                    <a:pt x="638" y="3376"/>
                  </a:lnTo>
                  <a:lnTo>
                    <a:pt x="646" y="3390"/>
                  </a:lnTo>
                  <a:lnTo>
                    <a:pt x="652" y="3403"/>
                  </a:lnTo>
                  <a:lnTo>
                    <a:pt x="652" y="3403"/>
                  </a:lnTo>
                  <a:lnTo>
                    <a:pt x="658" y="3417"/>
                  </a:lnTo>
                  <a:lnTo>
                    <a:pt x="664" y="3432"/>
                  </a:lnTo>
                  <a:lnTo>
                    <a:pt x="668" y="3446"/>
                  </a:lnTo>
                  <a:lnTo>
                    <a:pt x="673" y="3461"/>
                  </a:lnTo>
                  <a:lnTo>
                    <a:pt x="675" y="3477"/>
                  </a:lnTo>
                  <a:lnTo>
                    <a:pt x="676" y="3493"/>
                  </a:lnTo>
                  <a:lnTo>
                    <a:pt x="674" y="3509"/>
                  </a:lnTo>
                  <a:lnTo>
                    <a:pt x="672" y="3527"/>
                  </a:lnTo>
                  <a:lnTo>
                    <a:pt x="672" y="3527"/>
                  </a:lnTo>
                  <a:lnTo>
                    <a:pt x="666" y="3542"/>
                  </a:lnTo>
                  <a:lnTo>
                    <a:pt x="663" y="3549"/>
                  </a:lnTo>
                  <a:lnTo>
                    <a:pt x="660" y="3556"/>
                  </a:lnTo>
                  <a:lnTo>
                    <a:pt x="655" y="3563"/>
                  </a:lnTo>
                  <a:lnTo>
                    <a:pt x="650" y="3568"/>
                  </a:lnTo>
                  <a:lnTo>
                    <a:pt x="644" y="3574"/>
                  </a:lnTo>
                  <a:lnTo>
                    <a:pt x="638" y="3578"/>
                  </a:lnTo>
                  <a:lnTo>
                    <a:pt x="638" y="3578"/>
                  </a:lnTo>
                  <a:lnTo>
                    <a:pt x="613" y="3579"/>
                  </a:lnTo>
                  <a:lnTo>
                    <a:pt x="589" y="3578"/>
                  </a:lnTo>
                  <a:lnTo>
                    <a:pt x="567" y="3576"/>
                  </a:lnTo>
                  <a:lnTo>
                    <a:pt x="547" y="3571"/>
                  </a:lnTo>
                  <a:lnTo>
                    <a:pt x="529" y="3565"/>
                  </a:lnTo>
                  <a:lnTo>
                    <a:pt x="513" y="3557"/>
                  </a:lnTo>
                  <a:lnTo>
                    <a:pt x="497" y="3547"/>
                  </a:lnTo>
                  <a:lnTo>
                    <a:pt x="483" y="3538"/>
                  </a:lnTo>
                  <a:lnTo>
                    <a:pt x="483" y="3538"/>
                  </a:lnTo>
                  <a:lnTo>
                    <a:pt x="474" y="3519"/>
                  </a:lnTo>
                  <a:lnTo>
                    <a:pt x="467" y="3501"/>
                  </a:lnTo>
                  <a:lnTo>
                    <a:pt x="460" y="3481"/>
                  </a:lnTo>
                  <a:lnTo>
                    <a:pt x="455" y="3460"/>
                  </a:lnTo>
                  <a:lnTo>
                    <a:pt x="451" y="3439"/>
                  </a:lnTo>
                  <a:lnTo>
                    <a:pt x="448" y="3415"/>
                  </a:lnTo>
                  <a:lnTo>
                    <a:pt x="447" y="3390"/>
                  </a:lnTo>
                  <a:lnTo>
                    <a:pt x="447" y="3363"/>
                  </a:lnTo>
                  <a:lnTo>
                    <a:pt x="447" y="3363"/>
                  </a:lnTo>
                  <a:lnTo>
                    <a:pt x="422" y="3359"/>
                  </a:lnTo>
                  <a:lnTo>
                    <a:pt x="411" y="3357"/>
                  </a:lnTo>
                  <a:lnTo>
                    <a:pt x="402" y="3353"/>
                  </a:lnTo>
                  <a:lnTo>
                    <a:pt x="402" y="3353"/>
                  </a:lnTo>
                  <a:lnTo>
                    <a:pt x="397" y="3349"/>
                  </a:lnTo>
                  <a:lnTo>
                    <a:pt x="393" y="3345"/>
                  </a:lnTo>
                  <a:lnTo>
                    <a:pt x="388" y="3339"/>
                  </a:lnTo>
                  <a:lnTo>
                    <a:pt x="385" y="3334"/>
                  </a:lnTo>
                  <a:lnTo>
                    <a:pt x="381" y="3326"/>
                  </a:lnTo>
                  <a:lnTo>
                    <a:pt x="379" y="3320"/>
                  </a:lnTo>
                  <a:lnTo>
                    <a:pt x="377" y="3312"/>
                  </a:lnTo>
                  <a:lnTo>
                    <a:pt x="375" y="3306"/>
                  </a:lnTo>
                  <a:lnTo>
                    <a:pt x="375" y="3306"/>
                  </a:lnTo>
                  <a:lnTo>
                    <a:pt x="374" y="3293"/>
                  </a:lnTo>
                  <a:lnTo>
                    <a:pt x="374" y="3278"/>
                  </a:lnTo>
                  <a:lnTo>
                    <a:pt x="374" y="3264"/>
                  </a:lnTo>
                  <a:lnTo>
                    <a:pt x="374" y="3250"/>
                  </a:lnTo>
                  <a:lnTo>
                    <a:pt x="374" y="3250"/>
                  </a:lnTo>
                  <a:lnTo>
                    <a:pt x="371" y="3226"/>
                  </a:lnTo>
                  <a:lnTo>
                    <a:pt x="368" y="3202"/>
                  </a:lnTo>
                  <a:lnTo>
                    <a:pt x="368" y="3202"/>
                  </a:lnTo>
                  <a:lnTo>
                    <a:pt x="367" y="3197"/>
                  </a:lnTo>
                  <a:lnTo>
                    <a:pt x="368" y="3190"/>
                  </a:lnTo>
                  <a:lnTo>
                    <a:pt x="368" y="3185"/>
                  </a:lnTo>
                  <a:lnTo>
                    <a:pt x="367" y="3179"/>
                  </a:lnTo>
                  <a:lnTo>
                    <a:pt x="367" y="3179"/>
                  </a:lnTo>
                  <a:lnTo>
                    <a:pt x="365" y="3175"/>
                  </a:lnTo>
                  <a:lnTo>
                    <a:pt x="362" y="3172"/>
                  </a:lnTo>
                  <a:lnTo>
                    <a:pt x="355" y="3164"/>
                  </a:lnTo>
                  <a:lnTo>
                    <a:pt x="347" y="3158"/>
                  </a:lnTo>
                  <a:lnTo>
                    <a:pt x="344" y="3154"/>
                  </a:lnTo>
                  <a:lnTo>
                    <a:pt x="342" y="3151"/>
                  </a:lnTo>
                  <a:lnTo>
                    <a:pt x="342" y="3151"/>
                  </a:lnTo>
                  <a:lnTo>
                    <a:pt x="337" y="3142"/>
                  </a:lnTo>
                  <a:lnTo>
                    <a:pt x="335" y="3134"/>
                  </a:lnTo>
                  <a:lnTo>
                    <a:pt x="333" y="3125"/>
                  </a:lnTo>
                  <a:lnTo>
                    <a:pt x="333" y="3117"/>
                  </a:lnTo>
                  <a:lnTo>
                    <a:pt x="332" y="3100"/>
                  </a:lnTo>
                  <a:lnTo>
                    <a:pt x="333" y="3081"/>
                  </a:lnTo>
                  <a:lnTo>
                    <a:pt x="333" y="3081"/>
                  </a:lnTo>
                  <a:lnTo>
                    <a:pt x="333" y="3020"/>
                  </a:lnTo>
                  <a:lnTo>
                    <a:pt x="333" y="2988"/>
                  </a:lnTo>
                  <a:lnTo>
                    <a:pt x="335" y="2956"/>
                  </a:lnTo>
                  <a:lnTo>
                    <a:pt x="335" y="2956"/>
                  </a:lnTo>
                  <a:lnTo>
                    <a:pt x="337" y="2913"/>
                  </a:lnTo>
                  <a:lnTo>
                    <a:pt x="338" y="2870"/>
                  </a:lnTo>
                  <a:lnTo>
                    <a:pt x="340" y="2830"/>
                  </a:lnTo>
                  <a:lnTo>
                    <a:pt x="340" y="2791"/>
                  </a:lnTo>
                  <a:lnTo>
                    <a:pt x="338" y="2712"/>
                  </a:lnTo>
                  <a:lnTo>
                    <a:pt x="338" y="2672"/>
                  </a:lnTo>
                  <a:lnTo>
                    <a:pt x="340" y="2631"/>
                  </a:lnTo>
                  <a:lnTo>
                    <a:pt x="340" y="2631"/>
                  </a:lnTo>
                  <a:lnTo>
                    <a:pt x="341" y="2588"/>
                  </a:lnTo>
                  <a:lnTo>
                    <a:pt x="341" y="2547"/>
                  </a:lnTo>
                  <a:lnTo>
                    <a:pt x="341" y="2547"/>
                  </a:lnTo>
                  <a:lnTo>
                    <a:pt x="340" y="2504"/>
                  </a:lnTo>
                  <a:lnTo>
                    <a:pt x="340" y="2485"/>
                  </a:lnTo>
                  <a:lnTo>
                    <a:pt x="342" y="2465"/>
                  </a:lnTo>
                  <a:lnTo>
                    <a:pt x="342" y="2465"/>
                  </a:lnTo>
                  <a:lnTo>
                    <a:pt x="344" y="2452"/>
                  </a:lnTo>
                  <a:lnTo>
                    <a:pt x="346" y="2438"/>
                  </a:lnTo>
                  <a:lnTo>
                    <a:pt x="349" y="2425"/>
                  </a:lnTo>
                  <a:lnTo>
                    <a:pt x="351" y="2411"/>
                  </a:lnTo>
                  <a:lnTo>
                    <a:pt x="351" y="2411"/>
                  </a:lnTo>
                  <a:lnTo>
                    <a:pt x="353" y="2381"/>
                  </a:lnTo>
                  <a:lnTo>
                    <a:pt x="354" y="2349"/>
                  </a:lnTo>
                  <a:lnTo>
                    <a:pt x="354" y="2349"/>
                  </a:lnTo>
                  <a:lnTo>
                    <a:pt x="354" y="2318"/>
                  </a:lnTo>
                  <a:lnTo>
                    <a:pt x="355" y="2285"/>
                  </a:lnTo>
                  <a:lnTo>
                    <a:pt x="356" y="2253"/>
                  </a:lnTo>
                  <a:lnTo>
                    <a:pt x="355" y="2237"/>
                  </a:lnTo>
                  <a:lnTo>
                    <a:pt x="354" y="2221"/>
                  </a:lnTo>
                  <a:lnTo>
                    <a:pt x="354" y="2221"/>
                  </a:lnTo>
                  <a:lnTo>
                    <a:pt x="353" y="2216"/>
                  </a:lnTo>
                  <a:lnTo>
                    <a:pt x="350" y="2211"/>
                  </a:lnTo>
                  <a:lnTo>
                    <a:pt x="348" y="2202"/>
                  </a:lnTo>
                  <a:lnTo>
                    <a:pt x="348" y="2202"/>
                  </a:lnTo>
                  <a:lnTo>
                    <a:pt x="344" y="2176"/>
                  </a:lnTo>
                  <a:lnTo>
                    <a:pt x="342" y="2149"/>
                  </a:lnTo>
                  <a:lnTo>
                    <a:pt x="338" y="2123"/>
                  </a:lnTo>
                  <a:lnTo>
                    <a:pt x="335" y="2097"/>
                  </a:lnTo>
                  <a:lnTo>
                    <a:pt x="335" y="2097"/>
                  </a:lnTo>
                  <a:lnTo>
                    <a:pt x="329" y="2067"/>
                  </a:lnTo>
                  <a:lnTo>
                    <a:pt x="325" y="2051"/>
                  </a:lnTo>
                  <a:lnTo>
                    <a:pt x="324" y="2036"/>
                  </a:lnTo>
                  <a:lnTo>
                    <a:pt x="324" y="2036"/>
                  </a:lnTo>
                  <a:lnTo>
                    <a:pt x="323" y="2014"/>
                  </a:lnTo>
                  <a:lnTo>
                    <a:pt x="323" y="1993"/>
                  </a:lnTo>
                  <a:lnTo>
                    <a:pt x="324" y="1969"/>
                  </a:lnTo>
                  <a:lnTo>
                    <a:pt x="324" y="1945"/>
                  </a:lnTo>
                  <a:lnTo>
                    <a:pt x="324" y="1945"/>
                  </a:lnTo>
                  <a:lnTo>
                    <a:pt x="318" y="1941"/>
                  </a:lnTo>
                  <a:lnTo>
                    <a:pt x="311" y="1940"/>
                  </a:lnTo>
                  <a:lnTo>
                    <a:pt x="297" y="1937"/>
                  </a:lnTo>
                  <a:lnTo>
                    <a:pt x="284" y="1937"/>
                  </a:lnTo>
                  <a:lnTo>
                    <a:pt x="270" y="1935"/>
                  </a:lnTo>
                  <a:lnTo>
                    <a:pt x="270" y="1935"/>
                  </a:lnTo>
                  <a:lnTo>
                    <a:pt x="258" y="1933"/>
                  </a:lnTo>
                  <a:lnTo>
                    <a:pt x="245" y="1928"/>
                  </a:lnTo>
                  <a:lnTo>
                    <a:pt x="221" y="1921"/>
                  </a:lnTo>
                  <a:lnTo>
                    <a:pt x="221" y="1921"/>
                  </a:lnTo>
                  <a:lnTo>
                    <a:pt x="198" y="1913"/>
                  </a:lnTo>
                  <a:lnTo>
                    <a:pt x="175" y="1904"/>
                  </a:lnTo>
                  <a:lnTo>
                    <a:pt x="153" y="1894"/>
                  </a:lnTo>
                  <a:lnTo>
                    <a:pt x="134" y="1883"/>
                  </a:lnTo>
                  <a:lnTo>
                    <a:pt x="134" y="1883"/>
                  </a:lnTo>
                  <a:lnTo>
                    <a:pt x="127" y="1878"/>
                  </a:lnTo>
                  <a:lnTo>
                    <a:pt x="120" y="1872"/>
                  </a:lnTo>
                  <a:lnTo>
                    <a:pt x="105" y="1859"/>
                  </a:lnTo>
                  <a:lnTo>
                    <a:pt x="105" y="1859"/>
                  </a:lnTo>
                  <a:lnTo>
                    <a:pt x="93" y="1846"/>
                  </a:lnTo>
                  <a:lnTo>
                    <a:pt x="88" y="1840"/>
                  </a:lnTo>
                  <a:lnTo>
                    <a:pt x="85" y="1838"/>
                  </a:lnTo>
                  <a:lnTo>
                    <a:pt x="80" y="1837"/>
                  </a:lnTo>
                  <a:lnTo>
                    <a:pt x="80" y="1837"/>
                  </a:lnTo>
                  <a:lnTo>
                    <a:pt x="70" y="1835"/>
                  </a:lnTo>
                  <a:lnTo>
                    <a:pt x="58" y="1834"/>
                  </a:lnTo>
                  <a:lnTo>
                    <a:pt x="44" y="1833"/>
                  </a:lnTo>
                  <a:lnTo>
                    <a:pt x="33" y="1830"/>
                  </a:lnTo>
                  <a:lnTo>
                    <a:pt x="33" y="1830"/>
                  </a:lnTo>
                  <a:lnTo>
                    <a:pt x="23" y="1827"/>
                  </a:lnTo>
                  <a:lnTo>
                    <a:pt x="15" y="1824"/>
                  </a:lnTo>
                  <a:lnTo>
                    <a:pt x="9" y="1819"/>
                  </a:lnTo>
                  <a:lnTo>
                    <a:pt x="4" y="1815"/>
                  </a:lnTo>
                  <a:lnTo>
                    <a:pt x="1" y="1809"/>
                  </a:lnTo>
                  <a:lnTo>
                    <a:pt x="0" y="1801"/>
                  </a:lnTo>
                  <a:lnTo>
                    <a:pt x="1" y="1792"/>
                  </a:lnTo>
                  <a:lnTo>
                    <a:pt x="3" y="1780"/>
                  </a:lnTo>
                  <a:lnTo>
                    <a:pt x="3" y="1780"/>
                  </a:lnTo>
                  <a:lnTo>
                    <a:pt x="6" y="1772"/>
                  </a:lnTo>
                  <a:lnTo>
                    <a:pt x="11" y="1763"/>
                  </a:lnTo>
                  <a:lnTo>
                    <a:pt x="21" y="1744"/>
                  </a:lnTo>
                  <a:lnTo>
                    <a:pt x="21" y="1744"/>
                  </a:lnTo>
                  <a:lnTo>
                    <a:pt x="34" y="1718"/>
                  </a:lnTo>
                  <a:lnTo>
                    <a:pt x="46" y="1691"/>
                  </a:lnTo>
                  <a:lnTo>
                    <a:pt x="56" y="1662"/>
                  </a:lnTo>
                  <a:lnTo>
                    <a:pt x="65" y="1632"/>
                  </a:lnTo>
                  <a:lnTo>
                    <a:pt x="65" y="1632"/>
                  </a:lnTo>
                  <a:lnTo>
                    <a:pt x="67" y="1620"/>
                  </a:lnTo>
                  <a:lnTo>
                    <a:pt x="68" y="1614"/>
                  </a:lnTo>
                  <a:lnTo>
                    <a:pt x="70" y="1607"/>
                  </a:lnTo>
                  <a:lnTo>
                    <a:pt x="70" y="1607"/>
                  </a:lnTo>
                  <a:lnTo>
                    <a:pt x="80" y="1577"/>
                  </a:lnTo>
                  <a:lnTo>
                    <a:pt x="85" y="1560"/>
                  </a:lnTo>
                  <a:lnTo>
                    <a:pt x="89" y="1544"/>
                  </a:lnTo>
                  <a:lnTo>
                    <a:pt x="89" y="1544"/>
                  </a:lnTo>
                  <a:lnTo>
                    <a:pt x="95" y="1522"/>
                  </a:lnTo>
                  <a:lnTo>
                    <a:pt x="101" y="1500"/>
                  </a:lnTo>
                  <a:lnTo>
                    <a:pt x="101" y="1500"/>
                  </a:lnTo>
                  <a:lnTo>
                    <a:pt x="109" y="1480"/>
                  </a:lnTo>
                  <a:lnTo>
                    <a:pt x="113" y="1470"/>
                  </a:lnTo>
                  <a:lnTo>
                    <a:pt x="116" y="1460"/>
                  </a:lnTo>
                  <a:lnTo>
                    <a:pt x="116" y="1460"/>
                  </a:lnTo>
                  <a:lnTo>
                    <a:pt x="119" y="1446"/>
                  </a:lnTo>
                  <a:lnTo>
                    <a:pt x="120" y="1441"/>
                  </a:lnTo>
                  <a:lnTo>
                    <a:pt x="122" y="1435"/>
                  </a:lnTo>
                  <a:lnTo>
                    <a:pt x="122" y="1435"/>
                  </a:lnTo>
                  <a:lnTo>
                    <a:pt x="128" y="1420"/>
                  </a:lnTo>
                  <a:lnTo>
                    <a:pt x="137" y="1406"/>
                  </a:lnTo>
                  <a:lnTo>
                    <a:pt x="148" y="1393"/>
                  </a:lnTo>
                  <a:lnTo>
                    <a:pt x="159" y="1380"/>
                  </a:lnTo>
                  <a:lnTo>
                    <a:pt x="159" y="1380"/>
                  </a:lnTo>
                  <a:lnTo>
                    <a:pt x="133" y="1350"/>
                  </a:lnTo>
                  <a:lnTo>
                    <a:pt x="121" y="1335"/>
                  </a:lnTo>
                  <a:lnTo>
                    <a:pt x="108" y="1319"/>
                  </a:lnTo>
                  <a:lnTo>
                    <a:pt x="108" y="1319"/>
                  </a:lnTo>
                  <a:lnTo>
                    <a:pt x="96" y="1302"/>
                  </a:lnTo>
                  <a:lnTo>
                    <a:pt x="83" y="1287"/>
                  </a:lnTo>
                  <a:lnTo>
                    <a:pt x="71" y="1272"/>
                  </a:lnTo>
                  <a:lnTo>
                    <a:pt x="65" y="1263"/>
                  </a:lnTo>
                  <a:lnTo>
                    <a:pt x="61" y="1254"/>
                  </a:lnTo>
                  <a:lnTo>
                    <a:pt x="61" y="1254"/>
                  </a:lnTo>
                  <a:lnTo>
                    <a:pt x="59" y="1249"/>
                  </a:lnTo>
                  <a:lnTo>
                    <a:pt x="58" y="1242"/>
                  </a:lnTo>
                  <a:lnTo>
                    <a:pt x="54" y="1230"/>
                  </a:lnTo>
                  <a:lnTo>
                    <a:pt x="54" y="1230"/>
                  </a:lnTo>
                  <a:lnTo>
                    <a:pt x="50" y="1221"/>
                  </a:lnTo>
                  <a:lnTo>
                    <a:pt x="46" y="1210"/>
                  </a:lnTo>
                  <a:lnTo>
                    <a:pt x="46" y="1210"/>
                  </a:lnTo>
                  <a:lnTo>
                    <a:pt x="41" y="1191"/>
                  </a:lnTo>
                  <a:lnTo>
                    <a:pt x="38" y="1172"/>
                  </a:lnTo>
                  <a:lnTo>
                    <a:pt x="38" y="1172"/>
                  </a:lnTo>
                  <a:lnTo>
                    <a:pt x="34" y="1153"/>
                  </a:lnTo>
                  <a:lnTo>
                    <a:pt x="31" y="1144"/>
                  </a:lnTo>
                  <a:lnTo>
                    <a:pt x="29" y="1136"/>
                  </a:lnTo>
                  <a:lnTo>
                    <a:pt x="29" y="1136"/>
                  </a:lnTo>
                  <a:lnTo>
                    <a:pt x="29" y="1129"/>
                  </a:lnTo>
                  <a:lnTo>
                    <a:pt x="29" y="1122"/>
                  </a:lnTo>
                  <a:lnTo>
                    <a:pt x="31" y="1110"/>
                  </a:lnTo>
                  <a:lnTo>
                    <a:pt x="31" y="1110"/>
                  </a:lnTo>
                  <a:lnTo>
                    <a:pt x="36" y="1039"/>
                  </a:lnTo>
                  <a:lnTo>
                    <a:pt x="36" y="1039"/>
                  </a:lnTo>
                  <a:lnTo>
                    <a:pt x="36" y="1026"/>
                  </a:lnTo>
                  <a:lnTo>
                    <a:pt x="36" y="1018"/>
                  </a:lnTo>
                  <a:lnTo>
                    <a:pt x="36" y="1012"/>
                  </a:lnTo>
                  <a:lnTo>
                    <a:pt x="36" y="1012"/>
                  </a:lnTo>
                  <a:lnTo>
                    <a:pt x="37" y="1005"/>
                  </a:lnTo>
                  <a:lnTo>
                    <a:pt x="39" y="997"/>
                  </a:lnTo>
                  <a:lnTo>
                    <a:pt x="46" y="982"/>
                  </a:lnTo>
                  <a:lnTo>
                    <a:pt x="59" y="955"/>
                  </a:lnTo>
                  <a:lnTo>
                    <a:pt x="59" y="955"/>
                  </a:lnTo>
                  <a:lnTo>
                    <a:pt x="73" y="929"/>
                  </a:lnTo>
                  <a:lnTo>
                    <a:pt x="79" y="916"/>
                  </a:lnTo>
                  <a:lnTo>
                    <a:pt x="85" y="903"/>
                  </a:lnTo>
                  <a:lnTo>
                    <a:pt x="85" y="903"/>
                  </a:lnTo>
                  <a:lnTo>
                    <a:pt x="103" y="842"/>
                  </a:lnTo>
                  <a:lnTo>
                    <a:pt x="103" y="842"/>
                  </a:lnTo>
                  <a:lnTo>
                    <a:pt x="108" y="825"/>
                  </a:lnTo>
                  <a:lnTo>
                    <a:pt x="112" y="810"/>
                  </a:lnTo>
                  <a:lnTo>
                    <a:pt x="115" y="794"/>
                  </a:lnTo>
                  <a:lnTo>
                    <a:pt x="121" y="780"/>
                  </a:lnTo>
                  <a:lnTo>
                    <a:pt x="121" y="780"/>
                  </a:lnTo>
                  <a:lnTo>
                    <a:pt x="123" y="774"/>
                  </a:lnTo>
                  <a:lnTo>
                    <a:pt x="126" y="768"/>
                  </a:lnTo>
                  <a:lnTo>
                    <a:pt x="134" y="757"/>
                  </a:lnTo>
                  <a:lnTo>
                    <a:pt x="134" y="757"/>
                  </a:lnTo>
                  <a:lnTo>
                    <a:pt x="139" y="745"/>
                  </a:lnTo>
                  <a:lnTo>
                    <a:pt x="145" y="734"/>
                  </a:lnTo>
                  <a:lnTo>
                    <a:pt x="148" y="721"/>
                  </a:lnTo>
                  <a:lnTo>
                    <a:pt x="152" y="707"/>
                  </a:lnTo>
                  <a:lnTo>
                    <a:pt x="152" y="707"/>
                  </a:lnTo>
                  <a:lnTo>
                    <a:pt x="157" y="688"/>
                  </a:lnTo>
                  <a:lnTo>
                    <a:pt x="161" y="670"/>
                  </a:lnTo>
                  <a:lnTo>
                    <a:pt x="167" y="651"/>
                  </a:lnTo>
                  <a:lnTo>
                    <a:pt x="175" y="634"/>
                  </a:lnTo>
                  <a:lnTo>
                    <a:pt x="175" y="634"/>
                  </a:lnTo>
                  <a:lnTo>
                    <a:pt x="183" y="621"/>
                  </a:lnTo>
                  <a:lnTo>
                    <a:pt x="191" y="608"/>
                  </a:lnTo>
                  <a:lnTo>
                    <a:pt x="191" y="608"/>
                  </a:lnTo>
                  <a:lnTo>
                    <a:pt x="199" y="593"/>
                  </a:lnTo>
                  <a:lnTo>
                    <a:pt x="203" y="587"/>
                  </a:lnTo>
                  <a:lnTo>
                    <a:pt x="208" y="582"/>
                  </a:lnTo>
                  <a:lnTo>
                    <a:pt x="208" y="582"/>
                  </a:lnTo>
                  <a:lnTo>
                    <a:pt x="218" y="571"/>
                  </a:lnTo>
                  <a:lnTo>
                    <a:pt x="230" y="562"/>
                  </a:lnTo>
                  <a:lnTo>
                    <a:pt x="240" y="552"/>
                  </a:lnTo>
                  <a:lnTo>
                    <a:pt x="251" y="541"/>
                  </a:lnTo>
                  <a:lnTo>
                    <a:pt x="251" y="541"/>
                  </a:lnTo>
                  <a:lnTo>
                    <a:pt x="262" y="530"/>
                  </a:lnTo>
                  <a:lnTo>
                    <a:pt x="273" y="522"/>
                  </a:lnTo>
                  <a:lnTo>
                    <a:pt x="286" y="512"/>
                  </a:lnTo>
                  <a:lnTo>
                    <a:pt x="300" y="504"/>
                  </a:lnTo>
                  <a:lnTo>
                    <a:pt x="300" y="504"/>
                  </a:lnTo>
                  <a:lnTo>
                    <a:pt x="328" y="488"/>
                  </a:lnTo>
                  <a:lnTo>
                    <a:pt x="342" y="480"/>
                  </a:lnTo>
                  <a:lnTo>
                    <a:pt x="356" y="475"/>
                  </a:lnTo>
                  <a:lnTo>
                    <a:pt x="356" y="475"/>
                  </a:lnTo>
                  <a:lnTo>
                    <a:pt x="365" y="473"/>
                  </a:lnTo>
                  <a:lnTo>
                    <a:pt x="373" y="472"/>
                  </a:lnTo>
                  <a:lnTo>
                    <a:pt x="392" y="470"/>
                  </a:lnTo>
                  <a:lnTo>
                    <a:pt x="410" y="472"/>
                  </a:lnTo>
                  <a:lnTo>
                    <a:pt x="430" y="473"/>
                  </a:lnTo>
                  <a:lnTo>
                    <a:pt x="448" y="474"/>
                  </a:lnTo>
                  <a:lnTo>
                    <a:pt x="466" y="473"/>
                  </a:lnTo>
                  <a:lnTo>
                    <a:pt x="474" y="472"/>
                  </a:lnTo>
                  <a:lnTo>
                    <a:pt x="482" y="469"/>
                  </a:lnTo>
                  <a:lnTo>
                    <a:pt x="490" y="466"/>
                  </a:lnTo>
                  <a:lnTo>
                    <a:pt x="497" y="462"/>
                  </a:lnTo>
                  <a:lnTo>
                    <a:pt x="497" y="462"/>
                  </a:lnTo>
                  <a:lnTo>
                    <a:pt x="501" y="458"/>
                  </a:lnTo>
                  <a:lnTo>
                    <a:pt x="504" y="455"/>
                  </a:lnTo>
                  <a:lnTo>
                    <a:pt x="508" y="445"/>
                  </a:lnTo>
                  <a:lnTo>
                    <a:pt x="513" y="436"/>
                  </a:lnTo>
                  <a:lnTo>
                    <a:pt x="515" y="430"/>
                  </a:lnTo>
                  <a:lnTo>
                    <a:pt x="518" y="426"/>
                  </a:lnTo>
                  <a:lnTo>
                    <a:pt x="518" y="426"/>
                  </a:lnTo>
                  <a:lnTo>
                    <a:pt x="521" y="424"/>
                  </a:lnTo>
                  <a:lnTo>
                    <a:pt x="527" y="421"/>
                  </a:lnTo>
                  <a:lnTo>
                    <a:pt x="532" y="420"/>
                  </a:lnTo>
                  <a:lnTo>
                    <a:pt x="533" y="419"/>
                  </a:lnTo>
                  <a:lnTo>
                    <a:pt x="535" y="417"/>
                  </a:lnTo>
                  <a:lnTo>
                    <a:pt x="535" y="417"/>
                  </a:lnTo>
                  <a:lnTo>
                    <a:pt x="535" y="398"/>
                  </a:lnTo>
                  <a:lnTo>
                    <a:pt x="535" y="378"/>
                  </a:lnTo>
                  <a:lnTo>
                    <a:pt x="534" y="359"/>
                  </a:lnTo>
                  <a:lnTo>
                    <a:pt x="535" y="342"/>
                  </a:lnTo>
                  <a:lnTo>
                    <a:pt x="535" y="342"/>
                  </a:lnTo>
                  <a:lnTo>
                    <a:pt x="537" y="327"/>
                  </a:lnTo>
                  <a:lnTo>
                    <a:pt x="538" y="319"/>
                  </a:lnTo>
                  <a:lnTo>
                    <a:pt x="538" y="313"/>
                  </a:lnTo>
                  <a:lnTo>
                    <a:pt x="538" y="313"/>
                  </a:lnTo>
                  <a:lnTo>
                    <a:pt x="535" y="303"/>
                  </a:lnTo>
                  <a:lnTo>
                    <a:pt x="532" y="294"/>
                  </a:lnTo>
                  <a:lnTo>
                    <a:pt x="529" y="284"/>
                  </a:lnTo>
                  <a:lnTo>
                    <a:pt x="527" y="273"/>
                  </a:lnTo>
                  <a:lnTo>
                    <a:pt x="527" y="273"/>
                  </a:lnTo>
                  <a:lnTo>
                    <a:pt x="526" y="265"/>
                  </a:lnTo>
                  <a:lnTo>
                    <a:pt x="525" y="255"/>
                  </a:lnTo>
                  <a:lnTo>
                    <a:pt x="527" y="234"/>
                  </a:lnTo>
                  <a:lnTo>
                    <a:pt x="527" y="234"/>
                  </a:lnTo>
                  <a:lnTo>
                    <a:pt x="527" y="222"/>
                  </a:lnTo>
                  <a:lnTo>
                    <a:pt x="527" y="219"/>
                  </a:lnTo>
                  <a:lnTo>
                    <a:pt x="528" y="217"/>
                  </a:lnTo>
                  <a:lnTo>
                    <a:pt x="529" y="215"/>
                  </a:lnTo>
                  <a:lnTo>
                    <a:pt x="532" y="212"/>
                  </a:lnTo>
                  <a:lnTo>
                    <a:pt x="532" y="212"/>
                  </a:lnTo>
                  <a:lnTo>
                    <a:pt x="529" y="208"/>
                  </a:lnTo>
                  <a:lnTo>
                    <a:pt x="527" y="203"/>
                  </a:lnTo>
                  <a:lnTo>
                    <a:pt x="526" y="196"/>
                  </a:lnTo>
                  <a:lnTo>
                    <a:pt x="525" y="190"/>
                  </a:lnTo>
                  <a:lnTo>
                    <a:pt x="526" y="174"/>
                  </a:lnTo>
                  <a:lnTo>
                    <a:pt x="527" y="159"/>
                  </a:lnTo>
                  <a:lnTo>
                    <a:pt x="527" y="159"/>
                  </a:lnTo>
                  <a:lnTo>
                    <a:pt x="528" y="145"/>
                  </a:lnTo>
                  <a:lnTo>
                    <a:pt x="530" y="132"/>
                  </a:lnTo>
                  <a:lnTo>
                    <a:pt x="533" y="121"/>
                  </a:lnTo>
                  <a:lnTo>
                    <a:pt x="538" y="110"/>
                  </a:lnTo>
                  <a:lnTo>
                    <a:pt x="547" y="89"/>
                  </a:lnTo>
                  <a:lnTo>
                    <a:pt x="557" y="70"/>
                  </a:lnTo>
                  <a:lnTo>
                    <a:pt x="557" y="70"/>
                  </a:lnTo>
                  <a:lnTo>
                    <a:pt x="560" y="64"/>
                  </a:lnTo>
                  <a:lnTo>
                    <a:pt x="565" y="60"/>
                  </a:lnTo>
                  <a:lnTo>
                    <a:pt x="575" y="51"/>
                  </a:lnTo>
                  <a:lnTo>
                    <a:pt x="584" y="44"/>
                  </a:lnTo>
                  <a:lnTo>
                    <a:pt x="595" y="35"/>
                  </a:lnTo>
                  <a:lnTo>
                    <a:pt x="595" y="35"/>
                  </a:lnTo>
                  <a:lnTo>
                    <a:pt x="605" y="25"/>
                  </a:lnTo>
                  <a:lnTo>
                    <a:pt x="615" y="18"/>
                  </a:lnTo>
                  <a:lnTo>
                    <a:pt x="619" y="14"/>
                  </a:lnTo>
                  <a:lnTo>
                    <a:pt x="625" y="11"/>
                  </a:lnTo>
                  <a:lnTo>
                    <a:pt x="631" y="8"/>
                  </a:lnTo>
                  <a:lnTo>
                    <a:pt x="639" y="6"/>
                  </a:lnTo>
                  <a:lnTo>
                    <a:pt x="639" y="6"/>
                  </a:lnTo>
                  <a:lnTo>
                    <a:pt x="653" y="2"/>
                  </a:lnTo>
                  <a:lnTo>
                    <a:pt x="670" y="1"/>
                  </a:lnTo>
                  <a:lnTo>
                    <a:pt x="689" y="0"/>
                  </a:lnTo>
                  <a:lnTo>
                    <a:pt x="706" y="1"/>
                  </a:lnTo>
                  <a:lnTo>
                    <a:pt x="706" y="1"/>
                  </a:lnTo>
                  <a:lnTo>
                    <a:pt x="735" y="4"/>
                  </a:lnTo>
                  <a:lnTo>
                    <a:pt x="765" y="10"/>
                  </a:lnTo>
                  <a:lnTo>
                    <a:pt x="765" y="10"/>
                  </a:lnTo>
                  <a:lnTo>
                    <a:pt x="799" y="14"/>
                  </a:lnTo>
                  <a:lnTo>
                    <a:pt x="814" y="18"/>
                  </a:lnTo>
                  <a:lnTo>
                    <a:pt x="821" y="20"/>
                  </a:lnTo>
                  <a:lnTo>
                    <a:pt x="827" y="22"/>
                  </a:lnTo>
                  <a:lnTo>
                    <a:pt x="827" y="22"/>
                  </a:lnTo>
                  <a:lnTo>
                    <a:pt x="838" y="27"/>
                  </a:lnTo>
                  <a:lnTo>
                    <a:pt x="847" y="35"/>
                  </a:lnTo>
                  <a:lnTo>
                    <a:pt x="854" y="43"/>
                  </a:lnTo>
                  <a:lnTo>
                    <a:pt x="862" y="52"/>
                  </a:lnTo>
                  <a:lnTo>
                    <a:pt x="869" y="62"/>
                  </a:lnTo>
                  <a:lnTo>
                    <a:pt x="874" y="73"/>
                  </a:lnTo>
                  <a:lnTo>
                    <a:pt x="885" y="96"/>
                  </a:lnTo>
                  <a:lnTo>
                    <a:pt x="885" y="96"/>
                  </a:lnTo>
                  <a:lnTo>
                    <a:pt x="891" y="112"/>
                  </a:lnTo>
                  <a:lnTo>
                    <a:pt x="898" y="129"/>
                  </a:lnTo>
                  <a:lnTo>
                    <a:pt x="900" y="138"/>
                  </a:lnTo>
                  <a:lnTo>
                    <a:pt x="902" y="148"/>
                  </a:lnTo>
                  <a:lnTo>
                    <a:pt x="902" y="159"/>
                  </a:lnTo>
                  <a:lnTo>
                    <a:pt x="901" y="171"/>
                  </a:lnTo>
                  <a:lnTo>
                    <a:pt x="901" y="171"/>
                  </a:lnTo>
                  <a:lnTo>
                    <a:pt x="899" y="179"/>
                  </a:lnTo>
                  <a:lnTo>
                    <a:pt x="897" y="187"/>
                  </a:lnTo>
                  <a:lnTo>
                    <a:pt x="889" y="205"/>
                  </a:lnTo>
                  <a:lnTo>
                    <a:pt x="881" y="220"/>
                  </a:lnTo>
                  <a:lnTo>
                    <a:pt x="872" y="234"/>
                  </a:lnTo>
                  <a:lnTo>
                    <a:pt x="872" y="234"/>
                  </a:lnTo>
                  <a:lnTo>
                    <a:pt x="865" y="244"/>
                  </a:lnTo>
                  <a:lnTo>
                    <a:pt x="863" y="248"/>
                  </a:lnTo>
                  <a:lnTo>
                    <a:pt x="862" y="253"/>
                  </a:lnTo>
                  <a:lnTo>
                    <a:pt x="862" y="264"/>
                  </a:lnTo>
                  <a:lnTo>
                    <a:pt x="863" y="278"/>
                  </a:lnTo>
                  <a:lnTo>
                    <a:pt x="863" y="278"/>
                  </a:lnTo>
                  <a:lnTo>
                    <a:pt x="863" y="298"/>
                  </a:lnTo>
                  <a:lnTo>
                    <a:pt x="863" y="321"/>
                  </a:lnTo>
                  <a:lnTo>
                    <a:pt x="863" y="321"/>
                  </a:lnTo>
                  <a:lnTo>
                    <a:pt x="863" y="343"/>
                  </a:lnTo>
                  <a:lnTo>
                    <a:pt x="863" y="354"/>
                  </a:lnTo>
                  <a:lnTo>
                    <a:pt x="863" y="364"/>
                  </a:lnTo>
                  <a:lnTo>
                    <a:pt x="863" y="364"/>
                  </a:lnTo>
                  <a:lnTo>
                    <a:pt x="861" y="370"/>
                  </a:lnTo>
                  <a:lnTo>
                    <a:pt x="857" y="377"/>
                  </a:lnTo>
                  <a:lnTo>
                    <a:pt x="847" y="391"/>
                  </a:lnTo>
                  <a:lnTo>
                    <a:pt x="847" y="391"/>
                  </a:lnTo>
                  <a:lnTo>
                    <a:pt x="839" y="404"/>
                  </a:lnTo>
                  <a:lnTo>
                    <a:pt x="832" y="418"/>
                  </a:lnTo>
                  <a:lnTo>
                    <a:pt x="824" y="431"/>
                  </a:lnTo>
                  <a:lnTo>
                    <a:pt x="820" y="438"/>
                  </a:lnTo>
                  <a:lnTo>
                    <a:pt x="814" y="443"/>
                  </a:lnTo>
                  <a:lnTo>
                    <a:pt x="814" y="443"/>
                  </a:lnTo>
                  <a:lnTo>
                    <a:pt x="807" y="453"/>
                  </a:lnTo>
                  <a:lnTo>
                    <a:pt x="800" y="463"/>
                  </a:lnTo>
                  <a:lnTo>
                    <a:pt x="792" y="470"/>
                  </a:lnTo>
                  <a:lnTo>
                    <a:pt x="788" y="475"/>
                  </a:lnTo>
                  <a:lnTo>
                    <a:pt x="783" y="478"/>
                  </a:lnTo>
                  <a:lnTo>
                    <a:pt x="783" y="478"/>
                  </a:lnTo>
                  <a:lnTo>
                    <a:pt x="773" y="484"/>
                  </a:lnTo>
                  <a:lnTo>
                    <a:pt x="762" y="488"/>
                  </a:lnTo>
                  <a:lnTo>
                    <a:pt x="751" y="492"/>
                  </a:lnTo>
                  <a:lnTo>
                    <a:pt x="747" y="495"/>
                  </a:lnTo>
                  <a:lnTo>
                    <a:pt x="744" y="499"/>
                  </a:lnTo>
                  <a:lnTo>
                    <a:pt x="744" y="499"/>
                  </a:lnTo>
                  <a:lnTo>
                    <a:pt x="743" y="502"/>
                  </a:lnTo>
                  <a:lnTo>
                    <a:pt x="742" y="507"/>
                  </a:lnTo>
                  <a:lnTo>
                    <a:pt x="742" y="521"/>
                  </a:lnTo>
                  <a:lnTo>
                    <a:pt x="742" y="521"/>
                  </a:lnTo>
                  <a:lnTo>
                    <a:pt x="739" y="538"/>
                  </a:lnTo>
                  <a:lnTo>
                    <a:pt x="734" y="562"/>
                  </a:lnTo>
                  <a:lnTo>
                    <a:pt x="732" y="575"/>
                  </a:lnTo>
                  <a:lnTo>
                    <a:pt x="731" y="587"/>
                  </a:lnTo>
                  <a:lnTo>
                    <a:pt x="732" y="598"/>
                  </a:lnTo>
                  <a:lnTo>
                    <a:pt x="734" y="602"/>
                  </a:lnTo>
                  <a:lnTo>
                    <a:pt x="736" y="607"/>
                  </a:lnTo>
                  <a:lnTo>
                    <a:pt x="736" y="607"/>
                  </a:lnTo>
                  <a:lnTo>
                    <a:pt x="739" y="611"/>
                  </a:lnTo>
                  <a:lnTo>
                    <a:pt x="744" y="615"/>
                  </a:lnTo>
                  <a:lnTo>
                    <a:pt x="750" y="619"/>
                  </a:lnTo>
                  <a:lnTo>
                    <a:pt x="756" y="621"/>
                  </a:lnTo>
                  <a:lnTo>
                    <a:pt x="770" y="626"/>
                  </a:lnTo>
                  <a:lnTo>
                    <a:pt x="775" y="629"/>
                  </a:lnTo>
                  <a:lnTo>
                    <a:pt x="779" y="633"/>
                  </a:lnTo>
                  <a:lnTo>
                    <a:pt x="779" y="633"/>
                  </a:lnTo>
                  <a:lnTo>
                    <a:pt x="784" y="639"/>
                  </a:lnTo>
                  <a:lnTo>
                    <a:pt x="788" y="647"/>
                  </a:lnTo>
                  <a:lnTo>
                    <a:pt x="795" y="664"/>
                  </a:lnTo>
                  <a:lnTo>
                    <a:pt x="801" y="684"/>
                  </a:lnTo>
                  <a:lnTo>
                    <a:pt x="805" y="706"/>
                  </a:lnTo>
                  <a:lnTo>
                    <a:pt x="805" y="706"/>
                  </a:lnTo>
                  <a:lnTo>
                    <a:pt x="809" y="721"/>
                  </a:lnTo>
                  <a:lnTo>
                    <a:pt x="811" y="738"/>
                  </a:lnTo>
                  <a:lnTo>
                    <a:pt x="814" y="756"/>
                  </a:lnTo>
                  <a:lnTo>
                    <a:pt x="817" y="773"/>
                  </a:lnTo>
                  <a:lnTo>
                    <a:pt x="817" y="773"/>
                  </a:lnTo>
                  <a:lnTo>
                    <a:pt x="821" y="782"/>
                  </a:lnTo>
                  <a:lnTo>
                    <a:pt x="825" y="791"/>
                  </a:lnTo>
                  <a:lnTo>
                    <a:pt x="827" y="798"/>
                  </a:lnTo>
                  <a:lnTo>
                    <a:pt x="829" y="806"/>
                  </a:lnTo>
                  <a:lnTo>
                    <a:pt x="829" y="806"/>
                  </a:lnTo>
                  <a:lnTo>
                    <a:pt x="830" y="817"/>
                  </a:lnTo>
                  <a:lnTo>
                    <a:pt x="830" y="826"/>
                  </a:lnTo>
                  <a:lnTo>
                    <a:pt x="829" y="837"/>
                  </a:lnTo>
                  <a:lnTo>
                    <a:pt x="829" y="848"/>
                  </a:lnTo>
                  <a:lnTo>
                    <a:pt x="829" y="848"/>
                  </a:lnTo>
                  <a:lnTo>
                    <a:pt x="833" y="865"/>
                  </a:lnTo>
                  <a:lnTo>
                    <a:pt x="836" y="880"/>
                  </a:lnTo>
                  <a:lnTo>
                    <a:pt x="840" y="895"/>
                  </a:lnTo>
                  <a:lnTo>
                    <a:pt x="842" y="911"/>
                  </a:lnTo>
                  <a:lnTo>
                    <a:pt x="842" y="911"/>
                  </a:lnTo>
                  <a:lnTo>
                    <a:pt x="845" y="931"/>
                  </a:lnTo>
                  <a:lnTo>
                    <a:pt x="845" y="951"/>
                  </a:lnTo>
                  <a:lnTo>
                    <a:pt x="846" y="971"/>
                  </a:lnTo>
                  <a:lnTo>
                    <a:pt x="847" y="991"/>
                  </a:lnTo>
                  <a:lnTo>
                    <a:pt x="847" y="991"/>
                  </a:lnTo>
                  <a:lnTo>
                    <a:pt x="850" y="1016"/>
                  </a:lnTo>
                  <a:lnTo>
                    <a:pt x="854" y="1040"/>
                  </a:lnTo>
                  <a:lnTo>
                    <a:pt x="857" y="1065"/>
                  </a:lnTo>
                  <a:lnTo>
                    <a:pt x="859" y="1090"/>
                  </a:lnTo>
                  <a:lnTo>
                    <a:pt x="859" y="1090"/>
                  </a:lnTo>
                  <a:lnTo>
                    <a:pt x="860" y="1144"/>
                  </a:lnTo>
                  <a:lnTo>
                    <a:pt x="860" y="1172"/>
                  </a:lnTo>
                  <a:lnTo>
                    <a:pt x="859" y="1198"/>
                  </a:lnTo>
                  <a:lnTo>
                    <a:pt x="859" y="1198"/>
                  </a:lnTo>
                  <a:lnTo>
                    <a:pt x="858" y="1206"/>
                  </a:lnTo>
                  <a:lnTo>
                    <a:pt x="856" y="1214"/>
                  </a:lnTo>
                  <a:lnTo>
                    <a:pt x="852" y="1230"/>
                  </a:lnTo>
                  <a:lnTo>
                    <a:pt x="850" y="1239"/>
                  </a:lnTo>
                  <a:lnTo>
                    <a:pt x="849" y="1248"/>
                  </a:lnTo>
                  <a:lnTo>
                    <a:pt x="849" y="1258"/>
                  </a:lnTo>
                  <a:lnTo>
                    <a:pt x="849" y="1269"/>
                  </a:lnTo>
                  <a:lnTo>
                    <a:pt x="849" y="1269"/>
                  </a:lnTo>
                  <a:lnTo>
                    <a:pt x="851" y="1275"/>
                  </a:lnTo>
                  <a:lnTo>
                    <a:pt x="853" y="1282"/>
                  </a:lnTo>
                  <a:lnTo>
                    <a:pt x="859" y="1295"/>
                  </a:lnTo>
                  <a:lnTo>
                    <a:pt x="865" y="1309"/>
                  </a:lnTo>
                  <a:lnTo>
                    <a:pt x="872" y="1323"/>
                  </a:lnTo>
                  <a:lnTo>
                    <a:pt x="872" y="1323"/>
                  </a:lnTo>
                  <a:lnTo>
                    <a:pt x="874" y="1334"/>
                  </a:lnTo>
                  <a:lnTo>
                    <a:pt x="876" y="1344"/>
                  </a:lnTo>
                  <a:lnTo>
                    <a:pt x="876" y="1344"/>
                  </a:lnTo>
                  <a:lnTo>
                    <a:pt x="877" y="1349"/>
                  </a:lnTo>
                  <a:lnTo>
                    <a:pt x="881" y="1353"/>
                  </a:lnTo>
                  <a:lnTo>
                    <a:pt x="883" y="1359"/>
                  </a:lnTo>
                  <a:lnTo>
                    <a:pt x="885" y="1363"/>
                  </a:lnTo>
                  <a:lnTo>
                    <a:pt x="885" y="1363"/>
                  </a:lnTo>
                  <a:lnTo>
                    <a:pt x="885" y="1370"/>
                  </a:lnTo>
                  <a:lnTo>
                    <a:pt x="885" y="1379"/>
                  </a:lnTo>
                  <a:lnTo>
                    <a:pt x="885" y="1395"/>
                  </a:lnTo>
                  <a:lnTo>
                    <a:pt x="885" y="1395"/>
                  </a:lnTo>
                  <a:lnTo>
                    <a:pt x="882" y="1411"/>
                  </a:lnTo>
                  <a:lnTo>
                    <a:pt x="877" y="1429"/>
                  </a:lnTo>
                  <a:lnTo>
                    <a:pt x="873" y="1447"/>
                  </a:lnTo>
                  <a:lnTo>
                    <a:pt x="870" y="1467"/>
                  </a:lnTo>
                  <a:lnTo>
                    <a:pt x="870" y="1467"/>
                  </a:lnTo>
                  <a:lnTo>
                    <a:pt x="869" y="1480"/>
                  </a:lnTo>
                  <a:lnTo>
                    <a:pt x="869" y="1485"/>
                  </a:lnTo>
                  <a:lnTo>
                    <a:pt x="867" y="1492"/>
                  </a:lnTo>
                  <a:lnTo>
                    <a:pt x="867" y="1492"/>
                  </a:lnTo>
                  <a:lnTo>
                    <a:pt x="864" y="1503"/>
                  </a:lnTo>
                  <a:lnTo>
                    <a:pt x="860" y="1511"/>
                  </a:lnTo>
                  <a:lnTo>
                    <a:pt x="854" y="1520"/>
                  </a:lnTo>
                  <a:lnTo>
                    <a:pt x="849" y="1527"/>
                  </a:lnTo>
                  <a:lnTo>
                    <a:pt x="842" y="1533"/>
                  </a:lnTo>
                  <a:lnTo>
                    <a:pt x="835" y="1539"/>
                  </a:lnTo>
                  <a:lnTo>
                    <a:pt x="826" y="1542"/>
                  </a:lnTo>
                  <a:lnTo>
                    <a:pt x="816" y="1545"/>
                  </a:lnTo>
                  <a:lnTo>
                    <a:pt x="816" y="1545"/>
                  </a:lnTo>
                  <a:close/>
                  <a:moveTo>
                    <a:pt x="652" y="536"/>
                  </a:moveTo>
                  <a:lnTo>
                    <a:pt x="652" y="536"/>
                  </a:lnTo>
                  <a:lnTo>
                    <a:pt x="639" y="524"/>
                  </a:lnTo>
                  <a:lnTo>
                    <a:pt x="633" y="518"/>
                  </a:lnTo>
                  <a:lnTo>
                    <a:pt x="628" y="513"/>
                  </a:lnTo>
                  <a:lnTo>
                    <a:pt x="628" y="513"/>
                  </a:lnTo>
                  <a:lnTo>
                    <a:pt x="611" y="486"/>
                  </a:lnTo>
                  <a:lnTo>
                    <a:pt x="592" y="460"/>
                  </a:lnTo>
                  <a:lnTo>
                    <a:pt x="583" y="447"/>
                  </a:lnTo>
                  <a:lnTo>
                    <a:pt x="574" y="433"/>
                  </a:lnTo>
                  <a:lnTo>
                    <a:pt x="563" y="421"/>
                  </a:lnTo>
                  <a:lnTo>
                    <a:pt x="552" y="411"/>
                  </a:lnTo>
                  <a:lnTo>
                    <a:pt x="552" y="411"/>
                  </a:lnTo>
                  <a:lnTo>
                    <a:pt x="547" y="417"/>
                  </a:lnTo>
                  <a:lnTo>
                    <a:pt x="543" y="424"/>
                  </a:lnTo>
                  <a:lnTo>
                    <a:pt x="540" y="433"/>
                  </a:lnTo>
                  <a:lnTo>
                    <a:pt x="540" y="438"/>
                  </a:lnTo>
                  <a:lnTo>
                    <a:pt x="540" y="443"/>
                  </a:lnTo>
                  <a:lnTo>
                    <a:pt x="540" y="443"/>
                  </a:lnTo>
                  <a:lnTo>
                    <a:pt x="541" y="450"/>
                  </a:lnTo>
                  <a:lnTo>
                    <a:pt x="545" y="456"/>
                  </a:lnTo>
                  <a:lnTo>
                    <a:pt x="553" y="468"/>
                  </a:lnTo>
                  <a:lnTo>
                    <a:pt x="553" y="468"/>
                  </a:lnTo>
                  <a:lnTo>
                    <a:pt x="568" y="497"/>
                  </a:lnTo>
                  <a:lnTo>
                    <a:pt x="576" y="510"/>
                  </a:lnTo>
                  <a:lnTo>
                    <a:pt x="584" y="523"/>
                  </a:lnTo>
                  <a:lnTo>
                    <a:pt x="584" y="523"/>
                  </a:lnTo>
                  <a:lnTo>
                    <a:pt x="600" y="543"/>
                  </a:lnTo>
                  <a:lnTo>
                    <a:pt x="614" y="565"/>
                  </a:lnTo>
                  <a:lnTo>
                    <a:pt x="628" y="588"/>
                  </a:lnTo>
                  <a:lnTo>
                    <a:pt x="633" y="599"/>
                  </a:lnTo>
                  <a:lnTo>
                    <a:pt x="638" y="611"/>
                  </a:lnTo>
                  <a:lnTo>
                    <a:pt x="638" y="611"/>
                  </a:lnTo>
                  <a:lnTo>
                    <a:pt x="636" y="619"/>
                  </a:lnTo>
                  <a:lnTo>
                    <a:pt x="635" y="625"/>
                  </a:lnTo>
                  <a:lnTo>
                    <a:pt x="635" y="632"/>
                  </a:lnTo>
                  <a:lnTo>
                    <a:pt x="635" y="639"/>
                  </a:lnTo>
                  <a:lnTo>
                    <a:pt x="637" y="652"/>
                  </a:lnTo>
                  <a:lnTo>
                    <a:pt x="639" y="664"/>
                  </a:lnTo>
                  <a:lnTo>
                    <a:pt x="639" y="664"/>
                  </a:lnTo>
                  <a:lnTo>
                    <a:pt x="640" y="678"/>
                  </a:lnTo>
                  <a:lnTo>
                    <a:pt x="640" y="693"/>
                  </a:lnTo>
                  <a:lnTo>
                    <a:pt x="640" y="693"/>
                  </a:lnTo>
                  <a:lnTo>
                    <a:pt x="642" y="698"/>
                  </a:lnTo>
                  <a:lnTo>
                    <a:pt x="643" y="703"/>
                  </a:lnTo>
                  <a:lnTo>
                    <a:pt x="646" y="715"/>
                  </a:lnTo>
                  <a:lnTo>
                    <a:pt x="646" y="715"/>
                  </a:lnTo>
                  <a:lnTo>
                    <a:pt x="651" y="740"/>
                  </a:lnTo>
                  <a:lnTo>
                    <a:pt x="654" y="766"/>
                  </a:lnTo>
                  <a:lnTo>
                    <a:pt x="654" y="766"/>
                  </a:lnTo>
                  <a:lnTo>
                    <a:pt x="661" y="791"/>
                  </a:lnTo>
                  <a:lnTo>
                    <a:pt x="663" y="803"/>
                  </a:lnTo>
                  <a:lnTo>
                    <a:pt x="664" y="813"/>
                  </a:lnTo>
                  <a:lnTo>
                    <a:pt x="664" y="813"/>
                  </a:lnTo>
                  <a:lnTo>
                    <a:pt x="665" y="840"/>
                  </a:lnTo>
                  <a:lnTo>
                    <a:pt x="665" y="867"/>
                  </a:lnTo>
                  <a:lnTo>
                    <a:pt x="664" y="920"/>
                  </a:lnTo>
                  <a:lnTo>
                    <a:pt x="664" y="920"/>
                  </a:lnTo>
                  <a:lnTo>
                    <a:pt x="664" y="972"/>
                  </a:lnTo>
                  <a:lnTo>
                    <a:pt x="662" y="1022"/>
                  </a:lnTo>
                  <a:lnTo>
                    <a:pt x="657" y="1070"/>
                  </a:lnTo>
                  <a:lnTo>
                    <a:pt x="652" y="1117"/>
                  </a:lnTo>
                  <a:lnTo>
                    <a:pt x="652" y="1117"/>
                  </a:lnTo>
                  <a:lnTo>
                    <a:pt x="650" y="1141"/>
                  </a:lnTo>
                  <a:lnTo>
                    <a:pt x="649" y="1164"/>
                  </a:lnTo>
                  <a:lnTo>
                    <a:pt x="646" y="1188"/>
                  </a:lnTo>
                  <a:lnTo>
                    <a:pt x="643" y="1210"/>
                  </a:lnTo>
                  <a:lnTo>
                    <a:pt x="643" y="1210"/>
                  </a:lnTo>
                  <a:lnTo>
                    <a:pt x="641" y="1221"/>
                  </a:lnTo>
                  <a:lnTo>
                    <a:pt x="638" y="1230"/>
                  </a:lnTo>
                  <a:lnTo>
                    <a:pt x="638" y="1230"/>
                  </a:lnTo>
                  <a:lnTo>
                    <a:pt x="636" y="1249"/>
                  </a:lnTo>
                  <a:lnTo>
                    <a:pt x="633" y="1269"/>
                  </a:lnTo>
                  <a:lnTo>
                    <a:pt x="633" y="1269"/>
                  </a:lnTo>
                  <a:lnTo>
                    <a:pt x="630" y="1289"/>
                  </a:lnTo>
                  <a:lnTo>
                    <a:pt x="628" y="1311"/>
                  </a:lnTo>
                  <a:lnTo>
                    <a:pt x="628" y="1323"/>
                  </a:lnTo>
                  <a:lnTo>
                    <a:pt x="628" y="1334"/>
                  </a:lnTo>
                  <a:lnTo>
                    <a:pt x="629" y="1346"/>
                  </a:lnTo>
                  <a:lnTo>
                    <a:pt x="630" y="1357"/>
                  </a:lnTo>
                  <a:lnTo>
                    <a:pt x="630" y="1357"/>
                  </a:lnTo>
                  <a:lnTo>
                    <a:pt x="653" y="1359"/>
                  </a:lnTo>
                  <a:lnTo>
                    <a:pt x="678" y="1360"/>
                  </a:lnTo>
                  <a:lnTo>
                    <a:pt x="703" y="1359"/>
                  </a:lnTo>
                  <a:lnTo>
                    <a:pt x="714" y="1358"/>
                  </a:lnTo>
                  <a:lnTo>
                    <a:pt x="725" y="1356"/>
                  </a:lnTo>
                  <a:lnTo>
                    <a:pt x="725" y="1356"/>
                  </a:lnTo>
                  <a:lnTo>
                    <a:pt x="728" y="1319"/>
                  </a:lnTo>
                  <a:lnTo>
                    <a:pt x="731" y="1277"/>
                  </a:lnTo>
                  <a:lnTo>
                    <a:pt x="734" y="1234"/>
                  </a:lnTo>
                  <a:lnTo>
                    <a:pt x="734" y="1212"/>
                  </a:lnTo>
                  <a:lnTo>
                    <a:pt x="732" y="1190"/>
                  </a:lnTo>
                  <a:lnTo>
                    <a:pt x="732" y="1190"/>
                  </a:lnTo>
                  <a:lnTo>
                    <a:pt x="730" y="1173"/>
                  </a:lnTo>
                  <a:lnTo>
                    <a:pt x="728" y="1154"/>
                  </a:lnTo>
                  <a:lnTo>
                    <a:pt x="725" y="1137"/>
                  </a:lnTo>
                  <a:lnTo>
                    <a:pt x="723" y="1118"/>
                  </a:lnTo>
                  <a:lnTo>
                    <a:pt x="723" y="1118"/>
                  </a:lnTo>
                  <a:lnTo>
                    <a:pt x="723" y="1110"/>
                  </a:lnTo>
                  <a:lnTo>
                    <a:pt x="723" y="1101"/>
                  </a:lnTo>
                  <a:lnTo>
                    <a:pt x="723" y="1101"/>
                  </a:lnTo>
                  <a:lnTo>
                    <a:pt x="722" y="1094"/>
                  </a:lnTo>
                  <a:lnTo>
                    <a:pt x="719" y="1088"/>
                  </a:lnTo>
                  <a:lnTo>
                    <a:pt x="717" y="1081"/>
                  </a:lnTo>
                  <a:lnTo>
                    <a:pt x="716" y="1076"/>
                  </a:lnTo>
                  <a:lnTo>
                    <a:pt x="716" y="1076"/>
                  </a:lnTo>
                  <a:lnTo>
                    <a:pt x="714" y="1054"/>
                  </a:lnTo>
                  <a:lnTo>
                    <a:pt x="714" y="1031"/>
                  </a:lnTo>
                  <a:lnTo>
                    <a:pt x="714" y="1009"/>
                  </a:lnTo>
                  <a:lnTo>
                    <a:pt x="714" y="987"/>
                  </a:lnTo>
                  <a:lnTo>
                    <a:pt x="714" y="987"/>
                  </a:lnTo>
                  <a:lnTo>
                    <a:pt x="712" y="948"/>
                  </a:lnTo>
                  <a:lnTo>
                    <a:pt x="711" y="910"/>
                  </a:lnTo>
                  <a:lnTo>
                    <a:pt x="710" y="871"/>
                  </a:lnTo>
                  <a:lnTo>
                    <a:pt x="707" y="833"/>
                  </a:lnTo>
                  <a:lnTo>
                    <a:pt x="707" y="833"/>
                  </a:lnTo>
                  <a:lnTo>
                    <a:pt x="704" y="794"/>
                  </a:lnTo>
                  <a:lnTo>
                    <a:pt x="702" y="755"/>
                  </a:lnTo>
                  <a:lnTo>
                    <a:pt x="701" y="715"/>
                  </a:lnTo>
                  <a:lnTo>
                    <a:pt x="701" y="697"/>
                  </a:lnTo>
                  <a:lnTo>
                    <a:pt x="703" y="678"/>
                  </a:lnTo>
                  <a:lnTo>
                    <a:pt x="703" y="678"/>
                  </a:lnTo>
                  <a:lnTo>
                    <a:pt x="704" y="670"/>
                  </a:lnTo>
                  <a:lnTo>
                    <a:pt x="706" y="660"/>
                  </a:lnTo>
                  <a:lnTo>
                    <a:pt x="707" y="651"/>
                  </a:lnTo>
                  <a:lnTo>
                    <a:pt x="706" y="647"/>
                  </a:lnTo>
                  <a:lnTo>
                    <a:pt x="706" y="642"/>
                  </a:lnTo>
                  <a:lnTo>
                    <a:pt x="706" y="642"/>
                  </a:lnTo>
                  <a:lnTo>
                    <a:pt x="703" y="638"/>
                  </a:lnTo>
                  <a:lnTo>
                    <a:pt x="700" y="634"/>
                  </a:lnTo>
                  <a:lnTo>
                    <a:pt x="697" y="628"/>
                  </a:lnTo>
                  <a:lnTo>
                    <a:pt x="694" y="625"/>
                  </a:lnTo>
                  <a:lnTo>
                    <a:pt x="694" y="622"/>
                  </a:lnTo>
                  <a:lnTo>
                    <a:pt x="694" y="622"/>
                  </a:lnTo>
                  <a:lnTo>
                    <a:pt x="694" y="616"/>
                  </a:lnTo>
                  <a:lnTo>
                    <a:pt x="697" y="610"/>
                  </a:lnTo>
                  <a:lnTo>
                    <a:pt x="699" y="604"/>
                  </a:lnTo>
                  <a:lnTo>
                    <a:pt x="701" y="597"/>
                  </a:lnTo>
                  <a:lnTo>
                    <a:pt x="701" y="597"/>
                  </a:lnTo>
                  <a:lnTo>
                    <a:pt x="701" y="590"/>
                  </a:lnTo>
                  <a:lnTo>
                    <a:pt x="701" y="585"/>
                  </a:lnTo>
                  <a:lnTo>
                    <a:pt x="701" y="579"/>
                  </a:lnTo>
                  <a:lnTo>
                    <a:pt x="703" y="574"/>
                  </a:lnTo>
                  <a:lnTo>
                    <a:pt x="703" y="574"/>
                  </a:lnTo>
                  <a:lnTo>
                    <a:pt x="693" y="572"/>
                  </a:lnTo>
                  <a:lnTo>
                    <a:pt x="686" y="568"/>
                  </a:lnTo>
                  <a:lnTo>
                    <a:pt x="679" y="564"/>
                  </a:lnTo>
                  <a:lnTo>
                    <a:pt x="674" y="559"/>
                  </a:lnTo>
                  <a:lnTo>
                    <a:pt x="663" y="548"/>
                  </a:lnTo>
                  <a:lnTo>
                    <a:pt x="652" y="536"/>
                  </a:lnTo>
                  <a:lnTo>
                    <a:pt x="652" y="536"/>
                  </a:lnTo>
                  <a:close/>
                  <a:moveTo>
                    <a:pt x="723" y="588"/>
                  </a:moveTo>
                  <a:lnTo>
                    <a:pt x="723" y="588"/>
                  </a:lnTo>
                  <a:lnTo>
                    <a:pt x="722" y="583"/>
                  </a:lnTo>
                  <a:lnTo>
                    <a:pt x="721" y="577"/>
                  </a:lnTo>
                  <a:lnTo>
                    <a:pt x="721" y="577"/>
                  </a:lnTo>
                  <a:lnTo>
                    <a:pt x="717" y="577"/>
                  </a:lnTo>
                  <a:lnTo>
                    <a:pt x="717" y="577"/>
                  </a:lnTo>
                  <a:lnTo>
                    <a:pt x="718" y="580"/>
                  </a:lnTo>
                  <a:lnTo>
                    <a:pt x="719" y="583"/>
                  </a:lnTo>
                  <a:lnTo>
                    <a:pt x="723" y="588"/>
                  </a:lnTo>
                  <a:lnTo>
                    <a:pt x="723" y="588"/>
                  </a:lnTo>
                  <a:close/>
                  <a:moveTo>
                    <a:pt x="730" y="619"/>
                  </a:moveTo>
                  <a:lnTo>
                    <a:pt x="730" y="619"/>
                  </a:lnTo>
                  <a:lnTo>
                    <a:pt x="731" y="614"/>
                  </a:lnTo>
                  <a:lnTo>
                    <a:pt x="732" y="611"/>
                  </a:lnTo>
                  <a:lnTo>
                    <a:pt x="731" y="607"/>
                  </a:lnTo>
                  <a:lnTo>
                    <a:pt x="730" y="603"/>
                  </a:lnTo>
                  <a:lnTo>
                    <a:pt x="726" y="596"/>
                  </a:lnTo>
                  <a:lnTo>
                    <a:pt x="724" y="592"/>
                  </a:lnTo>
                  <a:lnTo>
                    <a:pt x="723" y="589"/>
                  </a:lnTo>
                  <a:lnTo>
                    <a:pt x="723" y="589"/>
                  </a:lnTo>
                  <a:lnTo>
                    <a:pt x="725" y="605"/>
                  </a:lnTo>
                  <a:lnTo>
                    <a:pt x="727" y="613"/>
                  </a:lnTo>
                  <a:lnTo>
                    <a:pt x="730" y="619"/>
                  </a:lnTo>
                  <a:lnTo>
                    <a:pt x="730" y="619"/>
                  </a:lnTo>
                  <a:close/>
                </a:path>
              </a:pathLst>
            </a:cu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24"/>
            <p:cNvSpPr>
              <a:spLocks/>
            </p:cNvSpPr>
            <p:nvPr/>
          </p:nvSpPr>
          <p:spPr bwMode="auto">
            <a:xfrm>
              <a:off x="7830770" y="3534855"/>
              <a:ext cx="18398" cy="11283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9" y="3"/>
                </a:cxn>
                <a:cxn ang="0">
                  <a:pos x="11" y="7"/>
                </a:cxn>
                <a:cxn ang="0">
                  <a:pos x="15" y="17"/>
                </a:cxn>
                <a:cxn ang="0">
                  <a:pos x="15" y="28"/>
                </a:cxn>
                <a:cxn ang="0">
                  <a:pos x="13" y="42"/>
                </a:cxn>
                <a:cxn ang="0">
                  <a:pos x="9" y="69"/>
                </a:cxn>
                <a:cxn ang="0">
                  <a:pos x="5" y="80"/>
                </a:cxn>
                <a:cxn ang="0">
                  <a:pos x="5" y="92"/>
                </a:cxn>
                <a:cxn ang="0">
                  <a:pos x="5" y="92"/>
                </a:cxn>
                <a:cxn ang="0">
                  <a:pos x="2" y="82"/>
                </a:cxn>
                <a:cxn ang="0">
                  <a:pos x="0" y="72"/>
                </a:cxn>
                <a:cxn ang="0">
                  <a:pos x="0" y="61"/>
                </a:cxn>
                <a:cxn ang="0">
                  <a:pos x="2" y="49"/>
                </a:cxn>
                <a:cxn ang="0">
                  <a:pos x="5" y="26"/>
                </a:cxn>
                <a:cxn ang="0">
                  <a:pos x="7" y="1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5" h="92">
                  <a:moveTo>
                    <a:pt x="5" y="0"/>
                  </a:moveTo>
                  <a:lnTo>
                    <a:pt x="5" y="0"/>
                  </a:lnTo>
                  <a:lnTo>
                    <a:pt x="9" y="3"/>
                  </a:lnTo>
                  <a:lnTo>
                    <a:pt x="11" y="7"/>
                  </a:lnTo>
                  <a:lnTo>
                    <a:pt x="15" y="17"/>
                  </a:lnTo>
                  <a:lnTo>
                    <a:pt x="15" y="28"/>
                  </a:lnTo>
                  <a:lnTo>
                    <a:pt x="13" y="42"/>
                  </a:lnTo>
                  <a:lnTo>
                    <a:pt x="9" y="69"/>
                  </a:lnTo>
                  <a:lnTo>
                    <a:pt x="5" y="80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2" y="82"/>
                  </a:lnTo>
                  <a:lnTo>
                    <a:pt x="0" y="72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26"/>
                  </a:lnTo>
                  <a:lnTo>
                    <a:pt x="7" y="1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F1E0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5"/>
            <p:cNvSpPr>
              <a:spLocks/>
            </p:cNvSpPr>
            <p:nvPr/>
          </p:nvSpPr>
          <p:spPr bwMode="auto">
            <a:xfrm>
              <a:off x="7802561" y="3694301"/>
              <a:ext cx="39248" cy="241622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7" y="0"/>
                </a:cxn>
                <a:cxn ang="0">
                  <a:pos x="23" y="8"/>
                </a:cxn>
                <a:cxn ang="0">
                  <a:pos x="28" y="17"/>
                </a:cxn>
                <a:cxn ang="0">
                  <a:pos x="30" y="27"/>
                </a:cxn>
                <a:cxn ang="0">
                  <a:pos x="32" y="38"/>
                </a:cxn>
                <a:cxn ang="0">
                  <a:pos x="30" y="59"/>
                </a:cxn>
                <a:cxn ang="0">
                  <a:pos x="25" y="84"/>
                </a:cxn>
                <a:cxn ang="0">
                  <a:pos x="11" y="138"/>
                </a:cxn>
                <a:cxn ang="0">
                  <a:pos x="4" y="167"/>
                </a:cxn>
                <a:cxn ang="0">
                  <a:pos x="2" y="197"/>
                </a:cxn>
                <a:cxn ang="0">
                  <a:pos x="2" y="197"/>
                </a:cxn>
                <a:cxn ang="0">
                  <a:pos x="0" y="174"/>
                </a:cxn>
                <a:cxn ang="0">
                  <a:pos x="0" y="151"/>
                </a:cxn>
                <a:cxn ang="0">
                  <a:pos x="2" y="126"/>
                </a:cxn>
                <a:cxn ang="0">
                  <a:pos x="6" y="101"/>
                </a:cxn>
                <a:cxn ang="0">
                  <a:pos x="13" y="50"/>
                </a:cxn>
                <a:cxn ang="0">
                  <a:pos x="17" y="25"/>
                </a:cxn>
                <a:cxn ang="0">
                  <a:pos x="17" y="0"/>
                </a:cxn>
                <a:cxn ang="0">
                  <a:pos x="17" y="0"/>
                </a:cxn>
              </a:cxnLst>
              <a:rect l="0" t="0" r="r" b="b"/>
              <a:pathLst>
                <a:path w="32" h="197">
                  <a:moveTo>
                    <a:pt x="17" y="0"/>
                  </a:moveTo>
                  <a:lnTo>
                    <a:pt x="17" y="0"/>
                  </a:lnTo>
                  <a:lnTo>
                    <a:pt x="23" y="8"/>
                  </a:lnTo>
                  <a:lnTo>
                    <a:pt x="28" y="17"/>
                  </a:lnTo>
                  <a:lnTo>
                    <a:pt x="30" y="27"/>
                  </a:lnTo>
                  <a:lnTo>
                    <a:pt x="32" y="38"/>
                  </a:lnTo>
                  <a:lnTo>
                    <a:pt x="30" y="59"/>
                  </a:lnTo>
                  <a:lnTo>
                    <a:pt x="25" y="84"/>
                  </a:lnTo>
                  <a:lnTo>
                    <a:pt x="11" y="138"/>
                  </a:lnTo>
                  <a:lnTo>
                    <a:pt x="4" y="167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0" y="174"/>
                  </a:lnTo>
                  <a:lnTo>
                    <a:pt x="0" y="151"/>
                  </a:lnTo>
                  <a:lnTo>
                    <a:pt x="2" y="126"/>
                  </a:lnTo>
                  <a:lnTo>
                    <a:pt x="6" y="101"/>
                  </a:lnTo>
                  <a:lnTo>
                    <a:pt x="13" y="50"/>
                  </a:lnTo>
                  <a:lnTo>
                    <a:pt x="17" y="25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2F1E0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6"/>
            <p:cNvSpPr>
              <a:spLocks noEditPoints="1"/>
            </p:cNvSpPr>
            <p:nvPr/>
          </p:nvSpPr>
          <p:spPr bwMode="auto">
            <a:xfrm>
              <a:off x="7297240" y="2424866"/>
              <a:ext cx="1290286" cy="3190145"/>
            </a:xfrm>
            <a:custGeom>
              <a:avLst/>
              <a:gdLst/>
              <a:ahLst/>
              <a:cxnLst>
                <a:cxn ang="0">
                  <a:pos x="929" y="949"/>
                </a:cxn>
                <a:cxn ang="0">
                  <a:pos x="1010" y="1309"/>
                </a:cxn>
                <a:cxn ang="0">
                  <a:pos x="1050" y="1435"/>
                </a:cxn>
                <a:cxn ang="0">
                  <a:pos x="1042" y="1524"/>
                </a:cxn>
                <a:cxn ang="0">
                  <a:pos x="962" y="1524"/>
                </a:cxn>
                <a:cxn ang="0">
                  <a:pos x="941" y="1890"/>
                </a:cxn>
                <a:cxn ang="0">
                  <a:pos x="910" y="2373"/>
                </a:cxn>
                <a:cxn ang="0">
                  <a:pos x="904" y="2528"/>
                </a:cxn>
                <a:cxn ang="0">
                  <a:pos x="920" y="2589"/>
                </a:cxn>
                <a:cxn ang="0">
                  <a:pos x="805" y="2593"/>
                </a:cxn>
                <a:cxn ang="0">
                  <a:pos x="757" y="2553"/>
                </a:cxn>
                <a:cxn ang="0">
                  <a:pos x="739" y="2422"/>
                </a:cxn>
                <a:cxn ang="0">
                  <a:pos x="736" y="2169"/>
                </a:cxn>
                <a:cxn ang="0">
                  <a:pos x="720" y="2058"/>
                </a:cxn>
                <a:cxn ang="0">
                  <a:pos x="747" y="1922"/>
                </a:cxn>
                <a:cxn ang="0">
                  <a:pos x="734" y="1591"/>
                </a:cxn>
                <a:cxn ang="0">
                  <a:pos x="665" y="1428"/>
                </a:cxn>
                <a:cxn ang="0">
                  <a:pos x="584" y="1562"/>
                </a:cxn>
                <a:cxn ang="0">
                  <a:pos x="437" y="1966"/>
                </a:cxn>
                <a:cxn ang="0">
                  <a:pos x="281" y="2457"/>
                </a:cxn>
                <a:cxn ang="0">
                  <a:pos x="226" y="2457"/>
                </a:cxn>
                <a:cxn ang="0">
                  <a:pos x="220" y="2497"/>
                </a:cxn>
                <a:cxn ang="0">
                  <a:pos x="155" y="2541"/>
                </a:cxn>
                <a:cxn ang="0">
                  <a:pos x="48" y="2562"/>
                </a:cxn>
                <a:cxn ang="0">
                  <a:pos x="0" y="2545"/>
                </a:cxn>
                <a:cxn ang="0">
                  <a:pos x="17" y="2488"/>
                </a:cxn>
                <a:cxn ang="0">
                  <a:pos x="92" y="2411"/>
                </a:cxn>
                <a:cxn ang="0">
                  <a:pos x="98" y="2321"/>
                </a:cxn>
                <a:cxn ang="0">
                  <a:pos x="166" y="2131"/>
                </a:cxn>
                <a:cxn ang="0">
                  <a:pos x="232" y="1915"/>
                </a:cxn>
                <a:cxn ang="0">
                  <a:pos x="289" y="1798"/>
                </a:cxn>
                <a:cxn ang="0">
                  <a:pos x="366" y="1437"/>
                </a:cxn>
                <a:cxn ang="0">
                  <a:pos x="347" y="1347"/>
                </a:cxn>
                <a:cxn ang="0">
                  <a:pos x="329" y="1098"/>
                </a:cxn>
                <a:cxn ang="0">
                  <a:pos x="333" y="889"/>
                </a:cxn>
                <a:cxn ang="0">
                  <a:pos x="331" y="753"/>
                </a:cxn>
                <a:cxn ang="0">
                  <a:pos x="280" y="675"/>
                </a:cxn>
                <a:cxn ang="0">
                  <a:pos x="310" y="621"/>
                </a:cxn>
                <a:cxn ang="0">
                  <a:pos x="347" y="533"/>
                </a:cxn>
                <a:cxn ang="0">
                  <a:pos x="395" y="402"/>
                </a:cxn>
                <a:cxn ang="0">
                  <a:pos x="452" y="360"/>
                </a:cxn>
                <a:cxn ang="0">
                  <a:pos x="473" y="282"/>
                </a:cxn>
                <a:cxn ang="0">
                  <a:pos x="515" y="247"/>
                </a:cxn>
                <a:cxn ang="0">
                  <a:pos x="534" y="138"/>
                </a:cxn>
                <a:cxn ang="0">
                  <a:pos x="607" y="34"/>
                </a:cxn>
                <a:cxn ang="0">
                  <a:pos x="701" y="0"/>
                </a:cxn>
                <a:cxn ang="0">
                  <a:pos x="791" y="29"/>
                </a:cxn>
                <a:cxn ang="0">
                  <a:pos x="898" y="165"/>
                </a:cxn>
                <a:cxn ang="0">
                  <a:pos x="918" y="291"/>
                </a:cxn>
                <a:cxn ang="0">
                  <a:pos x="918" y="366"/>
                </a:cxn>
                <a:cxn ang="0">
                  <a:pos x="929" y="437"/>
                </a:cxn>
                <a:cxn ang="0">
                  <a:pos x="973" y="492"/>
                </a:cxn>
                <a:cxn ang="0">
                  <a:pos x="989" y="719"/>
                </a:cxn>
                <a:cxn ang="0">
                  <a:pos x="1027" y="826"/>
                </a:cxn>
                <a:cxn ang="0">
                  <a:pos x="444" y="974"/>
                </a:cxn>
                <a:cxn ang="0">
                  <a:pos x="440" y="905"/>
                </a:cxn>
                <a:cxn ang="0">
                  <a:pos x="435" y="977"/>
                </a:cxn>
                <a:cxn ang="0">
                  <a:pos x="416" y="1202"/>
                </a:cxn>
                <a:cxn ang="0">
                  <a:pos x="440" y="1052"/>
                </a:cxn>
                <a:cxn ang="0">
                  <a:pos x="418" y="1136"/>
                </a:cxn>
              </a:cxnLst>
              <a:rect l="0" t="0" r="r" b="b"/>
              <a:pathLst>
                <a:path w="1052" h="2601">
                  <a:moveTo>
                    <a:pt x="1036" y="836"/>
                  </a:moveTo>
                  <a:lnTo>
                    <a:pt x="1036" y="836"/>
                  </a:lnTo>
                  <a:lnTo>
                    <a:pt x="1025" y="851"/>
                  </a:lnTo>
                  <a:lnTo>
                    <a:pt x="1013" y="866"/>
                  </a:lnTo>
                  <a:lnTo>
                    <a:pt x="987" y="895"/>
                  </a:lnTo>
                  <a:lnTo>
                    <a:pt x="929" y="949"/>
                  </a:lnTo>
                  <a:lnTo>
                    <a:pt x="929" y="949"/>
                  </a:lnTo>
                  <a:lnTo>
                    <a:pt x="941" y="991"/>
                  </a:lnTo>
                  <a:lnTo>
                    <a:pt x="952" y="1035"/>
                  </a:lnTo>
                  <a:lnTo>
                    <a:pt x="971" y="1127"/>
                  </a:lnTo>
                  <a:lnTo>
                    <a:pt x="990" y="1219"/>
                  </a:lnTo>
                  <a:lnTo>
                    <a:pt x="1010" y="1309"/>
                  </a:lnTo>
                  <a:lnTo>
                    <a:pt x="1010" y="1309"/>
                  </a:lnTo>
                  <a:lnTo>
                    <a:pt x="1017" y="1334"/>
                  </a:lnTo>
                  <a:lnTo>
                    <a:pt x="1027" y="1359"/>
                  </a:lnTo>
                  <a:lnTo>
                    <a:pt x="1035" y="1384"/>
                  </a:lnTo>
                  <a:lnTo>
                    <a:pt x="1044" y="1409"/>
                  </a:lnTo>
                  <a:lnTo>
                    <a:pt x="1050" y="1435"/>
                  </a:lnTo>
                  <a:lnTo>
                    <a:pt x="1052" y="1464"/>
                  </a:lnTo>
                  <a:lnTo>
                    <a:pt x="1052" y="1478"/>
                  </a:lnTo>
                  <a:lnTo>
                    <a:pt x="1050" y="1493"/>
                  </a:lnTo>
                  <a:lnTo>
                    <a:pt x="1048" y="1508"/>
                  </a:lnTo>
                  <a:lnTo>
                    <a:pt x="1042" y="1524"/>
                  </a:lnTo>
                  <a:lnTo>
                    <a:pt x="1042" y="1524"/>
                  </a:lnTo>
                  <a:lnTo>
                    <a:pt x="1035" y="1529"/>
                  </a:lnTo>
                  <a:lnTo>
                    <a:pt x="1025" y="1533"/>
                  </a:lnTo>
                  <a:lnTo>
                    <a:pt x="1013" y="1535"/>
                  </a:lnTo>
                  <a:lnTo>
                    <a:pt x="1004" y="1533"/>
                  </a:lnTo>
                  <a:lnTo>
                    <a:pt x="981" y="1529"/>
                  </a:lnTo>
                  <a:lnTo>
                    <a:pt x="962" y="1524"/>
                  </a:lnTo>
                  <a:lnTo>
                    <a:pt x="962" y="1524"/>
                  </a:lnTo>
                  <a:lnTo>
                    <a:pt x="954" y="1583"/>
                  </a:lnTo>
                  <a:lnTo>
                    <a:pt x="948" y="1642"/>
                  </a:lnTo>
                  <a:lnTo>
                    <a:pt x="944" y="1704"/>
                  </a:lnTo>
                  <a:lnTo>
                    <a:pt x="943" y="1765"/>
                  </a:lnTo>
                  <a:lnTo>
                    <a:pt x="941" y="1890"/>
                  </a:lnTo>
                  <a:lnTo>
                    <a:pt x="941" y="2014"/>
                  </a:lnTo>
                  <a:lnTo>
                    <a:pt x="937" y="2137"/>
                  </a:lnTo>
                  <a:lnTo>
                    <a:pt x="933" y="2198"/>
                  </a:lnTo>
                  <a:lnTo>
                    <a:pt x="929" y="2258"/>
                  </a:lnTo>
                  <a:lnTo>
                    <a:pt x="921" y="2315"/>
                  </a:lnTo>
                  <a:lnTo>
                    <a:pt x="910" y="2373"/>
                  </a:lnTo>
                  <a:lnTo>
                    <a:pt x="898" y="2428"/>
                  </a:lnTo>
                  <a:lnTo>
                    <a:pt x="881" y="2482"/>
                  </a:lnTo>
                  <a:lnTo>
                    <a:pt x="881" y="2482"/>
                  </a:lnTo>
                  <a:lnTo>
                    <a:pt x="883" y="2493"/>
                  </a:lnTo>
                  <a:lnTo>
                    <a:pt x="889" y="2505"/>
                  </a:lnTo>
                  <a:lnTo>
                    <a:pt x="904" y="2528"/>
                  </a:lnTo>
                  <a:lnTo>
                    <a:pt x="912" y="2539"/>
                  </a:lnTo>
                  <a:lnTo>
                    <a:pt x="918" y="2555"/>
                  </a:lnTo>
                  <a:lnTo>
                    <a:pt x="921" y="2570"/>
                  </a:lnTo>
                  <a:lnTo>
                    <a:pt x="920" y="2580"/>
                  </a:lnTo>
                  <a:lnTo>
                    <a:pt x="920" y="2589"/>
                  </a:lnTo>
                  <a:lnTo>
                    <a:pt x="920" y="2589"/>
                  </a:lnTo>
                  <a:lnTo>
                    <a:pt x="904" y="2595"/>
                  </a:lnTo>
                  <a:lnTo>
                    <a:pt x="885" y="2599"/>
                  </a:lnTo>
                  <a:lnTo>
                    <a:pt x="866" y="2601"/>
                  </a:lnTo>
                  <a:lnTo>
                    <a:pt x="845" y="2599"/>
                  </a:lnTo>
                  <a:lnTo>
                    <a:pt x="826" y="2597"/>
                  </a:lnTo>
                  <a:lnTo>
                    <a:pt x="805" y="2593"/>
                  </a:lnTo>
                  <a:lnTo>
                    <a:pt x="787" y="2587"/>
                  </a:lnTo>
                  <a:lnTo>
                    <a:pt x="774" y="2583"/>
                  </a:lnTo>
                  <a:lnTo>
                    <a:pt x="774" y="2583"/>
                  </a:lnTo>
                  <a:lnTo>
                    <a:pt x="766" y="2574"/>
                  </a:lnTo>
                  <a:lnTo>
                    <a:pt x="760" y="2564"/>
                  </a:lnTo>
                  <a:lnTo>
                    <a:pt x="757" y="2553"/>
                  </a:lnTo>
                  <a:lnTo>
                    <a:pt x="753" y="2543"/>
                  </a:lnTo>
                  <a:lnTo>
                    <a:pt x="751" y="2520"/>
                  </a:lnTo>
                  <a:lnTo>
                    <a:pt x="747" y="2497"/>
                  </a:lnTo>
                  <a:lnTo>
                    <a:pt x="747" y="2497"/>
                  </a:lnTo>
                  <a:lnTo>
                    <a:pt x="741" y="2461"/>
                  </a:lnTo>
                  <a:lnTo>
                    <a:pt x="739" y="2422"/>
                  </a:lnTo>
                  <a:lnTo>
                    <a:pt x="738" y="2382"/>
                  </a:lnTo>
                  <a:lnTo>
                    <a:pt x="738" y="2340"/>
                  </a:lnTo>
                  <a:lnTo>
                    <a:pt x="739" y="2254"/>
                  </a:lnTo>
                  <a:lnTo>
                    <a:pt x="738" y="2210"/>
                  </a:lnTo>
                  <a:lnTo>
                    <a:pt x="736" y="2169"/>
                  </a:lnTo>
                  <a:lnTo>
                    <a:pt x="736" y="2169"/>
                  </a:lnTo>
                  <a:lnTo>
                    <a:pt x="732" y="2145"/>
                  </a:lnTo>
                  <a:lnTo>
                    <a:pt x="728" y="2122"/>
                  </a:lnTo>
                  <a:lnTo>
                    <a:pt x="722" y="2100"/>
                  </a:lnTo>
                  <a:lnTo>
                    <a:pt x="720" y="2077"/>
                  </a:lnTo>
                  <a:lnTo>
                    <a:pt x="720" y="2077"/>
                  </a:lnTo>
                  <a:lnTo>
                    <a:pt x="720" y="2058"/>
                  </a:lnTo>
                  <a:lnTo>
                    <a:pt x="722" y="2039"/>
                  </a:lnTo>
                  <a:lnTo>
                    <a:pt x="730" y="2001"/>
                  </a:lnTo>
                  <a:lnTo>
                    <a:pt x="739" y="1962"/>
                  </a:lnTo>
                  <a:lnTo>
                    <a:pt x="743" y="1941"/>
                  </a:lnTo>
                  <a:lnTo>
                    <a:pt x="747" y="1922"/>
                  </a:lnTo>
                  <a:lnTo>
                    <a:pt x="747" y="1922"/>
                  </a:lnTo>
                  <a:lnTo>
                    <a:pt x="749" y="1888"/>
                  </a:lnTo>
                  <a:lnTo>
                    <a:pt x="753" y="1853"/>
                  </a:lnTo>
                  <a:lnTo>
                    <a:pt x="753" y="1786"/>
                  </a:lnTo>
                  <a:lnTo>
                    <a:pt x="749" y="1721"/>
                  </a:lnTo>
                  <a:lnTo>
                    <a:pt x="743" y="1654"/>
                  </a:lnTo>
                  <a:lnTo>
                    <a:pt x="734" y="1591"/>
                  </a:lnTo>
                  <a:lnTo>
                    <a:pt x="722" y="1527"/>
                  </a:lnTo>
                  <a:lnTo>
                    <a:pt x="709" y="1468"/>
                  </a:lnTo>
                  <a:lnTo>
                    <a:pt x="693" y="1410"/>
                  </a:lnTo>
                  <a:lnTo>
                    <a:pt x="693" y="1410"/>
                  </a:lnTo>
                  <a:lnTo>
                    <a:pt x="678" y="1418"/>
                  </a:lnTo>
                  <a:lnTo>
                    <a:pt x="665" y="1428"/>
                  </a:lnTo>
                  <a:lnTo>
                    <a:pt x="655" y="1439"/>
                  </a:lnTo>
                  <a:lnTo>
                    <a:pt x="646" y="1455"/>
                  </a:lnTo>
                  <a:lnTo>
                    <a:pt x="628" y="1483"/>
                  </a:lnTo>
                  <a:lnTo>
                    <a:pt x="613" y="1512"/>
                  </a:lnTo>
                  <a:lnTo>
                    <a:pt x="613" y="1512"/>
                  </a:lnTo>
                  <a:lnTo>
                    <a:pt x="584" y="1562"/>
                  </a:lnTo>
                  <a:lnTo>
                    <a:pt x="559" y="1616"/>
                  </a:lnTo>
                  <a:lnTo>
                    <a:pt x="534" y="1669"/>
                  </a:lnTo>
                  <a:lnTo>
                    <a:pt x="513" y="1727"/>
                  </a:lnTo>
                  <a:lnTo>
                    <a:pt x="492" y="1784"/>
                  </a:lnTo>
                  <a:lnTo>
                    <a:pt x="473" y="1844"/>
                  </a:lnTo>
                  <a:lnTo>
                    <a:pt x="437" y="1966"/>
                  </a:lnTo>
                  <a:lnTo>
                    <a:pt x="368" y="2215"/>
                  </a:lnTo>
                  <a:lnTo>
                    <a:pt x="331" y="2336"/>
                  </a:lnTo>
                  <a:lnTo>
                    <a:pt x="310" y="2396"/>
                  </a:lnTo>
                  <a:lnTo>
                    <a:pt x="289" y="2453"/>
                  </a:lnTo>
                  <a:lnTo>
                    <a:pt x="289" y="2453"/>
                  </a:lnTo>
                  <a:lnTo>
                    <a:pt x="281" y="2457"/>
                  </a:lnTo>
                  <a:lnTo>
                    <a:pt x="276" y="2459"/>
                  </a:lnTo>
                  <a:lnTo>
                    <a:pt x="260" y="2459"/>
                  </a:lnTo>
                  <a:lnTo>
                    <a:pt x="247" y="2455"/>
                  </a:lnTo>
                  <a:lnTo>
                    <a:pt x="230" y="2453"/>
                  </a:lnTo>
                  <a:lnTo>
                    <a:pt x="230" y="2453"/>
                  </a:lnTo>
                  <a:lnTo>
                    <a:pt x="226" y="2457"/>
                  </a:lnTo>
                  <a:lnTo>
                    <a:pt x="226" y="2463"/>
                  </a:lnTo>
                  <a:lnTo>
                    <a:pt x="224" y="2474"/>
                  </a:lnTo>
                  <a:lnTo>
                    <a:pt x="224" y="2490"/>
                  </a:lnTo>
                  <a:lnTo>
                    <a:pt x="224" y="2493"/>
                  </a:lnTo>
                  <a:lnTo>
                    <a:pt x="220" y="2497"/>
                  </a:lnTo>
                  <a:lnTo>
                    <a:pt x="220" y="2497"/>
                  </a:lnTo>
                  <a:lnTo>
                    <a:pt x="201" y="2501"/>
                  </a:lnTo>
                  <a:lnTo>
                    <a:pt x="188" y="2509"/>
                  </a:lnTo>
                  <a:lnTo>
                    <a:pt x="178" y="2516"/>
                  </a:lnTo>
                  <a:lnTo>
                    <a:pt x="170" y="2526"/>
                  </a:lnTo>
                  <a:lnTo>
                    <a:pt x="163" y="2534"/>
                  </a:lnTo>
                  <a:lnTo>
                    <a:pt x="155" y="2541"/>
                  </a:lnTo>
                  <a:lnTo>
                    <a:pt x="147" y="2547"/>
                  </a:lnTo>
                  <a:lnTo>
                    <a:pt x="134" y="2551"/>
                  </a:lnTo>
                  <a:lnTo>
                    <a:pt x="134" y="2551"/>
                  </a:lnTo>
                  <a:lnTo>
                    <a:pt x="92" y="2559"/>
                  </a:lnTo>
                  <a:lnTo>
                    <a:pt x="69" y="2560"/>
                  </a:lnTo>
                  <a:lnTo>
                    <a:pt x="48" y="2562"/>
                  </a:lnTo>
                  <a:lnTo>
                    <a:pt x="29" y="2562"/>
                  </a:lnTo>
                  <a:lnTo>
                    <a:pt x="13" y="2560"/>
                  </a:lnTo>
                  <a:lnTo>
                    <a:pt x="7" y="2559"/>
                  </a:lnTo>
                  <a:lnTo>
                    <a:pt x="4" y="2555"/>
                  </a:lnTo>
                  <a:lnTo>
                    <a:pt x="0" y="2551"/>
                  </a:lnTo>
                  <a:lnTo>
                    <a:pt x="0" y="2545"/>
                  </a:lnTo>
                  <a:lnTo>
                    <a:pt x="0" y="2545"/>
                  </a:lnTo>
                  <a:lnTo>
                    <a:pt x="0" y="2532"/>
                  </a:lnTo>
                  <a:lnTo>
                    <a:pt x="2" y="2518"/>
                  </a:lnTo>
                  <a:lnTo>
                    <a:pt x="6" y="2507"/>
                  </a:lnTo>
                  <a:lnTo>
                    <a:pt x="11" y="2497"/>
                  </a:lnTo>
                  <a:lnTo>
                    <a:pt x="17" y="2488"/>
                  </a:lnTo>
                  <a:lnTo>
                    <a:pt x="23" y="2478"/>
                  </a:lnTo>
                  <a:lnTo>
                    <a:pt x="38" y="2465"/>
                  </a:lnTo>
                  <a:lnTo>
                    <a:pt x="55" y="2449"/>
                  </a:lnTo>
                  <a:lnTo>
                    <a:pt x="71" y="2436"/>
                  </a:lnTo>
                  <a:lnTo>
                    <a:pt x="86" y="2421"/>
                  </a:lnTo>
                  <a:lnTo>
                    <a:pt x="92" y="2411"/>
                  </a:lnTo>
                  <a:lnTo>
                    <a:pt x="96" y="2399"/>
                  </a:lnTo>
                  <a:lnTo>
                    <a:pt x="96" y="2399"/>
                  </a:lnTo>
                  <a:lnTo>
                    <a:pt x="94" y="2380"/>
                  </a:lnTo>
                  <a:lnTo>
                    <a:pt x="94" y="2359"/>
                  </a:lnTo>
                  <a:lnTo>
                    <a:pt x="96" y="2340"/>
                  </a:lnTo>
                  <a:lnTo>
                    <a:pt x="98" y="2321"/>
                  </a:lnTo>
                  <a:lnTo>
                    <a:pt x="101" y="2302"/>
                  </a:lnTo>
                  <a:lnTo>
                    <a:pt x="107" y="2284"/>
                  </a:lnTo>
                  <a:lnTo>
                    <a:pt x="120" y="2246"/>
                  </a:lnTo>
                  <a:lnTo>
                    <a:pt x="136" y="2210"/>
                  </a:lnTo>
                  <a:lnTo>
                    <a:pt x="151" y="2171"/>
                  </a:lnTo>
                  <a:lnTo>
                    <a:pt x="166" y="2131"/>
                  </a:lnTo>
                  <a:lnTo>
                    <a:pt x="182" y="2089"/>
                  </a:lnTo>
                  <a:lnTo>
                    <a:pt x="182" y="2089"/>
                  </a:lnTo>
                  <a:lnTo>
                    <a:pt x="197" y="2031"/>
                  </a:lnTo>
                  <a:lnTo>
                    <a:pt x="212" y="1972"/>
                  </a:lnTo>
                  <a:lnTo>
                    <a:pt x="222" y="1943"/>
                  </a:lnTo>
                  <a:lnTo>
                    <a:pt x="232" y="1915"/>
                  </a:lnTo>
                  <a:lnTo>
                    <a:pt x="243" y="1888"/>
                  </a:lnTo>
                  <a:lnTo>
                    <a:pt x="257" y="1863"/>
                  </a:lnTo>
                  <a:lnTo>
                    <a:pt x="257" y="1863"/>
                  </a:lnTo>
                  <a:lnTo>
                    <a:pt x="270" y="1842"/>
                  </a:lnTo>
                  <a:lnTo>
                    <a:pt x="280" y="1821"/>
                  </a:lnTo>
                  <a:lnTo>
                    <a:pt x="289" y="1798"/>
                  </a:lnTo>
                  <a:lnTo>
                    <a:pt x="299" y="1773"/>
                  </a:lnTo>
                  <a:lnTo>
                    <a:pt x="314" y="1721"/>
                  </a:lnTo>
                  <a:lnTo>
                    <a:pt x="326" y="1667"/>
                  </a:lnTo>
                  <a:lnTo>
                    <a:pt x="337" y="1610"/>
                  </a:lnTo>
                  <a:lnTo>
                    <a:pt x="347" y="1552"/>
                  </a:lnTo>
                  <a:lnTo>
                    <a:pt x="366" y="1437"/>
                  </a:lnTo>
                  <a:lnTo>
                    <a:pt x="366" y="1437"/>
                  </a:lnTo>
                  <a:lnTo>
                    <a:pt x="356" y="1424"/>
                  </a:lnTo>
                  <a:lnTo>
                    <a:pt x="350" y="1410"/>
                  </a:lnTo>
                  <a:lnTo>
                    <a:pt x="349" y="1397"/>
                  </a:lnTo>
                  <a:lnTo>
                    <a:pt x="347" y="1382"/>
                  </a:lnTo>
                  <a:lnTo>
                    <a:pt x="347" y="1347"/>
                  </a:lnTo>
                  <a:lnTo>
                    <a:pt x="349" y="1309"/>
                  </a:lnTo>
                  <a:lnTo>
                    <a:pt x="349" y="1309"/>
                  </a:lnTo>
                  <a:lnTo>
                    <a:pt x="349" y="1278"/>
                  </a:lnTo>
                  <a:lnTo>
                    <a:pt x="347" y="1244"/>
                  </a:lnTo>
                  <a:lnTo>
                    <a:pt x="339" y="1173"/>
                  </a:lnTo>
                  <a:lnTo>
                    <a:pt x="329" y="1098"/>
                  </a:lnTo>
                  <a:lnTo>
                    <a:pt x="322" y="1023"/>
                  </a:lnTo>
                  <a:lnTo>
                    <a:pt x="322" y="1023"/>
                  </a:lnTo>
                  <a:lnTo>
                    <a:pt x="322" y="989"/>
                  </a:lnTo>
                  <a:lnTo>
                    <a:pt x="324" y="954"/>
                  </a:lnTo>
                  <a:lnTo>
                    <a:pt x="327" y="922"/>
                  </a:lnTo>
                  <a:lnTo>
                    <a:pt x="333" y="889"/>
                  </a:lnTo>
                  <a:lnTo>
                    <a:pt x="343" y="832"/>
                  </a:lnTo>
                  <a:lnTo>
                    <a:pt x="345" y="805"/>
                  </a:lnTo>
                  <a:lnTo>
                    <a:pt x="343" y="782"/>
                  </a:lnTo>
                  <a:lnTo>
                    <a:pt x="343" y="782"/>
                  </a:lnTo>
                  <a:lnTo>
                    <a:pt x="339" y="767"/>
                  </a:lnTo>
                  <a:lnTo>
                    <a:pt x="331" y="753"/>
                  </a:lnTo>
                  <a:lnTo>
                    <a:pt x="320" y="738"/>
                  </a:lnTo>
                  <a:lnTo>
                    <a:pt x="308" y="724"/>
                  </a:lnTo>
                  <a:lnTo>
                    <a:pt x="299" y="709"/>
                  </a:lnTo>
                  <a:lnTo>
                    <a:pt x="287" y="696"/>
                  </a:lnTo>
                  <a:lnTo>
                    <a:pt x="281" y="682"/>
                  </a:lnTo>
                  <a:lnTo>
                    <a:pt x="280" y="675"/>
                  </a:lnTo>
                  <a:lnTo>
                    <a:pt x="280" y="669"/>
                  </a:lnTo>
                  <a:lnTo>
                    <a:pt x="280" y="669"/>
                  </a:lnTo>
                  <a:lnTo>
                    <a:pt x="280" y="661"/>
                  </a:lnTo>
                  <a:lnTo>
                    <a:pt x="283" y="653"/>
                  </a:lnTo>
                  <a:lnTo>
                    <a:pt x="295" y="638"/>
                  </a:lnTo>
                  <a:lnTo>
                    <a:pt x="310" y="621"/>
                  </a:lnTo>
                  <a:lnTo>
                    <a:pt x="316" y="613"/>
                  </a:lnTo>
                  <a:lnTo>
                    <a:pt x="322" y="604"/>
                  </a:lnTo>
                  <a:lnTo>
                    <a:pt x="322" y="604"/>
                  </a:lnTo>
                  <a:lnTo>
                    <a:pt x="329" y="586"/>
                  </a:lnTo>
                  <a:lnTo>
                    <a:pt x="335" y="569"/>
                  </a:lnTo>
                  <a:lnTo>
                    <a:pt x="347" y="533"/>
                  </a:lnTo>
                  <a:lnTo>
                    <a:pt x="356" y="496"/>
                  </a:lnTo>
                  <a:lnTo>
                    <a:pt x="366" y="460"/>
                  </a:lnTo>
                  <a:lnTo>
                    <a:pt x="372" y="445"/>
                  </a:lnTo>
                  <a:lnTo>
                    <a:pt x="377" y="429"/>
                  </a:lnTo>
                  <a:lnTo>
                    <a:pt x="385" y="416"/>
                  </a:lnTo>
                  <a:lnTo>
                    <a:pt x="395" y="402"/>
                  </a:lnTo>
                  <a:lnTo>
                    <a:pt x="406" y="393"/>
                  </a:lnTo>
                  <a:lnTo>
                    <a:pt x="418" y="383"/>
                  </a:lnTo>
                  <a:lnTo>
                    <a:pt x="433" y="377"/>
                  </a:lnTo>
                  <a:lnTo>
                    <a:pt x="450" y="372"/>
                  </a:lnTo>
                  <a:lnTo>
                    <a:pt x="450" y="372"/>
                  </a:lnTo>
                  <a:lnTo>
                    <a:pt x="452" y="360"/>
                  </a:lnTo>
                  <a:lnTo>
                    <a:pt x="454" y="347"/>
                  </a:lnTo>
                  <a:lnTo>
                    <a:pt x="462" y="326"/>
                  </a:lnTo>
                  <a:lnTo>
                    <a:pt x="469" y="305"/>
                  </a:lnTo>
                  <a:lnTo>
                    <a:pt x="471" y="293"/>
                  </a:lnTo>
                  <a:lnTo>
                    <a:pt x="473" y="282"/>
                  </a:lnTo>
                  <a:lnTo>
                    <a:pt x="473" y="282"/>
                  </a:lnTo>
                  <a:lnTo>
                    <a:pt x="475" y="272"/>
                  </a:lnTo>
                  <a:lnTo>
                    <a:pt x="483" y="264"/>
                  </a:lnTo>
                  <a:lnTo>
                    <a:pt x="490" y="261"/>
                  </a:lnTo>
                  <a:lnTo>
                    <a:pt x="498" y="257"/>
                  </a:lnTo>
                  <a:lnTo>
                    <a:pt x="508" y="253"/>
                  </a:lnTo>
                  <a:lnTo>
                    <a:pt x="515" y="247"/>
                  </a:lnTo>
                  <a:lnTo>
                    <a:pt x="521" y="241"/>
                  </a:lnTo>
                  <a:lnTo>
                    <a:pt x="527" y="234"/>
                  </a:lnTo>
                  <a:lnTo>
                    <a:pt x="527" y="234"/>
                  </a:lnTo>
                  <a:lnTo>
                    <a:pt x="525" y="199"/>
                  </a:lnTo>
                  <a:lnTo>
                    <a:pt x="529" y="167"/>
                  </a:lnTo>
                  <a:lnTo>
                    <a:pt x="534" y="138"/>
                  </a:lnTo>
                  <a:lnTo>
                    <a:pt x="546" y="111"/>
                  </a:lnTo>
                  <a:lnTo>
                    <a:pt x="557" y="88"/>
                  </a:lnTo>
                  <a:lnTo>
                    <a:pt x="573" y="67"/>
                  </a:lnTo>
                  <a:lnTo>
                    <a:pt x="588" y="50"/>
                  </a:lnTo>
                  <a:lnTo>
                    <a:pt x="607" y="34"/>
                  </a:lnTo>
                  <a:lnTo>
                    <a:pt x="607" y="34"/>
                  </a:lnTo>
                  <a:lnTo>
                    <a:pt x="623" y="23"/>
                  </a:lnTo>
                  <a:lnTo>
                    <a:pt x="638" y="15"/>
                  </a:lnTo>
                  <a:lnTo>
                    <a:pt x="655" y="8"/>
                  </a:lnTo>
                  <a:lnTo>
                    <a:pt x="670" y="4"/>
                  </a:lnTo>
                  <a:lnTo>
                    <a:pt x="686" y="2"/>
                  </a:lnTo>
                  <a:lnTo>
                    <a:pt x="701" y="0"/>
                  </a:lnTo>
                  <a:lnTo>
                    <a:pt x="716" y="2"/>
                  </a:lnTo>
                  <a:lnTo>
                    <a:pt x="734" y="4"/>
                  </a:lnTo>
                  <a:lnTo>
                    <a:pt x="747" y="8"/>
                  </a:lnTo>
                  <a:lnTo>
                    <a:pt x="762" y="13"/>
                  </a:lnTo>
                  <a:lnTo>
                    <a:pt x="778" y="21"/>
                  </a:lnTo>
                  <a:lnTo>
                    <a:pt x="791" y="29"/>
                  </a:lnTo>
                  <a:lnTo>
                    <a:pt x="805" y="38"/>
                  </a:lnTo>
                  <a:lnTo>
                    <a:pt x="818" y="48"/>
                  </a:lnTo>
                  <a:lnTo>
                    <a:pt x="843" y="73"/>
                  </a:lnTo>
                  <a:lnTo>
                    <a:pt x="864" y="101"/>
                  </a:lnTo>
                  <a:lnTo>
                    <a:pt x="883" y="132"/>
                  </a:lnTo>
                  <a:lnTo>
                    <a:pt x="898" y="165"/>
                  </a:lnTo>
                  <a:lnTo>
                    <a:pt x="910" y="201"/>
                  </a:lnTo>
                  <a:lnTo>
                    <a:pt x="914" y="218"/>
                  </a:lnTo>
                  <a:lnTo>
                    <a:pt x="916" y="238"/>
                  </a:lnTo>
                  <a:lnTo>
                    <a:pt x="918" y="255"/>
                  </a:lnTo>
                  <a:lnTo>
                    <a:pt x="920" y="274"/>
                  </a:lnTo>
                  <a:lnTo>
                    <a:pt x="918" y="291"/>
                  </a:lnTo>
                  <a:lnTo>
                    <a:pt x="916" y="310"/>
                  </a:lnTo>
                  <a:lnTo>
                    <a:pt x="914" y="328"/>
                  </a:lnTo>
                  <a:lnTo>
                    <a:pt x="908" y="345"/>
                  </a:lnTo>
                  <a:lnTo>
                    <a:pt x="908" y="345"/>
                  </a:lnTo>
                  <a:lnTo>
                    <a:pt x="912" y="356"/>
                  </a:lnTo>
                  <a:lnTo>
                    <a:pt x="918" y="366"/>
                  </a:lnTo>
                  <a:lnTo>
                    <a:pt x="929" y="387"/>
                  </a:lnTo>
                  <a:lnTo>
                    <a:pt x="933" y="399"/>
                  </a:lnTo>
                  <a:lnTo>
                    <a:pt x="937" y="412"/>
                  </a:lnTo>
                  <a:lnTo>
                    <a:pt x="935" y="423"/>
                  </a:lnTo>
                  <a:lnTo>
                    <a:pt x="929" y="437"/>
                  </a:lnTo>
                  <a:lnTo>
                    <a:pt x="929" y="437"/>
                  </a:lnTo>
                  <a:lnTo>
                    <a:pt x="941" y="445"/>
                  </a:lnTo>
                  <a:lnTo>
                    <a:pt x="948" y="452"/>
                  </a:lnTo>
                  <a:lnTo>
                    <a:pt x="956" y="462"/>
                  </a:lnTo>
                  <a:lnTo>
                    <a:pt x="964" y="471"/>
                  </a:lnTo>
                  <a:lnTo>
                    <a:pt x="969" y="481"/>
                  </a:lnTo>
                  <a:lnTo>
                    <a:pt x="973" y="492"/>
                  </a:lnTo>
                  <a:lnTo>
                    <a:pt x="981" y="517"/>
                  </a:lnTo>
                  <a:lnTo>
                    <a:pt x="985" y="542"/>
                  </a:lnTo>
                  <a:lnTo>
                    <a:pt x="987" y="571"/>
                  </a:lnTo>
                  <a:lnTo>
                    <a:pt x="987" y="630"/>
                  </a:lnTo>
                  <a:lnTo>
                    <a:pt x="987" y="690"/>
                  </a:lnTo>
                  <a:lnTo>
                    <a:pt x="989" y="719"/>
                  </a:lnTo>
                  <a:lnTo>
                    <a:pt x="992" y="747"/>
                  </a:lnTo>
                  <a:lnTo>
                    <a:pt x="998" y="772"/>
                  </a:lnTo>
                  <a:lnTo>
                    <a:pt x="1008" y="795"/>
                  </a:lnTo>
                  <a:lnTo>
                    <a:pt x="1013" y="807"/>
                  </a:lnTo>
                  <a:lnTo>
                    <a:pt x="1019" y="816"/>
                  </a:lnTo>
                  <a:lnTo>
                    <a:pt x="1027" y="826"/>
                  </a:lnTo>
                  <a:lnTo>
                    <a:pt x="1036" y="836"/>
                  </a:lnTo>
                  <a:lnTo>
                    <a:pt x="1036" y="836"/>
                  </a:lnTo>
                  <a:close/>
                  <a:moveTo>
                    <a:pt x="440" y="997"/>
                  </a:moveTo>
                  <a:lnTo>
                    <a:pt x="440" y="997"/>
                  </a:lnTo>
                  <a:lnTo>
                    <a:pt x="440" y="985"/>
                  </a:lnTo>
                  <a:lnTo>
                    <a:pt x="444" y="974"/>
                  </a:lnTo>
                  <a:lnTo>
                    <a:pt x="448" y="947"/>
                  </a:lnTo>
                  <a:lnTo>
                    <a:pt x="450" y="933"/>
                  </a:lnTo>
                  <a:lnTo>
                    <a:pt x="450" y="922"/>
                  </a:lnTo>
                  <a:lnTo>
                    <a:pt x="446" y="912"/>
                  </a:lnTo>
                  <a:lnTo>
                    <a:pt x="444" y="908"/>
                  </a:lnTo>
                  <a:lnTo>
                    <a:pt x="440" y="905"/>
                  </a:lnTo>
                  <a:lnTo>
                    <a:pt x="440" y="905"/>
                  </a:lnTo>
                  <a:lnTo>
                    <a:pt x="442" y="918"/>
                  </a:lnTo>
                  <a:lnTo>
                    <a:pt x="440" y="931"/>
                  </a:lnTo>
                  <a:lnTo>
                    <a:pt x="437" y="954"/>
                  </a:lnTo>
                  <a:lnTo>
                    <a:pt x="435" y="966"/>
                  </a:lnTo>
                  <a:lnTo>
                    <a:pt x="435" y="977"/>
                  </a:lnTo>
                  <a:lnTo>
                    <a:pt x="437" y="987"/>
                  </a:lnTo>
                  <a:lnTo>
                    <a:pt x="440" y="997"/>
                  </a:lnTo>
                  <a:lnTo>
                    <a:pt x="440" y="997"/>
                  </a:lnTo>
                  <a:close/>
                  <a:moveTo>
                    <a:pt x="414" y="1232"/>
                  </a:moveTo>
                  <a:lnTo>
                    <a:pt x="414" y="1232"/>
                  </a:lnTo>
                  <a:lnTo>
                    <a:pt x="416" y="1202"/>
                  </a:lnTo>
                  <a:lnTo>
                    <a:pt x="423" y="1173"/>
                  </a:lnTo>
                  <a:lnTo>
                    <a:pt x="437" y="1119"/>
                  </a:lnTo>
                  <a:lnTo>
                    <a:pt x="442" y="1094"/>
                  </a:lnTo>
                  <a:lnTo>
                    <a:pt x="444" y="1073"/>
                  </a:lnTo>
                  <a:lnTo>
                    <a:pt x="442" y="1062"/>
                  </a:lnTo>
                  <a:lnTo>
                    <a:pt x="440" y="1052"/>
                  </a:lnTo>
                  <a:lnTo>
                    <a:pt x="435" y="1043"/>
                  </a:lnTo>
                  <a:lnTo>
                    <a:pt x="429" y="1035"/>
                  </a:lnTo>
                  <a:lnTo>
                    <a:pt x="429" y="1035"/>
                  </a:lnTo>
                  <a:lnTo>
                    <a:pt x="429" y="1060"/>
                  </a:lnTo>
                  <a:lnTo>
                    <a:pt x="425" y="1085"/>
                  </a:lnTo>
                  <a:lnTo>
                    <a:pt x="418" y="1136"/>
                  </a:lnTo>
                  <a:lnTo>
                    <a:pt x="414" y="1161"/>
                  </a:lnTo>
                  <a:lnTo>
                    <a:pt x="412" y="1186"/>
                  </a:lnTo>
                  <a:lnTo>
                    <a:pt x="412" y="1209"/>
                  </a:lnTo>
                  <a:lnTo>
                    <a:pt x="414" y="1232"/>
                  </a:lnTo>
                  <a:lnTo>
                    <a:pt x="414" y="1232"/>
                  </a:lnTo>
                  <a:close/>
                </a:path>
              </a:pathLst>
            </a:cu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"/>
            <p:cNvSpPr>
              <a:spLocks/>
            </p:cNvSpPr>
            <p:nvPr/>
          </p:nvSpPr>
          <p:spPr bwMode="auto">
            <a:xfrm>
              <a:off x="7903135" y="2917922"/>
              <a:ext cx="535984" cy="825440"/>
            </a:xfrm>
            <a:custGeom>
              <a:avLst/>
              <a:gdLst/>
              <a:ahLst/>
              <a:cxnLst>
                <a:cxn ang="0">
                  <a:pos x="157" y="671"/>
                </a:cxn>
                <a:cxn ang="0">
                  <a:pos x="159" y="635"/>
                </a:cxn>
                <a:cxn ang="0">
                  <a:pos x="163" y="503"/>
                </a:cxn>
                <a:cxn ang="0">
                  <a:pos x="159" y="411"/>
                </a:cxn>
                <a:cxn ang="0">
                  <a:pos x="155" y="378"/>
                </a:cxn>
                <a:cxn ang="0">
                  <a:pos x="132" y="269"/>
                </a:cxn>
                <a:cxn ang="0">
                  <a:pos x="115" y="200"/>
                </a:cxn>
                <a:cxn ang="0">
                  <a:pos x="111" y="165"/>
                </a:cxn>
                <a:cxn ang="0">
                  <a:pos x="109" y="144"/>
                </a:cxn>
                <a:cxn ang="0">
                  <a:pos x="23" y="194"/>
                </a:cxn>
                <a:cxn ang="0">
                  <a:pos x="4" y="200"/>
                </a:cxn>
                <a:cxn ang="0">
                  <a:pos x="2" y="200"/>
                </a:cxn>
                <a:cxn ang="0">
                  <a:pos x="2" y="194"/>
                </a:cxn>
                <a:cxn ang="0">
                  <a:pos x="29" y="152"/>
                </a:cxn>
                <a:cxn ang="0">
                  <a:pos x="61" y="96"/>
                </a:cxn>
                <a:cxn ang="0">
                  <a:pos x="65" y="83"/>
                </a:cxn>
                <a:cxn ang="0">
                  <a:pos x="67" y="58"/>
                </a:cxn>
                <a:cxn ang="0">
                  <a:pos x="71" y="21"/>
                </a:cxn>
                <a:cxn ang="0">
                  <a:pos x="77" y="6"/>
                </a:cxn>
                <a:cxn ang="0">
                  <a:pos x="83" y="2"/>
                </a:cxn>
                <a:cxn ang="0">
                  <a:pos x="88" y="2"/>
                </a:cxn>
                <a:cxn ang="0">
                  <a:pos x="92" y="8"/>
                </a:cxn>
                <a:cxn ang="0">
                  <a:pos x="94" y="29"/>
                </a:cxn>
                <a:cxn ang="0">
                  <a:pos x="96" y="64"/>
                </a:cxn>
                <a:cxn ang="0">
                  <a:pos x="102" y="98"/>
                </a:cxn>
                <a:cxn ang="0">
                  <a:pos x="121" y="131"/>
                </a:cxn>
                <a:cxn ang="0">
                  <a:pos x="136" y="146"/>
                </a:cxn>
                <a:cxn ang="0">
                  <a:pos x="152" y="152"/>
                </a:cxn>
                <a:cxn ang="0">
                  <a:pos x="169" y="161"/>
                </a:cxn>
                <a:cxn ang="0">
                  <a:pos x="173" y="167"/>
                </a:cxn>
                <a:cxn ang="0">
                  <a:pos x="186" y="202"/>
                </a:cxn>
                <a:cxn ang="0">
                  <a:pos x="192" y="227"/>
                </a:cxn>
                <a:cxn ang="0">
                  <a:pos x="242" y="169"/>
                </a:cxn>
                <a:cxn ang="0">
                  <a:pos x="255" y="156"/>
                </a:cxn>
                <a:cxn ang="0">
                  <a:pos x="266" y="144"/>
                </a:cxn>
                <a:cxn ang="0">
                  <a:pos x="280" y="121"/>
                </a:cxn>
                <a:cxn ang="0">
                  <a:pos x="284" y="100"/>
                </a:cxn>
                <a:cxn ang="0">
                  <a:pos x="286" y="87"/>
                </a:cxn>
                <a:cxn ang="0">
                  <a:pos x="282" y="31"/>
                </a:cxn>
                <a:cxn ang="0">
                  <a:pos x="278" y="4"/>
                </a:cxn>
                <a:cxn ang="0">
                  <a:pos x="282" y="0"/>
                </a:cxn>
                <a:cxn ang="0">
                  <a:pos x="288" y="0"/>
                </a:cxn>
                <a:cxn ang="0">
                  <a:pos x="295" y="10"/>
                </a:cxn>
                <a:cxn ang="0">
                  <a:pos x="314" y="39"/>
                </a:cxn>
                <a:cxn ang="0">
                  <a:pos x="385" y="129"/>
                </a:cxn>
                <a:cxn ang="0">
                  <a:pos x="410" y="158"/>
                </a:cxn>
                <a:cxn ang="0">
                  <a:pos x="437" y="186"/>
                </a:cxn>
                <a:cxn ang="0">
                  <a:pos x="435" y="190"/>
                </a:cxn>
                <a:cxn ang="0">
                  <a:pos x="431" y="188"/>
                </a:cxn>
                <a:cxn ang="0">
                  <a:pos x="339" y="159"/>
                </a:cxn>
                <a:cxn ang="0">
                  <a:pos x="314" y="156"/>
                </a:cxn>
                <a:cxn ang="0">
                  <a:pos x="299" y="159"/>
                </a:cxn>
                <a:cxn ang="0">
                  <a:pos x="288" y="167"/>
                </a:cxn>
                <a:cxn ang="0">
                  <a:pos x="276" y="181"/>
                </a:cxn>
                <a:cxn ang="0">
                  <a:pos x="270" y="204"/>
                </a:cxn>
                <a:cxn ang="0">
                  <a:pos x="263" y="251"/>
                </a:cxn>
                <a:cxn ang="0">
                  <a:pos x="236" y="399"/>
                </a:cxn>
                <a:cxn ang="0">
                  <a:pos x="228" y="455"/>
                </a:cxn>
                <a:cxn ang="0">
                  <a:pos x="219" y="583"/>
                </a:cxn>
                <a:cxn ang="0">
                  <a:pos x="211" y="673"/>
                </a:cxn>
              </a:cxnLst>
              <a:rect l="0" t="0" r="r" b="b"/>
              <a:pathLst>
                <a:path w="437" h="673">
                  <a:moveTo>
                    <a:pt x="211" y="673"/>
                  </a:moveTo>
                  <a:lnTo>
                    <a:pt x="157" y="671"/>
                  </a:lnTo>
                  <a:lnTo>
                    <a:pt x="157" y="671"/>
                  </a:lnTo>
                  <a:lnTo>
                    <a:pt x="159" y="635"/>
                  </a:lnTo>
                  <a:lnTo>
                    <a:pt x="161" y="552"/>
                  </a:lnTo>
                  <a:lnTo>
                    <a:pt x="163" y="503"/>
                  </a:lnTo>
                  <a:lnTo>
                    <a:pt x="161" y="455"/>
                  </a:lnTo>
                  <a:lnTo>
                    <a:pt x="159" y="411"/>
                  </a:lnTo>
                  <a:lnTo>
                    <a:pt x="155" y="378"/>
                  </a:lnTo>
                  <a:lnTo>
                    <a:pt x="155" y="378"/>
                  </a:lnTo>
                  <a:lnTo>
                    <a:pt x="144" y="320"/>
                  </a:lnTo>
                  <a:lnTo>
                    <a:pt x="132" y="269"/>
                  </a:lnTo>
                  <a:lnTo>
                    <a:pt x="115" y="200"/>
                  </a:lnTo>
                  <a:lnTo>
                    <a:pt x="115" y="200"/>
                  </a:lnTo>
                  <a:lnTo>
                    <a:pt x="111" y="182"/>
                  </a:lnTo>
                  <a:lnTo>
                    <a:pt x="111" y="165"/>
                  </a:lnTo>
                  <a:lnTo>
                    <a:pt x="109" y="144"/>
                  </a:lnTo>
                  <a:lnTo>
                    <a:pt x="109" y="144"/>
                  </a:lnTo>
                  <a:lnTo>
                    <a:pt x="60" y="175"/>
                  </a:lnTo>
                  <a:lnTo>
                    <a:pt x="23" y="194"/>
                  </a:lnTo>
                  <a:lnTo>
                    <a:pt x="10" y="200"/>
                  </a:lnTo>
                  <a:lnTo>
                    <a:pt x="4" y="200"/>
                  </a:lnTo>
                  <a:lnTo>
                    <a:pt x="2" y="200"/>
                  </a:lnTo>
                  <a:lnTo>
                    <a:pt x="2" y="200"/>
                  </a:lnTo>
                  <a:lnTo>
                    <a:pt x="0" y="198"/>
                  </a:lnTo>
                  <a:lnTo>
                    <a:pt x="2" y="194"/>
                  </a:lnTo>
                  <a:lnTo>
                    <a:pt x="8" y="184"/>
                  </a:lnTo>
                  <a:lnTo>
                    <a:pt x="29" y="152"/>
                  </a:lnTo>
                  <a:lnTo>
                    <a:pt x="52" y="113"/>
                  </a:lnTo>
                  <a:lnTo>
                    <a:pt x="61" y="96"/>
                  </a:lnTo>
                  <a:lnTo>
                    <a:pt x="63" y="90"/>
                  </a:lnTo>
                  <a:lnTo>
                    <a:pt x="65" y="83"/>
                  </a:lnTo>
                  <a:lnTo>
                    <a:pt x="65" y="83"/>
                  </a:lnTo>
                  <a:lnTo>
                    <a:pt x="67" y="58"/>
                  </a:lnTo>
                  <a:lnTo>
                    <a:pt x="69" y="33"/>
                  </a:lnTo>
                  <a:lnTo>
                    <a:pt x="71" y="21"/>
                  </a:lnTo>
                  <a:lnTo>
                    <a:pt x="75" y="12"/>
                  </a:lnTo>
                  <a:lnTo>
                    <a:pt x="77" y="6"/>
                  </a:lnTo>
                  <a:lnTo>
                    <a:pt x="83" y="2"/>
                  </a:lnTo>
                  <a:lnTo>
                    <a:pt x="83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29"/>
                  </a:lnTo>
                  <a:lnTo>
                    <a:pt x="94" y="29"/>
                  </a:lnTo>
                  <a:lnTo>
                    <a:pt x="94" y="48"/>
                  </a:lnTo>
                  <a:lnTo>
                    <a:pt x="96" y="64"/>
                  </a:lnTo>
                  <a:lnTo>
                    <a:pt x="98" y="79"/>
                  </a:lnTo>
                  <a:lnTo>
                    <a:pt x="102" y="98"/>
                  </a:lnTo>
                  <a:lnTo>
                    <a:pt x="109" y="115"/>
                  </a:lnTo>
                  <a:lnTo>
                    <a:pt x="121" y="131"/>
                  </a:lnTo>
                  <a:lnTo>
                    <a:pt x="127" y="138"/>
                  </a:lnTo>
                  <a:lnTo>
                    <a:pt x="136" y="146"/>
                  </a:lnTo>
                  <a:lnTo>
                    <a:pt x="136" y="146"/>
                  </a:lnTo>
                  <a:lnTo>
                    <a:pt x="152" y="152"/>
                  </a:lnTo>
                  <a:lnTo>
                    <a:pt x="165" y="158"/>
                  </a:lnTo>
                  <a:lnTo>
                    <a:pt x="169" y="161"/>
                  </a:lnTo>
                  <a:lnTo>
                    <a:pt x="173" y="167"/>
                  </a:lnTo>
                  <a:lnTo>
                    <a:pt x="173" y="167"/>
                  </a:lnTo>
                  <a:lnTo>
                    <a:pt x="178" y="182"/>
                  </a:lnTo>
                  <a:lnTo>
                    <a:pt x="186" y="202"/>
                  </a:lnTo>
                  <a:lnTo>
                    <a:pt x="192" y="227"/>
                  </a:lnTo>
                  <a:lnTo>
                    <a:pt x="192" y="227"/>
                  </a:lnTo>
                  <a:lnTo>
                    <a:pt x="221" y="192"/>
                  </a:lnTo>
                  <a:lnTo>
                    <a:pt x="242" y="169"/>
                  </a:lnTo>
                  <a:lnTo>
                    <a:pt x="249" y="159"/>
                  </a:lnTo>
                  <a:lnTo>
                    <a:pt x="255" y="156"/>
                  </a:lnTo>
                  <a:lnTo>
                    <a:pt x="255" y="156"/>
                  </a:lnTo>
                  <a:lnTo>
                    <a:pt x="266" y="144"/>
                  </a:lnTo>
                  <a:lnTo>
                    <a:pt x="276" y="129"/>
                  </a:lnTo>
                  <a:lnTo>
                    <a:pt x="280" y="121"/>
                  </a:lnTo>
                  <a:lnTo>
                    <a:pt x="282" y="112"/>
                  </a:lnTo>
                  <a:lnTo>
                    <a:pt x="284" y="100"/>
                  </a:lnTo>
                  <a:lnTo>
                    <a:pt x="286" y="87"/>
                  </a:lnTo>
                  <a:lnTo>
                    <a:pt x="286" y="87"/>
                  </a:lnTo>
                  <a:lnTo>
                    <a:pt x="284" y="58"/>
                  </a:lnTo>
                  <a:lnTo>
                    <a:pt x="282" y="31"/>
                  </a:lnTo>
                  <a:lnTo>
                    <a:pt x="278" y="4"/>
                  </a:lnTo>
                  <a:lnTo>
                    <a:pt x="278" y="4"/>
                  </a:lnTo>
                  <a:lnTo>
                    <a:pt x="278" y="2"/>
                  </a:lnTo>
                  <a:lnTo>
                    <a:pt x="282" y="0"/>
                  </a:lnTo>
                  <a:lnTo>
                    <a:pt x="284" y="0"/>
                  </a:lnTo>
                  <a:lnTo>
                    <a:pt x="288" y="0"/>
                  </a:lnTo>
                  <a:lnTo>
                    <a:pt x="291" y="4"/>
                  </a:lnTo>
                  <a:lnTo>
                    <a:pt x="295" y="10"/>
                  </a:lnTo>
                  <a:lnTo>
                    <a:pt x="295" y="10"/>
                  </a:lnTo>
                  <a:lnTo>
                    <a:pt x="314" y="39"/>
                  </a:lnTo>
                  <a:lnTo>
                    <a:pt x="349" y="83"/>
                  </a:lnTo>
                  <a:lnTo>
                    <a:pt x="385" y="129"/>
                  </a:lnTo>
                  <a:lnTo>
                    <a:pt x="410" y="158"/>
                  </a:lnTo>
                  <a:lnTo>
                    <a:pt x="410" y="158"/>
                  </a:lnTo>
                  <a:lnTo>
                    <a:pt x="433" y="182"/>
                  </a:lnTo>
                  <a:lnTo>
                    <a:pt x="437" y="186"/>
                  </a:lnTo>
                  <a:lnTo>
                    <a:pt x="437" y="190"/>
                  </a:lnTo>
                  <a:lnTo>
                    <a:pt x="435" y="190"/>
                  </a:lnTo>
                  <a:lnTo>
                    <a:pt x="431" y="188"/>
                  </a:lnTo>
                  <a:lnTo>
                    <a:pt x="431" y="188"/>
                  </a:lnTo>
                  <a:lnTo>
                    <a:pt x="374" y="169"/>
                  </a:lnTo>
                  <a:lnTo>
                    <a:pt x="339" y="159"/>
                  </a:lnTo>
                  <a:lnTo>
                    <a:pt x="324" y="158"/>
                  </a:lnTo>
                  <a:lnTo>
                    <a:pt x="314" y="156"/>
                  </a:lnTo>
                  <a:lnTo>
                    <a:pt x="314" y="156"/>
                  </a:lnTo>
                  <a:lnTo>
                    <a:pt x="299" y="159"/>
                  </a:lnTo>
                  <a:lnTo>
                    <a:pt x="293" y="163"/>
                  </a:lnTo>
                  <a:lnTo>
                    <a:pt x="288" y="167"/>
                  </a:lnTo>
                  <a:lnTo>
                    <a:pt x="282" y="173"/>
                  </a:lnTo>
                  <a:lnTo>
                    <a:pt x="276" y="181"/>
                  </a:lnTo>
                  <a:lnTo>
                    <a:pt x="274" y="190"/>
                  </a:lnTo>
                  <a:lnTo>
                    <a:pt x="270" y="204"/>
                  </a:lnTo>
                  <a:lnTo>
                    <a:pt x="270" y="204"/>
                  </a:lnTo>
                  <a:lnTo>
                    <a:pt x="263" y="251"/>
                  </a:lnTo>
                  <a:lnTo>
                    <a:pt x="249" y="324"/>
                  </a:lnTo>
                  <a:lnTo>
                    <a:pt x="236" y="399"/>
                  </a:lnTo>
                  <a:lnTo>
                    <a:pt x="230" y="430"/>
                  </a:lnTo>
                  <a:lnTo>
                    <a:pt x="228" y="455"/>
                  </a:lnTo>
                  <a:lnTo>
                    <a:pt x="228" y="455"/>
                  </a:lnTo>
                  <a:lnTo>
                    <a:pt x="219" y="583"/>
                  </a:lnTo>
                  <a:lnTo>
                    <a:pt x="211" y="673"/>
                  </a:lnTo>
                  <a:lnTo>
                    <a:pt x="211" y="673"/>
                  </a:lnTo>
                  <a:close/>
                </a:path>
              </a:pathLst>
            </a:custGeom>
            <a:solidFill>
              <a:srgbClr val="2F1E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auto">
            <a:xfrm>
              <a:off x="8284578" y="3258891"/>
              <a:ext cx="123878" cy="6868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3" y="56"/>
                </a:cxn>
                <a:cxn ang="0">
                  <a:pos x="95" y="56"/>
                </a:cxn>
                <a:cxn ang="0">
                  <a:pos x="95" y="56"/>
                </a:cxn>
                <a:cxn ang="0">
                  <a:pos x="99" y="56"/>
                </a:cxn>
                <a:cxn ang="0">
                  <a:pos x="101" y="52"/>
                </a:cxn>
                <a:cxn ang="0">
                  <a:pos x="101" y="6"/>
                </a:cxn>
                <a:cxn ang="0">
                  <a:pos x="101" y="6"/>
                </a:cxn>
                <a:cxn ang="0">
                  <a:pos x="99" y="2"/>
                </a:cxn>
                <a:cxn ang="0">
                  <a:pos x="95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6"/>
                </a:cxn>
                <a:cxn ang="0">
                  <a:pos x="0" y="52"/>
                </a:cxn>
              </a:cxnLst>
              <a:rect l="0" t="0" r="r" b="b"/>
              <a:pathLst>
                <a:path w="101" h="56">
                  <a:moveTo>
                    <a:pt x="0" y="52"/>
                  </a:moveTo>
                  <a:lnTo>
                    <a:pt x="0" y="52"/>
                  </a:lnTo>
                  <a:lnTo>
                    <a:pt x="1" y="56"/>
                  </a:lnTo>
                  <a:lnTo>
                    <a:pt x="3" y="56"/>
                  </a:lnTo>
                  <a:lnTo>
                    <a:pt x="95" y="56"/>
                  </a:lnTo>
                  <a:lnTo>
                    <a:pt x="95" y="56"/>
                  </a:lnTo>
                  <a:lnTo>
                    <a:pt x="99" y="56"/>
                  </a:lnTo>
                  <a:lnTo>
                    <a:pt x="101" y="52"/>
                  </a:lnTo>
                  <a:lnTo>
                    <a:pt x="101" y="6"/>
                  </a:lnTo>
                  <a:lnTo>
                    <a:pt x="101" y="6"/>
                  </a:lnTo>
                  <a:lnTo>
                    <a:pt x="99" y="2"/>
                  </a:lnTo>
                  <a:lnTo>
                    <a:pt x="9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2F1E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9"/>
            <p:cNvSpPr>
              <a:spLocks/>
            </p:cNvSpPr>
            <p:nvPr/>
          </p:nvSpPr>
          <p:spPr bwMode="auto">
            <a:xfrm>
              <a:off x="8344677" y="3225775"/>
              <a:ext cx="1227" cy="56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"/>
                </a:cxn>
                <a:cxn ang="0">
                  <a:pos x="0" y="0"/>
                </a:cxn>
              </a:cxnLst>
              <a:rect l="0" t="0" r="r" b="b"/>
              <a:pathLst>
                <a:path h="46">
                  <a:moveTo>
                    <a:pt x="0" y="0"/>
                  </a:move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">
              <a:solidFill>
                <a:srgbClr val="2F1E0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0"/>
            <p:cNvSpPr>
              <a:spLocks/>
            </p:cNvSpPr>
            <p:nvPr/>
          </p:nvSpPr>
          <p:spPr bwMode="auto">
            <a:xfrm>
              <a:off x="8369208" y="2614975"/>
              <a:ext cx="82176" cy="8217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23" y="21"/>
                </a:cxn>
                <a:cxn ang="0">
                  <a:pos x="32" y="42"/>
                </a:cxn>
                <a:cxn ang="0">
                  <a:pos x="38" y="50"/>
                </a:cxn>
                <a:cxn ang="0">
                  <a:pos x="46" y="60"/>
                </a:cxn>
                <a:cxn ang="0">
                  <a:pos x="55" y="65"/>
                </a:cxn>
                <a:cxn ang="0">
                  <a:pos x="67" y="67"/>
                </a:cxn>
                <a:cxn ang="0">
                  <a:pos x="67" y="67"/>
                </a:cxn>
                <a:cxn ang="0">
                  <a:pos x="67" y="67"/>
                </a:cxn>
                <a:cxn ang="0">
                  <a:pos x="53" y="67"/>
                </a:cxn>
                <a:cxn ang="0">
                  <a:pos x="44" y="61"/>
                </a:cxn>
                <a:cxn ang="0">
                  <a:pos x="34" y="54"/>
                </a:cxn>
                <a:cxn ang="0">
                  <a:pos x="26" y="46"/>
                </a:cxn>
                <a:cxn ang="0">
                  <a:pos x="13" y="27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67" h="67">
                  <a:moveTo>
                    <a:pt x="0" y="8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23" y="21"/>
                  </a:lnTo>
                  <a:lnTo>
                    <a:pt x="32" y="42"/>
                  </a:lnTo>
                  <a:lnTo>
                    <a:pt x="38" y="50"/>
                  </a:lnTo>
                  <a:lnTo>
                    <a:pt x="46" y="60"/>
                  </a:lnTo>
                  <a:lnTo>
                    <a:pt x="55" y="65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44" y="61"/>
                  </a:lnTo>
                  <a:lnTo>
                    <a:pt x="34" y="54"/>
                  </a:lnTo>
                  <a:lnTo>
                    <a:pt x="26" y="46"/>
                  </a:lnTo>
                  <a:lnTo>
                    <a:pt x="13" y="2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1"/>
            <p:cNvSpPr>
              <a:spLocks/>
            </p:cNvSpPr>
            <p:nvPr/>
          </p:nvSpPr>
          <p:spPr bwMode="auto">
            <a:xfrm>
              <a:off x="7908041" y="2565915"/>
              <a:ext cx="89535" cy="9566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73" y="8"/>
                </a:cxn>
                <a:cxn ang="0">
                  <a:pos x="73" y="8"/>
                </a:cxn>
                <a:cxn ang="0">
                  <a:pos x="56" y="31"/>
                </a:cxn>
                <a:cxn ang="0">
                  <a:pos x="38" y="52"/>
                </a:cxn>
                <a:cxn ang="0">
                  <a:pos x="38" y="52"/>
                </a:cxn>
                <a:cxn ang="0">
                  <a:pos x="31" y="61"/>
                </a:cxn>
                <a:cxn ang="0">
                  <a:pos x="19" y="71"/>
                </a:cxn>
                <a:cxn ang="0">
                  <a:pos x="15" y="75"/>
                </a:cxn>
                <a:cxn ang="0">
                  <a:pos x="10" y="78"/>
                </a:cxn>
                <a:cxn ang="0">
                  <a:pos x="4" y="78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4" y="77"/>
                </a:cxn>
                <a:cxn ang="0">
                  <a:pos x="8" y="77"/>
                </a:cxn>
                <a:cxn ang="0">
                  <a:pos x="13" y="73"/>
                </a:cxn>
                <a:cxn ang="0">
                  <a:pos x="17" y="69"/>
                </a:cxn>
                <a:cxn ang="0">
                  <a:pos x="25" y="57"/>
                </a:cxn>
                <a:cxn ang="0">
                  <a:pos x="33" y="48"/>
                </a:cxn>
                <a:cxn ang="0">
                  <a:pos x="33" y="48"/>
                </a:cxn>
                <a:cxn ang="0">
                  <a:pos x="46" y="25"/>
                </a:cxn>
                <a:cxn ang="0">
                  <a:pos x="59" y="0"/>
                </a:cxn>
                <a:cxn ang="0">
                  <a:pos x="59" y="0"/>
                </a:cxn>
              </a:cxnLst>
              <a:rect l="0" t="0" r="r" b="b"/>
              <a:pathLst>
                <a:path w="73" h="78">
                  <a:moveTo>
                    <a:pt x="59" y="0"/>
                  </a:moveTo>
                  <a:lnTo>
                    <a:pt x="73" y="8"/>
                  </a:lnTo>
                  <a:lnTo>
                    <a:pt x="73" y="8"/>
                  </a:lnTo>
                  <a:lnTo>
                    <a:pt x="56" y="31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31" y="61"/>
                  </a:lnTo>
                  <a:lnTo>
                    <a:pt x="19" y="71"/>
                  </a:lnTo>
                  <a:lnTo>
                    <a:pt x="15" y="75"/>
                  </a:lnTo>
                  <a:lnTo>
                    <a:pt x="10" y="78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4" y="77"/>
                  </a:lnTo>
                  <a:lnTo>
                    <a:pt x="8" y="77"/>
                  </a:lnTo>
                  <a:lnTo>
                    <a:pt x="13" y="73"/>
                  </a:lnTo>
                  <a:lnTo>
                    <a:pt x="17" y="69"/>
                  </a:lnTo>
                  <a:lnTo>
                    <a:pt x="25" y="57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46" y="25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2"/>
            <p:cNvSpPr>
              <a:spLocks/>
            </p:cNvSpPr>
            <p:nvPr/>
          </p:nvSpPr>
          <p:spPr bwMode="auto">
            <a:xfrm>
              <a:off x="7893323" y="2610069"/>
              <a:ext cx="120198" cy="99347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98" y="10"/>
                </a:cxn>
                <a:cxn ang="0">
                  <a:pos x="98" y="10"/>
                </a:cxn>
                <a:cxn ang="0">
                  <a:pos x="50" y="48"/>
                </a:cxn>
                <a:cxn ang="0">
                  <a:pos x="25" y="65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23" y="62"/>
                </a:cxn>
                <a:cxn ang="0">
                  <a:pos x="45" y="42"/>
                </a:cxn>
                <a:cxn ang="0">
                  <a:pos x="87" y="0"/>
                </a:cxn>
                <a:cxn ang="0">
                  <a:pos x="87" y="0"/>
                </a:cxn>
              </a:cxnLst>
              <a:rect l="0" t="0" r="r" b="b"/>
              <a:pathLst>
                <a:path w="98" h="81">
                  <a:moveTo>
                    <a:pt x="87" y="0"/>
                  </a:moveTo>
                  <a:lnTo>
                    <a:pt x="98" y="10"/>
                  </a:lnTo>
                  <a:lnTo>
                    <a:pt x="98" y="10"/>
                  </a:lnTo>
                  <a:lnTo>
                    <a:pt x="50" y="48"/>
                  </a:lnTo>
                  <a:lnTo>
                    <a:pt x="25" y="6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3" y="62"/>
                  </a:lnTo>
                  <a:lnTo>
                    <a:pt x="45" y="42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3"/>
            <p:cNvSpPr>
              <a:spLocks/>
            </p:cNvSpPr>
            <p:nvPr/>
          </p:nvSpPr>
          <p:spPr bwMode="auto">
            <a:xfrm>
              <a:off x="7943609" y="2486191"/>
              <a:ext cx="90762" cy="79723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74" y="13"/>
                </a:cxn>
                <a:cxn ang="0">
                  <a:pos x="74" y="13"/>
                </a:cxn>
                <a:cxn ang="0">
                  <a:pos x="53" y="23"/>
                </a:cxn>
                <a:cxn ang="0">
                  <a:pos x="34" y="34"/>
                </a:cxn>
                <a:cxn ang="0">
                  <a:pos x="25" y="40"/>
                </a:cxn>
                <a:cxn ang="0">
                  <a:pos x="15" y="48"/>
                </a:cxn>
                <a:cxn ang="0">
                  <a:pos x="7" y="55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0" y="65"/>
                </a:cxn>
                <a:cxn ang="0">
                  <a:pos x="5" y="55"/>
                </a:cxn>
                <a:cxn ang="0">
                  <a:pos x="11" y="44"/>
                </a:cxn>
                <a:cxn ang="0">
                  <a:pos x="21" y="36"/>
                </a:cxn>
                <a:cxn ang="0">
                  <a:pos x="28" y="28"/>
                </a:cxn>
                <a:cxn ang="0">
                  <a:pos x="48" y="13"/>
                </a:cxn>
                <a:cxn ang="0">
                  <a:pos x="69" y="0"/>
                </a:cxn>
                <a:cxn ang="0">
                  <a:pos x="69" y="0"/>
                </a:cxn>
              </a:cxnLst>
              <a:rect l="0" t="0" r="r" b="b"/>
              <a:pathLst>
                <a:path w="74" h="65">
                  <a:moveTo>
                    <a:pt x="69" y="0"/>
                  </a:moveTo>
                  <a:lnTo>
                    <a:pt x="74" y="13"/>
                  </a:lnTo>
                  <a:lnTo>
                    <a:pt x="74" y="13"/>
                  </a:lnTo>
                  <a:lnTo>
                    <a:pt x="53" y="23"/>
                  </a:lnTo>
                  <a:lnTo>
                    <a:pt x="34" y="34"/>
                  </a:lnTo>
                  <a:lnTo>
                    <a:pt x="25" y="40"/>
                  </a:lnTo>
                  <a:lnTo>
                    <a:pt x="15" y="48"/>
                  </a:lnTo>
                  <a:lnTo>
                    <a:pt x="7" y="5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5" y="55"/>
                  </a:lnTo>
                  <a:lnTo>
                    <a:pt x="11" y="44"/>
                  </a:lnTo>
                  <a:lnTo>
                    <a:pt x="21" y="36"/>
                  </a:lnTo>
                  <a:lnTo>
                    <a:pt x="28" y="28"/>
                  </a:lnTo>
                  <a:lnTo>
                    <a:pt x="48" y="13"/>
                  </a:lnTo>
                  <a:lnTo>
                    <a:pt x="6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4"/>
            <p:cNvSpPr>
              <a:spLocks/>
            </p:cNvSpPr>
            <p:nvPr/>
          </p:nvSpPr>
          <p:spPr bwMode="auto">
            <a:xfrm>
              <a:off x="8298070" y="2735173"/>
              <a:ext cx="155767" cy="112839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0" y="15"/>
                </a:cxn>
                <a:cxn ang="0">
                  <a:pos x="77" y="32"/>
                </a:cxn>
                <a:cxn ang="0">
                  <a:pos x="77" y="32"/>
                </a:cxn>
                <a:cxn ang="0">
                  <a:pos x="86" y="38"/>
                </a:cxn>
                <a:cxn ang="0">
                  <a:pos x="92" y="44"/>
                </a:cxn>
                <a:cxn ang="0">
                  <a:pos x="98" y="54"/>
                </a:cxn>
                <a:cxn ang="0">
                  <a:pos x="102" y="61"/>
                </a:cxn>
                <a:cxn ang="0">
                  <a:pos x="105" y="71"/>
                </a:cxn>
                <a:cxn ang="0">
                  <a:pos x="111" y="80"/>
                </a:cxn>
                <a:cxn ang="0">
                  <a:pos x="119" y="86"/>
                </a:cxn>
                <a:cxn ang="0">
                  <a:pos x="127" y="92"/>
                </a:cxn>
                <a:cxn ang="0">
                  <a:pos x="127" y="92"/>
                </a:cxn>
                <a:cxn ang="0">
                  <a:pos x="127" y="92"/>
                </a:cxn>
                <a:cxn ang="0">
                  <a:pos x="117" y="88"/>
                </a:cxn>
                <a:cxn ang="0">
                  <a:pos x="109" y="80"/>
                </a:cxn>
                <a:cxn ang="0">
                  <a:pos x="104" y="73"/>
                </a:cxn>
                <a:cxn ang="0">
                  <a:pos x="100" y="63"/>
                </a:cxn>
                <a:cxn ang="0">
                  <a:pos x="94" y="55"/>
                </a:cxn>
                <a:cxn ang="0">
                  <a:pos x="88" y="48"/>
                </a:cxn>
                <a:cxn ang="0">
                  <a:pos x="82" y="42"/>
                </a:cxn>
                <a:cxn ang="0">
                  <a:pos x="73" y="40"/>
                </a:cxn>
                <a:cxn ang="0">
                  <a:pos x="73" y="40"/>
                </a:cxn>
                <a:cxn ang="0">
                  <a:pos x="36" y="27"/>
                </a:cxn>
                <a:cxn ang="0">
                  <a:pos x="0" y="15"/>
                </a:cxn>
                <a:cxn ang="0">
                  <a:pos x="0" y="15"/>
                </a:cxn>
              </a:cxnLst>
              <a:rect l="0" t="0" r="r" b="b"/>
              <a:pathLst>
                <a:path w="127" h="92">
                  <a:moveTo>
                    <a:pt x="0" y="15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0" y="15"/>
                  </a:lnTo>
                  <a:lnTo>
                    <a:pt x="77" y="32"/>
                  </a:lnTo>
                  <a:lnTo>
                    <a:pt x="77" y="32"/>
                  </a:lnTo>
                  <a:lnTo>
                    <a:pt x="86" y="38"/>
                  </a:lnTo>
                  <a:lnTo>
                    <a:pt x="92" y="44"/>
                  </a:lnTo>
                  <a:lnTo>
                    <a:pt x="98" y="54"/>
                  </a:lnTo>
                  <a:lnTo>
                    <a:pt x="102" y="61"/>
                  </a:lnTo>
                  <a:lnTo>
                    <a:pt x="105" y="71"/>
                  </a:lnTo>
                  <a:lnTo>
                    <a:pt x="111" y="80"/>
                  </a:lnTo>
                  <a:lnTo>
                    <a:pt x="119" y="86"/>
                  </a:lnTo>
                  <a:lnTo>
                    <a:pt x="127" y="92"/>
                  </a:lnTo>
                  <a:lnTo>
                    <a:pt x="127" y="92"/>
                  </a:lnTo>
                  <a:lnTo>
                    <a:pt x="127" y="92"/>
                  </a:lnTo>
                  <a:lnTo>
                    <a:pt x="117" y="88"/>
                  </a:lnTo>
                  <a:lnTo>
                    <a:pt x="109" y="80"/>
                  </a:lnTo>
                  <a:lnTo>
                    <a:pt x="104" y="73"/>
                  </a:lnTo>
                  <a:lnTo>
                    <a:pt x="100" y="63"/>
                  </a:lnTo>
                  <a:lnTo>
                    <a:pt x="94" y="55"/>
                  </a:lnTo>
                  <a:lnTo>
                    <a:pt x="88" y="48"/>
                  </a:lnTo>
                  <a:lnTo>
                    <a:pt x="82" y="42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36" y="27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5"/>
            <p:cNvSpPr>
              <a:spLocks/>
            </p:cNvSpPr>
            <p:nvPr/>
          </p:nvSpPr>
          <p:spPr bwMode="auto">
            <a:xfrm>
              <a:off x="8390058" y="2711869"/>
              <a:ext cx="74817" cy="90762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21" y="21"/>
                </a:cxn>
                <a:cxn ang="0">
                  <a:pos x="29" y="44"/>
                </a:cxn>
                <a:cxn ang="0">
                  <a:pos x="29" y="44"/>
                </a:cxn>
                <a:cxn ang="0">
                  <a:pos x="34" y="53"/>
                </a:cxn>
                <a:cxn ang="0">
                  <a:pos x="40" y="65"/>
                </a:cxn>
                <a:cxn ang="0">
                  <a:pos x="44" y="71"/>
                </a:cxn>
                <a:cxn ang="0">
                  <a:pos x="48" y="73"/>
                </a:cxn>
                <a:cxn ang="0">
                  <a:pos x="53" y="73"/>
                </a:cxn>
                <a:cxn ang="0">
                  <a:pos x="61" y="69"/>
                </a:cxn>
                <a:cxn ang="0">
                  <a:pos x="61" y="69"/>
                </a:cxn>
                <a:cxn ang="0">
                  <a:pos x="61" y="69"/>
                </a:cxn>
                <a:cxn ang="0">
                  <a:pos x="59" y="71"/>
                </a:cxn>
                <a:cxn ang="0">
                  <a:pos x="55" y="74"/>
                </a:cxn>
                <a:cxn ang="0">
                  <a:pos x="52" y="74"/>
                </a:cxn>
                <a:cxn ang="0">
                  <a:pos x="48" y="74"/>
                </a:cxn>
                <a:cxn ang="0">
                  <a:pos x="42" y="73"/>
                </a:cxn>
                <a:cxn ang="0">
                  <a:pos x="36" y="67"/>
                </a:cxn>
                <a:cxn ang="0">
                  <a:pos x="36" y="67"/>
                </a:cxn>
                <a:cxn ang="0">
                  <a:pos x="29" y="57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9" y="27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61" h="74">
                  <a:moveTo>
                    <a:pt x="0" y="5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21" y="21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34" y="53"/>
                  </a:lnTo>
                  <a:lnTo>
                    <a:pt x="40" y="65"/>
                  </a:lnTo>
                  <a:lnTo>
                    <a:pt x="44" y="71"/>
                  </a:lnTo>
                  <a:lnTo>
                    <a:pt x="48" y="73"/>
                  </a:lnTo>
                  <a:lnTo>
                    <a:pt x="53" y="73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59" y="71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48" y="74"/>
                  </a:lnTo>
                  <a:lnTo>
                    <a:pt x="42" y="73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29" y="57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9" y="27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8394964" y="2887260"/>
              <a:ext cx="105480" cy="9934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26" y="25"/>
                </a:cxn>
                <a:cxn ang="0">
                  <a:pos x="32" y="37"/>
                </a:cxn>
                <a:cxn ang="0">
                  <a:pos x="40" y="48"/>
                </a:cxn>
                <a:cxn ang="0">
                  <a:pos x="49" y="60"/>
                </a:cxn>
                <a:cxn ang="0">
                  <a:pos x="61" y="68"/>
                </a:cxn>
                <a:cxn ang="0">
                  <a:pos x="72" y="75"/>
                </a:cxn>
                <a:cxn ang="0">
                  <a:pos x="86" y="81"/>
                </a:cxn>
                <a:cxn ang="0">
                  <a:pos x="86" y="81"/>
                </a:cxn>
                <a:cxn ang="0">
                  <a:pos x="86" y="81"/>
                </a:cxn>
                <a:cxn ang="0">
                  <a:pos x="72" y="77"/>
                </a:cxn>
                <a:cxn ang="0">
                  <a:pos x="59" y="71"/>
                </a:cxn>
                <a:cxn ang="0">
                  <a:pos x="46" y="64"/>
                </a:cxn>
                <a:cxn ang="0">
                  <a:pos x="36" y="54"/>
                </a:cxn>
                <a:cxn ang="0">
                  <a:pos x="25" y="43"/>
                </a:cxn>
                <a:cxn ang="0">
                  <a:pos x="17" y="31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86" h="81">
                  <a:moveTo>
                    <a:pt x="0" y="6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26" y="25"/>
                  </a:lnTo>
                  <a:lnTo>
                    <a:pt x="32" y="37"/>
                  </a:lnTo>
                  <a:lnTo>
                    <a:pt x="40" y="48"/>
                  </a:lnTo>
                  <a:lnTo>
                    <a:pt x="49" y="60"/>
                  </a:lnTo>
                  <a:lnTo>
                    <a:pt x="61" y="68"/>
                  </a:lnTo>
                  <a:lnTo>
                    <a:pt x="72" y="75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72" y="77"/>
                  </a:lnTo>
                  <a:lnTo>
                    <a:pt x="59" y="71"/>
                  </a:lnTo>
                  <a:lnTo>
                    <a:pt x="46" y="64"/>
                  </a:lnTo>
                  <a:lnTo>
                    <a:pt x="36" y="54"/>
                  </a:lnTo>
                  <a:lnTo>
                    <a:pt x="25" y="43"/>
                  </a:lnTo>
                  <a:lnTo>
                    <a:pt x="17" y="31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7"/>
            <p:cNvSpPr>
              <a:spLocks/>
            </p:cNvSpPr>
            <p:nvPr/>
          </p:nvSpPr>
          <p:spPr bwMode="auto">
            <a:xfrm>
              <a:off x="8244104" y="2473926"/>
              <a:ext cx="154540" cy="79723"/>
            </a:xfrm>
            <a:custGeom>
              <a:avLst/>
              <a:gdLst/>
              <a:ahLst/>
              <a:cxnLst>
                <a:cxn ang="0">
                  <a:pos x="2" y="1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9" y="0"/>
                </a:cxn>
                <a:cxn ang="0">
                  <a:pos x="38" y="4"/>
                </a:cxn>
                <a:cxn ang="0">
                  <a:pos x="56" y="10"/>
                </a:cxn>
                <a:cxn ang="0">
                  <a:pos x="73" y="17"/>
                </a:cxn>
                <a:cxn ang="0">
                  <a:pos x="88" y="27"/>
                </a:cxn>
                <a:cxn ang="0">
                  <a:pos x="102" y="38"/>
                </a:cxn>
                <a:cxn ang="0">
                  <a:pos x="115" y="52"/>
                </a:cxn>
                <a:cxn ang="0">
                  <a:pos x="126" y="65"/>
                </a:cxn>
                <a:cxn ang="0">
                  <a:pos x="126" y="65"/>
                </a:cxn>
                <a:cxn ang="0">
                  <a:pos x="126" y="65"/>
                </a:cxn>
                <a:cxn ang="0">
                  <a:pos x="113" y="54"/>
                </a:cxn>
                <a:cxn ang="0">
                  <a:pos x="100" y="42"/>
                </a:cxn>
                <a:cxn ang="0">
                  <a:pos x="84" y="33"/>
                </a:cxn>
                <a:cxn ang="0">
                  <a:pos x="69" y="23"/>
                </a:cxn>
                <a:cxn ang="0">
                  <a:pos x="52" y="17"/>
                </a:cxn>
                <a:cxn ang="0">
                  <a:pos x="36" y="15"/>
                </a:cxn>
                <a:cxn ang="0">
                  <a:pos x="19" y="14"/>
                </a:cxn>
                <a:cxn ang="0">
                  <a:pos x="2" y="15"/>
                </a:cxn>
                <a:cxn ang="0">
                  <a:pos x="2" y="15"/>
                </a:cxn>
              </a:cxnLst>
              <a:rect l="0" t="0" r="r" b="b"/>
              <a:pathLst>
                <a:path w="126" h="65">
                  <a:moveTo>
                    <a:pt x="2" y="1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38" y="4"/>
                  </a:lnTo>
                  <a:lnTo>
                    <a:pt x="56" y="10"/>
                  </a:lnTo>
                  <a:lnTo>
                    <a:pt x="73" y="17"/>
                  </a:lnTo>
                  <a:lnTo>
                    <a:pt x="88" y="27"/>
                  </a:lnTo>
                  <a:lnTo>
                    <a:pt x="102" y="38"/>
                  </a:lnTo>
                  <a:lnTo>
                    <a:pt x="115" y="52"/>
                  </a:lnTo>
                  <a:lnTo>
                    <a:pt x="126" y="65"/>
                  </a:lnTo>
                  <a:lnTo>
                    <a:pt x="126" y="65"/>
                  </a:lnTo>
                  <a:lnTo>
                    <a:pt x="126" y="65"/>
                  </a:lnTo>
                  <a:lnTo>
                    <a:pt x="113" y="54"/>
                  </a:lnTo>
                  <a:lnTo>
                    <a:pt x="100" y="42"/>
                  </a:lnTo>
                  <a:lnTo>
                    <a:pt x="84" y="33"/>
                  </a:lnTo>
                  <a:lnTo>
                    <a:pt x="69" y="23"/>
                  </a:lnTo>
                  <a:lnTo>
                    <a:pt x="52" y="17"/>
                  </a:lnTo>
                  <a:lnTo>
                    <a:pt x="36" y="15"/>
                  </a:lnTo>
                  <a:lnTo>
                    <a:pt x="19" y="14"/>
                  </a:ln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8"/>
            <p:cNvSpPr>
              <a:spLocks/>
            </p:cNvSpPr>
            <p:nvPr/>
          </p:nvSpPr>
          <p:spPr bwMode="auto">
            <a:xfrm>
              <a:off x="8354490" y="2579406"/>
              <a:ext cx="71137" cy="76043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0" y="0"/>
                </a:cxn>
                <a:cxn ang="0">
                  <a:pos x="58" y="62"/>
                </a:cxn>
                <a:cxn ang="0">
                  <a:pos x="58" y="62"/>
                </a:cxn>
                <a:cxn ang="0">
                  <a:pos x="0" y="10"/>
                </a:cxn>
                <a:cxn ang="0">
                  <a:pos x="0" y="10"/>
                </a:cxn>
              </a:cxnLst>
              <a:rect l="0" t="0" r="r" b="b"/>
              <a:pathLst>
                <a:path w="58" h="62">
                  <a:moveTo>
                    <a:pt x="0" y="10"/>
                  </a:moveTo>
                  <a:lnTo>
                    <a:pt x="10" y="0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9"/>
            <p:cNvSpPr>
              <a:spLocks/>
            </p:cNvSpPr>
            <p:nvPr/>
          </p:nvSpPr>
          <p:spPr bwMode="auto">
            <a:xfrm>
              <a:off x="7997575" y="2435905"/>
              <a:ext cx="93215" cy="78496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5" y="16"/>
                </a:cxn>
                <a:cxn ang="0">
                  <a:pos x="75" y="16"/>
                </a:cxn>
                <a:cxn ang="0">
                  <a:pos x="61" y="12"/>
                </a:cxn>
                <a:cxn ang="0">
                  <a:pos x="48" y="12"/>
                </a:cxn>
                <a:cxn ang="0">
                  <a:pos x="36" y="14"/>
                </a:cxn>
                <a:cxn ang="0">
                  <a:pos x="23" y="18"/>
                </a:cxn>
                <a:cxn ang="0">
                  <a:pos x="13" y="25"/>
                </a:cxn>
                <a:cxn ang="0">
                  <a:pos x="6" y="35"/>
                </a:cxn>
                <a:cxn ang="0">
                  <a:pos x="0" y="4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0" y="48"/>
                </a:cxn>
                <a:cxn ang="0">
                  <a:pos x="2" y="35"/>
                </a:cxn>
                <a:cxn ang="0">
                  <a:pos x="6" y="27"/>
                </a:cxn>
                <a:cxn ang="0">
                  <a:pos x="9" y="22"/>
                </a:cxn>
                <a:cxn ang="0">
                  <a:pos x="13" y="16"/>
                </a:cxn>
                <a:cxn ang="0">
                  <a:pos x="19" y="12"/>
                </a:cxn>
                <a:cxn ang="0">
                  <a:pos x="19" y="12"/>
                </a:cxn>
                <a:cxn ang="0">
                  <a:pos x="32" y="4"/>
                </a:cxn>
                <a:cxn ang="0">
                  <a:pos x="48" y="0"/>
                </a:cxn>
                <a:cxn ang="0">
                  <a:pos x="61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76" h="64">
                  <a:moveTo>
                    <a:pt x="76" y="0"/>
                  </a:moveTo>
                  <a:lnTo>
                    <a:pt x="75" y="16"/>
                  </a:lnTo>
                  <a:lnTo>
                    <a:pt x="75" y="16"/>
                  </a:lnTo>
                  <a:lnTo>
                    <a:pt x="61" y="12"/>
                  </a:lnTo>
                  <a:lnTo>
                    <a:pt x="48" y="12"/>
                  </a:lnTo>
                  <a:lnTo>
                    <a:pt x="36" y="14"/>
                  </a:lnTo>
                  <a:lnTo>
                    <a:pt x="23" y="18"/>
                  </a:lnTo>
                  <a:lnTo>
                    <a:pt x="13" y="25"/>
                  </a:lnTo>
                  <a:lnTo>
                    <a:pt x="6" y="35"/>
                  </a:lnTo>
                  <a:lnTo>
                    <a:pt x="0" y="4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2" y="35"/>
                  </a:lnTo>
                  <a:lnTo>
                    <a:pt x="6" y="27"/>
                  </a:lnTo>
                  <a:lnTo>
                    <a:pt x="9" y="22"/>
                  </a:lnTo>
                  <a:lnTo>
                    <a:pt x="13" y="1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32" y="4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E9A9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8"/>
            <p:cNvSpPr>
              <a:spLocks/>
            </p:cNvSpPr>
            <p:nvPr/>
          </p:nvSpPr>
          <p:spPr bwMode="auto">
            <a:xfrm>
              <a:off x="6623512" y="2986607"/>
              <a:ext cx="715026" cy="2350379"/>
            </a:xfrm>
            <a:custGeom>
              <a:avLst/>
              <a:gdLst/>
              <a:ahLst/>
              <a:cxnLst>
                <a:cxn ang="0">
                  <a:pos x="353" y="1551"/>
                </a:cxn>
                <a:cxn ang="0">
                  <a:pos x="369" y="1499"/>
                </a:cxn>
                <a:cxn ang="0">
                  <a:pos x="345" y="1452"/>
                </a:cxn>
                <a:cxn ang="0">
                  <a:pos x="365" y="1307"/>
                </a:cxn>
                <a:cxn ang="0">
                  <a:pos x="406" y="964"/>
                </a:cxn>
                <a:cxn ang="0">
                  <a:pos x="458" y="899"/>
                </a:cxn>
                <a:cxn ang="0">
                  <a:pos x="476" y="812"/>
                </a:cxn>
                <a:cxn ang="0">
                  <a:pos x="480" y="772"/>
                </a:cxn>
                <a:cxn ang="0">
                  <a:pos x="497" y="673"/>
                </a:cxn>
                <a:cxn ang="0">
                  <a:pos x="499" y="578"/>
                </a:cxn>
                <a:cxn ang="0">
                  <a:pos x="484" y="483"/>
                </a:cxn>
                <a:cxn ang="0">
                  <a:pos x="472" y="325"/>
                </a:cxn>
                <a:cxn ang="0">
                  <a:pos x="363" y="259"/>
                </a:cxn>
                <a:cxn ang="0">
                  <a:pos x="343" y="224"/>
                </a:cxn>
                <a:cxn ang="0">
                  <a:pos x="363" y="178"/>
                </a:cxn>
                <a:cxn ang="0">
                  <a:pos x="383" y="131"/>
                </a:cxn>
                <a:cxn ang="0">
                  <a:pos x="379" y="117"/>
                </a:cxn>
                <a:cxn ang="0">
                  <a:pos x="379" y="97"/>
                </a:cxn>
                <a:cxn ang="0">
                  <a:pos x="363" y="24"/>
                </a:cxn>
                <a:cxn ang="0">
                  <a:pos x="295" y="0"/>
                </a:cxn>
                <a:cxn ang="0">
                  <a:pos x="244" y="30"/>
                </a:cxn>
                <a:cxn ang="0">
                  <a:pos x="234" y="109"/>
                </a:cxn>
                <a:cxn ang="0">
                  <a:pos x="218" y="109"/>
                </a:cxn>
                <a:cxn ang="0">
                  <a:pos x="228" y="164"/>
                </a:cxn>
                <a:cxn ang="0">
                  <a:pos x="238" y="184"/>
                </a:cxn>
                <a:cxn ang="0">
                  <a:pos x="198" y="236"/>
                </a:cxn>
                <a:cxn ang="0">
                  <a:pos x="78" y="271"/>
                </a:cxn>
                <a:cxn ang="0">
                  <a:pos x="50" y="331"/>
                </a:cxn>
                <a:cxn ang="0">
                  <a:pos x="18" y="444"/>
                </a:cxn>
                <a:cxn ang="0">
                  <a:pos x="0" y="582"/>
                </a:cxn>
                <a:cxn ang="0">
                  <a:pos x="62" y="642"/>
                </a:cxn>
                <a:cxn ang="0">
                  <a:pos x="88" y="681"/>
                </a:cxn>
                <a:cxn ang="0">
                  <a:pos x="68" y="844"/>
                </a:cxn>
                <a:cxn ang="0">
                  <a:pos x="76" y="903"/>
                </a:cxn>
                <a:cxn ang="0">
                  <a:pos x="88" y="1004"/>
                </a:cxn>
                <a:cxn ang="0">
                  <a:pos x="76" y="1172"/>
                </a:cxn>
                <a:cxn ang="0">
                  <a:pos x="46" y="1376"/>
                </a:cxn>
                <a:cxn ang="0">
                  <a:pos x="30" y="1507"/>
                </a:cxn>
                <a:cxn ang="0">
                  <a:pos x="48" y="1578"/>
                </a:cxn>
                <a:cxn ang="0">
                  <a:pos x="30" y="1616"/>
                </a:cxn>
                <a:cxn ang="0">
                  <a:pos x="38" y="1646"/>
                </a:cxn>
                <a:cxn ang="0">
                  <a:pos x="103" y="1656"/>
                </a:cxn>
                <a:cxn ang="0">
                  <a:pos x="131" y="1638"/>
                </a:cxn>
                <a:cxn ang="0">
                  <a:pos x="125" y="1590"/>
                </a:cxn>
                <a:cxn ang="0">
                  <a:pos x="159" y="1531"/>
                </a:cxn>
                <a:cxn ang="0">
                  <a:pos x="171" y="1337"/>
                </a:cxn>
                <a:cxn ang="0">
                  <a:pos x="210" y="1071"/>
                </a:cxn>
                <a:cxn ang="0">
                  <a:pos x="236" y="927"/>
                </a:cxn>
                <a:cxn ang="0">
                  <a:pos x="244" y="1089"/>
                </a:cxn>
                <a:cxn ang="0">
                  <a:pos x="248" y="1376"/>
                </a:cxn>
                <a:cxn ang="0">
                  <a:pos x="256" y="1424"/>
                </a:cxn>
                <a:cxn ang="0">
                  <a:pos x="250" y="1485"/>
                </a:cxn>
                <a:cxn ang="0">
                  <a:pos x="248" y="1537"/>
                </a:cxn>
                <a:cxn ang="0">
                  <a:pos x="278" y="1602"/>
                </a:cxn>
                <a:cxn ang="0">
                  <a:pos x="301" y="1606"/>
                </a:cxn>
                <a:cxn ang="0">
                  <a:pos x="339" y="1630"/>
                </a:cxn>
                <a:cxn ang="0">
                  <a:pos x="406" y="1622"/>
                </a:cxn>
                <a:cxn ang="0">
                  <a:pos x="396" y="1596"/>
                </a:cxn>
              </a:cxnLst>
              <a:rect l="0" t="0" r="r" b="b"/>
              <a:pathLst>
                <a:path w="505" h="1660">
                  <a:moveTo>
                    <a:pt x="396" y="1596"/>
                  </a:moveTo>
                  <a:lnTo>
                    <a:pt x="396" y="1596"/>
                  </a:lnTo>
                  <a:lnTo>
                    <a:pt x="388" y="1588"/>
                  </a:lnTo>
                  <a:lnTo>
                    <a:pt x="373" y="1574"/>
                  </a:lnTo>
                  <a:lnTo>
                    <a:pt x="357" y="1559"/>
                  </a:lnTo>
                  <a:lnTo>
                    <a:pt x="353" y="1551"/>
                  </a:lnTo>
                  <a:lnTo>
                    <a:pt x="353" y="1545"/>
                  </a:lnTo>
                  <a:lnTo>
                    <a:pt x="353" y="1545"/>
                  </a:lnTo>
                  <a:lnTo>
                    <a:pt x="359" y="1531"/>
                  </a:lnTo>
                  <a:lnTo>
                    <a:pt x="365" y="1515"/>
                  </a:lnTo>
                  <a:lnTo>
                    <a:pt x="367" y="1507"/>
                  </a:lnTo>
                  <a:lnTo>
                    <a:pt x="369" y="1499"/>
                  </a:lnTo>
                  <a:lnTo>
                    <a:pt x="367" y="1491"/>
                  </a:lnTo>
                  <a:lnTo>
                    <a:pt x="365" y="1485"/>
                  </a:lnTo>
                  <a:lnTo>
                    <a:pt x="365" y="1485"/>
                  </a:lnTo>
                  <a:lnTo>
                    <a:pt x="355" y="1471"/>
                  </a:lnTo>
                  <a:lnTo>
                    <a:pt x="347" y="1460"/>
                  </a:lnTo>
                  <a:lnTo>
                    <a:pt x="345" y="1452"/>
                  </a:lnTo>
                  <a:lnTo>
                    <a:pt x="343" y="1444"/>
                  </a:lnTo>
                  <a:lnTo>
                    <a:pt x="343" y="1434"/>
                  </a:lnTo>
                  <a:lnTo>
                    <a:pt x="343" y="1424"/>
                  </a:lnTo>
                  <a:lnTo>
                    <a:pt x="343" y="1424"/>
                  </a:lnTo>
                  <a:lnTo>
                    <a:pt x="353" y="1380"/>
                  </a:lnTo>
                  <a:lnTo>
                    <a:pt x="365" y="1307"/>
                  </a:lnTo>
                  <a:lnTo>
                    <a:pt x="377" y="1222"/>
                  </a:lnTo>
                  <a:lnTo>
                    <a:pt x="386" y="1147"/>
                  </a:lnTo>
                  <a:lnTo>
                    <a:pt x="386" y="1147"/>
                  </a:lnTo>
                  <a:lnTo>
                    <a:pt x="394" y="1040"/>
                  </a:lnTo>
                  <a:lnTo>
                    <a:pt x="400" y="998"/>
                  </a:lnTo>
                  <a:lnTo>
                    <a:pt x="406" y="964"/>
                  </a:lnTo>
                  <a:lnTo>
                    <a:pt x="406" y="964"/>
                  </a:lnTo>
                  <a:lnTo>
                    <a:pt x="428" y="883"/>
                  </a:lnTo>
                  <a:lnTo>
                    <a:pt x="428" y="883"/>
                  </a:lnTo>
                  <a:lnTo>
                    <a:pt x="442" y="893"/>
                  </a:lnTo>
                  <a:lnTo>
                    <a:pt x="454" y="899"/>
                  </a:lnTo>
                  <a:lnTo>
                    <a:pt x="458" y="899"/>
                  </a:lnTo>
                  <a:lnTo>
                    <a:pt x="462" y="897"/>
                  </a:lnTo>
                  <a:lnTo>
                    <a:pt x="462" y="897"/>
                  </a:lnTo>
                  <a:lnTo>
                    <a:pt x="466" y="883"/>
                  </a:lnTo>
                  <a:lnTo>
                    <a:pt x="472" y="858"/>
                  </a:lnTo>
                  <a:lnTo>
                    <a:pt x="476" y="830"/>
                  </a:lnTo>
                  <a:lnTo>
                    <a:pt x="476" y="812"/>
                  </a:lnTo>
                  <a:lnTo>
                    <a:pt x="476" y="812"/>
                  </a:lnTo>
                  <a:lnTo>
                    <a:pt x="476" y="804"/>
                  </a:lnTo>
                  <a:lnTo>
                    <a:pt x="476" y="796"/>
                  </a:lnTo>
                  <a:lnTo>
                    <a:pt x="476" y="788"/>
                  </a:lnTo>
                  <a:lnTo>
                    <a:pt x="480" y="772"/>
                  </a:lnTo>
                  <a:lnTo>
                    <a:pt x="480" y="772"/>
                  </a:lnTo>
                  <a:lnTo>
                    <a:pt x="485" y="753"/>
                  </a:lnTo>
                  <a:lnTo>
                    <a:pt x="489" y="735"/>
                  </a:lnTo>
                  <a:lnTo>
                    <a:pt x="493" y="719"/>
                  </a:lnTo>
                  <a:lnTo>
                    <a:pt x="493" y="703"/>
                  </a:lnTo>
                  <a:lnTo>
                    <a:pt x="493" y="703"/>
                  </a:lnTo>
                  <a:lnTo>
                    <a:pt x="497" y="673"/>
                  </a:lnTo>
                  <a:lnTo>
                    <a:pt x="499" y="644"/>
                  </a:lnTo>
                  <a:lnTo>
                    <a:pt x="499" y="644"/>
                  </a:lnTo>
                  <a:lnTo>
                    <a:pt x="503" y="628"/>
                  </a:lnTo>
                  <a:lnTo>
                    <a:pt x="505" y="614"/>
                  </a:lnTo>
                  <a:lnTo>
                    <a:pt x="505" y="598"/>
                  </a:lnTo>
                  <a:lnTo>
                    <a:pt x="499" y="578"/>
                  </a:lnTo>
                  <a:lnTo>
                    <a:pt x="499" y="578"/>
                  </a:lnTo>
                  <a:lnTo>
                    <a:pt x="495" y="557"/>
                  </a:lnTo>
                  <a:lnTo>
                    <a:pt x="491" y="531"/>
                  </a:lnTo>
                  <a:lnTo>
                    <a:pt x="487" y="507"/>
                  </a:lnTo>
                  <a:lnTo>
                    <a:pt x="484" y="483"/>
                  </a:lnTo>
                  <a:lnTo>
                    <a:pt x="484" y="483"/>
                  </a:lnTo>
                  <a:lnTo>
                    <a:pt x="480" y="459"/>
                  </a:lnTo>
                  <a:lnTo>
                    <a:pt x="478" y="430"/>
                  </a:lnTo>
                  <a:lnTo>
                    <a:pt x="474" y="370"/>
                  </a:lnTo>
                  <a:lnTo>
                    <a:pt x="474" y="370"/>
                  </a:lnTo>
                  <a:lnTo>
                    <a:pt x="472" y="331"/>
                  </a:lnTo>
                  <a:lnTo>
                    <a:pt x="472" y="325"/>
                  </a:lnTo>
                  <a:lnTo>
                    <a:pt x="470" y="319"/>
                  </a:lnTo>
                  <a:lnTo>
                    <a:pt x="466" y="315"/>
                  </a:lnTo>
                  <a:lnTo>
                    <a:pt x="462" y="311"/>
                  </a:lnTo>
                  <a:lnTo>
                    <a:pt x="462" y="311"/>
                  </a:lnTo>
                  <a:lnTo>
                    <a:pt x="398" y="279"/>
                  </a:lnTo>
                  <a:lnTo>
                    <a:pt x="363" y="259"/>
                  </a:lnTo>
                  <a:lnTo>
                    <a:pt x="351" y="254"/>
                  </a:lnTo>
                  <a:lnTo>
                    <a:pt x="345" y="248"/>
                  </a:lnTo>
                  <a:lnTo>
                    <a:pt x="345" y="248"/>
                  </a:lnTo>
                  <a:lnTo>
                    <a:pt x="343" y="242"/>
                  </a:lnTo>
                  <a:lnTo>
                    <a:pt x="343" y="234"/>
                  </a:lnTo>
                  <a:lnTo>
                    <a:pt x="343" y="224"/>
                  </a:lnTo>
                  <a:lnTo>
                    <a:pt x="343" y="224"/>
                  </a:lnTo>
                  <a:lnTo>
                    <a:pt x="349" y="196"/>
                  </a:lnTo>
                  <a:lnTo>
                    <a:pt x="355" y="178"/>
                  </a:lnTo>
                  <a:lnTo>
                    <a:pt x="355" y="178"/>
                  </a:lnTo>
                  <a:lnTo>
                    <a:pt x="359" y="178"/>
                  </a:lnTo>
                  <a:lnTo>
                    <a:pt x="363" y="178"/>
                  </a:lnTo>
                  <a:lnTo>
                    <a:pt x="369" y="176"/>
                  </a:lnTo>
                  <a:lnTo>
                    <a:pt x="371" y="174"/>
                  </a:lnTo>
                  <a:lnTo>
                    <a:pt x="373" y="168"/>
                  </a:lnTo>
                  <a:lnTo>
                    <a:pt x="373" y="168"/>
                  </a:lnTo>
                  <a:lnTo>
                    <a:pt x="379" y="149"/>
                  </a:lnTo>
                  <a:lnTo>
                    <a:pt x="383" y="131"/>
                  </a:lnTo>
                  <a:lnTo>
                    <a:pt x="383" y="131"/>
                  </a:lnTo>
                  <a:lnTo>
                    <a:pt x="385" y="125"/>
                  </a:lnTo>
                  <a:lnTo>
                    <a:pt x="385" y="119"/>
                  </a:lnTo>
                  <a:lnTo>
                    <a:pt x="383" y="117"/>
                  </a:lnTo>
                  <a:lnTo>
                    <a:pt x="379" y="117"/>
                  </a:lnTo>
                  <a:lnTo>
                    <a:pt x="379" y="117"/>
                  </a:lnTo>
                  <a:lnTo>
                    <a:pt x="375" y="119"/>
                  </a:lnTo>
                  <a:lnTo>
                    <a:pt x="373" y="119"/>
                  </a:lnTo>
                  <a:lnTo>
                    <a:pt x="375" y="115"/>
                  </a:lnTo>
                  <a:lnTo>
                    <a:pt x="375" y="115"/>
                  </a:lnTo>
                  <a:lnTo>
                    <a:pt x="377" y="107"/>
                  </a:lnTo>
                  <a:lnTo>
                    <a:pt x="379" y="97"/>
                  </a:lnTo>
                  <a:lnTo>
                    <a:pt x="381" y="85"/>
                  </a:lnTo>
                  <a:lnTo>
                    <a:pt x="381" y="71"/>
                  </a:lnTo>
                  <a:lnTo>
                    <a:pt x="379" y="57"/>
                  </a:lnTo>
                  <a:lnTo>
                    <a:pt x="373" y="40"/>
                  </a:lnTo>
                  <a:lnTo>
                    <a:pt x="363" y="24"/>
                  </a:lnTo>
                  <a:lnTo>
                    <a:pt x="363" y="24"/>
                  </a:lnTo>
                  <a:lnTo>
                    <a:pt x="359" y="20"/>
                  </a:lnTo>
                  <a:lnTo>
                    <a:pt x="349" y="12"/>
                  </a:lnTo>
                  <a:lnTo>
                    <a:pt x="337" y="6"/>
                  </a:lnTo>
                  <a:lnTo>
                    <a:pt x="323" y="2"/>
                  </a:lnTo>
                  <a:lnTo>
                    <a:pt x="305" y="0"/>
                  </a:lnTo>
                  <a:lnTo>
                    <a:pt x="295" y="0"/>
                  </a:lnTo>
                  <a:lnTo>
                    <a:pt x="286" y="2"/>
                  </a:lnTo>
                  <a:lnTo>
                    <a:pt x="276" y="6"/>
                  </a:lnTo>
                  <a:lnTo>
                    <a:pt x="266" y="12"/>
                  </a:lnTo>
                  <a:lnTo>
                    <a:pt x="256" y="20"/>
                  </a:lnTo>
                  <a:lnTo>
                    <a:pt x="244" y="30"/>
                  </a:lnTo>
                  <a:lnTo>
                    <a:pt x="244" y="30"/>
                  </a:lnTo>
                  <a:lnTo>
                    <a:pt x="242" y="32"/>
                  </a:lnTo>
                  <a:lnTo>
                    <a:pt x="238" y="40"/>
                  </a:lnTo>
                  <a:lnTo>
                    <a:pt x="234" y="52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4" y="109"/>
                  </a:lnTo>
                  <a:lnTo>
                    <a:pt x="234" y="109"/>
                  </a:lnTo>
                  <a:lnTo>
                    <a:pt x="232" y="109"/>
                  </a:lnTo>
                  <a:lnTo>
                    <a:pt x="226" y="105"/>
                  </a:lnTo>
                  <a:lnTo>
                    <a:pt x="222" y="105"/>
                  </a:lnTo>
                  <a:lnTo>
                    <a:pt x="220" y="107"/>
                  </a:lnTo>
                  <a:lnTo>
                    <a:pt x="218" y="109"/>
                  </a:lnTo>
                  <a:lnTo>
                    <a:pt x="216" y="115"/>
                  </a:lnTo>
                  <a:lnTo>
                    <a:pt x="216" y="115"/>
                  </a:lnTo>
                  <a:lnTo>
                    <a:pt x="216" y="129"/>
                  </a:lnTo>
                  <a:lnTo>
                    <a:pt x="218" y="141"/>
                  </a:lnTo>
                  <a:lnTo>
                    <a:pt x="222" y="153"/>
                  </a:lnTo>
                  <a:lnTo>
                    <a:pt x="228" y="164"/>
                  </a:lnTo>
                  <a:lnTo>
                    <a:pt x="228" y="164"/>
                  </a:lnTo>
                  <a:lnTo>
                    <a:pt x="230" y="166"/>
                  </a:lnTo>
                  <a:lnTo>
                    <a:pt x="234" y="168"/>
                  </a:lnTo>
                  <a:lnTo>
                    <a:pt x="238" y="168"/>
                  </a:lnTo>
                  <a:lnTo>
                    <a:pt x="238" y="168"/>
                  </a:lnTo>
                  <a:lnTo>
                    <a:pt x="238" y="184"/>
                  </a:lnTo>
                  <a:lnTo>
                    <a:pt x="238" y="196"/>
                  </a:lnTo>
                  <a:lnTo>
                    <a:pt x="238" y="204"/>
                  </a:lnTo>
                  <a:lnTo>
                    <a:pt x="238" y="204"/>
                  </a:lnTo>
                  <a:lnTo>
                    <a:pt x="220" y="220"/>
                  </a:lnTo>
                  <a:lnTo>
                    <a:pt x="198" y="236"/>
                  </a:lnTo>
                  <a:lnTo>
                    <a:pt x="198" y="236"/>
                  </a:lnTo>
                  <a:lnTo>
                    <a:pt x="188" y="240"/>
                  </a:lnTo>
                  <a:lnTo>
                    <a:pt x="173" y="246"/>
                  </a:lnTo>
                  <a:lnTo>
                    <a:pt x="137" y="254"/>
                  </a:lnTo>
                  <a:lnTo>
                    <a:pt x="84" y="267"/>
                  </a:lnTo>
                  <a:lnTo>
                    <a:pt x="84" y="267"/>
                  </a:lnTo>
                  <a:lnTo>
                    <a:pt x="78" y="271"/>
                  </a:lnTo>
                  <a:lnTo>
                    <a:pt x="70" y="275"/>
                  </a:lnTo>
                  <a:lnTo>
                    <a:pt x="64" y="283"/>
                  </a:lnTo>
                  <a:lnTo>
                    <a:pt x="58" y="291"/>
                  </a:lnTo>
                  <a:lnTo>
                    <a:pt x="58" y="291"/>
                  </a:lnTo>
                  <a:lnTo>
                    <a:pt x="54" y="313"/>
                  </a:lnTo>
                  <a:lnTo>
                    <a:pt x="50" y="331"/>
                  </a:lnTo>
                  <a:lnTo>
                    <a:pt x="50" y="331"/>
                  </a:lnTo>
                  <a:lnTo>
                    <a:pt x="44" y="360"/>
                  </a:lnTo>
                  <a:lnTo>
                    <a:pt x="32" y="398"/>
                  </a:lnTo>
                  <a:lnTo>
                    <a:pt x="32" y="398"/>
                  </a:lnTo>
                  <a:lnTo>
                    <a:pt x="26" y="420"/>
                  </a:lnTo>
                  <a:lnTo>
                    <a:pt x="18" y="444"/>
                  </a:lnTo>
                  <a:lnTo>
                    <a:pt x="10" y="489"/>
                  </a:lnTo>
                  <a:lnTo>
                    <a:pt x="10" y="489"/>
                  </a:lnTo>
                  <a:lnTo>
                    <a:pt x="2" y="537"/>
                  </a:lnTo>
                  <a:lnTo>
                    <a:pt x="0" y="564"/>
                  </a:lnTo>
                  <a:lnTo>
                    <a:pt x="0" y="574"/>
                  </a:lnTo>
                  <a:lnTo>
                    <a:pt x="0" y="582"/>
                  </a:lnTo>
                  <a:lnTo>
                    <a:pt x="0" y="582"/>
                  </a:lnTo>
                  <a:lnTo>
                    <a:pt x="6" y="592"/>
                  </a:lnTo>
                  <a:lnTo>
                    <a:pt x="12" y="600"/>
                  </a:lnTo>
                  <a:lnTo>
                    <a:pt x="26" y="614"/>
                  </a:lnTo>
                  <a:lnTo>
                    <a:pt x="26" y="614"/>
                  </a:lnTo>
                  <a:lnTo>
                    <a:pt x="62" y="642"/>
                  </a:lnTo>
                  <a:lnTo>
                    <a:pt x="82" y="656"/>
                  </a:lnTo>
                  <a:lnTo>
                    <a:pt x="91" y="665"/>
                  </a:lnTo>
                  <a:lnTo>
                    <a:pt x="91" y="665"/>
                  </a:lnTo>
                  <a:lnTo>
                    <a:pt x="91" y="667"/>
                  </a:lnTo>
                  <a:lnTo>
                    <a:pt x="91" y="671"/>
                  </a:lnTo>
                  <a:lnTo>
                    <a:pt x="88" y="681"/>
                  </a:lnTo>
                  <a:lnTo>
                    <a:pt x="88" y="681"/>
                  </a:lnTo>
                  <a:lnTo>
                    <a:pt x="84" y="701"/>
                  </a:lnTo>
                  <a:lnTo>
                    <a:pt x="80" y="721"/>
                  </a:lnTo>
                  <a:lnTo>
                    <a:pt x="80" y="721"/>
                  </a:lnTo>
                  <a:lnTo>
                    <a:pt x="68" y="844"/>
                  </a:lnTo>
                  <a:lnTo>
                    <a:pt x="68" y="844"/>
                  </a:lnTo>
                  <a:lnTo>
                    <a:pt x="64" y="869"/>
                  </a:lnTo>
                  <a:lnTo>
                    <a:pt x="62" y="885"/>
                  </a:lnTo>
                  <a:lnTo>
                    <a:pt x="64" y="891"/>
                  </a:lnTo>
                  <a:lnTo>
                    <a:pt x="66" y="895"/>
                  </a:lnTo>
                  <a:lnTo>
                    <a:pt x="66" y="895"/>
                  </a:lnTo>
                  <a:lnTo>
                    <a:pt x="76" y="903"/>
                  </a:lnTo>
                  <a:lnTo>
                    <a:pt x="80" y="905"/>
                  </a:lnTo>
                  <a:lnTo>
                    <a:pt x="82" y="909"/>
                  </a:lnTo>
                  <a:lnTo>
                    <a:pt x="82" y="909"/>
                  </a:lnTo>
                  <a:lnTo>
                    <a:pt x="86" y="933"/>
                  </a:lnTo>
                  <a:lnTo>
                    <a:pt x="86" y="933"/>
                  </a:lnTo>
                  <a:lnTo>
                    <a:pt x="88" y="1004"/>
                  </a:lnTo>
                  <a:lnTo>
                    <a:pt x="88" y="1056"/>
                  </a:lnTo>
                  <a:lnTo>
                    <a:pt x="86" y="1091"/>
                  </a:lnTo>
                  <a:lnTo>
                    <a:pt x="86" y="1091"/>
                  </a:lnTo>
                  <a:lnTo>
                    <a:pt x="82" y="1141"/>
                  </a:lnTo>
                  <a:lnTo>
                    <a:pt x="78" y="1161"/>
                  </a:lnTo>
                  <a:lnTo>
                    <a:pt x="76" y="1172"/>
                  </a:lnTo>
                  <a:lnTo>
                    <a:pt x="76" y="1172"/>
                  </a:lnTo>
                  <a:lnTo>
                    <a:pt x="70" y="1192"/>
                  </a:lnTo>
                  <a:lnTo>
                    <a:pt x="64" y="1232"/>
                  </a:lnTo>
                  <a:lnTo>
                    <a:pt x="52" y="1297"/>
                  </a:lnTo>
                  <a:lnTo>
                    <a:pt x="52" y="1297"/>
                  </a:lnTo>
                  <a:lnTo>
                    <a:pt x="46" y="1376"/>
                  </a:lnTo>
                  <a:lnTo>
                    <a:pt x="42" y="1426"/>
                  </a:lnTo>
                  <a:lnTo>
                    <a:pt x="38" y="1454"/>
                  </a:lnTo>
                  <a:lnTo>
                    <a:pt x="38" y="1454"/>
                  </a:lnTo>
                  <a:lnTo>
                    <a:pt x="36" y="1465"/>
                  </a:lnTo>
                  <a:lnTo>
                    <a:pt x="32" y="1487"/>
                  </a:lnTo>
                  <a:lnTo>
                    <a:pt x="30" y="1507"/>
                  </a:lnTo>
                  <a:lnTo>
                    <a:pt x="30" y="1517"/>
                  </a:lnTo>
                  <a:lnTo>
                    <a:pt x="30" y="1523"/>
                  </a:lnTo>
                  <a:lnTo>
                    <a:pt x="30" y="1523"/>
                  </a:lnTo>
                  <a:lnTo>
                    <a:pt x="46" y="1570"/>
                  </a:lnTo>
                  <a:lnTo>
                    <a:pt x="46" y="1570"/>
                  </a:lnTo>
                  <a:lnTo>
                    <a:pt x="48" y="1578"/>
                  </a:lnTo>
                  <a:lnTo>
                    <a:pt x="48" y="1586"/>
                  </a:lnTo>
                  <a:lnTo>
                    <a:pt x="46" y="1594"/>
                  </a:lnTo>
                  <a:lnTo>
                    <a:pt x="44" y="1598"/>
                  </a:lnTo>
                  <a:lnTo>
                    <a:pt x="44" y="1598"/>
                  </a:lnTo>
                  <a:lnTo>
                    <a:pt x="38" y="1606"/>
                  </a:lnTo>
                  <a:lnTo>
                    <a:pt x="30" y="1616"/>
                  </a:lnTo>
                  <a:lnTo>
                    <a:pt x="28" y="1622"/>
                  </a:lnTo>
                  <a:lnTo>
                    <a:pt x="26" y="1628"/>
                  </a:lnTo>
                  <a:lnTo>
                    <a:pt x="26" y="1632"/>
                  </a:lnTo>
                  <a:lnTo>
                    <a:pt x="28" y="1638"/>
                  </a:lnTo>
                  <a:lnTo>
                    <a:pt x="28" y="1638"/>
                  </a:lnTo>
                  <a:lnTo>
                    <a:pt x="38" y="1646"/>
                  </a:lnTo>
                  <a:lnTo>
                    <a:pt x="50" y="1654"/>
                  </a:lnTo>
                  <a:lnTo>
                    <a:pt x="60" y="1658"/>
                  </a:lnTo>
                  <a:lnTo>
                    <a:pt x="70" y="1660"/>
                  </a:lnTo>
                  <a:lnTo>
                    <a:pt x="70" y="1660"/>
                  </a:lnTo>
                  <a:lnTo>
                    <a:pt x="86" y="1660"/>
                  </a:lnTo>
                  <a:lnTo>
                    <a:pt x="103" y="1656"/>
                  </a:lnTo>
                  <a:lnTo>
                    <a:pt x="103" y="1656"/>
                  </a:lnTo>
                  <a:lnTo>
                    <a:pt x="111" y="1654"/>
                  </a:lnTo>
                  <a:lnTo>
                    <a:pt x="121" y="1650"/>
                  </a:lnTo>
                  <a:lnTo>
                    <a:pt x="127" y="1644"/>
                  </a:lnTo>
                  <a:lnTo>
                    <a:pt x="129" y="1642"/>
                  </a:lnTo>
                  <a:lnTo>
                    <a:pt x="131" y="1638"/>
                  </a:lnTo>
                  <a:lnTo>
                    <a:pt x="131" y="1638"/>
                  </a:lnTo>
                  <a:lnTo>
                    <a:pt x="127" y="1616"/>
                  </a:lnTo>
                  <a:lnTo>
                    <a:pt x="125" y="1606"/>
                  </a:lnTo>
                  <a:lnTo>
                    <a:pt x="123" y="1598"/>
                  </a:lnTo>
                  <a:lnTo>
                    <a:pt x="123" y="1598"/>
                  </a:lnTo>
                  <a:lnTo>
                    <a:pt x="125" y="1590"/>
                  </a:lnTo>
                  <a:lnTo>
                    <a:pt x="129" y="1582"/>
                  </a:lnTo>
                  <a:lnTo>
                    <a:pt x="129" y="1582"/>
                  </a:lnTo>
                  <a:lnTo>
                    <a:pt x="143" y="1563"/>
                  </a:lnTo>
                  <a:lnTo>
                    <a:pt x="153" y="1547"/>
                  </a:lnTo>
                  <a:lnTo>
                    <a:pt x="159" y="1531"/>
                  </a:lnTo>
                  <a:lnTo>
                    <a:pt x="159" y="1531"/>
                  </a:lnTo>
                  <a:lnTo>
                    <a:pt x="163" y="1503"/>
                  </a:lnTo>
                  <a:lnTo>
                    <a:pt x="167" y="1465"/>
                  </a:lnTo>
                  <a:lnTo>
                    <a:pt x="169" y="1428"/>
                  </a:lnTo>
                  <a:lnTo>
                    <a:pt x="169" y="1396"/>
                  </a:lnTo>
                  <a:lnTo>
                    <a:pt x="169" y="1396"/>
                  </a:lnTo>
                  <a:lnTo>
                    <a:pt x="171" y="1337"/>
                  </a:lnTo>
                  <a:lnTo>
                    <a:pt x="175" y="1275"/>
                  </a:lnTo>
                  <a:lnTo>
                    <a:pt x="175" y="1275"/>
                  </a:lnTo>
                  <a:lnTo>
                    <a:pt x="187" y="1198"/>
                  </a:lnTo>
                  <a:lnTo>
                    <a:pt x="200" y="1121"/>
                  </a:lnTo>
                  <a:lnTo>
                    <a:pt x="200" y="1121"/>
                  </a:lnTo>
                  <a:lnTo>
                    <a:pt x="210" y="1071"/>
                  </a:lnTo>
                  <a:lnTo>
                    <a:pt x="218" y="1018"/>
                  </a:lnTo>
                  <a:lnTo>
                    <a:pt x="218" y="1018"/>
                  </a:lnTo>
                  <a:lnTo>
                    <a:pt x="230" y="964"/>
                  </a:lnTo>
                  <a:lnTo>
                    <a:pt x="236" y="929"/>
                  </a:lnTo>
                  <a:lnTo>
                    <a:pt x="236" y="929"/>
                  </a:lnTo>
                  <a:lnTo>
                    <a:pt x="236" y="927"/>
                  </a:lnTo>
                  <a:lnTo>
                    <a:pt x="238" y="929"/>
                  </a:lnTo>
                  <a:lnTo>
                    <a:pt x="240" y="939"/>
                  </a:lnTo>
                  <a:lnTo>
                    <a:pt x="242" y="957"/>
                  </a:lnTo>
                  <a:lnTo>
                    <a:pt x="242" y="957"/>
                  </a:lnTo>
                  <a:lnTo>
                    <a:pt x="242" y="1014"/>
                  </a:lnTo>
                  <a:lnTo>
                    <a:pt x="244" y="1089"/>
                  </a:lnTo>
                  <a:lnTo>
                    <a:pt x="244" y="1089"/>
                  </a:lnTo>
                  <a:lnTo>
                    <a:pt x="244" y="1164"/>
                  </a:lnTo>
                  <a:lnTo>
                    <a:pt x="244" y="1236"/>
                  </a:lnTo>
                  <a:lnTo>
                    <a:pt x="244" y="1236"/>
                  </a:lnTo>
                  <a:lnTo>
                    <a:pt x="248" y="1307"/>
                  </a:lnTo>
                  <a:lnTo>
                    <a:pt x="248" y="1376"/>
                  </a:lnTo>
                  <a:lnTo>
                    <a:pt x="248" y="1376"/>
                  </a:lnTo>
                  <a:lnTo>
                    <a:pt x="248" y="1396"/>
                  </a:lnTo>
                  <a:lnTo>
                    <a:pt x="250" y="1404"/>
                  </a:lnTo>
                  <a:lnTo>
                    <a:pt x="252" y="1414"/>
                  </a:lnTo>
                  <a:lnTo>
                    <a:pt x="252" y="1414"/>
                  </a:lnTo>
                  <a:lnTo>
                    <a:pt x="256" y="1424"/>
                  </a:lnTo>
                  <a:lnTo>
                    <a:pt x="260" y="1438"/>
                  </a:lnTo>
                  <a:lnTo>
                    <a:pt x="260" y="1454"/>
                  </a:lnTo>
                  <a:lnTo>
                    <a:pt x="260" y="1465"/>
                  </a:lnTo>
                  <a:lnTo>
                    <a:pt x="260" y="1465"/>
                  </a:lnTo>
                  <a:lnTo>
                    <a:pt x="254" y="1475"/>
                  </a:lnTo>
                  <a:lnTo>
                    <a:pt x="250" y="1485"/>
                  </a:lnTo>
                  <a:lnTo>
                    <a:pt x="246" y="1493"/>
                  </a:lnTo>
                  <a:lnTo>
                    <a:pt x="244" y="1503"/>
                  </a:lnTo>
                  <a:lnTo>
                    <a:pt x="244" y="1503"/>
                  </a:lnTo>
                  <a:lnTo>
                    <a:pt x="246" y="1521"/>
                  </a:lnTo>
                  <a:lnTo>
                    <a:pt x="248" y="1537"/>
                  </a:lnTo>
                  <a:lnTo>
                    <a:pt x="248" y="1537"/>
                  </a:lnTo>
                  <a:lnTo>
                    <a:pt x="246" y="1568"/>
                  </a:lnTo>
                  <a:lnTo>
                    <a:pt x="246" y="1586"/>
                  </a:lnTo>
                  <a:lnTo>
                    <a:pt x="248" y="1594"/>
                  </a:lnTo>
                  <a:lnTo>
                    <a:pt x="248" y="1594"/>
                  </a:lnTo>
                  <a:lnTo>
                    <a:pt x="266" y="1600"/>
                  </a:lnTo>
                  <a:lnTo>
                    <a:pt x="278" y="1602"/>
                  </a:lnTo>
                  <a:lnTo>
                    <a:pt x="286" y="1602"/>
                  </a:lnTo>
                  <a:lnTo>
                    <a:pt x="286" y="1602"/>
                  </a:lnTo>
                  <a:lnTo>
                    <a:pt x="289" y="1600"/>
                  </a:lnTo>
                  <a:lnTo>
                    <a:pt x="293" y="1600"/>
                  </a:lnTo>
                  <a:lnTo>
                    <a:pt x="299" y="1602"/>
                  </a:lnTo>
                  <a:lnTo>
                    <a:pt x="301" y="1606"/>
                  </a:lnTo>
                  <a:lnTo>
                    <a:pt x="301" y="1606"/>
                  </a:lnTo>
                  <a:lnTo>
                    <a:pt x="307" y="1612"/>
                  </a:lnTo>
                  <a:lnTo>
                    <a:pt x="315" y="1620"/>
                  </a:lnTo>
                  <a:lnTo>
                    <a:pt x="325" y="1626"/>
                  </a:lnTo>
                  <a:lnTo>
                    <a:pt x="339" y="1630"/>
                  </a:lnTo>
                  <a:lnTo>
                    <a:pt x="339" y="1630"/>
                  </a:lnTo>
                  <a:lnTo>
                    <a:pt x="355" y="1632"/>
                  </a:lnTo>
                  <a:lnTo>
                    <a:pt x="371" y="1634"/>
                  </a:lnTo>
                  <a:lnTo>
                    <a:pt x="386" y="1632"/>
                  </a:lnTo>
                  <a:lnTo>
                    <a:pt x="398" y="1628"/>
                  </a:lnTo>
                  <a:lnTo>
                    <a:pt x="398" y="1628"/>
                  </a:lnTo>
                  <a:lnTo>
                    <a:pt x="406" y="1622"/>
                  </a:lnTo>
                  <a:lnTo>
                    <a:pt x="410" y="1616"/>
                  </a:lnTo>
                  <a:lnTo>
                    <a:pt x="412" y="1610"/>
                  </a:lnTo>
                  <a:lnTo>
                    <a:pt x="410" y="1606"/>
                  </a:lnTo>
                  <a:lnTo>
                    <a:pt x="410" y="1606"/>
                  </a:lnTo>
                  <a:lnTo>
                    <a:pt x="396" y="1596"/>
                  </a:lnTo>
                  <a:lnTo>
                    <a:pt x="396" y="1596"/>
                  </a:lnTo>
                  <a:close/>
                </a:path>
              </a:pathLst>
            </a:cu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99"/>
            <p:cNvSpPr>
              <a:spLocks/>
            </p:cNvSpPr>
            <p:nvPr/>
          </p:nvSpPr>
          <p:spPr bwMode="auto">
            <a:xfrm>
              <a:off x="6946335" y="3281112"/>
              <a:ext cx="185482" cy="664053"/>
            </a:xfrm>
            <a:custGeom>
              <a:avLst/>
              <a:gdLst/>
              <a:ahLst/>
              <a:cxnLst>
                <a:cxn ang="0">
                  <a:pos x="125" y="469"/>
                </a:cxn>
                <a:cxn ang="0">
                  <a:pos x="125" y="469"/>
                </a:cxn>
                <a:cxn ang="0">
                  <a:pos x="111" y="469"/>
                </a:cxn>
                <a:cxn ang="0">
                  <a:pos x="101" y="467"/>
                </a:cxn>
                <a:cxn ang="0">
                  <a:pos x="93" y="463"/>
                </a:cxn>
                <a:cxn ang="0">
                  <a:pos x="93" y="463"/>
                </a:cxn>
                <a:cxn ang="0">
                  <a:pos x="87" y="459"/>
                </a:cxn>
                <a:cxn ang="0">
                  <a:pos x="81" y="457"/>
                </a:cxn>
                <a:cxn ang="0">
                  <a:pos x="75" y="457"/>
                </a:cxn>
                <a:cxn ang="0">
                  <a:pos x="67" y="457"/>
                </a:cxn>
                <a:cxn ang="0">
                  <a:pos x="67" y="457"/>
                </a:cxn>
                <a:cxn ang="0">
                  <a:pos x="56" y="455"/>
                </a:cxn>
                <a:cxn ang="0">
                  <a:pos x="52" y="453"/>
                </a:cxn>
                <a:cxn ang="0">
                  <a:pos x="52" y="453"/>
                </a:cxn>
                <a:cxn ang="0">
                  <a:pos x="54" y="448"/>
                </a:cxn>
                <a:cxn ang="0">
                  <a:pos x="59" y="430"/>
                </a:cxn>
                <a:cxn ang="0">
                  <a:pos x="61" y="416"/>
                </a:cxn>
                <a:cxn ang="0">
                  <a:pos x="61" y="398"/>
                </a:cxn>
                <a:cxn ang="0">
                  <a:pos x="61" y="376"/>
                </a:cxn>
                <a:cxn ang="0">
                  <a:pos x="59" y="352"/>
                </a:cxn>
                <a:cxn ang="0">
                  <a:pos x="59" y="352"/>
                </a:cxn>
                <a:cxn ang="0">
                  <a:pos x="48" y="255"/>
                </a:cxn>
                <a:cxn ang="0">
                  <a:pos x="40" y="216"/>
                </a:cxn>
                <a:cxn ang="0">
                  <a:pos x="34" y="186"/>
                </a:cxn>
                <a:cxn ang="0">
                  <a:pos x="34" y="186"/>
                </a:cxn>
                <a:cxn ang="0">
                  <a:pos x="20" y="121"/>
                </a:cxn>
                <a:cxn ang="0">
                  <a:pos x="8" y="67"/>
                </a:cxn>
                <a:cxn ang="0">
                  <a:pos x="8" y="67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8" y="8"/>
                </a:cxn>
                <a:cxn ang="0">
                  <a:pos x="14" y="16"/>
                </a:cxn>
                <a:cxn ang="0">
                  <a:pos x="20" y="24"/>
                </a:cxn>
                <a:cxn ang="0">
                  <a:pos x="20" y="24"/>
                </a:cxn>
                <a:cxn ang="0">
                  <a:pos x="48" y="49"/>
                </a:cxn>
                <a:cxn ang="0">
                  <a:pos x="71" y="71"/>
                </a:cxn>
                <a:cxn ang="0">
                  <a:pos x="71" y="71"/>
                </a:cxn>
                <a:cxn ang="0">
                  <a:pos x="75" y="73"/>
                </a:cxn>
                <a:cxn ang="0">
                  <a:pos x="81" y="73"/>
                </a:cxn>
                <a:cxn ang="0">
                  <a:pos x="85" y="71"/>
                </a:cxn>
                <a:cxn ang="0">
                  <a:pos x="89" y="67"/>
                </a:cxn>
                <a:cxn ang="0">
                  <a:pos x="89" y="67"/>
                </a:cxn>
                <a:cxn ang="0">
                  <a:pos x="117" y="34"/>
                </a:cxn>
                <a:cxn ang="0">
                  <a:pos x="117" y="34"/>
                </a:cxn>
                <a:cxn ang="0">
                  <a:pos x="119" y="40"/>
                </a:cxn>
                <a:cxn ang="0">
                  <a:pos x="119" y="44"/>
                </a:cxn>
                <a:cxn ang="0">
                  <a:pos x="123" y="46"/>
                </a:cxn>
                <a:cxn ang="0">
                  <a:pos x="123" y="46"/>
                </a:cxn>
                <a:cxn ang="0">
                  <a:pos x="125" y="61"/>
                </a:cxn>
                <a:cxn ang="0">
                  <a:pos x="127" y="95"/>
                </a:cxn>
                <a:cxn ang="0">
                  <a:pos x="131" y="156"/>
                </a:cxn>
                <a:cxn ang="0">
                  <a:pos x="131" y="156"/>
                </a:cxn>
                <a:cxn ang="0">
                  <a:pos x="123" y="271"/>
                </a:cxn>
                <a:cxn ang="0">
                  <a:pos x="121" y="347"/>
                </a:cxn>
                <a:cxn ang="0">
                  <a:pos x="119" y="392"/>
                </a:cxn>
                <a:cxn ang="0">
                  <a:pos x="119" y="392"/>
                </a:cxn>
                <a:cxn ang="0">
                  <a:pos x="121" y="440"/>
                </a:cxn>
                <a:cxn ang="0">
                  <a:pos x="125" y="469"/>
                </a:cxn>
                <a:cxn ang="0">
                  <a:pos x="125" y="469"/>
                </a:cxn>
              </a:cxnLst>
              <a:rect l="0" t="0" r="r" b="b"/>
              <a:pathLst>
                <a:path w="131" h="469">
                  <a:moveTo>
                    <a:pt x="125" y="469"/>
                  </a:moveTo>
                  <a:lnTo>
                    <a:pt x="125" y="469"/>
                  </a:lnTo>
                  <a:lnTo>
                    <a:pt x="111" y="469"/>
                  </a:lnTo>
                  <a:lnTo>
                    <a:pt x="101" y="467"/>
                  </a:lnTo>
                  <a:lnTo>
                    <a:pt x="93" y="463"/>
                  </a:lnTo>
                  <a:lnTo>
                    <a:pt x="93" y="463"/>
                  </a:lnTo>
                  <a:lnTo>
                    <a:pt x="87" y="459"/>
                  </a:lnTo>
                  <a:lnTo>
                    <a:pt x="81" y="457"/>
                  </a:lnTo>
                  <a:lnTo>
                    <a:pt x="75" y="457"/>
                  </a:lnTo>
                  <a:lnTo>
                    <a:pt x="67" y="457"/>
                  </a:lnTo>
                  <a:lnTo>
                    <a:pt x="67" y="457"/>
                  </a:lnTo>
                  <a:lnTo>
                    <a:pt x="56" y="455"/>
                  </a:lnTo>
                  <a:lnTo>
                    <a:pt x="52" y="453"/>
                  </a:lnTo>
                  <a:lnTo>
                    <a:pt x="52" y="453"/>
                  </a:lnTo>
                  <a:lnTo>
                    <a:pt x="54" y="448"/>
                  </a:lnTo>
                  <a:lnTo>
                    <a:pt x="59" y="430"/>
                  </a:lnTo>
                  <a:lnTo>
                    <a:pt x="61" y="416"/>
                  </a:lnTo>
                  <a:lnTo>
                    <a:pt x="61" y="398"/>
                  </a:lnTo>
                  <a:lnTo>
                    <a:pt x="61" y="376"/>
                  </a:lnTo>
                  <a:lnTo>
                    <a:pt x="59" y="352"/>
                  </a:lnTo>
                  <a:lnTo>
                    <a:pt x="59" y="352"/>
                  </a:lnTo>
                  <a:lnTo>
                    <a:pt x="48" y="255"/>
                  </a:lnTo>
                  <a:lnTo>
                    <a:pt x="40" y="216"/>
                  </a:lnTo>
                  <a:lnTo>
                    <a:pt x="34" y="186"/>
                  </a:lnTo>
                  <a:lnTo>
                    <a:pt x="34" y="186"/>
                  </a:lnTo>
                  <a:lnTo>
                    <a:pt x="20" y="121"/>
                  </a:lnTo>
                  <a:lnTo>
                    <a:pt x="8" y="67"/>
                  </a:lnTo>
                  <a:lnTo>
                    <a:pt x="8" y="67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8"/>
                  </a:lnTo>
                  <a:lnTo>
                    <a:pt x="14" y="1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48" y="4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5" y="73"/>
                  </a:lnTo>
                  <a:lnTo>
                    <a:pt x="81" y="73"/>
                  </a:lnTo>
                  <a:lnTo>
                    <a:pt x="85" y="71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5" y="61"/>
                  </a:lnTo>
                  <a:lnTo>
                    <a:pt x="127" y="95"/>
                  </a:lnTo>
                  <a:lnTo>
                    <a:pt x="131" y="156"/>
                  </a:lnTo>
                  <a:lnTo>
                    <a:pt x="131" y="156"/>
                  </a:lnTo>
                  <a:lnTo>
                    <a:pt x="123" y="271"/>
                  </a:lnTo>
                  <a:lnTo>
                    <a:pt x="121" y="347"/>
                  </a:lnTo>
                  <a:lnTo>
                    <a:pt x="119" y="392"/>
                  </a:lnTo>
                  <a:lnTo>
                    <a:pt x="119" y="392"/>
                  </a:lnTo>
                  <a:lnTo>
                    <a:pt x="121" y="440"/>
                  </a:lnTo>
                  <a:lnTo>
                    <a:pt x="125" y="469"/>
                  </a:lnTo>
                  <a:lnTo>
                    <a:pt x="125" y="469"/>
                  </a:lnTo>
                  <a:close/>
                </a:path>
              </a:pathLst>
            </a:custGeom>
            <a:solidFill>
              <a:srgbClr val="2F1E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00"/>
            <p:cNvSpPr>
              <a:spLocks/>
            </p:cNvSpPr>
            <p:nvPr/>
          </p:nvSpPr>
          <p:spPr bwMode="auto">
            <a:xfrm>
              <a:off x="7072349" y="3373145"/>
              <a:ext cx="33981" cy="62299"/>
            </a:xfrm>
            <a:custGeom>
              <a:avLst/>
              <a:gdLst/>
              <a:ahLst/>
              <a:cxnLst>
                <a:cxn ang="0">
                  <a:pos x="24" y="42"/>
                </a:cxn>
                <a:cxn ang="0">
                  <a:pos x="24" y="42"/>
                </a:cxn>
                <a:cxn ang="0">
                  <a:pos x="16" y="22"/>
                </a:cxn>
                <a:cxn ang="0">
                  <a:pos x="16" y="22"/>
                </a:cxn>
                <a:cxn ang="0">
                  <a:pos x="16" y="22"/>
                </a:cxn>
                <a:cxn ang="0">
                  <a:pos x="8" y="6"/>
                </a:cxn>
                <a:cxn ang="0">
                  <a:pos x="6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6" y="8"/>
                </a:cxn>
                <a:cxn ang="0">
                  <a:pos x="14" y="22"/>
                </a:cxn>
                <a:cxn ang="0">
                  <a:pos x="14" y="22"/>
                </a:cxn>
                <a:cxn ang="0">
                  <a:pos x="14" y="22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4" y="42"/>
                </a:cxn>
                <a:cxn ang="0">
                  <a:pos x="24" y="42"/>
                </a:cxn>
              </a:cxnLst>
              <a:rect l="0" t="0" r="r" b="b"/>
              <a:pathLst>
                <a:path w="24" h="44">
                  <a:moveTo>
                    <a:pt x="24" y="42"/>
                  </a:moveTo>
                  <a:lnTo>
                    <a:pt x="24" y="4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8" y="6"/>
                  </a:lnTo>
                  <a:lnTo>
                    <a:pt x="6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4"/>
                  </a:lnTo>
                  <a:lnTo>
                    <a:pt x="6" y="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42"/>
                  </a:lnTo>
                  <a:lnTo>
                    <a:pt x="24" y="42"/>
                  </a:ln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01"/>
            <p:cNvSpPr>
              <a:spLocks/>
            </p:cNvSpPr>
            <p:nvPr/>
          </p:nvSpPr>
          <p:spPr bwMode="auto">
            <a:xfrm>
              <a:off x="7103499" y="3387304"/>
              <a:ext cx="22654" cy="4530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4" y="0"/>
                </a:cxn>
                <a:cxn ang="0">
                  <a:pos x="0" y="30"/>
                </a:cxn>
                <a:cxn ang="0">
                  <a:pos x="2" y="32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6" h="32">
                  <a:moveTo>
                    <a:pt x="16" y="0"/>
                  </a:moveTo>
                  <a:lnTo>
                    <a:pt x="14" y="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02"/>
            <p:cNvSpPr>
              <a:spLocks/>
            </p:cNvSpPr>
            <p:nvPr/>
          </p:nvSpPr>
          <p:spPr bwMode="auto">
            <a:xfrm>
              <a:off x="6954831" y="3367481"/>
              <a:ext cx="77875" cy="50972"/>
            </a:xfrm>
            <a:custGeom>
              <a:avLst/>
              <a:gdLst/>
              <a:ahLst/>
              <a:cxnLst>
                <a:cxn ang="0">
                  <a:pos x="18" y="32"/>
                </a:cxn>
                <a:cxn ang="0">
                  <a:pos x="18" y="32"/>
                </a:cxn>
                <a:cxn ang="0">
                  <a:pos x="20" y="28"/>
                </a:cxn>
                <a:cxn ang="0">
                  <a:pos x="24" y="24"/>
                </a:cxn>
                <a:cxn ang="0">
                  <a:pos x="34" y="14"/>
                </a:cxn>
                <a:cxn ang="0">
                  <a:pos x="46" y="6"/>
                </a:cxn>
                <a:cxn ang="0">
                  <a:pos x="53" y="4"/>
                </a:cxn>
                <a:cxn ang="0">
                  <a:pos x="53" y="4"/>
                </a:cxn>
                <a:cxn ang="0">
                  <a:pos x="53" y="4"/>
                </a:cxn>
                <a:cxn ang="0">
                  <a:pos x="55" y="4"/>
                </a:cxn>
                <a:cxn ang="0">
                  <a:pos x="55" y="4"/>
                </a:cxn>
                <a:cxn ang="0">
                  <a:pos x="55" y="0"/>
                </a:cxn>
                <a:cxn ang="0">
                  <a:pos x="55" y="0"/>
                </a:cxn>
                <a:cxn ang="0">
                  <a:pos x="53" y="0"/>
                </a:cxn>
                <a:cxn ang="0">
                  <a:pos x="53" y="0"/>
                </a:cxn>
                <a:cxn ang="0">
                  <a:pos x="53" y="0"/>
                </a:cxn>
                <a:cxn ang="0">
                  <a:pos x="46" y="4"/>
                </a:cxn>
                <a:cxn ang="0">
                  <a:pos x="34" y="10"/>
                </a:cxn>
                <a:cxn ang="0">
                  <a:pos x="24" y="20"/>
                </a:cxn>
                <a:cxn ang="0">
                  <a:pos x="18" y="30"/>
                </a:cxn>
                <a:cxn ang="0">
                  <a:pos x="18" y="3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8" y="36"/>
                </a:cxn>
                <a:cxn ang="0">
                  <a:pos x="18" y="32"/>
                </a:cxn>
                <a:cxn ang="0">
                  <a:pos x="18" y="32"/>
                </a:cxn>
              </a:cxnLst>
              <a:rect l="0" t="0" r="r" b="b"/>
              <a:pathLst>
                <a:path w="55" h="36">
                  <a:moveTo>
                    <a:pt x="18" y="32"/>
                  </a:moveTo>
                  <a:lnTo>
                    <a:pt x="18" y="32"/>
                  </a:lnTo>
                  <a:lnTo>
                    <a:pt x="20" y="28"/>
                  </a:lnTo>
                  <a:lnTo>
                    <a:pt x="24" y="24"/>
                  </a:lnTo>
                  <a:lnTo>
                    <a:pt x="34" y="14"/>
                  </a:lnTo>
                  <a:lnTo>
                    <a:pt x="46" y="6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46" y="4"/>
                  </a:lnTo>
                  <a:lnTo>
                    <a:pt x="34" y="10"/>
                  </a:lnTo>
                  <a:lnTo>
                    <a:pt x="24" y="2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8" y="36"/>
                  </a:lnTo>
                  <a:lnTo>
                    <a:pt x="18" y="32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03"/>
            <p:cNvSpPr>
              <a:spLocks/>
            </p:cNvSpPr>
            <p:nvPr/>
          </p:nvSpPr>
          <p:spPr bwMode="auto">
            <a:xfrm>
              <a:off x="6889700" y="3898441"/>
              <a:ext cx="67963" cy="94865"/>
            </a:xfrm>
            <a:custGeom>
              <a:avLst/>
              <a:gdLst/>
              <a:ahLst/>
              <a:cxnLst>
                <a:cxn ang="0">
                  <a:pos x="20" y="6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2" y="61"/>
                </a:cxn>
                <a:cxn ang="0">
                  <a:pos x="8" y="43"/>
                </a:cxn>
                <a:cxn ang="0">
                  <a:pos x="20" y="21"/>
                </a:cxn>
                <a:cxn ang="0">
                  <a:pos x="28" y="12"/>
                </a:cxn>
                <a:cxn ang="0">
                  <a:pos x="36" y="2"/>
                </a:cxn>
                <a:cxn ang="0">
                  <a:pos x="36" y="2"/>
                </a:cxn>
                <a:cxn ang="0">
                  <a:pos x="40" y="0"/>
                </a:cxn>
                <a:cxn ang="0">
                  <a:pos x="44" y="0"/>
                </a:cxn>
                <a:cxn ang="0">
                  <a:pos x="48" y="2"/>
                </a:cxn>
                <a:cxn ang="0">
                  <a:pos x="48" y="2"/>
                </a:cxn>
                <a:cxn ang="0">
                  <a:pos x="42" y="8"/>
                </a:cxn>
                <a:cxn ang="0">
                  <a:pos x="34" y="23"/>
                </a:cxn>
                <a:cxn ang="0">
                  <a:pos x="24" y="45"/>
                </a:cxn>
                <a:cxn ang="0">
                  <a:pos x="22" y="55"/>
                </a:cxn>
                <a:cxn ang="0">
                  <a:pos x="20" y="65"/>
                </a:cxn>
                <a:cxn ang="0">
                  <a:pos x="20" y="65"/>
                </a:cxn>
              </a:cxnLst>
              <a:rect l="0" t="0" r="r" b="b"/>
              <a:pathLst>
                <a:path w="48" h="67">
                  <a:moveTo>
                    <a:pt x="20" y="6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2" y="61"/>
                  </a:lnTo>
                  <a:lnTo>
                    <a:pt x="8" y="43"/>
                  </a:lnTo>
                  <a:lnTo>
                    <a:pt x="20" y="21"/>
                  </a:lnTo>
                  <a:lnTo>
                    <a:pt x="28" y="1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2" y="8"/>
                  </a:lnTo>
                  <a:lnTo>
                    <a:pt x="34" y="23"/>
                  </a:lnTo>
                  <a:lnTo>
                    <a:pt x="24" y="45"/>
                  </a:lnTo>
                  <a:lnTo>
                    <a:pt x="22" y="55"/>
                  </a:lnTo>
                  <a:lnTo>
                    <a:pt x="20" y="65"/>
                  </a:lnTo>
                  <a:lnTo>
                    <a:pt x="20" y="65"/>
                  </a:lnTo>
                  <a:close/>
                </a:path>
              </a:pathLst>
            </a:custGeom>
            <a:solidFill>
              <a:srgbClr val="2F1E0B"/>
            </a:solidFill>
            <a:ln w="4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8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36263" y="1551621"/>
            <a:ext cx="3779757" cy="4170683"/>
            <a:chOff x="1636263" y="1551621"/>
            <a:chExt cx="3779757" cy="417068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6263" y="1551621"/>
              <a:ext cx="3779757" cy="417068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18961" y="2192646"/>
              <a:ext cx="1407180" cy="120032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PART</a:t>
              </a:r>
            </a:p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02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905500" y="2069535"/>
            <a:ext cx="469872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颁奖典礼</a:t>
            </a:r>
          </a:p>
        </p:txBody>
      </p:sp>
      <p:sp>
        <p:nvSpPr>
          <p:cNvPr id="2" name="矩形 1"/>
          <p:cNvSpPr/>
          <p:nvPr/>
        </p:nvSpPr>
        <p:spPr>
          <a:xfrm>
            <a:off x="5777260" y="3636962"/>
            <a:ext cx="5093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新起点、新希望。站在</a:t>
            </a:r>
            <a:r>
              <a:rPr lang="en-US" altLang="zh-CN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20XX</a:t>
            </a: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年的起点，我们将继承和发扬过去工作中存在的优点，汲取经验，摒弃不足，满怀信心，以更清醒的头脑、更旺盛的斗志、更奋发的姿态和更充沛的干劲，向我们的既定目标进发！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231002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82378" y="4428551"/>
            <a:ext cx="5827237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最佳团队奖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16400" y="885251"/>
            <a:ext cx="3759200" cy="3403600"/>
            <a:chOff x="4216400" y="885251"/>
            <a:chExt cx="3759200" cy="3403600"/>
          </a:xfrm>
        </p:grpSpPr>
        <p:grpSp>
          <p:nvGrpSpPr>
            <p:cNvPr id="6" name="组合 5"/>
            <p:cNvGrpSpPr/>
            <p:nvPr/>
          </p:nvGrpSpPr>
          <p:grpSpPr>
            <a:xfrm>
              <a:off x="4394200" y="885251"/>
              <a:ext cx="3403600" cy="3403600"/>
              <a:chOff x="6529135" y="1459631"/>
              <a:chExt cx="4331370" cy="4331370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26195" y="1710791"/>
                <a:ext cx="3937251" cy="3829050"/>
              </a:xfrm>
              <a:prstGeom prst="rect">
                <a:avLst/>
              </a:prstGeom>
            </p:spPr>
          </p:pic>
          <p:sp>
            <p:nvSpPr>
              <p:cNvPr id="5" name="椭圆 4"/>
              <p:cNvSpPr/>
              <p:nvPr/>
            </p:nvSpPr>
            <p:spPr>
              <a:xfrm>
                <a:off x="6529135" y="1459631"/>
                <a:ext cx="4331370" cy="4331370"/>
              </a:xfrm>
              <a:prstGeom prst="ellipse">
                <a:avLst/>
              </a:prstGeom>
              <a:gradFill flip="none" rotWithShape="1">
                <a:gsLst>
                  <a:gs pos="59306">
                    <a:srgbClr val="000000">
                      <a:alpha val="0"/>
                    </a:srgbClr>
                  </a:gs>
                  <a:gs pos="0">
                    <a:schemeClr val="tx1">
                      <a:alpha val="76000"/>
                    </a:schemeClr>
                  </a:gs>
                  <a:gs pos="32000">
                    <a:schemeClr val="tx1">
                      <a:alpha val="55000"/>
                    </a:schemeClr>
                  </a:gs>
                  <a:gs pos="82890">
                    <a:srgbClr val="000000">
                      <a:alpha val="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216400" y="1197689"/>
              <a:ext cx="3759200" cy="2804124"/>
              <a:chOff x="9534701" y="4400909"/>
              <a:chExt cx="2746200" cy="204849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55401" y="4400909"/>
                <a:ext cx="1704800" cy="204849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34701" y="5471499"/>
                <a:ext cx="813831" cy="97790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67070" y="5471499"/>
                <a:ext cx="813831" cy="977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315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235700" y="1574800"/>
            <a:ext cx="4940300" cy="4330700"/>
            <a:chOff x="6235700" y="1574800"/>
            <a:chExt cx="4940300" cy="4330700"/>
          </a:xfrm>
        </p:grpSpPr>
        <p:sp>
          <p:nvSpPr>
            <p:cNvPr id="2" name="圆角矩形 1"/>
            <p:cNvSpPr/>
            <p:nvPr/>
          </p:nvSpPr>
          <p:spPr>
            <a:xfrm>
              <a:off x="6235700" y="1574800"/>
              <a:ext cx="4940300" cy="4330700"/>
            </a:xfrm>
            <a:prstGeom prst="roundRect">
              <a:avLst>
                <a:gd name="adj" fmla="val 7869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  <a:alpha val="60000"/>
                  </a:schemeClr>
                </a:gs>
                <a:gs pos="100000">
                  <a:schemeClr val="tx1">
                    <a:lumMod val="65000"/>
                    <a:lumOff val="35000"/>
                    <a:alpha val="33000"/>
                  </a:schemeClr>
                </a:gs>
                <a:gs pos="55000">
                  <a:schemeClr val="tx1">
                    <a:lumMod val="75000"/>
                    <a:lumOff val="25000"/>
                    <a:alpha val="46000"/>
                  </a:schemeClr>
                </a:gs>
              </a:gsLst>
              <a:lin ang="2700000" scaled="1"/>
            </a:gradFill>
            <a:ln w="31750">
              <a:gradFill>
                <a:gsLst>
                  <a:gs pos="0">
                    <a:srgbClr val="FDE98C"/>
                  </a:gs>
                  <a:gs pos="55000">
                    <a:srgbClr val="C1792B"/>
                  </a:gs>
                  <a:gs pos="100000">
                    <a:srgbClr val="E9A95D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6436420" y="1787628"/>
              <a:ext cx="4538860" cy="397031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具备大局意识、服务意识和协调意识的团队才是优秀的团队。他们具有较高的团队精神，相互团结，相互支持，相互帮助，团队成员之间配合默契，依靠团队集体的力量，出色地完成各项工作要求和生产指标</a:t>
              </a:r>
            </a:p>
          </p:txBody>
        </p:sp>
      </p:grp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209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82378" y="4428551"/>
            <a:ext cx="5827236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最佳敬业奖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16400" y="885251"/>
            <a:ext cx="3759200" cy="3403600"/>
            <a:chOff x="4216400" y="885251"/>
            <a:chExt cx="3759200" cy="3403600"/>
          </a:xfrm>
        </p:grpSpPr>
        <p:grpSp>
          <p:nvGrpSpPr>
            <p:cNvPr id="6" name="组合 5"/>
            <p:cNvGrpSpPr/>
            <p:nvPr/>
          </p:nvGrpSpPr>
          <p:grpSpPr>
            <a:xfrm>
              <a:off x="4394200" y="885251"/>
              <a:ext cx="3403600" cy="3403600"/>
              <a:chOff x="6529135" y="1459631"/>
              <a:chExt cx="4331370" cy="4331370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26195" y="1710791"/>
                <a:ext cx="3937251" cy="3829050"/>
              </a:xfrm>
              <a:prstGeom prst="rect">
                <a:avLst/>
              </a:prstGeom>
            </p:spPr>
          </p:pic>
          <p:sp>
            <p:nvSpPr>
              <p:cNvPr id="5" name="椭圆 4"/>
              <p:cNvSpPr/>
              <p:nvPr/>
            </p:nvSpPr>
            <p:spPr>
              <a:xfrm>
                <a:off x="6529135" y="1459631"/>
                <a:ext cx="4331370" cy="4331370"/>
              </a:xfrm>
              <a:prstGeom prst="ellipse">
                <a:avLst/>
              </a:prstGeom>
              <a:gradFill flip="none" rotWithShape="1">
                <a:gsLst>
                  <a:gs pos="59306">
                    <a:srgbClr val="000000">
                      <a:alpha val="0"/>
                    </a:srgbClr>
                  </a:gs>
                  <a:gs pos="0">
                    <a:schemeClr val="tx1">
                      <a:alpha val="76000"/>
                    </a:schemeClr>
                  </a:gs>
                  <a:gs pos="32000">
                    <a:schemeClr val="tx1">
                      <a:alpha val="55000"/>
                    </a:schemeClr>
                  </a:gs>
                  <a:gs pos="82890">
                    <a:srgbClr val="000000">
                      <a:alpha val="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216400" y="1197689"/>
              <a:ext cx="3759200" cy="2804124"/>
              <a:chOff x="9534701" y="4400909"/>
              <a:chExt cx="2746200" cy="204849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55401" y="4400909"/>
                <a:ext cx="1704800" cy="204849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34701" y="5471499"/>
                <a:ext cx="813831" cy="97790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67070" y="5471499"/>
                <a:ext cx="813831" cy="977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630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235700" y="1574800"/>
            <a:ext cx="4940300" cy="4330700"/>
            <a:chOff x="6235700" y="1574800"/>
            <a:chExt cx="4940300" cy="4330700"/>
          </a:xfrm>
        </p:grpSpPr>
        <p:sp>
          <p:nvSpPr>
            <p:cNvPr id="2" name="圆角矩形 1"/>
            <p:cNvSpPr/>
            <p:nvPr/>
          </p:nvSpPr>
          <p:spPr>
            <a:xfrm>
              <a:off x="6235700" y="1574800"/>
              <a:ext cx="4940300" cy="4330700"/>
            </a:xfrm>
            <a:prstGeom prst="roundRect">
              <a:avLst>
                <a:gd name="adj" fmla="val 7869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  <a:alpha val="60000"/>
                  </a:schemeClr>
                </a:gs>
                <a:gs pos="100000">
                  <a:schemeClr val="tx1">
                    <a:lumMod val="65000"/>
                    <a:lumOff val="35000"/>
                    <a:alpha val="33000"/>
                  </a:schemeClr>
                </a:gs>
                <a:gs pos="55000">
                  <a:schemeClr val="tx1">
                    <a:lumMod val="75000"/>
                    <a:lumOff val="25000"/>
                    <a:alpha val="46000"/>
                  </a:schemeClr>
                </a:gs>
              </a:gsLst>
              <a:lin ang="2700000" scaled="1"/>
            </a:gradFill>
            <a:ln w="31750">
              <a:gradFill>
                <a:gsLst>
                  <a:gs pos="0">
                    <a:srgbClr val="FDE98C"/>
                  </a:gs>
                  <a:gs pos="55000">
                    <a:srgbClr val="C1792B"/>
                  </a:gs>
                  <a:gs pos="100000">
                    <a:srgbClr val="E9A95D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6436420" y="1787628"/>
              <a:ext cx="4538860" cy="39050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  </a: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520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182378" y="4428551"/>
            <a:ext cx="5827236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最佳奉献奖</a:t>
            </a:r>
            <a:endParaRPr lang="en-US" altLang="zh-CN" sz="88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16400" y="885251"/>
            <a:ext cx="3759200" cy="3403600"/>
            <a:chOff x="4216400" y="885251"/>
            <a:chExt cx="3759200" cy="3403600"/>
          </a:xfrm>
        </p:grpSpPr>
        <p:grpSp>
          <p:nvGrpSpPr>
            <p:cNvPr id="6" name="组合 5"/>
            <p:cNvGrpSpPr/>
            <p:nvPr/>
          </p:nvGrpSpPr>
          <p:grpSpPr>
            <a:xfrm>
              <a:off x="4394200" y="885251"/>
              <a:ext cx="3403600" cy="3403600"/>
              <a:chOff x="6529135" y="1459631"/>
              <a:chExt cx="4331370" cy="4331370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26195" y="1710791"/>
                <a:ext cx="3937251" cy="3829050"/>
              </a:xfrm>
              <a:prstGeom prst="rect">
                <a:avLst/>
              </a:prstGeom>
            </p:spPr>
          </p:pic>
          <p:sp>
            <p:nvSpPr>
              <p:cNvPr id="5" name="椭圆 4"/>
              <p:cNvSpPr/>
              <p:nvPr/>
            </p:nvSpPr>
            <p:spPr>
              <a:xfrm>
                <a:off x="6529135" y="1459631"/>
                <a:ext cx="4331370" cy="4331370"/>
              </a:xfrm>
              <a:prstGeom prst="ellipse">
                <a:avLst/>
              </a:prstGeom>
              <a:gradFill flip="none" rotWithShape="1">
                <a:gsLst>
                  <a:gs pos="59306">
                    <a:srgbClr val="000000">
                      <a:alpha val="0"/>
                    </a:srgbClr>
                  </a:gs>
                  <a:gs pos="0">
                    <a:schemeClr val="tx1">
                      <a:alpha val="76000"/>
                    </a:schemeClr>
                  </a:gs>
                  <a:gs pos="32000">
                    <a:schemeClr val="tx1">
                      <a:alpha val="55000"/>
                    </a:schemeClr>
                  </a:gs>
                  <a:gs pos="82890">
                    <a:srgbClr val="000000">
                      <a:alpha val="0"/>
                    </a:srgbClr>
                  </a:gs>
                  <a:gs pos="100000">
                    <a:schemeClr val="tx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216400" y="1197689"/>
              <a:ext cx="3759200" cy="2804124"/>
              <a:chOff x="9534701" y="4400909"/>
              <a:chExt cx="2746200" cy="204849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55401" y="4400909"/>
                <a:ext cx="1704800" cy="204849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34701" y="5471499"/>
                <a:ext cx="813831" cy="97790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67070" y="5471499"/>
                <a:ext cx="813831" cy="977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9765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235700" y="1574800"/>
            <a:ext cx="4940300" cy="4330700"/>
            <a:chOff x="6235700" y="1574800"/>
            <a:chExt cx="4940300" cy="4330700"/>
          </a:xfrm>
        </p:grpSpPr>
        <p:sp>
          <p:nvSpPr>
            <p:cNvPr id="2" name="圆角矩形 1"/>
            <p:cNvSpPr/>
            <p:nvPr/>
          </p:nvSpPr>
          <p:spPr>
            <a:xfrm>
              <a:off x="6235700" y="1574800"/>
              <a:ext cx="4940300" cy="4330700"/>
            </a:xfrm>
            <a:prstGeom prst="roundRect">
              <a:avLst>
                <a:gd name="adj" fmla="val 7869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  <a:alpha val="60000"/>
                  </a:schemeClr>
                </a:gs>
                <a:gs pos="100000">
                  <a:schemeClr val="tx1">
                    <a:lumMod val="65000"/>
                    <a:lumOff val="35000"/>
                    <a:alpha val="33000"/>
                  </a:schemeClr>
                </a:gs>
                <a:gs pos="55000">
                  <a:schemeClr val="tx1">
                    <a:lumMod val="75000"/>
                    <a:lumOff val="25000"/>
                    <a:alpha val="46000"/>
                  </a:schemeClr>
                </a:gs>
              </a:gsLst>
              <a:lin ang="2700000" scaled="1"/>
            </a:gradFill>
            <a:ln w="31750">
              <a:gradFill>
                <a:gsLst>
                  <a:gs pos="0">
                    <a:srgbClr val="FDE98C"/>
                  </a:gs>
                  <a:gs pos="55000">
                    <a:srgbClr val="C1792B"/>
                  </a:gs>
                  <a:gs pos="100000">
                    <a:srgbClr val="E9A95D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6436420" y="1787628"/>
              <a:ext cx="4538860" cy="39050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gradFill flip="none" rotWithShape="1">
                    <a:gsLst>
                      <a:gs pos="0">
                        <a:srgbClr val="C1792B"/>
                      </a:gs>
                      <a:gs pos="100000">
                        <a:srgbClr val="F0C047"/>
                      </a:gs>
                      <a:gs pos="38000">
                        <a:srgbClr val="FDE98C"/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在公司大家庭中，有无私奉献的职能同仁，有默默耕耘的生产能手，敢于创新的技术人才，兢兢业业的工程尖兵。他们没有豪言壮语，没有丰功伟绩，但他们用行动，告诉了我们什么是主人翁精神，任劳任怨，不计得失</a:t>
              </a: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3792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36263" y="1551621"/>
            <a:ext cx="3779757" cy="4170683"/>
            <a:chOff x="1636263" y="1551621"/>
            <a:chExt cx="3779757" cy="417068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6263" y="1551621"/>
              <a:ext cx="3779757" cy="417068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18961" y="2192646"/>
              <a:ext cx="1407180" cy="120032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PART</a:t>
              </a:r>
            </a:p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03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905500" y="2069535"/>
            <a:ext cx="469872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节目表演</a:t>
            </a:r>
          </a:p>
        </p:txBody>
      </p:sp>
      <p:sp>
        <p:nvSpPr>
          <p:cNvPr id="2" name="矩形 1"/>
          <p:cNvSpPr/>
          <p:nvPr/>
        </p:nvSpPr>
        <p:spPr>
          <a:xfrm>
            <a:off x="5777260" y="3636962"/>
            <a:ext cx="5093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新起点、新希望。站在</a:t>
            </a:r>
            <a:r>
              <a:rPr lang="en-US" altLang="zh-CN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20XX</a:t>
            </a: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年的起点，我们将继承和发扬过去工作中存在的优点，汲取经验，摒弃不足，满怀信心，以更清醒的头脑、更旺盛的斗志、更奋发的姿态和更充沛的干劲，向我们的既定目标进发！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49152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flipV="1">
            <a:off x="3278628" y="2972930"/>
            <a:ext cx="674364" cy="1443477"/>
            <a:chOff x="1211900" y="2115662"/>
            <a:chExt cx="220763" cy="472544"/>
          </a:xfrm>
        </p:grpSpPr>
        <p:sp>
          <p:nvSpPr>
            <p:cNvPr id="6" name="矩形 5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V="1">
              <a:off x="1211978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flipV="1">
            <a:off x="4108322" y="2261544"/>
            <a:ext cx="674364" cy="2882651"/>
            <a:chOff x="1439447" y="1880094"/>
            <a:chExt cx="220763" cy="943680"/>
          </a:xfrm>
        </p:grpSpPr>
        <p:sp>
          <p:nvSpPr>
            <p:cNvPr id="9" name="矩形 8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flipV="1">
            <a:off x="4938016" y="2801080"/>
            <a:ext cx="674364" cy="1782864"/>
            <a:chOff x="1670835" y="2060110"/>
            <a:chExt cx="220763" cy="583648"/>
          </a:xfrm>
        </p:grpSpPr>
        <p:sp>
          <p:nvSpPr>
            <p:cNvPr id="12" name="矩形 11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V="1">
            <a:off x="5767710" y="1931430"/>
            <a:ext cx="674364" cy="3542563"/>
            <a:chOff x="1903043" y="1772078"/>
            <a:chExt cx="220763" cy="1159712"/>
          </a:xfrm>
        </p:grpSpPr>
        <p:sp>
          <p:nvSpPr>
            <p:cNvPr id="15" name="矩形 14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V="1">
            <a:off x="6597404" y="2371513"/>
            <a:ext cx="674364" cy="2662713"/>
            <a:chOff x="2131820" y="1916094"/>
            <a:chExt cx="220763" cy="871680"/>
          </a:xfrm>
        </p:grpSpPr>
        <p:sp>
          <p:nvSpPr>
            <p:cNvPr id="18" name="矩形 17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V="1">
            <a:off x="7427098" y="2257812"/>
            <a:ext cx="674364" cy="2882651"/>
            <a:chOff x="2360615" y="1880094"/>
            <a:chExt cx="220763" cy="943680"/>
          </a:xfrm>
        </p:grpSpPr>
        <p:sp>
          <p:nvSpPr>
            <p:cNvPr id="21" name="矩形 20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V="1">
            <a:off x="8256791" y="2810356"/>
            <a:ext cx="674364" cy="1782864"/>
            <a:chOff x="2590196" y="2060110"/>
            <a:chExt cx="220763" cy="583648"/>
          </a:xfrm>
        </p:grpSpPr>
        <p:sp>
          <p:nvSpPr>
            <p:cNvPr id="24" name="矩形 23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12798255" y="2830610"/>
            <a:ext cx="674364" cy="1443470"/>
            <a:chOff x="2818973" y="2115663"/>
            <a:chExt cx="220763" cy="472542"/>
          </a:xfrm>
        </p:grpSpPr>
        <p:sp>
          <p:nvSpPr>
            <p:cNvPr id="27" name="矩形 26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29" name="quaver_186391"/>
          <p:cNvSpPr>
            <a:spLocks noChangeAspect="1"/>
          </p:cNvSpPr>
          <p:nvPr/>
        </p:nvSpPr>
        <p:spPr bwMode="auto">
          <a:xfrm>
            <a:off x="10357957" y="3080670"/>
            <a:ext cx="506510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049" h="606722">
                <a:moveTo>
                  <a:pt x="504049" y="155809"/>
                </a:moveTo>
                <a:lnTo>
                  <a:pt x="504049" y="436630"/>
                </a:lnTo>
                <a:cubicBezTo>
                  <a:pt x="504049" y="479642"/>
                  <a:pt x="457498" y="514478"/>
                  <a:pt x="400088" y="514478"/>
                </a:cubicBezTo>
                <a:cubicBezTo>
                  <a:pt x="342590" y="514478"/>
                  <a:pt x="296039" y="479642"/>
                  <a:pt x="296039" y="436630"/>
                </a:cubicBezTo>
                <a:cubicBezTo>
                  <a:pt x="296039" y="393618"/>
                  <a:pt x="342590" y="358782"/>
                  <a:pt x="400088" y="358782"/>
                </a:cubicBezTo>
                <a:cubicBezTo>
                  <a:pt x="424654" y="358782"/>
                  <a:pt x="447262" y="365181"/>
                  <a:pt x="465064" y="375845"/>
                </a:cubicBezTo>
                <a:lnTo>
                  <a:pt x="465064" y="220860"/>
                </a:lnTo>
                <a:lnTo>
                  <a:pt x="207921" y="296842"/>
                </a:lnTo>
                <a:lnTo>
                  <a:pt x="207921" y="528786"/>
                </a:lnTo>
                <a:cubicBezTo>
                  <a:pt x="207921" y="571797"/>
                  <a:pt x="161370" y="606722"/>
                  <a:pt x="103961" y="606722"/>
                </a:cubicBezTo>
                <a:cubicBezTo>
                  <a:pt x="46551" y="606722"/>
                  <a:pt x="0" y="571797"/>
                  <a:pt x="0" y="528786"/>
                </a:cubicBezTo>
                <a:cubicBezTo>
                  <a:pt x="0" y="485774"/>
                  <a:pt x="46551" y="450938"/>
                  <a:pt x="103961" y="450938"/>
                </a:cubicBezTo>
                <a:cubicBezTo>
                  <a:pt x="128527" y="450938"/>
                  <a:pt x="151135" y="457336"/>
                  <a:pt x="168936" y="468089"/>
                </a:cubicBezTo>
                <a:lnTo>
                  <a:pt x="168936" y="254807"/>
                </a:lnTo>
                <a:close/>
                <a:moveTo>
                  <a:pt x="504049" y="0"/>
                </a:moveTo>
                <a:lnTo>
                  <a:pt x="504049" y="115170"/>
                </a:lnTo>
                <a:lnTo>
                  <a:pt x="168934" y="214166"/>
                </a:lnTo>
                <a:lnTo>
                  <a:pt x="168934" y="98996"/>
                </a:ln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0" name="quaver_140326"/>
          <p:cNvSpPr>
            <a:spLocks noChangeAspect="1"/>
          </p:cNvSpPr>
          <p:nvPr/>
        </p:nvSpPr>
        <p:spPr bwMode="auto">
          <a:xfrm>
            <a:off x="8930917" y="1268413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1" name="quaver_222795"/>
          <p:cNvSpPr>
            <a:spLocks noChangeAspect="1"/>
          </p:cNvSpPr>
          <p:nvPr/>
        </p:nvSpPr>
        <p:spPr bwMode="auto">
          <a:xfrm>
            <a:off x="1997661" y="1723969"/>
            <a:ext cx="590935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82" h="6182">
                <a:moveTo>
                  <a:pt x="5982" y="155"/>
                </a:moveTo>
                <a:cubicBezTo>
                  <a:pt x="5982" y="66"/>
                  <a:pt x="5900" y="0"/>
                  <a:pt x="5814" y="19"/>
                </a:cubicBezTo>
                <a:lnTo>
                  <a:pt x="2072" y="856"/>
                </a:lnTo>
                <a:cubicBezTo>
                  <a:pt x="2008" y="870"/>
                  <a:pt x="1963" y="926"/>
                  <a:pt x="1963" y="991"/>
                </a:cubicBezTo>
                <a:lnTo>
                  <a:pt x="1963" y="4864"/>
                </a:lnTo>
                <a:cubicBezTo>
                  <a:pt x="1731" y="4678"/>
                  <a:pt x="1417" y="4596"/>
                  <a:pt x="1120" y="4596"/>
                </a:cubicBezTo>
                <a:cubicBezTo>
                  <a:pt x="515" y="4596"/>
                  <a:pt x="0" y="4934"/>
                  <a:pt x="0" y="5389"/>
                </a:cubicBezTo>
                <a:cubicBezTo>
                  <a:pt x="0" y="5844"/>
                  <a:pt x="514" y="6182"/>
                  <a:pt x="1120" y="6182"/>
                </a:cubicBezTo>
                <a:cubicBezTo>
                  <a:pt x="1726" y="6182"/>
                  <a:pt x="2240" y="5844"/>
                  <a:pt x="2240" y="5389"/>
                </a:cubicBezTo>
                <a:lnTo>
                  <a:pt x="2240" y="2446"/>
                </a:lnTo>
                <a:lnTo>
                  <a:pt x="5705" y="1672"/>
                </a:lnTo>
                <a:lnTo>
                  <a:pt x="5705" y="4028"/>
                </a:lnTo>
                <a:cubicBezTo>
                  <a:pt x="5473" y="3841"/>
                  <a:pt x="5159" y="3760"/>
                  <a:pt x="4862" y="3760"/>
                </a:cubicBezTo>
                <a:cubicBezTo>
                  <a:pt x="4256" y="3760"/>
                  <a:pt x="3742" y="4098"/>
                  <a:pt x="3742" y="4553"/>
                </a:cubicBezTo>
                <a:cubicBezTo>
                  <a:pt x="3742" y="5007"/>
                  <a:pt x="4256" y="5346"/>
                  <a:pt x="4862" y="5346"/>
                </a:cubicBezTo>
                <a:cubicBezTo>
                  <a:pt x="5468" y="5346"/>
                  <a:pt x="5982" y="5007"/>
                  <a:pt x="5982" y="4553"/>
                </a:cubicBezTo>
                <a:cubicBezTo>
                  <a:pt x="5982" y="4279"/>
                  <a:pt x="5982" y="208"/>
                  <a:pt x="5982" y="155"/>
                </a:cubicBezTo>
                <a:close/>
                <a:moveTo>
                  <a:pt x="5705" y="328"/>
                </a:moveTo>
                <a:lnTo>
                  <a:pt x="5705" y="556"/>
                </a:lnTo>
                <a:lnTo>
                  <a:pt x="2240" y="1331"/>
                </a:lnTo>
                <a:lnTo>
                  <a:pt x="2240" y="1102"/>
                </a:lnTo>
                <a:lnTo>
                  <a:pt x="5705" y="328"/>
                </a:lnTo>
                <a:close/>
                <a:moveTo>
                  <a:pt x="1120" y="5905"/>
                </a:moveTo>
                <a:cubicBezTo>
                  <a:pt x="663" y="5905"/>
                  <a:pt x="277" y="5669"/>
                  <a:pt x="277" y="5389"/>
                </a:cubicBezTo>
                <a:cubicBezTo>
                  <a:pt x="277" y="5110"/>
                  <a:pt x="663" y="4873"/>
                  <a:pt x="1120" y="4873"/>
                </a:cubicBezTo>
                <a:cubicBezTo>
                  <a:pt x="1577" y="4873"/>
                  <a:pt x="1963" y="5110"/>
                  <a:pt x="1963" y="5389"/>
                </a:cubicBezTo>
                <a:cubicBezTo>
                  <a:pt x="1963" y="5669"/>
                  <a:pt x="1577" y="5905"/>
                  <a:pt x="1120" y="5905"/>
                </a:cubicBezTo>
                <a:close/>
                <a:moveTo>
                  <a:pt x="2240" y="2162"/>
                </a:moveTo>
                <a:lnTo>
                  <a:pt x="2240" y="1615"/>
                </a:lnTo>
                <a:lnTo>
                  <a:pt x="5705" y="840"/>
                </a:lnTo>
                <a:lnTo>
                  <a:pt x="5705" y="1388"/>
                </a:lnTo>
                <a:lnTo>
                  <a:pt x="2240" y="2162"/>
                </a:lnTo>
                <a:close/>
                <a:moveTo>
                  <a:pt x="4862" y="5069"/>
                </a:moveTo>
                <a:cubicBezTo>
                  <a:pt x="4405" y="5069"/>
                  <a:pt x="4019" y="4833"/>
                  <a:pt x="4019" y="4553"/>
                </a:cubicBezTo>
                <a:cubicBezTo>
                  <a:pt x="4019" y="4273"/>
                  <a:pt x="4405" y="4037"/>
                  <a:pt x="4862" y="4037"/>
                </a:cubicBezTo>
                <a:cubicBezTo>
                  <a:pt x="5319" y="4037"/>
                  <a:pt x="5705" y="4273"/>
                  <a:pt x="5705" y="4553"/>
                </a:cubicBezTo>
                <a:cubicBezTo>
                  <a:pt x="5705" y="4833"/>
                  <a:pt x="5319" y="5069"/>
                  <a:pt x="4862" y="5069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2" name="quaver_140326"/>
          <p:cNvSpPr>
            <a:spLocks noChangeAspect="1"/>
          </p:cNvSpPr>
          <p:nvPr/>
        </p:nvSpPr>
        <p:spPr bwMode="auto">
          <a:xfrm>
            <a:off x="2783965" y="4274080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" name="文本框 2"/>
          <p:cNvSpPr txBox="1"/>
          <p:nvPr/>
        </p:nvSpPr>
        <p:spPr>
          <a:xfrm>
            <a:off x="4028768" y="402502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阳光总在风雨后</a:t>
            </a:r>
          </a:p>
        </p:txBody>
      </p:sp>
      <p:sp>
        <p:nvSpPr>
          <p:cNvPr id="4" name="矩形 3"/>
          <p:cNvSpPr/>
          <p:nvPr/>
        </p:nvSpPr>
        <p:spPr>
          <a:xfrm>
            <a:off x="4311962" y="4807523"/>
            <a:ext cx="3570208" cy="354149"/>
          </a:xfrm>
          <a:prstGeom prst="rect">
            <a:avLst/>
          </a:prstGeom>
        </p:spPr>
        <p:txBody>
          <a:bodyPr wrap="square" lIns="68532" tIns="34265" rIns="68532" bIns="34265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表演者：项目部、商务部、工程部</a:t>
            </a:r>
          </a:p>
        </p:txBody>
      </p:sp>
    </p:spTree>
    <p:extLst>
      <p:ext uri="{BB962C8B-B14F-4D97-AF65-F5344CB8AC3E}">
        <p14:creationId xmlns:p14="http://schemas.microsoft.com/office/powerpoint/2010/main" val="422542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flipV="1">
            <a:off x="3278628" y="2972930"/>
            <a:ext cx="674364" cy="1443477"/>
            <a:chOff x="1211900" y="2115662"/>
            <a:chExt cx="220763" cy="472544"/>
          </a:xfrm>
        </p:grpSpPr>
        <p:sp>
          <p:nvSpPr>
            <p:cNvPr id="6" name="矩形 5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V="1">
              <a:off x="1211978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flipV="1">
            <a:off x="4108322" y="2261544"/>
            <a:ext cx="674364" cy="2882651"/>
            <a:chOff x="1439447" y="1880094"/>
            <a:chExt cx="220763" cy="943680"/>
          </a:xfrm>
        </p:grpSpPr>
        <p:sp>
          <p:nvSpPr>
            <p:cNvPr id="9" name="矩形 8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flipV="1">
            <a:off x="4938016" y="2801080"/>
            <a:ext cx="674364" cy="1782864"/>
            <a:chOff x="1670835" y="2060110"/>
            <a:chExt cx="220763" cy="583648"/>
          </a:xfrm>
        </p:grpSpPr>
        <p:sp>
          <p:nvSpPr>
            <p:cNvPr id="12" name="矩形 11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V="1">
            <a:off x="5767710" y="1931430"/>
            <a:ext cx="674364" cy="3542563"/>
            <a:chOff x="1903043" y="1772078"/>
            <a:chExt cx="220763" cy="1159712"/>
          </a:xfrm>
        </p:grpSpPr>
        <p:sp>
          <p:nvSpPr>
            <p:cNvPr id="15" name="矩形 14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V="1">
            <a:off x="6597404" y="2371513"/>
            <a:ext cx="674364" cy="2662713"/>
            <a:chOff x="2131820" y="1916094"/>
            <a:chExt cx="220763" cy="871680"/>
          </a:xfrm>
        </p:grpSpPr>
        <p:sp>
          <p:nvSpPr>
            <p:cNvPr id="18" name="矩形 17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V="1">
            <a:off x="7427098" y="2257812"/>
            <a:ext cx="674364" cy="2882651"/>
            <a:chOff x="2360615" y="1880094"/>
            <a:chExt cx="220763" cy="943680"/>
          </a:xfrm>
        </p:grpSpPr>
        <p:sp>
          <p:nvSpPr>
            <p:cNvPr id="21" name="矩形 20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V="1">
            <a:off x="8256791" y="2810356"/>
            <a:ext cx="674364" cy="1782864"/>
            <a:chOff x="2590196" y="2060110"/>
            <a:chExt cx="220763" cy="583648"/>
          </a:xfrm>
        </p:grpSpPr>
        <p:sp>
          <p:nvSpPr>
            <p:cNvPr id="24" name="矩形 23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12798255" y="2830610"/>
            <a:ext cx="674364" cy="1443470"/>
            <a:chOff x="2818973" y="2115663"/>
            <a:chExt cx="220763" cy="472542"/>
          </a:xfrm>
        </p:grpSpPr>
        <p:sp>
          <p:nvSpPr>
            <p:cNvPr id="27" name="矩形 26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29" name="quaver_186391"/>
          <p:cNvSpPr>
            <a:spLocks noChangeAspect="1"/>
          </p:cNvSpPr>
          <p:nvPr/>
        </p:nvSpPr>
        <p:spPr bwMode="auto">
          <a:xfrm>
            <a:off x="10357957" y="3080670"/>
            <a:ext cx="506510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049" h="606722">
                <a:moveTo>
                  <a:pt x="504049" y="155809"/>
                </a:moveTo>
                <a:lnTo>
                  <a:pt x="504049" y="436630"/>
                </a:lnTo>
                <a:cubicBezTo>
                  <a:pt x="504049" y="479642"/>
                  <a:pt x="457498" y="514478"/>
                  <a:pt x="400088" y="514478"/>
                </a:cubicBezTo>
                <a:cubicBezTo>
                  <a:pt x="342590" y="514478"/>
                  <a:pt x="296039" y="479642"/>
                  <a:pt x="296039" y="436630"/>
                </a:cubicBezTo>
                <a:cubicBezTo>
                  <a:pt x="296039" y="393618"/>
                  <a:pt x="342590" y="358782"/>
                  <a:pt x="400088" y="358782"/>
                </a:cubicBezTo>
                <a:cubicBezTo>
                  <a:pt x="424654" y="358782"/>
                  <a:pt x="447262" y="365181"/>
                  <a:pt x="465064" y="375845"/>
                </a:cubicBezTo>
                <a:lnTo>
                  <a:pt x="465064" y="220860"/>
                </a:lnTo>
                <a:lnTo>
                  <a:pt x="207921" y="296842"/>
                </a:lnTo>
                <a:lnTo>
                  <a:pt x="207921" y="528786"/>
                </a:lnTo>
                <a:cubicBezTo>
                  <a:pt x="207921" y="571797"/>
                  <a:pt x="161370" y="606722"/>
                  <a:pt x="103961" y="606722"/>
                </a:cubicBezTo>
                <a:cubicBezTo>
                  <a:pt x="46551" y="606722"/>
                  <a:pt x="0" y="571797"/>
                  <a:pt x="0" y="528786"/>
                </a:cubicBezTo>
                <a:cubicBezTo>
                  <a:pt x="0" y="485774"/>
                  <a:pt x="46551" y="450938"/>
                  <a:pt x="103961" y="450938"/>
                </a:cubicBezTo>
                <a:cubicBezTo>
                  <a:pt x="128527" y="450938"/>
                  <a:pt x="151135" y="457336"/>
                  <a:pt x="168936" y="468089"/>
                </a:cubicBezTo>
                <a:lnTo>
                  <a:pt x="168936" y="254807"/>
                </a:lnTo>
                <a:close/>
                <a:moveTo>
                  <a:pt x="504049" y="0"/>
                </a:moveTo>
                <a:lnTo>
                  <a:pt x="504049" y="115170"/>
                </a:lnTo>
                <a:lnTo>
                  <a:pt x="168934" y="214166"/>
                </a:lnTo>
                <a:lnTo>
                  <a:pt x="168934" y="98996"/>
                </a:ln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0" name="quaver_140326"/>
          <p:cNvSpPr>
            <a:spLocks noChangeAspect="1"/>
          </p:cNvSpPr>
          <p:nvPr/>
        </p:nvSpPr>
        <p:spPr bwMode="auto">
          <a:xfrm>
            <a:off x="8930917" y="1268413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1" name="quaver_222795"/>
          <p:cNvSpPr>
            <a:spLocks noChangeAspect="1"/>
          </p:cNvSpPr>
          <p:nvPr/>
        </p:nvSpPr>
        <p:spPr bwMode="auto">
          <a:xfrm>
            <a:off x="1997661" y="1723969"/>
            <a:ext cx="590935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82" h="6182">
                <a:moveTo>
                  <a:pt x="5982" y="155"/>
                </a:moveTo>
                <a:cubicBezTo>
                  <a:pt x="5982" y="66"/>
                  <a:pt x="5900" y="0"/>
                  <a:pt x="5814" y="19"/>
                </a:cubicBezTo>
                <a:lnTo>
                  <a:pt x="2072" y="856"/>
                </a:lnTo>
                <a:cubicBezTo>
                  <a:pt x="2008" y="870"/>
                  <a:pt x="1963" y="926"/>
                  <a:pt x="1963" y="991"/>
                </a:cubicBezTo>
                <a:lnTo>
                  <a:pt x="1963" y="4864"/>
                </a:lnTo>
                <a:cubicBezTo>
                  <a:pt x="1731" y="4678"/>
                  <a:pt x="1417" y="4596"/>
                  <a:pt x="1120" y="4596"/>
                </a:cubicBezTo>
                <a:cubicBezTo>
                  <a:pt x="515" y="4596"/>
                  <a:pt x="0" y="4934"/>
                  <a:pt x="0" y="5389"/>
                </a:cubicBezTo>
                <a:cubicBezTo>
                  <a:pt x="0" y="5844"/>
                  <a:pt x="514" y="6182"/>
                  <a:pt x="1120" y="6182"/>
                </a:cubicBezTo>
                <a:cubicBezTo>
                  <a:pt x="1726" y="6182"/>
                  <a:pt x="2240" y="5844"/>
                  <a:pt x="2240" y="5389"/>
                </a:cubicBezTo>
                <a:lnTo>
                  <a:pt x="2240" y="2446"/>
                </a:lnTo>
                <a:lnTo>
                  <a:pt x="5705" y="1672"/>
                </a:lnTo>
                <a:lnTo>
                  <a:pt x="5705" y="4028"/>
                </a:lnTo>
                <a:cubicBezTo>
                  <a:pt x="5473" y="3841"/>
                  <a:pt x="5159" y="3760"/>
                  <a:pt x="4862" y="3760"/>
                </a:cubicBezTo>
                <a:cubicBezTo>
                  <a:pt x="4256" y="3760"/>
                  <a:pt x="3742" y="4098"/>
                  <a:pt x="3742" y="4553"/>
                </a:cubicBezTo>
                <a:cubicBezTo>
                  <a:pt x="3742" y="5007"/>
                  <a:pt x="4256" y="5346"/>
                  <a:pt x="4862" y="5346"/>
                </a:cubicBezTo>
                <a:cubicBezTo>
                  <a:pt x="5468" y="5346"/>
                  <a:pt x="5982" y="5007"/>
                  <a:pt x="5982" y="4553"/>
                </a:cubicBezTo>
                <a:cubicBezTo>
                  <a:pt x="5982" y="4279"/>
                  <a:pt x="5982" y="208"/>
                  <a:pt x="5982" y="155"/>
                </a:cubicBezTo>
                <a:close/>
                <a:moveTo>
                  <a:pt x="5705" y="328"/>
                </a:moveTo>
                <a:lnTo>
                  <a:pt x="5705" y="556"/>
                </a:lnTo>
                <a:lnTo>
                  <a:pt x="2240" y="1331"/>
                </a:lnTo>
                <a:lnTo>
                  <a:pt x="2240" y="1102"/>
                </a:lnTo>
                <a:lnTo>
                  <a:pt x="5705" y="328"/>
                </a:lnTo>
                <a:close/>
                <a:moveTo>
                  <a:pt x="1120" y="5905"/>
                </a:moveTo>
                <a:cubicBezTo>
                  <a:pt x="663" y="5905"/>
                  <a:pt x="277" y="5669"/>
                  <a:pt x="277" y="5389"/>
                </a:cubicBezTo>
                <a:cubicBezTo>
                  <a:pt x="277" y="5110"/>
                  <a:pt x="663" y="4873"/>
                  <a:pt x="1120" y="4873"/>
                </a:cubicBezTo>
                <a:cubicBezTo>
                  <a:pt x="1577" y="4873"/>
                  <a:pt x="1963" y="5110"/>
                  <a:pt x="1963" y="5389"/>
                </a:cubicBezTo>
                <a:cubicBezTo>
                  <a:pt x="1963" y="5669"/>
                  <a:pt x="1577" y="5905"/>
                  <a:pt x="1120" y="5905"/>
                </a:cubicBezTo>
                <a:close/>
                <a:moveTo>
                  <a:pt x="2240" y="2162"/>
                </a:moveTo>
                <a:lnTo>
                  <a:pt x="2240" y="1615"/>
                </a:lnTo>
                <a:lnTo>
                  <a:pt x="5705" y="840"/>
                </a:lnTo>
                <a:lnTo>
                  <a:pt x="5705" y="1388"/>
                </a:lnTo>
                <a:lnTo>
                  <a:pt x="2240" y="2162"/>
                </a:lnTo>
                <a:close/>
                <a:moveTo>
                  <a:pt x="4862" y="5069"/>
                </a:moveTo>
                <a:cubicBezTo>
                  <a:pt x="4405" y="5069"/>
                  <a:pt x="4019" y="4833"/>
                  <a:pt x="4019" y="4553"/>
                </a:cubicBezTo>
                <a:cubicBezTo>
                  <a:pt x="4019" y="4273"/>
                  <a:pt x="4405" y="4037"/>
                  <a:pt x="4862" y="4037"/>
                </a:cubicBezTo>
                <a:cubicBezTo>
                  <a:pt x="5319" y="4037"/>
                  <a:pt x="5705" y="4273"/>
                  <a:pt x="5705" y="4553"/>
                </a:cubicBezTo>
                <a:cubicBezTo>
                  <a:pt x="5705" y="4833"/>
                  <a:pt x="5319" y="5069"/>
                  <a:pt x="4862" y="5069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2" name="quaver_140326"/>
          <p:cNvSpPr>
            <a:spLocks noChangeAspect="1"/>
          </p:cNvSpPr>
          <p:nvPr/>
        </p:nvSpPr>
        <p:spPr bwMode="auto">
          <a:xfrm>
            <a:off x="2783965" y="4274080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" name="文本框 2"/>
          <p:cNvSpPr txBox="1"/>
          <p:nvPr/>
        </p:nvSpPr>
        <p:spPr>
          <a:xfrm>
            <a:off x="4875153" y="4025027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一路有你</a:t>
            </a:r>
          </a:p>
        </p:txBody>
      </p:sp>
      <p:sp>
        <p:nvSpPr>
          <p:cNvPr id="4" name="矩形 3"/>
          <p:cNvSpPr/>
          <p:nvPr/>
        </p:nvSpPr>
        <p:spPr>
          <a:xfrm>
            <a:off x="4311962" y="4807523"/>
            <a:ext cx="3570208" cy="354149"/>
          </a:xfrm>
          <a:prstGeom prst="rect">
            <a:avLst/>
          </a:prstGeom>
        </p:spPr>
        <p:txBody>
          <a:bodyPr wrap="square" lIns="68532" tIns="34265" rIns="68532" bIns="34265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表演者：项目部、商务部、工程部</a:t>
            </a:r>
          </a:p>
        </p:txBody>
      </p:sp>
    </p:spTree>
    <p:extLst>
      <p:ext uri="{BB962C8B-B14F-4D97-AF65-F5344CB8AC3E}">
        <p14:creationId xmlns:p14="http://schemas.microsoft.com/office/powerpoint/2010/main" val="107522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flipV="1">
            <a:off x="3278628" y="2972930"/>
            <a:ext cx="674364" cy="1443477"/>
            <a:chOff x="1211900" y="2115662"/>
            <a:chExt cx="220763" cy="472544"/>
          </a:xfrm>
        </p:grpSpPr>
        <p:sp>
          <p:nvSpPr>
            <p:cNvPr id="6" name="矩形 5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V="1">
              <a:off x="1211978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flipV="1">
            <a:off x="4108322" y="2261544"/>
            <a:ext cx="674364" cy="2882651"/>
            <a:chOff x="1439447" y="1880094"/>
            <a:chExt cx="220763" cy="943680"/>
          </a:xfrm>
        </p:grpSpPr>
        <p:sp>
          <p:nvSpPr>
            <p:cNvPr id="9" name="矩形 8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flipV="1">
            <a:off x="4938016" y="2801080"/>
            <a:ext cx="674364" cy="1782864"/>
            <a:chOff x="1670835" y="2060110"/>
            <a:chExt cx="220763" cy="583648"/>
          </a:xfrm>
        </p:grpSpPr>
        <p:sp>
          <p:nvSpPr>
            <p:cNvPr id="12" name="矩形 11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V="1">
            <a:off x="5767710" y="1931430"/>
            <a:ext cx="674364" cy="3542563"/>
            <a:chOff x="1903043" y="1772078"/>
            <a:chExt cx="220763" cy="1159712"/>
          </a:xfrm>
        </p:grpSpPr>
        <p:sp>
          <p:nvSpPr>
            <p:cNvPr id="15" name="矩形 14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V="1">
            <a:off x="6597404" y="2371513"/>
            <a:ext cx="674364" cy="2662713"/>
            <a:chOff x="2131820" y="1916094"/>
            <a:chExt cx="220763" cy="871680"/>
          </a:xfrm>
        </p:grpSpPr>
        <p:sp>
          <p:nvSpPr>
            <p:cNvPr id="18" name="矩形 17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V="1">
            <a:off x="7427098" y="2257812"/>
            <a:ext cx="674364" cy="2882651"/>
            <a:chOff x="2360615" y="1880094"/>
            <a:chExt cx="220763" cy="943680"/>
          </a:xfrm>
        </p:grpSpPr>
        <p:sp>
          <p:nvSpPr>
            <p:cNvPr id="21" name="矩形 20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V="1">
            <a:off x="8256791" y="2810356"/>
            <a:ext cx="674364" cy="1782864"/>
            <a:chOff x="2590196" y="2060110"/>
            <a:chExt cx="220763" cy="583648"/>
          </a:xfrm>
        </p:grpSpPr>
        <p:sp>
          <p:nvSpPr>
            <p:cNvPr id="24" name="矩形 23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12798255" y="2830610"/>
            <a:ext cx="674364" cy="1443470"/>
            <a:chOff x="2818973" y="2115663"/>
            <a:chExt cx="220763" cy="472542"/>
          </a:xfrm>
        </p:grpSpPr>
        <p:sp>
          <p:nvSpPr>
            <p:cNvPr id="27" name="矩形 26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gradFill>
              <a:gsLst>
                <a:gs pos="0">
                  <a:srgbClr val="C1792B"/>
                </a:gs>
                <a:gs pos="100000">
                  <a:srgbClr val="F0C047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4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29" name="quaver_186391"/>
          <p:cNvSpPr>
            <a:spLocks noChangeAspect="1"/>
          </p:cNvSpPr>
          <p:nvPr/>
        </p:nvSpPr>
        <p:spPr bwMode="auto">
          <a:xfrm>
            <a:off x="10357957" y="3080670"/>
            <a:ext cx="506510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049" h="606722">
                <a:moveTo>
                  <a:pt x="504049" y="155809"/>
                </a:moveTo>
                <a:lnTo>
                  <a:pt x="504049" y="436630"/>
                </a:lnTo>
                <a:cubicBezTo>
                  <a:pt x="504049" y="479642"/>
                  <a:pt x="457498" y="514478"/>
                  <a:pt x="400088" y="514478"/>
                </a:cubicBezTo>
                <a:cubicBezTo>
                  <a:pt x="342590" y="514478"/>
                  <a:pt x="296039" y="479642"/>
                  <a:pt x="296039" y="436630"/>
                </a:cubicBezTo>
                <a:cubicBezTo>
                  <a:pt x="296039" y="393618"/>
                  <a:pt x="342590" y="358782"/>
                  <a:pt x="400088" y="358782"/>
                </a:cubicBezTo>
                <a:cubicBezTo>
                  <a:pt x="424654" y="358782"/>
                  <a:pt x="447262" y="365181"/>
                  <a:pt x="465064" y="375845"/>
                </a:cubicBezTo>
                <a:lnTo>
                  <a:pt x="465064" y="220860"/>
                </a:lnTo>
                <a:lnTo>
                  <a:pt x="207921" y="296842"/>
                </a:lnTo>
                <a:lnTo>
                  <a:pt x="207921" y="528786"/>
                </a:lnTo>
                <a:cubicBezTo>
                  <a:pt x="207921" y="571797"/>
                  <a:pt x="161370" y="606722"/>
                  <a:pt x="103961" y="606722"/>
                </a:cubicBezTo>
                <a:cubicBezTo>
                  <a:pt x="46551" y="606722"/>
                  <a:pt x="0" y="571797"/>
                  <a:pt x="0" y="528786"/>
                </a:cubicBezTo>
                <a:cubicBezTo>
                  <a:pt x="0" y="485774"/>
                  <a:pt x="46551" y="450938"/>
                  <a:pt x="103961" y="450938"/>
                </a:cubicBezTo>
                <a:cubicBezTo>
                  <a:pt x="128527" y="450938"/>
                  <a:pt x="151135" y="457336"/>
                  <a:pt x="168936" y="468089"/>
                </a:cubicBezTo>
                <a:lnTo>
                  <a:pt x="168936" y="254807"/>
                </a:lnTo>
                <a:close/>
                <a:moveTo>
                  <a:pt x="504049" y="0"/>
                </a:moveTo>
                <a:lnTo>
                  <a:pt x="504049" y="115170"/>
                </a:lnTo>
                <a:lnTo>
                  <a:pt x="168934" y="214166"/>
                </a:lnTo>
                <a:lnTo>
                  <a:pt x="168934" y="98996"/>
                </a:ln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0" name="quaver_140326"/>
          <p:cNvSpPr>
            <a:spLocks noChangeAspect="1"/>
          </p:cNvSpPr>
          <p:nvPr/>
        </p:nvSpPr>
        <p:spPr bwMode="auto">
          <a:xfrm>
            <a:off x="8930917" y="1268413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1" name="quaver_222795"/>
          <p:cNvSpPr>
            <a:spLocks noChangeAspect="1"/>
          </p:cNvSpPr>
          <p:nvPr/>
        </p:nvSpPr>
        <p:spPr bwMode="auto">
          <a:xfrm>
            <a:off x="1997661" y="1723969"/>
            <a:ext cx="590935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82" h="6182">
                <a:moveTo>
                  <a:pt x="5982" y="155"/>
                </a:moveTo>
                <a:cubicBezTo>
                  <a:pt x="5982" y="66"/>
                  <a:pt x="5900" y="0"/>
                  <a:pt x="5814" y="19"/>
                </a:cubicBezTo>
                <a:lnTo>
                  <a:pt x="2072" y="856"/>
                </a:lnTo>
                <a:cubicBezTo>
                  <a:pt x="2008" y="870"/>
                  <a:pt x="1963" y="926"/>
                  <a:pt x="1963" y="991"/>
                </a:cubicBezTo>
                <a:lnTo>
                  <a:pt x="1963" y="4864"/>
                </a:lnTo>
                <a:cubicBezTo>
                  <a:pt x="1731" y="4678"/>
                  <a:pt x="1417" y="4596"/>
                  <a:pt x="1120" y="4596"/>
                </a:cubicBezTo>
                <a:cubicBezTo>
                  <a:pt x="515" y="4596"/>
                  <a:pt x="0" y="4934"/>
                  <a:pt x="0" y="5389"/>
                </a:cubicBezTo>
                <a:cubicBezTo>
                  <a:pt x="0" y="5844"/>
                  <a:pt x="514" y="6182"/>
                  <a:pt x="1120" y="6182"/>
                </a:cubicBezTo>
                <a:cubicBezTo>
                  <a:pt x="1726" y="6182"/>
                  <a:pt x="2240" y="5844"/>
                  <a:pt x="2240" y="5389"/>
                </a:cubicBezTo>
                <a:lnTo>
                  <a:pt x="2240" y="2446"/>
                </a:lnTo>
                <a:lnTo>
                  <a:pt x="5705" y="1672"/>
                </a:lnTo>
                <a:lnTo>
                  <a:pt x="5705" y="4028"/>
                </a:lnTo>
                <a:cubicBezTo>
                  <a:pt x="5473" y="3841"/>
                  <a:pt x="5159" y="3760"/>
                  <a:pt x="4862" y="3760"/>
                </a:cubicBezTo>
                <a:cubicBezTo>
                  <a:pt x="4256" y="3760"/>
                  <a:pt x="3742" y="4098"/>
                  <a:pt x="3742" y="4553"/>
                </a:cubicBezTo>
                <a:cubicBezTo>
                  <a:pt x="3742" y="5007"/>
                  <a:pt x="4256" y="5346"/>
                  <a:pt x="4862" y="5346"/>
                </a:cubicBezTo>
                <a:cubicBezTo>
                  <a:pt x="5468" y="5346"/>
                  <a:pt x="5982" y="5007"/>
                  <a:pt x="5982" y="4553"/>
                </a:cubicBezTo>
                <a:cubicBezTo>
                  <a:pt x="5982" y="4279"/>
                  <a:pt x="5982" y="208"/>
                  <a:pt x="5982" y="155"/>
                </a:cubicBezTo>
                <a:close/>
                <a:moveTo>
                  <a:pt x="5705" y="328"/>
                </a:moveTo>
                <a:lnTo>
                  <a:pt x="5705" y="556"/>
                </a:lnTo>
                <a:lnTo>
                  <a:pt x="2240" y="1331"/>
                </a:lnTo>
                <a:lnTo>
                  <a:pt x="2240" y="1102"/>
                </a:lnTo>
                <a:lnTo>
                  <a:pt x="5705" y="328"/>
                </a:lnTo>
                <a:close/>
                <a:moveTo>
                  <a:pt x="1120" y="5905"/>
                </a:moveTo>
                <a:cubicBezTo>
                  <a:pt x="663" y="5905"/>
                  <a:pt x="277" y="5669"/>
                  <a:pt x="277" y="5389"/>
                </a:cubicBezTo>
                <a:cubicBezTo>
                  <a:pt x="277" y="5110"/>
                  <a:pt x="663" y="4873"/>
                  <a:pt x="1120" y="4873"/>
                </a:cubicBezTo>
                <a:cubicBezTo>
                  <a:pt x="1577" y="4873"/>
                  <a:pt x="1963" y="5110"/>
                  <a:pt x="1963" y="5389"/>
                </a:cubicBezTo>
                <a:cubicBezTo>
                  <a:pt x="1963" y="5669"/>
                  <a:pt x="1577" y="5905"/>
                  <a:pt x="1120" y="5905"/>
                </a:cubicBezTo>
                <a:close/>
                <a:moveTo>
                  <a:pt x="2240" y="2162"/>
                </a:moveTo>
                <a:lnTo>
                  <a:pt x="2240" y="1615"/>
                </a:lnTo>
                <a:lnTo>
                  <a:pt x="5705" y="840"/>
                </a:lnTo>
                <a:lnTo>
                  <a:pt x="5705" y="1388"/>
                </a:lnTo>
                <a:lnTo>
                  <a:pt x="2240" y="2162"/>
                </a:lnTo>
                <a:close/>
                <a:moveTo>
                  <a:pt x="4862" y="5069"/>
                </a:moveTo>
                <a:cubicBezTo>
                  <a:pt x="4405" y="5069"/>
                  <a:pt x="4019" y="4833"/>
                  <a:pt x="4019" y="4553"/>
                </a:cubicBezTo>
                <a:cubicBezTo>
                  <a:pt x="4019" y="4273"/>
                  <a:pt x="4405" y="4037"/>
                  <a:pt x="4862" y="4037"/>
                </a:cubicBezTo>
                <a:cubicBezTo>
                  <a:pt x="5319" y="4037"/>
                  <a:pt x="5705" y="4273"/>
                  <a:pt x="5705" y="4553"/>
                </a:cubicBezTo>
                <a:cubicBezTo>
                  <a:pt x="5705" y="4833"/>
                  <a:pt x="5319" y="5069"/>
                  <a:pt x="4862" y="5069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2" name="quaver_140326"/>
          <p:cNvSpPr>
            <a:spLocks noChangeAspect="1"/>
          </p:cNvSpPr>
          <p:nvPr/>
        </p:nvSpPr>
        <p:spPr bwMode="auto">
          <a:xfrm>
            <a:off x="2783965" y="4274080"/>
            <a:ext cx="373279" cy="609685"/>
          </a:xfrm>
          <a:custGeom>
            <a:avLst/>
            <a:gdLst>
              <a:gd name="T0" fmla="*/ 407031 w 604011"/>
              <a:gd name="T1" fmla="*/ 407031 w 604011"/>
              <a:gd name="T2" fmla="*/ 407031 w 604011"/>
              <a:gd name="T3" fmla="*/ 407031 w 604011"/>
              <a:gd name="T4" fmla="*/ 407031 w 604011"/>
              <a:gd name="T5" fmla="*/ 407031 w 604011"/>
              <a:gd name="T6" fmla="*/ 407031 w 604011"/>
              <a:gd name="T7" fmla="*/ 407031 w 604011"/>
              <a:gd name="T8" fmla="*/ 407031 w 604011"/>
              <a:gd name="T9" fmla="*/ 407031 w 604011"/>
              <a:gd name="T10" fmla="*/ 407031 w 604011"/>
              <a:gd name="T11" fmla="*/ 407031 w 604011"/>
              <a:gd name="T12" fmla="*/ 407031 w 604011"/>
              <a:gd name="T13" fmla="*/ 407031 w 604011"/>
              <a:gd name="T14" fmla="*/ 407031 w 604011"/>
              <a:gd name="T15" fmla="*/ 407031 w 604011"/>
              <a:gd name="T16" fmla="*/ 407031 w 604011"/>
              <a:gd name="T17" fmla="*/ 407031 w 604011"/>
              <a:gd name="T18" fmla="*/ 407031 w 604011"/>
              <a:gd name="T19" fmla="*/ 407031 w 604011"/>
              <a:gd name="T20" fmla="*/ 407031 w 604011"/>
              <a:gd name="T21" fmla="*/ 407031 w 604011"/>
              <a:gd name="T22" fmla="*/ 407031 w 604011"/>
              <a:gd name="T23" fmla="*/ 407031 w 604011"/>
              <a:gd name="T24" fmla="*/ 407031 w 604011"/>
              <a:gd name="T25" fmla="*/ 407031 w 604011"/>
              <a:gd name="T26" fmla="*/ 407031 w 604011"/>
              <a:gd name="T27" fmla="*/ 407031 w 604011"/>
              <a:gd name="T28" fmla="*/ 407031 w 604011"/>
              <a:gd name="T29" fmla="*/ 407031 w 604011"/>
              <a:gd name="T30" fmla="*/ 407031 w 604011"/>
              <a:gd name="T31" fmla="*/ 407031 w 604011"/>
              <a:gd name="T32" fmla="*/ 407031 w 604011"/>
              <a:gd name="T33" fmla="*/ 407031 w 604011"/>
              <a:gd name="T34" fmla="*/ 407031 w 604011"/>
              <a:gd name="T35" fmla="*/ 407031 w 604011"/>
              <a:gd name="T36" fmla="*/ 407031 w 604011"/>
              <a:gd name="T37" fmla="*/ 407031 w 604011"/>
              <a:gd name="T38" fmla="*/ 407031 w 604011"/>
              <a:gd name="T39" fmla="*/ 407031 w 604011"/>
              <a:gd name="T40" fmla="*/ 407031 w 604011"/>
              <a:gd name="T41" fmla="*/ 407031 w 604011"/>
              <a:gd name="T42" fmla="*/ 407031 w 604011"/>
              <a:gd name="T43" fmla="*/ 407031 w 604011"/>
              <a:gd name="T44" fmla="*/ 407031 w 604011"/>
              <a:gd name="T45" fmla="*/ 407031 w 604011"/>
              <a:gd name="T46" fmla="*/ 407031 w 604011"/>
              <a:gd name="T47" fmla="*/ 407031 w 604011"/>
              <a:gd name="T48" fmla="*/ 407031 w 604011"/>
              <a:gd name="T49" fmla="*/ 407031 w 604011"/>
              <a:gd name="T50" fmla="*/ 407031 w 604011"/>
              <a:gd name="T51" fmla="*/ 407031 w 604011"/>
              <a:gd name="T52" fmla="*/ 407031 w 604011"/>
              <a:gd name="T53" fmla="*/ 407031 w 604011"/>
              <a:gd name="T54" fmla="*/ 407031 w 604011"/>
              <a:gd name="T55" fmla="*/ 407031 w 604011"/>
              <a:gd name="T56" fmla="*/ 407031 w 604011"/>
              <a:gd name="T57" fmla="*/ 407031 w 604011"/>
              <a:gd name="T58" fmla="*/ 407031 w 604011"/>
              <a:gd name="T59" fmla="*/ 407031 w 604011"/>
              <a:gd name="T60" fmla="*/ 407031 w 604011"/>
              <a:gd name="T61" fmla="*/ 407031 w 604011"/>
              <a:gd name="T62" fmla="*/ 407031 w 604011"/>
              <a:gd name="T63" fmla="*/ 407031 w 604011"/>
              <a:gd name="T64" fmla="*/ 407031 w 604011"/>
              <a:gd name="T65" fmla="*/ 407031 w 604011"/>
              <a:gd name="T66" fmla="*/ 407031 w 604011"/>
              <a:gd name="T67" fmla="*/ 407031 w 604011"/>
              <a:gd name="T68" fmla="*/ 407031 w 604011"/>
              <a:gd name="T69" fmla="*/ 407031 w 604011"/>
              <a:gd name="T70" fmla="*/ 407031 w 604011"/>
              <a:gd name="T71" fmla="*/ 407031 w 604011"/>
              <a:gd name="T72" fmla="*/ 407031 w 604011"/>
              <a:gd name="T73" fmla="*/ 407031 w 604011"/>
              <a:gd name="T74" fmla="*/ 407031 w 604011"/>
              <a:gd name="T75" fmla="*/ 407031 w 604011"/>
              <a:gd name="T76" fmla="*/ 407031 w 604011"/>
              <a:gd name="T77" fmla="*/ 407031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9" h="800">
                <a:moveTo>
                  <a:pt x="379" y="148"/>
                </a:moveTo>
                <a:cubicBezTo>
                  <a:pt x="290" y="106"/>
                  <a:pt x="270" y="27"/>
                  <a:pt x="267" y="13"/>
                </a:cubicBezTo>
                <a:cubicBezTo>
                  <a:pt x="267" y="11"/>
                  <a:pt x="266" y="8"/>
                  <a:pt x="264" y="7"/>
                </a:cubicBezTo>
                <a:cubicBezTo>
                  <a:pt x="264" y="6"/>
                  <a:pt x="264" y="6"/>
                  <a:pt x="264" y="6"/>
                </a:cubicBezTo>
                <a:cubicBezTo>
                  <a:pt x="264" y="5"/>
                  <a:pt x="263" y="4"/>
                  <a:pt x="262" y="3"/>
                </a:cubicBezTo>
                <a:cubicBezTo>
                  <a:pt x="261" y="3"/>
                  <a:pt x="261" y="3"/>
                  <a:pt x="260" y="2"/>
                </a:cubicBezTo>
                <a:cubicBezTo>
                  <a:pt x="259" y="2"/>
                  <a:pt x="259" y="1"/>
                  <a:pt x="258" y="1"/>
                </a:cubicBezTo>
                <a:cubicBezTo>
                  <a:pt x="257" y="1"/>
                  <a:pt x="256" y="0"/>
                  <a:pt x="255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2" y="0"/>
                  <a:pt x="252" y="0"/>
                  <a:pt x="252" y="0"/>
                </a:cubicBezTo>
                <a:cubicBezTo>
                  <a:pt x="251" y="0"/>
                  <a:pt x="250" y="1"/>
                  <a:pt x="249" y="1"/>
                </a:cubicBezTo>
                <a:cubicBezTo>
                  <a:pt x="249" y="1"/>
                  <a:pt x="248" y="1"/>
                  <a:pt x="248" y="1"/>
                </a:cubicBezTo>
                <a:cubicBezTo>
                  <a:pt x="243" y="3"/>
                  <a:pt x="240" y="8"/>
                  <a:pt x="240" y="13"/>
                </a:cubicBezTo>
                <a:lnTo>
                  <a:pt x="240" y="227"/>
                </a:lnTo>
                <a:cubicBezTo>
                  <a:pt x="240" y="227"/>
                  <a:pt x="240" y="228"/>
                  <a:pt x="240" y="228"/>
                </a:cubicBezTo>
                <a:lnTo>
                  <a:pt x="240" y="533"/>
                </a:lnTo>
                <a:lnTo>
                  <a:pt x="133" y="533"/>
                </a:lnTo>
                <a:cubicBezTo>
                  <a:pt x="60" y="533"/>
                  <a:pt x="0" y="593"/>
                  <a:pt x="0" y="667"/>
                </a:cubicBezTo>
                <a:cubicBezTo>
                  <a:pt x="0" y="740"/>
                  <a:pt x="60" y="800"/>
                  <a:pt x="133" y="800"/>
                </a:cubicBezTo>
                <a:cubicBezTo>
                  <a:pt x="207" y="800"/>
                  <a:pt x="267" y="740"/>
                  <a:pt x="267" y="667"/>
                </a:cubicBezTo>
                <a:lnTo>
                  <a:pt x="267" y="547"/>
                </a:lnTo>
                <a:lnTo>
                  <a:pt x="267" y="241"/>
                </a:lnTo>
                <a:cubicBezTo>
                  <a:pt x="366" y="250"/>
                  <a:pt x="455" y="354"/>
                  <a:pt x="456" y="355"/>
                </a:cubicBezTo>
                <a:cubicBezTo>
                  <a:pt x="459" y="358"/>
                  <a:pt x="463" y="360"/>
                  <a:pt x="466" y="360"/>
                </a:cubicBezTo>
                <a:cubicBezTo>
                  <a:pt x="468" y="360"/>
                  <a:pt x="469" y="360"/>
                  <a:pt x="471" y="359"/>
                </a:cubicBezTo>
                <a:cubicBezTo>
                  <a:pt x="476" y="358"/>
                  <a:pt x="479" y="353"/>
                  <a:pt x="480" y="348"/>
                </a:cubicBezTo>
                <a:cubicBezTo>
                  <a:pt x="480" y="342"/>
                  <a:pt x="489" y="200"/>
                  <a:pt x="379" y="148"/>
                </a:cubicBezTo>
                <a:close/>
                <a:moveTo>
                  <a:pt x="240" y="667"/>
                </a:moveTo>
                <a:cubicBezTo>
                  <a:pt x="240" y="725"/>
                  <a:pt x="192" y="773"/>
                  <a:pt x="133" y="773"/>
                </a:cubicBezTo>
                <a:cubicBezTo>
                  <a:pt x="74" y="773"/>
                  <a:pt x="27" y="725"/>
                  <a:pt x="27" y="667"/>
                </a:cubicBezTo>
                <a:cubicBezTo>
                  <a:pt x="27" y="608"/>
                  <a:pt x="74" y="560"/>
                  <a:pt x="133" y="560"/>
                </a:cubicBezTo>
                <a:lnTo>
                  <a:pt x="240" y="560"/>
                </a:lnTo>
                <a:lnTo>
                  <a:pt x="240" y="667"/>
                </a:lnTo>
                <a:close/>
                <a:moveTo>
                  <a:pt x="267" y="214"/>
                </a:moveTo>
                <a:lnTo>
                  <a:pt x="267" y="82"/>
                </a:lnTo>
                <a:cubicBezTo>
                  <a:pt x="285" y="113"/>
                  <a:pt x="316" y="148"/>
                  <a:pt x="367" y="172"/>
                </a:cubicBezTo>
                <a:cubicBezTo>
                  <a:pt x="431" y="202"/>
                  <a:pt x="448" y="271"/>
                  <a:pt x="452" y="312"/>
                </a:cubicBezTo>
                <a:cubicBezTo>
                  <a:pt x="416" y="278"/>
                  <a:pt x="345" y="220"/>
                  <a:pt x="267" y="214"/>
                </a:cubicBezTo>
                <a:close/>
              </a:path>
            </a:pathLst>
          </a:custGeom>
          <a:gradFill>
            <a:gsLst>
              <a:gs pos="0">
                <a:srgbClr val="C1792B"/>
              </a:gs>
              <a:gs pos="100000">
                <a:srgbClr val="F0C047"/>
              </a:gs>
            </a:gsLst>
            <a:lin ang="2700000" scaled="1"/>
          </a:gradFill>
          <a:ln>
            <a:noFill/>
          </a:ln>
        </p:spPr>
      </p:sp>
      <p:sp>
        <p:nvSpPr>
          <p:cNvPr id="3" name="文本框 2"/>
          <p:cNvSpPr txBox="1"/>
          <p:nvPr/>
        </p:nvSpPr>
        <p:spPr>
          <a:xfrm>
            <a:off x="4875153" y="4025027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光辉岁月</a:t>
            </a:r>
          </a:p>
        </p:txBody>
      </p:sp>
      <p:sp>
        <p:nvSpPr>
          <p:cNvPr id="4" name="矩形 3"/>
          <p:cNvSpPr/>
          <p:nvPr/>
        </p:nvSpPr>
        <p:spPr>
          <a:xfrm>
            <a:off x="4311962" y="4807523"/>
            <a:ext cx="3570208" cy="354149"/>
          </a:xfrm>
          <a:prstGeom prst="rect">
            <a:avLst/>
          </a:prstGeom>
        </p:spPr>
        <p:txBody>
          <a:bodyPr wrap="square" lIns="68532" tIns="34265" rIns="68532" bIns="34265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>
                <a:gradFill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2700000" scaled="1"/>
                </a:gradFill>
              </a:rPr>
              <a:t>表演者：项目部、商务部、工程部</a:t>
            </a:r>
          </a:p>
        </p:txBody>
      </p:sp>
    </p:spTree>
    <p:extLst>
      <p:ext uri="{BB962C8B-B14F-4D97-AF65-F5344CB8AC3E}">
        <p14:creationId xmlns:p14="http://schemas.microsoft.com/office/powerpoint/2010/main" val="33326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0000" y="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2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0000" y="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0000" y="56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repeatCount="5000" autoRev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0000" y="18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repeatCount="5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0000" y="37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repeatCount="500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0000" y="26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36263" y="1551621"/>
            <a:ext cx="3779757" cy="4170683"/>
            <a:chOff x="1636263" y="1551621"/>
            <a:chExt cx="3779757" cy="417068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6263" y="1551621"/>
              <a:ext cx="3779757" cy="417068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18961" y="2192646"/>
              <a:ext cx="1407180" cy="120032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PART</a:t>
              </a:r>
            </a:p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04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905500" y="2069535"/>
            <a:ext cx="469872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抽奖环节</a:t>
            </a:r>
          </a:p>
        </p:txBody>
      </p:sp>
      <p:sp>
        <p:nvSpPr>
          <p:cNvPr id="2" name="矩形 1"/>
          <p:cNvSpPr/>
          <p:nvPr/>
        </p:nvSpPr>
        <p:spPr>
          <a:xfrm>
            <a:off x="5777260" y="3636962"/>
            <a:ext cx="5093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新起点、新希望。站在</a:t>
            </a:r>
            <a:r>
              <a:rPr lang="en-US" altLang="zh-CN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20XX</a:t>
            </a: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年的起点，我们将继承和发扬过去工作中存在的优点，汲取经验，摒弃不足，满怀信心，以更清醒的头脑、更旺盛的斗志、更奋发的姿态和更充沛的干劲，向我们的既定目标进发！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354761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23837" y="1590409"/>
            <a:ext cx="4127199" cy="4127200"/>
            <a:chOff x="1823837" y="1590409"/>
            <a:chExt cx="4127199" cy="4127200"/>
          </a:xfrm>
        </p:grpSpPr>
        <p:sp>
          <p:nvSpPr>
            <p:cNvPr id="3" name="椭圆 2"/>
            <p:cNvSpPr/>
            <p:nvPr/>
          </p:nvSpPr>
          <p:spPr>
            <a:xfrm>
              <a:off x="1823837" y="1590409"/>
              <a:ext cx="4127199" cy="4127200"/>
            </a:xfrm>
            <a:prstGeom prst="ellipse">
              <a:avLst/>
            </a:prstGeom>
            <a:gradFill>
              <a:gsLst>
                <a:gs pos="53800">
                  <a:srgbClr val="FDE98C"/>
                </a:gs>
                <a:gs pos="0">
                  <a:srgbClr val="F0C047"/>
                </a:gs>
                <a:gs pos="100000">
                  <a:srgbClr val="C1792B"/>
                </a:gs>
              </a:gsLst>
              <a:lin ang="2700000" scaled="1"/>
            </a:gradFill>
            <a:ln w="22225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</a:gsLst>
                <a:lin ang="2700000" scaled="1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椭圆 3"/>
            <p:cNvSpPr/>
            <p:nvPr/>
          </p:nvSpPr>
          <p:spPr>
            <a:xfrm>
              <a:off x="2193567" y="1960139"/>
              <a:ext cx="3387739" cy="3387739"/>
            </a:xfrm>
            <a:prstGeom prst="ellipse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</a:gradFill>
            <a:ln w="22225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</a:gsLst>
                <a:lin ang="2700000" scaled="1"/>
                <a:tileRect/>
              </a:gradFill>
            </a:ln>
            <a:effectLst>
              <a:innerShdw blurRad="1016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129065" y="1893423"/>
              <a:ext cx="3280565" cy="3472033"/>
              <a:chOff x="510865" y="942324"/>
              <a:chExt cx="4370877" cy="4625980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2416679" y="3311712"/>
                <a:ext cx="842602" cy="2256592"/>
                <a:chOff x="2416679" y="3311712"/>
                <a:chExt cx="842602" cy="2256592"/>
              </a:xfrm>
            </p:grpSpPr>
            <p:sp>
              <p:nvSpPr>
                <p:cNvPr id="30" name="等腰三角形 29"/>
                <p:cNvSpPr/>
                <p:nvPr/>
              </p:nvSpPr>
              <p:spPr>
                <a:xfrm>
                  <a:off x="2416679" y="3311712"/>
                  <a:ext cx="842602" cy="2256592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文本框 30"/>
                <p:cNvSpPr txBox="1"/>
                <p:nvPr/>
              </p:nvSpPr>
              <p:spPr>
                <a:xfrm rot="16200000">
                  <a:off x="1951299" y="4240718"/>
                  <a:ext cx="1796310" cy="4305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手机一部</a:t>
                  </a: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2439829" y="942324"/>
                <a:ext cx="842602" cy="2327832"/>
                <a:chOff x="2439829" y="942324"/>
                <a:chExt cx="842602" cy="2327832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 flipV="1">
                  <a:off x="2439829" y="989607"/>
                  <a:ext cx="842602" cy="2280549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0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文本框 28"/>
                <p:cNvSpPr txBox="1"/>
                <p:nvPr/>
              </p:nvSpPr>
              <p:spPr>
                <a:xfrm rot="5400000" flipV="1">
                  <a:off x="2088127" y="1503819"/>
                  <a:ext cx="1553559" cy="4305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en-US" altLang="zh-CN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500</a:t>
                  </a:r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元现金</a:t>
                  </a: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3259353" y="3001012"/>
                <a:ext cx="955352" cy="2365654"/>
                <a:chOff x="3259353" y="3001012"/>
                <a:chExt cx="955352" cy="2365654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 rot="8100000" flipV="1">
                  <a:off x="3259353" y="3001012"/>
                  <a:ext cx="842601" cy="2234453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 rot="13560000" flipV="1">
                  <a:off x="3094246" y="4246207"/>
                  <a:ext cx="1810349" cy="4305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zh-CN" altLang="en-US" sz="15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豆浆机一台</a:t>
                  </a: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1542278" y="1301594"/>
                <a:ext cx="936221" cy="2247469"/>
                <a:chOff x="1542278" y="1301594"/>
                <a:chExt cx="936221" cy="2247469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 rot="8100000">
                  <a:off x="1635897" y="1301594"/>
                  <a:ext cx="842602" cy="2247469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 rot="2820000" flipV="1">
                  <a:off x="988436" y="1894587"/>
                  <a:ext cx="1538254" cy="4305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再转一次</a:t>
                  </a: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2580557" y="2015760"/>
                <a:ext cx="2301185" cy="890805"/>
                <a:chOff x="2580557" y="2015760"/>
                <a:chExt cx="2301185" cy="890805"/>
              </a:xfrm>
            </p:grpSpPr>
            <p:sp>
              <p:nvSpPr>
                <p:cNvPr id="22" name="等腰三角形 21"/>
                <p:cNvSpPr/>
                <p:nvPr/>
              </p:nvSpPr>
              <p:spPr>
                <a:xfrm rot="13500000">
                  <a:off x="3309849" y="1334671"/>
                  <a:ext cx="842602" cy="2301185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 rot="8229049" flipV="1">
                  <a:off x="3284204" y="2015760"/>
                  <a:ext cx="1329829" cy="4305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谢谢参与</a:t>
                  </a: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896058" y="3576646"/>
                <a:ext cx="2309247" cy="1568663"/>
                <a:chOff x="896058" y="3576646"/>
                <a:chExt cx="2309247" cy="1568663"/>
              </a:xfrm>
            </p:grpSpPr>
            <p:sp>
              <p:nvSpPr>
                <p:cNvPr id="20" name="等腰三角形 19"/>
                <p:cNvSpPr/>
                <p:nvPr/>
              </p:nvSpPr>
              <p:spPr>
                <a:xfrm rot="13500000" flipV="1">
                  <a:off x="1629381" y="2976380"/>
                  <a:ext cx="842601" cy="2309247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文本框 20"/>
                <p:cNvSpPr txBox="1"/>
                <p:nvPr/>
              </p:nvSpPr>
              <p:spPr>
                <a:xfrm rot="18638805" flipH="1" flipV="1">
                  <a:off x="1076791" y="4145692"/>
                  <a:ext cx="1568663" cy="4305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红包</a:t>
                  </a:r>
                  <a:r>
                    <a:rPr lang="en-US" altLang="zh-CN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10</a:t>
                  </a:r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元</a:t>
                  </a: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510865" y="2826107"/>
                <a:ext cx="2309326" cy="842602"/>
                <a:chOff x="510865" y="2826107"/>
                <a:chExt cx="2309326" cy="842602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 rot="5400000">
                  <a:off x="1244227" y="2092745"/>
                  <a:ext cx="842602" cy="2309326"/>
                </a:xfrm>
                <a:prstGeom prst="triangle">
                  <a:avLst>
                    <a:gd name="adj" fmla="val 53617"/>
                  </a:avLst>
                </a:prstGeom>
                <a:gradFill>
                  <a:gsLst>
                    <a:gs pos="0">
                      <a:srgbClr val="C1792B"/>
                    </a:gs>
                    <a:gs pos="100000">
                      <a:srgbClr val="FDE98C"/>
                    </a:gs>
                    <a:gs pos="52000">
                      <a:srgbClr val="F0C047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 rot="10645855" flipH="1" flipV="1">
                  <a:off x="921267" y="3054871"/>
                  <a:ext cx="1476200" cy="4305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600">
                      <a:solidFill>
                        <a:schemeClr val="bg1"/>
                      </a:solidFill>
                      <a:latin typeface="汉仪太极体简" panose="02010604000101010101" pitchFamily="2" charset="-122"/>
                      <a:ea typeface="汉仪太极体简" panose="02010604000101010101" pitchFamily="2" charset="-122"/>
                    </a:defRPr>
                  </a:lvl1pPr>
                </a:lstStyle>
                <a:p>
                  <a:r>
                    <a:rPr lang="zh-CN" altLang="en-US" sz="15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颈枕一对</a:t>
                  </a: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3879572" y="3298863"/>
              <a:ext cx="1754697" cy="632416"/>
              <a:chOff x="3082444" y="2969837"/>
              <a:chExt cx="2337878" cy="842602"/>
            </a:xfrm>
          </p:grpSpPr>
          <p:sp>
            <p:nvSpPr>
              <p:cNvPr id="9" name="等腰三角形 8"/>
              <p:cNvSpPr/>
              <p:nvPr/>
            </p:nvSpPr>
            <p:spPr>
              <a:xfrm rot="5400000" flipV="1">
                <a:off x="3830082" y="2222199"/>
                <a:ext cx="842602" cy="2337878"/>
              </a:xfrm>
              <a:prstGeom prst="triangle">
                <a:avLst>
                  <a:gd name="adj" fmla="val 53617"/>
                </a:avLst>
              </a:prstGeom>
              <a:gradFill>
                <a:gsLst>
                  <a:gs pos="0">
                    <a:srgbClr val="C1792B"/>
                  </a:gs>
                  <a:gs pos="100000">
                    <a:srgbClr val="FDE98C"/>
                  </a:gs>
                  <a:gs pos="52000">
                    <a:srgbClr val="F0C047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 rot="10800000" flipV="1">
                <a:off x="3796202" y="3178222"/>
                <a:ext cx="1553558" cy="43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600">
                    <a:solidFill>
                      <a:schemeClr val="bg1"/>
                    </a:solidFill>
                    <a:latin typeface="汉仪太极体简" panose="02010604000101010101" pitchFamily="2" charset="-122"/>
                    <a:ea typeface="汉仪太极体简" panose="02010604000101010101" pitchFamily="2" charset="-122"/>
                  </a:defRPr>
                </a:lvl1pPr>
              </a:lstStyle>
              <a:p>
                <a:r>
                  <a:rPr lang="en-US" altLang="zh-CN" sz="15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15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元现金</a:t>
                </a:r>
              </a:p>
            </p:txBody>
          </p:sp>
        </p:grpSp>
        <p:sp>
          <p:nvSpPr>
            <p:cNvPr id="8" name="椭圆 7"/>
            <p:cNvSpPr/>
            <p:nvPr/>
          </p:nvSpPr>
          <p:spPr>
            <a:xfrm>
              <a:off x="3744094" y="3432736"/>
              <a:ext cx="412370" cy="412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815290" y="2523371"/>
              <a:ext cx="2219138" cy="2219991"/>
              <a:chOff x="1753750" y="2215667"/>
              <a:chExt cx="2219138" cy="2219991"/>
            </a:xfrm>
          </p:grpSpPr>
          <p:sp>
            <p:nvSpPr>
              <p:cNvPr id="33" name="等腰三角形 32"/>
              <p:cNvSpPr/>
              <p:nvPr/>
            </p:nvSpPr>
            <p:spPr>
              <a:xfrm rot="1740000">
                <a:off x="3082407" y="2261598"/>
                <a:ext cx="170121" cy="995904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2533236" y="2995579"/>
                <a:ext cx="660166" cy="660166"/>
                <a:chOff x="8180934" y="3162749"/>
                <a:chExt cx="1169269" cy="1169269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8180934" y="3162749"/>
                  <a:ext cx="1169269" cy="116926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8257443" y="3239258"/>
                  <a:ext cx="1016249" cy="10162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C1792B"/>
                    </a:gs>
                    <a:gs pos="0">
                      <a:srgbClr val="F0C047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5" name="矩形 34"/>
              <p:cNvSpPr/>
              <p:nvPr/>
            </p:nvSpPr>
            <p:spPr>
              <a:xfrm>
                <a:off x="1753750" y="2215667"/>
                <a:ext cx="2219138" cy="221999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同心圆 38"/>
            <p:cNvSpPr/>
            <p:nvPr/>
          </p:nvSpPr>
          <p:spPr>
            <a:xfrm>
              <a:off x="1823837" y="1590409"/>
              <a:ext cx="4127199" cy="4127200"/>
            </a:xfrm>
            <a:prstGeom prst="donut">
              <a:avLst>
                <a:gd name="adj" fmla="val 9581"/>
              </a:avLst>
            </a:prstGeom>
            <a:gradFill>
              <a:gsLst>
                <a:gs pos="53800">
                  <a:srgbClr val="FDE98C"/>
                </a:gs>
                <a:gs pos="0">
                  <a:srgbClr val="F0C047"/>
                </a:gs>
                <a:gs pos="100000">
                  <a:srgbClr val="C1792B"/>
                </a:gs>
              </a:gsLst>
              <a:lin ang="2700000" scaled="1"/>
            </a:gradFill>
            <a:ln w="22225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</a:gsLst>
                <a:lin ang="2700000" scaled="1"/>
                <a:tileRect/>
              </a:gradFill>
            </a:ln>
            <a:effectLst>
              <a:outerShdw blurRad="2921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0" name="矩形 39"/>
          <p:cNvSpPr/>
          <p:nvPr/>
        </p:nvSpPr>
        <p:spPr>
          <a:xfrm>
            <a:off x="6787441" y="2023147"/>
            <a:ext cx="3553612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一等奖：手机一部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二等奖：现金</a:t>
            </a:r>
            <a:r>
              <a:rPr lang="en-US" altLang="zh-CN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500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三等奖：豆浆机</a:t>
            </a:r>
            <a:r>
              <a:rPr lang="en-US" altLang="zh-CN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</a:t>
            </a: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台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四等奖：现金</a:t>
            </a:r>
            <a:r>
              <a:rPr lang="en-US" altLang="zh-CN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100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五等奖：颈枕一对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六等奖：红包一个</a:t>
            </a:r>
          </a:p>
        </p:txBody>
      </p:sp>
    </p:spTree>
    <p:extLst>
      <p:ext uri="{BB962C8B-B14F-4D97-AF65-F5344CB8AC3E}">
        <p14:creationId xmlns:p14="http://schemas.microsoft.com/office/powerpoint/2010/main" val="292728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36263" y="1551621"/>
            <a:ext cx="3779757" cy="4170683"/>
            <a:chOff x="1636263" y="1551621"/>
            <a:chExt cx="3779757" cy="417068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6263" y="1551621"/>
              <a:ext cx="3779757" cy="4170683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118961" y="2192646"/>
              <a:ext cx="1407180" cy="120032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PART</a:t>
              </a:r>
            </a:p>
            <a:p>
              <a:pPr algn="ctr"/>
              <a:r>
                <a:rPr lang="en-US" altLang="zh-CN" sz="3600" b="1" dirty="0">
                  <a:solidFill>
                    <a:srgbClr val="161021"/>
                  </a:solidFill>
                </a:rPr>
                <a:t>05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652226" y="2069535"/>
            <a:ext cx="5205272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展望</a:t>
            </a:r>
            <a:r>
              <a:rPr lang="en-US" altLang="zh-CN" sz="88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20XX</a:t>
            </a:r>
          </a:p>
        </p:txBody>
      </p:sp>
      <p:sp>
        <p:nvSpPr>
          <p:cNvPr id="2" name="矩形 1"/>
          <p:cNvSpPr/>
          <p:nvPr/>
        </p:nvSpPr>
        <p:spPr>
          <a:xfrm>
            <a:off x="5777260" y="3636962"/>
            <a:ext cx="5093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新起点、新希望。站在</a:t>
            </a:r>
            <a:r>
              <a:rPr lang="en-US" altLang="zh-CN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20XX</a:t>
            </a:r>
            <a:r>
              <a:rPr lang="zh-CN" altLang="en-US" sz="14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年的起点，我们将继承和发扬过去工作中存在的优点，汲取经验，摒弃不足，满怀信心，以更清醒的头脑、更旺盛的斗志、更奋发的姿态和更充沛的干劲，向我们的既定目标进发！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23444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1E0B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932657" y="1014413"/>
            <a:ext cx="10326687" cy="4673600"/>
          </a:xfrm>
          <a:prstGeom prst="roundRect">
            <a:avLst>
              <a:gd name="adj" fmla="val 4167"/>
            </a:avLst>
          </a:prstGeom>
          <a:gradFill>
            <a:gsLst>
              <a:gs pos="0">
                <a:schemeClr val="tx1">
                  <a:lumMod val="85000"/>
                  <a:lumOff val="15000"/>
                  <a:alpha val="60000"/>
                </a:schemeClr>
              </a:gs>
              <a:gs pos="100000">
                <a:schemeClr val="tx1">
                  <a:lumMod val="65000"/>
                  <a:lumOff val="35000"/>
                  <a:alpha val="33000"/>
                </a:schemeClr>
              </a:gs>
              <a:gs pos="55000">
                <a:schemeClr val="tx1">
                  <a:lumMod val="75000"/>
                  <a:lumOff val="25000"/>
                  <a:alpha val="46000"/>
                </a:schemeClr>
              </a:gs>
            </a:gsLst>
            <a:lin ang="2700000" scaled="1"/>
          </a:gradFill>
          <a:ln w="31750">
            <a:gradFill>
              <a:gsLst>
                <a:gs pos="0">
                  <a:srgbClr val="FDE98C"/>
                </a:gs>
                <a:gs pos="55000">
                  <a:srgbClr val="C1792B"/>
                </a:gs>
                <a:gs pos="100000">
                  <a:srgbClr val="E9A95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40357" y="1560459"/>
            <a:ext cx="9111285" cy="38318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岁月流转，时光飞逝，转眼间</a:t>
            </a:r>
            <a:r>
              <a:rPr lang="en-US" altLang="zh-CN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20XX</a:t>
            </a: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年的工作又接近尾声。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回首过去一年的工作，经过全体领导及员工的共同努力，公司经营业绩保持良好，行业地位、社会形象日渐提升，各项工作全面发展。今年，面对经济下行所带来的影响，公司上下团结一致，奋力拼搏，打了一场漂亮的安全效益翻身仗。我们不仅在上半年实现了扭亏为赢，而且全年销售收入突破了</a:t>
            </a:r>
            <a:r>
              <a:rPr lang="en-US" altLang="zh-CN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亿元，标志着公司迈上了一个新台阶，步入了一个新的发展阶段。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新起点、新希望。站在</a:t>
            </a:r>
            <a:r>
              <a:rPr lang="en-US" altLang="zh-CN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20XX</a:t>
            </a:r>
            <a:r>
              <a:rPr lang="zh-CN" altLang="en-US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年的起点，我们将继承和发扬过去工作中存在的优点，汲取经验，摒弃不足，满怀信心，以更清醒的头脑、更旺盛的斗志、更奋发的姿态和更充沛的干劲，向我们的既定目标进发！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</p:spTree>
    <p:extLst>
      <p:ext uri="{BB962C8B-B14F-4D97-AF65-F5344CB8AC3E}">
        <p14:creationId xmlns:p14="http://schemas.microsoft.com/office/powerpoint/2010/main" val="202444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7800" y="2340440"/>
            <a:ext cx="1500188" cy="180262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73544" y="5600323"/>
            <a:ext cx="5243744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XX</a:t>
            </a:r>
            <a:r>
              <a:rPr lang="zh-CN" altLang="en-US" sz="3200" b="1" dirty="0">
                <a:gradFill flip="none" rotWithShape="1">
                  <a:gsLst>
                    <a:gs pos="0">
                      <a:srgbClr val="C1792B"/>
                    </a:gs>
                    <a:gs pos="100000">
                      <a:srgbClr val="F0C047"/>
                    </a:gs>
                    <a:gs pos="38000">
                      <a:srgbClr val="FDE98C"/>
                    </a:gs>
                  </a:gsLst>
                  <a:lin ang="2700000" scaled="1"/>
                  <a:tileRect/>
                </a:gradFill>
              </a:rPr>
              <a:t>集团公司年会策划</a:t>
            </a:r>
            <a:endParaRPr lang="en-US" altLang="zh-CN" sz="3200" b="1" dirty="0">
              <a:gradFill flip="none" rotWithShape="1">
                <a:gsLst>
                  <a:gs pos="0">
                    <a:srgbClr val="C1792B"/>
                  </a:gs>
                  <a:gs pos="100000">
                    <a:srgbClr val="F0C047"/>
                  </a:gs>
                  <a:gs pos="38000">
                    <a:srgbClr val="FDE98C"/>
                  </a:gs>
                </a:gsLst>
                <a:lin ang="2700000" scaled="1"/>
                <a:tileRect/>
              </a:gra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500" y="3096293"/>
            <a:ext cx="777604" cy="9343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2684" y="3096293"/>
            <a:ext cx="777604" cy="93437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212194" y="4323141"/>
            <a:ext cx="4984851" cy="1158240"/>
          </a:xfrm>
          <a:custGeom>
            <a:avLst/>
            <a:gdLst/>
            <a:ahLst/>
            <a:cxnLst/>
            <a:rect l="l" t="t" r="r" b="b"/>
            <a:pathLst>
              <a:path w="4984851" h="1158240">
                <a:moveTo>
                  <a:pt x="721766" y="637642"/>
                </a:moveTo>
                <a:lnTo>
                  <a:pt x="721766" y="855879"/>
                </a:lnTo>
                <a:lnTo>
                  <a:pt x="818083" y="855879"/>
                </a:lnTo>
                <a:lnTo>
                  <a:pt x="818083" y="637642"/>
                </a:lnTo>
                <a:close/>
                <a:moveTo>
                  <a:pt x="334060" y="637642"/>
                </a:moveTo>
                <a:lnTo>
                  <a:pt x="334060" y="855879"/>
                </a:lnTo>
                <a:lnTo>
                  <a:pt x="431596" y="855879"/>
                </a:lnTo>
                <a:lnTo>
                  <a:pt x="431596" y="637642"/>
                </a:lnTo>
                <a:close/>
                <a:moveTo>
                  <a:pt x="1503121" y="627888"/>
                </a:moveTo>
                <a:lnTo>
                  <a:pt x="1503121" y="1061923"/>
                </a:lnTo>
                <a:lnTo>
                  <a:pt x="1626260" y="1061923"/>
                </a:lnTo>
                <a:cubicBezTo>
                  <a:pt x="1634413" y="1061720"/>
                  <a:pt x="1641271" y="1058469"/>
                  <a:pt x="1646834" y="1052170"/>
                </a:cubicBezTo>
                <a:cubicBezTo>
                  <a:pt x="1652397" y="1045871"/>
                  <a:pt x="1655292" y="1037743"/>
                  <a:pt x="1655521" y="1027786"/>
                </a:cubicBezTo>
                <a:lnTo>
                  <a:pt x="1655521" y="627888"/>
                </a:lnTo>
                <a:close/>
                <a:moveTo>
                  <a:pt x="4298441" y="625450"/>
                </a:moveTo>
                <a:lnTo>
                  <a:pt x="4975097" y="625450"/>
                </a:lnTo>
                <a:lnTo>
                  <a:pt x="4975097" y="718109"/>
                </a:lnTo>
                <a:lnTo>
                  <a:pt x="4765395" y="718109"/>
                </a:lnTo>
                <a:lnTo>
                  <a:pt x="4765395" y="833933"/>
                </a:lnTo>
                <a:lnTo>
                  <a:pt x="4955590" y="833933"/>
                </a:lnTo>
                <a:lnTo>
                  <a:pt x="4955590" y="927811"/>
                </a:lnTo>
                <a:lnTo>
                  <a:pt x="4765395" y="927811"/>
                </a:lnTo>
                <a:lnTo>
                  <a:pt x="4765395" y="1050951"/>
                </a:lnTo>
                <a:lnTo>
                  <a:pt x="4984851" y="1050951"/>
                </a:lnTo>
                <a:lnTo>
                  <a:pt x="4984851" y="1143610"/>
                </a:lnTo>
                <a:lnTo>
                  <a:pt x="4287469" y="1143610"/>
                </a:lnTo>
                <a:lnTo>
                  <a:pt x="4287469" y="1050951"/>
                </a:lnTo>
                <a:lnTo>
                  <a:pt x="4509363" y="1050951"/>
                </a:lnTo>
                <a:lnTo>
                  <a:pt x="4509363" y="927811"/>
                </a:lnTo>
                <a:lnTo>
                  <a:pt x="4317949" y="927811"/>
                </a:lnTo>
                <a:lnTo>
                  <a:pt x="4317949" y="833933"/>
                </a:lnTo>
                <a:lnTo>
                  <a:pt x="4509363" y="833933"/>
                </a:lnTo>
                <a:lnTo>
                  <a:pt x="4509363" y="718109"/>
                </a:lnTo>
                <a:lnTo>
                  <a:pt x="4298441" y="718109"/>
                </a:lnTo>
                <a:close/>
                <a:moveTo>
                  <a:pt x="4541063" y="376733"/>
                </a:moveTo>
                <a:lnTo>
                  <a:pt x="4541063" y="477927"/>
                </a:lnTo>
                <a:lnTo>
                  <a:pt x="4716627" y="477927"/>
                </a:lnTo>
                <a:cubicBezTo>
                  <a:pt x="4725365" y="477723"/>
                  <a:pt x="4732579" y="474472"/>
                  <a:pt x="4738267" y="468173"/>
                </a:cubicBezTo>
                <a:cubicBezTo>
                  <a:pt x="4743957" y="461874"/>
                  <a:pt x="4746904" y="453746"/>
                  <a:pt x="4747107" y="443789"/>
                </a:cubicBezTo>
                <a:lnTo>
                  <a:pt x="4747107" y="376733"/>
                </a:lnTo>
                <a:close/>
                <a:moveTo>
                  <a:pt x="721766" y="325527"/>
                </a:moveTo>
                <a:lnTo>
                  <a:pt x="721766" y="544983"/>
                </a:lnTo>
                <a:lnTo>
                  <a:pt x="818083" y="544983"/>
                </a:lnTo>
                <a:lnTo>
                  <a:pt x="818083" y="325527"/>
                </a:lnTo>
                <a:close/>
                <a:moveTo>
                  <a:pt x="334060" y="325527"/>
                </a:moveTo>
                <a:lnTo>
                  <a:pt x="334060" y="544983"/>
                </a:lnTo>
                <a:lnTo>
                  <a:pt x="431596" y="544983"/>
                </a:lnTo>
                <a:lnTo>
                  <a:pt x="431596" y="325527"/>
                </a:lnTo>
                <a:close/>
                <a:moveTo>
                  <a:pt x="3176930" y="253594"/>
                </a:moveTo>
                <a:lnTo>
                  <a:pt x="3362248" y="253594"/>
                </a:lnTo>
                <a:lnTo>
                  <a:pt x="3337864" y="371856"/>
                </a:lnTo>
                <a:lnTo>
                  <a:pt x="3708501" y="371856"/>
                </a:lnTo>
                <a:lnTo>
                  <a:pt x="3708501" y="464515"/>
                </a:lnTo>
                <a:lnTo>
                  <a:pt x="3319576" y="464515"/>
                </a:lnTo>
                <a:lnTo>
                  <a:pt x="3269589" y="710794"/>
                </a:lnTo>
                <a:lnTo>
                  <a:pt x="3315919" y="710794"/>
                </a:lnTo>
                <a:lnTo>
                  <a:pt x="3315919" y="544983"/>
                </a:lnTo>
                <a:lnTo>
                  <a:pt x="3524402" y="544983"/>
                </a:lnTo>
                <a:lnTo>
                  <a:pt x="3524402" y="710794"/>
                </a:lnTo>
                <a:lnTo>
                  <a:pt x="3697528" y="710794"/>
                </a:lnTo>
                <a:lnTo>
                  <a:pt x="3697528" y="802234"/>
                </a:lnTo>
                <a:lnTo>
                  <a:pt x="3524402" y="802234"/>
                </a:lnTo>
                <a:lnTo>
                  <a:pt x="3524402" y="905866"/>
                </a:lnTo>
                <a:lnTo>
                  <a:pt x="3709720" y="905866"/>
                </a:lnTo>
                <a:lnTo>
                  <a:pt x="3709720" y="998525"/>
                </a:lnTo>
                <a:lnTo>
                  <a:pt x="3524402" y="998525"/>
                </a:lnTo>
                <a:lnTo>
                  <a:pt x="3524402" y="1158240"/>
                </a:lnTo>
                <a:lnTo>
                  <a:pt x="3315919" y="1158240"/>
                </a:lnTo>
                <a:lnTo>
                  <a:pt x="3315919" y="998525"/>
                </a:lnTo>
                <a:lnTo>
                  <a:pt x="3061106" y="998525"/>
                </a:lnTo>
                <a:lnTo>
                  <a:pt x="3061106" y="905866"/>
                </a:lnTo>
                <a:lnTo>
                  <a:pt x="3315919" y="905866"/>
                </a:lnTo>
                <a:lnTo>
                  <a:pt x="3315919" y="802234"/>
                </a:lnTo>
                <a:lnTo>
                  <a:pt x="3061106" y="802234"/>
                </a:lnTo>
                <a:lnTo>
                  <a:pt x="3131819" y="464515"/>
                </a:lnTo>
                <a:lnTo>
                  <a:pt x="3064763" y="464515"/>
                </a:lnTo>
                <a:lnTo>
                  <a:pt x="3064763" y="371856"/>
                </a:lnTo>
                <a:lnTo>
                  <a:pt x="3151327" y="371856"/>
                </a:lnTo>
                <a:close/>
                <a:moveTo>
                  <a:pt x="4541063" y="180442"/>
                </a:moveTo>
                <a:lnTo>
                  <a:pt x="4541063" y="282855"/>
                </a:lnTo>
                <a:lnTo>
                  <a:pt x="4747107" y="282855"/>
                </a:lnTo>
                <a:lnTo>
                  <a:pt x="4747107" y="180442"/>
                </a:lnTo>
                <a:close/>
                <a:moveTo>
                  <a:pt x="4175303" y="89002"/>
                </a:moveTo>
                <a:lnTo>
                  <a:pt x="4264304" y="89002"/>
                </a:lnTo>
                <a:lnTo>
                  <a:pt x="4264304" y="609600"/>
                </a:lnTo>
                <a:lnTo>
                  <a:pt x="4175303" y="609600"/>
                </a:lnTo>
                <a:close/>
                <a:moveTo>
                  <a:pt x="3833926" y="89002"/>
                </a:moveTo>
                <a:lnTo>
                  <a:pt x="3922928" y="89002"/>
                </a:lnTo>
                <a:lnTo>
                  <a:pt x="3922928" y="609600"/>
                </a:lnTo>
                <a:lnTo>
                  <a:pt x="3833926" y="609600"/>
                </a:lnTo>
                <a:close/>
                <a:moveTo>
                  <a:pt x="2928213" y="69495"/>
                </a:moveTo>
                <a:lnTo>
                  <a:pt x="3037941" y="69495"/>
                </a:lnTo>
                <a:lnTo>
                  <a:pt x="3017215" y="482803"/>
                </a:lnTo>
                <a:lnTo>
                  <a:pt x="2906267" y="482803"/>
                </a:lnTo>
                <a:close/>
                <a:moveTo>
                  <a:pt x="2552699" y="69495"/>
                </a:moveTo>
                <a:lnTo>
                  <a:pt x="2662427" y="69495"/>
                </a:lnTo>
                <a:lnTo>
                  <a:pt x="2684373" y="482803"/>
                </a:lnTo>
                <a:lnTo>
                  <a:pt x="2573426" y="482803"/>
                </a:lnTo>
                <a:close/>
                <a:moveTo>
                  <a:pt x="0" y="26823"/>
                </a:moveTo>
                <a:lnTo>
                  <a:pt x="1153363" y="26823"/>
                </a:lnTo>
                <a:lnTo>
                  <a:pt x="1153363" y="119482"/>
                </a:lnTo>
                <a:lnTo>
                  <a:pt x="721766" y="119482"/>
                </a:lnTo>
                <a:lnTo>
                  <a:pt x="721766" y="232867"/>
                </a:lnTo>
                <a:lnTo>
                  <a:pt x="1107033" y="232867"/>
                </a:lnTo>
                <a:lnTo>
                  <a:pt x="1107033" y="855879"/>
                </a:lnTo>
                <a:lnTo>
                  <a:pt x="1153363" y="855879"/>
                </a:lnTo>
                <a:lnTo>
                  <a:pt x="1153363" y="948538"/>
                </a:lnTo>
                <a:lnTo>
                  <a:pt x="1107033" y="948538"/>
                </a:lnTo>
                <a:lnTo>
                  <a:pt x="1107033" y="1041197"/>
                </a:lnTo>
                <a:cubicBezTo>
                  <a:pt x="1106170" y="1073760"/>
                  <a:pt x="1094790" y="1100989"/>
                  <a:pt x="1072896" y="1122883"/>
                </a:cubicBezTo>
                <a:cubicBezTo>
                  <a:pt x="1051001" y="1144778"/>
                  <a:pt x="1023772" y="1156157"/>
                  <a:pt x="991209" y="1157021"/>
                </a:cubicBezTo>
                <a:lnTo>
                  <a:pt x="679094" y="1157021"/>
                </a:lnTo>
                <a:lnTo>
                  <a:pt x="679094" y="1064362"/>
                </a:lnTo>
                <a:lnTo>
                  <a:pt x="782726" y="1064362"/>
                </a:lnTo>
                <a:cubicBezTo>
                  <a:pt x="792734" y="1064032"/>
                  <a:pt x="801065" y="1060425"/>
                  <a:pt x="807720" y="1053541"/>
                </a:cubicBezTo>
                <a:cubicBezTo>
                  <a:pt x="814374" y="1046658"/>
                  <a:pt x="817829" y="1038479"/>
                  <a:pt x="818083" y="1029005"/>
                </a:cubicBezTo>
                <a:lnTo>
                  <a:pt x="818083" y="948538"/>
                </a:lnTo>
                <a:lnTo>
                  <a:pt x="334060" y="948538"/>
                </a:lnTo>
                <a:lnTo>
                  <a:pt x="334060" y="1157021"/>
                </a:lnTo>
                <a:lnTo>
                  <a:pt x="46329" y="1157021"/>
                </a:lnTo>
                <a:lnTo>
                  <a:pt x="46329" y="948538"/>
                </a:lnTo>
                <a:lnTo>
                  <a:pt x="0" y="948538"/>
                </a:lnTo>
                <a:lnTo>
                  <a:pt x="0" y="855879"/>
                </a:lnTo>
                <a:lnTo>
                  <a:pt x="46329" y="855879"/>
                </a:lnTo>
                <a:lnTo>
                  <a:pt x="46329" y="232867"/>
                </a:lnTo>
                <a:lnTo>
                  <a:pt x="431596" y="232867"/>
                </a:lnTo>
                <a:lnTo>
                  <a:pt x="431596" y="119482"/>
                </a:lnTo>
                <a:lnTo>
                  <a:pt x="0" y="119482"/>
                </a:lnTo>
                <a:close/>
                <a:moveTo>
                  <a:pt x="3064763" y="10973"/>
                </a:moveTo>
                <a:lnTo>
                  <a:pt x="3703624" y="10973"/>
                </a:lnTo>
                <a:lnTo>
                  <a:pt x="3703624" y="238963"/>
                </a:lnTo>
                <a:lnTo>
                  <a:pt x="3510991" y="238963"/>
                </a:lnTo>
                <a:lnTo>
                  <a:pt x="3510991" y="104851"/>
                </a:lnTo>
                <a:lnTo>
                  <a:pt x="3257397" y="104851"/>
                </a:lnTo>
                <a:lnTo>
                  <a:pt x="3257397" y="238963"/>
                </a:lnTo>
                <a:lnTo>
                  <a:pt x="3064763" y="238963"/>
                </a:lnTo>
                <a:close/>
                <a:moveTo>
                  <a:pt x="1464106" y="2439"/>
                </a:moveTo>
                <a:lnTo>
                  <a:pt x="1695755" y="2439"/>
                </a:lnTo>
                <a:lnTo>
                  <a:pt x="1695755" y="208483"/>
                </a:lnTo>
                <a:lnTo>
                  <a:pt x="1892046" y="208483"/>
                </a:lnTo>
                <a:lnTo>
                  <a:pt x="1892046" y="301143"/>
                </a:lnTo>
                <a:lnTo>
                  <a:pt x="1695755" y="301143"/>
                </a:lnTo>
                <a:lnTo>
                  <a:pt x="1695755" y="534010"/>
                </a:lnTo>
                <a:lnTo>
                  <a:pt x="1883511" y="534010"/>
                </a:lnTo>
                <a:lnTo>
                  <a:pt x="1883511" y="1038759"/>
                </a:lnTo>
                <a:cubicBezTo>
                  <a:pt x="1882775" y="1071321"/>
                  <a:pt x="1872666" y="1098550"/>
                  <a:pt x="1853184" y="1120445"/>
                </a:cubicBezTo>
                <a:cubicBezTo>
                  <a:pt x="1833702" y="1142340"/>
                  <a:pt x="1809267" y="1153719"/>
                  <a:pt x="1779879" y="1154583"/>
                </a:cubicBezTo>
                <a:lnTo>
                  <a:pt x="1276350" y="1154583"/>
                </a:lnTo>
                <a:lnTo>
                  <a:pt x="1276350" y="534010"/>
                </a:lnTo>
                <a:lnTo>
                  <a:pt x="1464106" y="534010"/>
                </a:lnTo>
                <a:close/>
                <a:moveTo>
                  <a:pt x="4442307" y="0"/>
                </a:moveTo>
                <a:lnTo>
                  <a:pt x="4697120" y="0"/>
                </a:lnTo>
                <a:lnTo>
                  <a:pt x="4660544" y="87783"/>
                </a:lnTo>
                <a:lnTo>
                  <a:pt x="4976317" y="87783"/>
                </a:lnTo>
                <a:lnTo>
                  <a:pt x="4976317" y="454762"/>
                </a:lnTo>
                <a:cubicBezTo>
                  <a:pt x="4975555" y="487858"/>
                  <a:pt x="4965191" y="515239"/>
                  <a:pt x="4945227" y="536905"/>
                </a:cubicBezTo>
                <a:cubicBezTo>
                  <a:pt x="4925263" y="558572"/>
                  <a:pt x="4900269" y="569798"/>
                  <a:pt x="4870246" y="570586"/>
                </a:cubicBezTo>
                <a:lnTo>
                  <a:pt x="4313072" y="570586"/>
                </a:lnTo>
                <a:lnTo>
                  <a:pt x="4313072" y="87783"/>
                </a:lnTo>
                <a:lnTo>
                  <a:pt x="4405731" y="87783"/>
                </a:lnTo>
                <a:close/>
                <a:moveTo>
                  <a:pt x="3948531" y="0"/>
                </a:moveTo>
                <a:lnTo>
                  <a:pt x="4152137" y="0"/>
                </a:lnTo>
                <a:lnTo>
                  <a:pt x="4152137" y="614477"/>
                </a:lnTo>
                <a:lnTo>
                  <a:pt x="4270400" y="1155802"/>
                </a:lnTo>
                <a:lnTo>
                  <a:pt x="4086301" y="1155802"/>
                </a:lnTo>
                <a:lnTo>
                  <a:pt x="4049725" y="992429"/>
                </a:lnTo>
                <a:lnTo>
                  <a:pt x="4013149" y="1155802"/>
                </a:lnTo>
                <a:lnTo>
                  <a:pt x="3827830" y="1155802"/>
                </a:lnTo>
                <a:lnTo>
                  <a:pt x="3948531" y="614477"/>
                </a:lnTo>
                <a:close/>
                <a:moveTo>
                  <a:pt x="2703880" y="0"/>
                </a:moveTo>
                <a:lnTo>
                  <a:pt x="2887979" y="0"/>
                </a:lnTo>
                <a:lnTo>
                  <a:pt x="2887979" y="544983"/>
                </a:lnTo>
                <a:lnTo>
                  <a:pt x="3040379" y="544983"/>
                </a:lnTo>
                <a:lnTo>
                  <a:pt x="3040379" y="637642"/>
                </a:lnTo>
                <a:lnTo>
                  <a:pt x="2985515" y="637642"/>
                </a:lnTo>
                <a:lnTo>
                  <a:pt x="2985515" y="1064362"/>
                </a:lnTo>
                <a:lnTo>
                  <a:pt x="3040379" y="1064362"/>
                </a:lnTo>
                <a:lnTo>
                  <a:pt x="3040379" y="1157021"/>
                </a:lnTo>
                <a:lnTo>
                  <a:pt x="2806293" y="1157021"/>
                </a:lnTo>
                <a:lnTo>
                  <a:pt x="2806293" y="637642"/>
                </a:lnTo>
                <a:lnTo>
                  <a:pt x="2805074" y="637642"/>
                </a:lnTo>
                <a:lnTo>
                  <a:pt x="2736799" y="1157021"/>
                </a:lnTo>
                <a:lnTo>
                  <a:pt x="2551480" y="1157021"/>
                </a:lnTo>
                <a:lnTo>
                  <a:pt x="2622194" y="637642"/>
                </a:lnTo>
                <a:lnTo>
                  <a:pt x="2551480" y="637642"/>
                </a:lnTo>
                <a:lnTo>
                  <a:pt x="2551480" y="544983"/>
                </a:lnTo>
                <a:lnTo>
                  <a:pt x="2703880" y="544983"/>
                </a:lnTo>
                <a:close/>
                <a:moveTo>
                  <a:pt x="2212695" y="0"/>
                </a:moveTo>
                <a:lnTo>
                  <a:pt x="2393137" y="0"/>
                </a:lnTo>
                <a:lnTo>
                  <a:pt x="2428493" y="204826"/>
                </a:lnTo>
                <a:lnTo>
                  <a:pt x="2249271" y="204826"/>
                </a:lnTo>
                <a:close/>
                <a:moveTo>
                  <a:pt x="1957883" y="0"/>
                </a:moveTo>
                <a:lnTo>
                  <a:pt x="2171242" y="0"/>
                </a:lnTo>
                <a:lnTo>
                  <a:pt x="2223668" y="291389"/>
                </a:lnTo>
                <a:lnTo>
                  <a:pt x="2428493" y="232867"/>
                </a:lnTo>
                <a:lnTo>
                  <a:pt x="2428493" y="347472"/>
                </a:lnTo>
                <a:lnTo>
                  <a:pt x="2243175" y="401117"/>
                </a:lnTo>
                <a:lnTo>
                  <a:pt x="2291943" y="669341"/>
                </a:lnTo>
                <a:lnTo>
                  <a:pt x="2428493" y="549859"/>
                </a:lnTo>
                <a:lnTo>
                  <a:pt x="2428493" y="701040"/>
                </a:lnTo>
                <a:lnTo>
                  <a:pt x="2316327" y="799795"/>
                </a:lnTo>
                <a:lnTo>
                  <a:pt x="2362657" y="1055827"/>
                </a:lnTo>
                <a:lnTo>
                  <a:pt x="2428493" y="1055827"/>
                </a:lnTo>
                <a:lnTo>
                  <a:pt x="2428493" y="1148487"/>
                </a:lnTo>
                <a:lnTo>
                  <a:pt x="2160270" y="1148487"/>
                </a:lnTo>
                <a:lnTo>
                  <a:pt x="2127351" y="964387"/>
                </a:lnTo>
                <a:lnTo>
                  <a:pt x="1935937" y="1131418"/>
                </a:lnTo>
                <a:lnTo>
                  <a:pt x="1935937" y="982675"/>
                </a:lnTo>
                <a:lnTo>
                  <a:pt x="2104186" y="833933"/>
                </a:lnTo>
                <a:lnTo>
                  <a:pt x="2038350" y="459639"/>
                </a:lnTo>
                <a:lnTo>
                  <a:pt x="1916430" y="494995"/>
                </a:lnTo>
                <a:lnTo>
                  <a:pt x="1916430" y="379171"/>
                </a:lnTo>
                <a:lnTo>
                  <a:pt x="2018842" y="349911"/>
                </a:lnTo>
                <a:close/>
              </a:path>
            </a:pathLst>
          </a:custGeom>
          <a:gradFill>
            <a:gsLst>
              <a:gs pos="0">
                <a:srgbClr val="C1792B"/>
              </a:gs>
              <a:gs pos="33000">
                <a:srgbClr val="F1BA61"/>
              </a:gs>
              <a:gs pos="72000">
                <a:srgbClr val="FDE98C"/>
              </a:gs>
              <a:gs pos="100000">
                <a:srgbClr val="E9A95D"/>
              </a:gs>
            </a:gsLst>
            <a:lin ang="270000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9600" dirty="0">
              <a:gradFill>
                <a:gsLst>
                  <a:gs pos="0">
                    <a:srgbClr val="C1792B"/>
                  </a:gs>
                  <a:gs pos="33000">
                    <a:srgbClr val="F1BA61"/>
                  </a:gs>
                  <a:gs pos="72000">
                    <a:srgbClr val="FDE98C"/>
                  </a:gs>
                  <a:gs pos="100000">
                    <a:srgbClr val="E9A95D"/>
                  </a:gs>
                </a:gsLst>
                <a:lin ang="2700000" scaled="1"/>
              </a:gra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049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颁奖盛典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677</TotalTime>
  <Words>1294</Words>
  <Application>Microsoft Office PowerPoint</Application>
  <PresentationFormat>宽屏</PresentationFormat>
  <Paragraphs>222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2" baseType="lpstr">
      <vt:lpstr>等线</vt:lpstr>
      <vt:lpstr>微软雅黑</vt:lpstr>
      <vt:lpstr>造字工房力黑（非商用）常规体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颁奖盛典</dc:title>
  <dc:creator>第一PPT</dc:creator>
  <cp:keywords>www.1ppt.com</cp:keywords>
  <dc:description>www.1ppt.com</dc:description>
  <cp:lastModifiedBy>Sky123.Org</cp:lastModifiedBy>
  <cp:revision>53</cp:revision>
  <dcterms:created xsi:type="dcterms:W3CDTF">2017-09-14T13:54:53Z</dcterms:created>
  <dcterms:modified xsi:type="dcterms:W3CDTF">2019-11-23T06:26:48Z</dcterms:modified>
</cp:coreProperties>
</file>