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54.xml" ContentType="application/vnd.openxmlformats-officedocument.presentationml.tags+xml"/>
  <Override PartName="/ppt/notesSlides/notesSlide9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0.xml" ContentType="application/vnd.openxmlformats-officedocument.presentationml.notesSlide+xml"/>
  <Override PartName="/ppt/tags/tag58.xml" ContentType="application/vnd.openxmlformats-officedocument.presentationml.tags+xml"/>
  <Override PartName="/ppt/notesSlides/notesSlide11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2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3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87.xml" ContentType="application/vnd.openxmlformats-officedocument.presentationml.tags+xml"/>
  <Override PartName="/ppt/notesSlides/notesSlide15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6.xml" ContentType="application/vnd.openxmlformats-officedocument.presentationml.notesSlide+xml"/>
  <Override PartName="/ppt/tags/tag91.xml" ContentType="application/vnd.openxmlformats-officedocument.presentationml.tags+xml"/>
  <Override PartName="/ppt/notesSlides/notesSlide17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18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9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21.xml" ContentType="application/vnd.openxmlformats-officedocument.presentationml.notesSlide+xml"/>
  <Override PartName="/ppt/tags/tag130.xml" ContentType="application/vnd.openxmlformats-officedocument.presentationml.tags+xml"/>
  <Override PartName="/ppt/notesSlides/notesSlide22.xml" ContentType="application/vnd.openxmlformats-officedocument.presentationml.notesSlide+xml"/>
  <Override PartName="/ppt/tags/tag131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132.xml" ContentType="application/vnd.openxmlformats-officedocument.presentationml.tags+xml"/>
  <Override PartName="/ppt/notesSlides/notesSlide24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77" r:id="rId2"/>
    <p:sldId id="258" r:id="rId3"/>
    <p:sldId id="259" r:id="rId4"/>
    <p:sldId id="298" r:id="rId5"/>
    <p:sldId id="262" r:id="rId6"/>
    <p:sldId id="263" r:id="rId7"/>
    <p:sldId id="261" r:id="rId8"/>
    <p:sldId id="303" r:id="rId9"/>
    <p:sldId id="304" r:id="rId10"/>
    <p:sldId id="280" r:id="rId11"/>
    <p:sldId id="301" r:id="rId12"/>
    <p:sldId id="265" r:id="rId13"/>
    <p:sldId id="264" r:id="rId14"/>
    <p:sldId id="267" r:id="rId15"/>
    <p:sldId id="299" r:id="rId16"/>
    <p:sldId id="281" r:id="rId17"/>
    <p:sldId id="302" r:id="rId18"/>
    <p:sldId id="271" r:id="rId19"/>
    <p:sldId id="272" r:id="rId20"/>
    <p:sldId id="273" r:id="rId21"/>
    <p:sldId id="282" r:id="rId22"/>
    <p:sldId id="300" r:id="rId23"/>
    <p:sldId id="274" r:id="rId24"/>
    <p:sldId id="275" r:id="rId25"/>
    <p:sldId id="276" r:id="rId26"/>
    <p:sldId id="270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5">
          <p15:clr>
            <a:srgbClr val="A4A3A4"/>
          </p15:clr>
        </p15:guide>
        <p15:guide id="2" pos="384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751"/>
    <a:srgbClr val="6B1C5C"/>
    <a:srgbClr val="0762A9"/>
    <a:srgbClr val="36AEB6"/>
    <a:srgbClr val="011B53"/>
    <a:srgbClr val="D10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9" autoAdjust="0"/>
    <p:restoredTop sz="94249" autoAdjust="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>
        <p:guide orient="horz" pos="2185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B1C5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1175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30927104"/>
        <c:axId val="-1430921664"/>
      </c:barChart>
      <c:catAx>
        <c:axId val="-1430927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30921664"/>
        <c:crosses val="autoZero"/>
        <c:auto val="1"/>
        <c:lblAlgn val="ctr"/>
        <c:lblOffset val="100"/>
        <c:noMultiLvlLbl val="0"/>
      </c:catAx>
      <c:valAx>
        <c:axId val="-14309216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pPr>
            <a:endParaRPr lang="zh-CN"/>
          </a:p>
        </c:txPr>
        <c:crossAx val="-143092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等线" panose="02010600030101010101" pitchFamily="2" charset="-122"/>
          <a:ea typeface="等线" panose="02010600030101010101" pitchFamily="2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6B1C5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1599475888"/>
        <c:axId val="-1599473168"/>
      </c:barChart>
      <c:catAx>
        <c:axId val="-1599475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599473168"/>
        <c:crosses val="autoZero"/>
        <c:auto val="1"/>
        <c:lblAlgn val="ctr"/>
        <c:lblOffset val="100"/>
        <c:noMultiLvlLbl val="0"/>
      </c:catAx>
      <c:valAx>
        <c:axId val="-1599473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59947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/>
          </a:solidFill>
          <a:latin typeface="等线" panose="02010600030101010101" pitchFamily="2" charset="-122"/>
          <a:ea typeface="等线" panose="02010600030101010101" pitchFamily="2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B1C5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11B5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2968750000000001"/>
                  <c:y val="-0.24374998500553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项目一</c:v>
                </c:pt>
                <c:pt idx="1">
                  <c:v>项目二</c:v>
                </c:pt>
                <c:pt idx="2">
                  <c:v>项目三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0.78</c:v>
                </c:pt>
                <c:pt idx="1">
                  <c:v>0.12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2000">
          <a:latin typeface="等线" panose="02010600030101010101" pitchFamily="2" charset="-122"/>
          <a:ea typeface="等线" panose="02010600030101010101" pitchFamily="2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B1C5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762A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>
                <c:manualLayout>
                  <c:x val="0.17883081848634899"/>
                  <c:y val="-0.15720501413100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项目一</c:v>
                </c:pt>
                <c:pt idx="2">
                  <c:v>项目三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0%">
                  <c:v>0.35</c:v>
                </c:pt>
                <c:pt idx="2" formatCode="0%">
                  <c:v>0.65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2000">
          <a:latin typeface="等线" panose="02010600030101010101" pitchFamily="2" charset="-122"/>
          <a:ea typeface="等线" panose="02010600030101010101" pitchFamily="2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目标 1</c:v>
                </c:pt>
                <c:pt idx="1">
                  <c:v>目标 2</c:v>
                </c:pt>
                <c:pt idx="2">
                  <c:v>目标 3</c:v>
                </c:pt>
                <c:pt idx="3">
                  <c:v>目标 4</c:v>
                </c:pt>
                <c:pt idx="4">
                  <c:v>目标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3.5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B1C5C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目标 1</c:v>
                </c:pt>
                <c:pt idx="1">
                  <c:v>目标 2</c:v>
                </c:pt>
                <c:pt idx="2">
                  <c:v>目标 3</c:v>
                </c:pt>
                <c:pt idx="3">
                  <c:v>目标 4</c:v>
                </c:pt>
                <c:pt idx="4">
                  <c:v>目标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4"/>
        <c:axId val="-1599479696"/>
        <c:axId val="-1599478064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01175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5"/>
            <c:spPr>
              <a:blipFill>
                <a:blip xmlns:r="http://schemas.openxmlformats.org/officeDocument/2006/relationships" r:embed="rId3"/>
                <a:stretch>
                  <a:fillRect l="9619" t="-57820" r="-200647" b="-1037179"/>
                </a:stretch>
              </a:blipFill>
              <a:ln w="952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Sheet1!$A$2:$A$6</c:f>
              <c:strCache>
                <c:ptCount val="5"/>
                <c:pt idx="0">
                  <c:v>目标 1</c:v>
                </c:pt>
                <c:pt idx="1">
                  <c:v>目标 2</c:v>
                </c:pt>
                <c:pt idx="2">
                  <c:v>目标 3</c:v>
                </c:pt>
                <c:pt idx="3">
                  <c:v>目标 4</c:v>
                </c:pt>
                <c:pt idx="4">
                  <c:v>目标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99479696"/>
        <c:axId val="-1599478064"/>
      </c:lineChart>
      <c:catAx>
        <c:axId val="-15994796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599478064"/>
        <c:crosses val="autoZero"/>
        <c:auto val="1"/>
        <c:lblAlgn val="ctr"/>
        <c:lblOffset val="100"/>
        <c:noMultiLvlLbl val="0"/>
      </c:catAx>
      <c:valAx>
        <c:axId val="-1599478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59947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>
              <a:lumMod val="75000"/>
              <a:lumOff val="25000"/>
            </a:schemeClr>
          </a:solidFill>
          <a:latin typeface="等线" panose="02010600030101010101" pitchFamily="2" charset="-122"/>
          <a:ea typeface="等线" panose="02010600030101010101" pitchFamily="2" charset="-122"/>
        </a:defRPr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1A489-AC59-4F86-B337-11EF817289DF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1C224-959C-4DE4-8561-F652F063AB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86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872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774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35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573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24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784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406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447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433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015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264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207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310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874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323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387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996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54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523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865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9082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3879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7562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277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7760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1C224-959C-4DE4-8561-F652F063ABF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02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6" Type="http://schemas.openxmlformats.org/officeDocument/2006/relationships/slide" Target="slide1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image" Target="../media/image2.png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slide" Target="slide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notesSlide" Target="../notesSlides/notesSlide5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slide" Target="slide1.xml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image" Target="../media/image2.png"/><Relationship Id="rId3" Type="http://schemas.openxmlformats.org/officeDocument/2006/relationships/tags" Target="../tags/tag32.xml"/><Relationship Id="rId21" Type="http://schemas.openxmlformats.org/officeDocument/2006/relationships/image" Target="../media/image5.jpeg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notesSlide" Target="../notesSlides/notesSlide6.xml"/><Relationship Id="rId2" Type="http://schemas.openxmlformats.org/officeDocument/2006/relationships/tags" Target="../tags/tag31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.jpe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image" Target="../media/image7.jpeg"/><Relationship Id="rId10" Type="http://schemas.openxmlformats.org/officeDocument/2006/relationships/tags" Target="../tags/tag39.xml"/><Relationship Id="rId19" Type="http://schemas.openxmlformats.org/officeDocument/2006/relationships/slide" Target="slide1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chart" Target="../charts/chart1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slide" Target="slide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2.png"/><Relationship Id="rId5" Type="http://schemas.openxmlformats.org/officeDocument/2006/relationships/tags" Target="../tags/tag49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6" Type="http://schemas.openxmlformats.org/officeDocument/2006/relationships/image" Target="../media/image8.png"/><Relationship Id="rId5" Type="http://schemas.openxmlformats.org/officeDocument/2006/relationships/slide" Target="slide1.xml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6" Type="http://schemas.openxmlformats.org/officeDocument/2006/relationships/image" Target="../media/image12.png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slide" Target="slide1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slide" Target="slide1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2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6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notesSlide" Target="../notesSlides/notesSlide13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slideLayout" Target="../slideLayouts/slideLayout7.xml"/><Relationship Id="rId17" Type="http://schemas.openxmlformats.org/officeDocument/2006/relationships/slide" Target="slide1.xml"/><Relationship Id="rId2" Type="http://schemas.openxmlformats.org/officeDocument/2006/relationships/tags" Target="../tags/tag69.xml"/><Relationship Id="rId16" Type="http://schemas.openxmlformats.org/officeDocument/2006/relationships/image" Target="../media/image16.jpe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5" Type="http://schemas.openxmlformats.org/officeDocument/2006/relationships/image" Target="../media/image15.png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image" Target="../media/image17.png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slide" Target="slide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2.png"/><Relationship Id="rId5" Type="http://schemas.openxmlformats.org/officeDocument/2006/relationships/tags" Target="../tags/tag83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82.xml"/><Relationship Id="rId9" Type="http://schemas.openxmlformats.org/officeDocument/2006/relationships/slideLayout" Target="../slideLayouts/slideLayout7.xml"/><Relationship Id="rId1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7.xml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7" Type="http://schemas.openxmlformats.org/officeDocument/2006/relationships/slide" Target="slide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1.xml"/><Relationship Id="rId6" Type="http://schemas.openxmlformats.org/officeDocument/2006/relationships/image" Target="../media/image18.png"/><Relationship Id="rId5" Type="http://schemas.openxmlformats.org/officeDocument/2006/relationships/slide" Target="slide1.xml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2" Type="http://schemas.openxmlformats.org/officeDocument/2006/relationships/tags" Target="../tags/tag93.xml"/><Relationship Id="rId16" Type="http://schemas.openxmlformats.org/officeDocument/2006/relationships/slide" Target="slide1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5" Type="http://schemas.openxmlformats.org/officeDocument/2006/relationships/tags" Target="../tags/tag96.xml"/><Relationship Id="rId15" Type="http://schemas.openxmlformats.org/officeDocument/2006/relationships/image" Target="../media/image2.png"/><Relationship Id="rId10" Type="http://schemas.openxmlformats.org/officeDocument/2006/relationships/tags" Target="../tags/tag101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12" Type="http://schemas.openxmlformats.org/officeDocument/2006/relationships/slide" Target="slide1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image" Target="../media/image2.png"/><Relationship Id="rId5" Type="http://schemas.openxmlformats.org/officeDocument/2006/relationships/tags" Target="../tags/tag108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107.xml"/><Relationship Id="rId9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tags" Target="../tags/tag124.xml"/><Relationship Id="rId18" Type="http://schemas.openxmlformats.org/officeDocument/2006/relationships/image" Target="../media/image2.png"/><Relationship Id="rId3" Type="http://schemas.openxmlformats.org/officeDocument/2006/relationships/tags" Target="../tags/tag114.xml"/><Relationship Id="rId21" Type="http://schemas.openxmlformats.org/officeDocument/2006/relationships/chart" Target="../charts/chart3.xml"/><Relationship Id="rId7" Type="http://schemas.openxmlformats.org/officeDocument/2006/relationships/tags" Target="../tags/tag118.xml"/><Relationship Id="rId12" Type="http://schemas.openxmlformats.org/officeDocument/2006/relationships/tags" Target="../tags/tag123.xml"/><Relationship Id="rId17" Type="http://schemas.openxmlformats.org/officeDocument/2006/relationships/notesSlide" Target="../notesSlides/notesSlide20.xml"/><Relationship Id="rId2" Type="http://schemas.openxmlformats.org/officeDocument/2006/relationships/tags" Target="../tags/tag113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22.png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tags" Target="../tags/tag122.xml"/><Relationship Id="rId5" Type="http://schemas.openxmlformats.org/officeDocument/2006/relationships/tags" Target="../tags/tag116.xml"/><Relationship Id="rId15" Type="http://schemas.openxmlformats.org/officeDocument/2006/relationships/tags" Target="../tags/tag126.xml"/><Relationship Id="rId10" Type="http://schemas.openxmlformats.org/officeDocument/2006/relationships/tags" Target="../tags/tag121.xml"/><Relationship Id="rId19" Type="http://schemas.openxmlformats.org/officeDocument/2006/relationships/slide" Target="slide1.xml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tags" Target="../tags/tag125.xml"/><Relationship Id="rId22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7" Type="http://schemas.openxmlformats.org/officeDocument/2006/relationships/slide" Target="slide1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0.xml"/><Relationship Id="rId6" Type="http://schemas.openxmlformats.org/officeDocument/2006/relationships/image" Target="../media/image23.png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1.xml"/><Relationship Id="rId6" Type="http://schemas.openxmlformats.org/officeDocument/2006/relationships/chart" Target="../charts/chart5.xml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slide" Target="slide1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image" Target="../media/image2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notesSlide" Target="../notesSlides/notesSlide25.xml"/><Relationship Id="rId5" Type="http://schemas.openxmlformats.org/officeDocument/2006/relationships/tags" Target="../tags/tag137.xml"/><Relationship Id="rId15" Type="http://schemas.openxmlformats.org/officeDocument/2006/relationships/image" Target="../media/image26.jpe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任意多边形 105"/>
          <p:cNvSpPr/>
          <p:nvPr/>
        </p:nvSpPr>
        <p:spPr>
          <a:xfrm>
            <a:off x="0" y="2271635"/>
            <a:ext cx="12192001" cy="1814373"/>
          </a:xfrm>
          <a:custGeom>
            <a:avLst/>
            <a:gdLst>
              <a:gd name="connsiteX0" fmla="*/ 0 w 12192001"/>
              <a:gd name="connsiteY0" fmla="*/ 0 h 2590292"/>
              <a:gd name="connsiteX1" fmla="*/ 12192001 w 12192001"/>
              <a:gd name="connsiteY1" fmla="*/ 0 h 2590292"/>
              <a:gd name="connsiteX2" fmla="*/ 12192001 w 12192001"/>
              <a:gd name="connsiteY2" fmla="*/ 2590292 h 2590292"/>
              <a:gd name="connsiteX3" fmla="*/ 0 w 12192001"/>
              <a:gd name="connsiteY3" fmla="*/ 2590292 h 259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590292">
                <a:moveTo>
                  <a:pt x="0" y="0"/>
                </a:moveTo>
                <a:lnTo>
                  <a:pt x="12192001" y="0"/>
                </a:lnTo>
                <a:lnTo>
                  <a:pt x="12192001" y="2590292"/>
                </a:lnTo>
                <a:lnTo>
                  <a:pt x="0" y="2590292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7" name="任意多边形 106"/>
          <p:cNvSpPr/>
          <p:nvPr/>
        </p:nvSpPr>
        <p:spPr>
          <a:xfrm>
            <a:off x="0" y="2423536"/>
            <a:ext cx="12192001" cy="1542217"/>
          </a:xfrm>
          <a:custGeom>
            <a:avLst/>
            <a:gdLst>
              <a:gd name="connsiteX0" fmla="*/ 0 w 12192001"/>
              <a:gd name="connsiteY0" fmla="*/ 0 h 2201748"/>
              <a:gd name="connsiteX1" fmla="*/ 12192001 w 12192001"/>
              <a:gd name="connsiteY1" fmla="*/ 0 h 2201748"/>
              <a:gd name="connsiteX2" fmla="*/ 12192001 w 12192001"/>
              <a:gd name="connsiteY2" fmla="*/ 2201748 h 2201748"/>
              <a:gd name="connsiteX3" fmla="*/ 0 w 12192001"/>
              <a:gd name="connsiteY3" fmla="*/ 2201748 h 220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201748">
                <a:moveTo>
                  <a:pt x="0" y="0"/>
                </a:moveTo>
                <a:lnTo>
                  <a:pt x="12192001" y="0"/>
                </a:lnTo>
                <a:lnTo>
                  <a:pt x="12192001" y="2201748"/>
                </a:lnTo>
                <a:lnTo>
                  <a:pt x="0" y="22017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4298072" y="6131946"/>
            <a:ext cx="35958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rPr>
              <a:t>诚信</a:t>
            </a:r>
            <a:r>
              <a:rPr lang="zh-CN" altLang="en-US" sz="1400" dirty="0" smtClean="0">
                <a:solidFill>
                  <a:schemeClr val="bg1">
                    <a:alpha val="80000"/>
                  </a:schemeClr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rPr>
              <a:t>高效  服务用户  团结进取  争创</a:t>
            </a:r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rPr>
              <a:t>效益</a:t>
            </a:r>
          </a:p>
        </p:txBody>
      </p:sp>
      <p:sp>
        <p:nvSpPr>
          <p:cNvPr id="46" name="KSO_Shape"/>
          <p:cNvSpPr/>
          <p:nvPr/>
        </p:nvSpPr>
        <p:spPr bwMode="auto">
          <a:xfrm>
            <a:off x="5609728" y="4945549"/>
            <a:ext cx="972544" cy="975794"/>
          </a:xfrm>
          <a:custGeom>
            <a:avLst/>
            <a:gdLst>
              <a:gd name="T0" fmla="*/ 29924 w 3851276"/>
              <a:gd name="T1" fmla="*/ 1836816 h 3867150"/>
              <a:gd name="T2" fmla="*/ 1133881 w 3851276"/>
              <a:gd name="T3" fmla="*/ 1627701 h 3867150"/>
              <a:gd name="T4" fmla="*/ 1266953 w 3851276"/>
              <a:gd name="T5" fmla="*/ 1549037 h 3867150"/>
              <a:gd name="T6" fmla="*/ 1451061 w 3851276"/>
              <a:gd name="T7" fmla="*/ 1469122 h 3867150"/>
              <a:gd name="T8" fmla="*/ 1477049 w 3851276"/>
              <a:gd name="T9" fmla="*/ 1373568 h 3867150"/>
              <a:gd name="T10" fmla="*/ 1663505 w 3851276"/>
              <a:gd name="T11" fmla="*/ 1293653 h 3867150"/>
              <a:gd name="T12" fmla="*/ 1436814 w 3851276"/>
              <a:gd name="T13" fmla="*/ 1552947 h 3867150"/>
              <a:gd name="T14" fmla="*/ 1777790 w 3851276"/>
              <a:gd name="T15" fmla="*/ 1204199 h 3867150"/>
              <a:gd name="T16" fmla="*/ 659695 w 3851276"/>
              <a:gd name="T17" fmla="*/ 1139353 h 3867150"/>
              <a:gd name="T18" fmla="*/ 1690119 w 3851276"/>
              <a:gd name="T19" fmla="*/ 1091755 h 3867150"/>
              <a:gd name="T20" fmla="*/ 556723 w 3851276"/>
              <a:gd name="T21" fmla="*/ 919923 h 3867150"/>
              <a:gd name="T22" fmla="*/ 522816 w 3851276"/>
              <a:gd name="T23" fmla="*/ 1028232 h 3867150"/>
              <a:gd name="T24" fmla="*/ 1814580 w 3851276"/>
              <a:gd name="T25" fmla="*/ 949753 h 3867150"/>
              <a:gd name="T26" fmla="*/ 1617791 w 3851276"/>
              <a:gd name="T27" fmla="*/ 1088470 h 3867150"/>
              <a:gd name="T28" fmla="*/ 710010 w 3851276"/>
              <a:gd name="T29" fmla="*/ 948211 h 3867150"/>
              <a:gd name="T30" fmla="*/ 652039 w 3851276"/>
              <a:gd name="T31" fmla="*/ 1063553 h 3867150"/>
              <a:gd name="T32" fmla="*/ 630788 w 3851276"/>
              <a:gd name="T33" fmla="*/ 1256414 h 3867150"/>
              <a:gd name="T34" fmla="*/ 504690 w 3851276"/>
              <a:gd name="T35" fmla="*/ 1179832 h 3867150"/>
              <a:gd name="T36" fmla="*/ 450001 w 3851276"/>
              <a:gd name="T37" fmla="*/ 1011508 h 3867150"/>
              <a:gd name="T38" fmla="*/ 503698 w 3851276"/>
              <a:gd name="T39" fmla="*/ 747004 h 3867150"/>
              <a:gd name="T40" fmla="*/ 248093 w 3851276"/>
              <a:gd name="T41" fmla="*/ 1036554 h 3867150"/>
              <a:gd name="T42" fmla="*/ 434514 w 3851276"/>
              <a:gd name="T43" fmla="*/ 1372094 h 3867150"/>
              <a:gd name="T44" fmla="*/ 811427 w 3851276"/>
              <a:gd name="T45" fmla="*/ 1312807 h 3867150"/>
              <a:gd name="T46" fmla="*/ 884837 w 3851276"/>
              <a:gd name="T47" fmla="*/ 934562 h 3867150"/>
              <a:gd name="T48" fmla="*/ 1706401 w 3851276"/>
              <a:gd name="T49" fmla="*/ 671693 h 3867150"/>
              <a:gd name="T50" fmla="*/ 1700139 w 3851276"/>
              <a:gd name="T51" fmla="*/ 636818 h 3867150"/>
              <a:gd name="T52" fmla="*/ 991430 w 3851276"/>
              <a:gd name="T53" fmla="*/ 909846 h 3867150"/>
              <a:gd name="T54" fmla="*/ 880141 w 3851276"/>
              <a:gd name="T55" fmla="*/ 1396184 h 3867150"/>
              <a:gd name="T56" fmla="*/ 433418 w 3851276"/>
              <a:gd name="T57" fmla="*/ 1488008 h 3867150"/>
              <a:gd name="T58" fmla="*/ 142125 w 3851276"/>
              <a:gd name="T59" fmla="*/ 1014810 h 3867150"/>
              <a:gd name="T60" fmla="*/ 468637 w 3851276"/>
              <a:gd name="T61" fmla="*/ 644543 h 3867150"/>
              <a:gd name="T62" fmla="*/ 1609181 w 3851276"/>
              <a:gd name="T63" fmla="*/ 590683 h 3867150"/>
              <a:gd name="T64" fmla="*/ 1621392 w 3851276"/>
              <a:gd name="T65" fmla="*/ 399888 h 3867150"/>
              <a:gd name="T66" fmla="*/ 1800177 w 3851276"/>
              <a:gd name="T67" fmla="*/ 613985 h 3867150"/>
              <a:gd name="T68" fmla="*/ 1590864 w 3851276"/>
              <a:gd name="T69" fmla="*/ 545956 h 3867150"/>
              <a:gd name="T70" fmla="*/ 1297011 w 3851276"/>
              <a:gd name="T71" fmla="*/ 473078 h 3867150"/>
              <a:gd name="T72" fmla="*/ 864608 w 3851276"/>
              <a:gd name="T73" fmla="*/ 229267 h 3867150"/>
              <a:gd name="T74" fmla="*/ 1442763 w 3851276"/>
              <a:gd name="T75" fmla="*/ 157484 h 3867150"/>
              <a:gd name="T76" fmla="*/ 1798768 w 3851276"/>
              <a:gd name="T77" fmla="*/ 541576 h 3867150"/>
              <a:gd name="T78" fmla="*/ 1560805 w 3851276"/>
              <a:gd name="T79" fmla="*/ 211751 h 3867150"/>
              <a:gd name="T80" fmla="*/ 559326 w 3851276"/>
              <a:gd name="T81" fmla="*/ 205496 h 3867150"/>
              <a:gd name="T82" fmla="*/ 527233 w 3851276"/>
              <a:gd name="T83" fmla="*/ 319660 h 3867150"/>
              <a:gd name="T84" fmla="*/ 1297481 w 3851276"/>
              <a:gd name="T85" fmla="*/ 182350 h 3867150"/>
              <a:gd name="T86" fmla="*/ 1292001 w 3851276"/>
              <a:gd name="T87" fmla="*/ 93208 h 3867150"/>
              <a:gd name="T88" fmla="*/ 619600 w 3851276"/>
              <a:gd name="T89" fmla="*/ 270241 h 3867150"/>
              <a:gd name="T90" fmla="*/ 1207932 w 3851276"/>
              <a:gd name="T91" fmla="*/ 190482 h 3867150"/>
              <a:gd name="T92" fmla="*/ 994391 w 3851276"/>
              <a:gd name="T93" fmla="*/ 47699 h 3867150"/>
              <a:gd name="T94" fmla="*/ 1076896 w 3851276"/>
              <a:gd name="T95" fmla="*/ 156 h 3867150"/>
              <a:gd name="T96" fmla="*/ 1557987 w 3851276"/>
              <a:gd name="T97" fmla="*/ 165616 h 3867150"/>
              <a:gd name="T98" fmla="*/ 1856380 w 3851276"/>
              <a:gd name="T99" fmla="*/ 577390 h 3867150"/>
              <a:gd name="T100" fmla="*/ 1862486 w 3851276"/>
              <a:gd name="T101" fmla="*/ 1085812 h 3867150"/>
              <a:gd name="T102" fmla="*/ 1574426 w 3851276"/>
              <a:gd name="T103" fmla="*/ 1504779 h 3867150"/>
              <a:gd name="T104" fmla="*/ 1097560 w 3851276"/>
              <a:gd name="T105" fmla="*/ 1681812 h 3867150"/>
              <a:gd name="T106" fmla="*/ 735607 w 3851276"/>
              <a:gd name="T107" fmla="*/ 1578126 h 3867150"/>
              <a:gd name="T108" fmla="*/ 900928 w 3851276"/>
              <a:gd name="T109" fmla="*/ 1563268 h 3867150"/>
              <a:gd name="T110" fmla="*/ 1048403 w 3851276"/>
              <a:gd name="T111" fmla="*/ 1320865 h 3867150"/>
              <a:gd name="T112" fmla="*/ 1176777 w 3851276"/>
              <a:gd name="T113" fmla="*/ 1222183 h 3867150"/>
              <a:gd name="T114" fmla="*/ 1043706 w 3851276"/>
              <a:gd name="T115" fmla="*/ 813381 h 3867150"/>
              <a:gd name="T116" fmla="*/ 633533 w 3851276"/>
              <a:gd name="T117" fmla="*/ 505138 h 3867150"/>
              <a:gd name="T118" fmla="*/ 477292 w 3851276"/>
              <a:gd name="T119" fmla="*/ 525312 h 3867150"/>
              <a:gd name="T120" fmla="*/ 324495 w 3851276"/>
              <a:gd name="T121" fmla="*/ 560812 h 3867150"/>
              <a:gd name="T122" fmla="*/ 355649 w 3851276"/>
              <a:gd name="T123" fmla="*/ 373771 h 3867150"/>
              <a:gd name="T124" fmla="*/ 752828 w 3851276"/>
              <a:gd name="T125" fmla="*/ 56144 h 386715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851276" h="3867150">
                <a:moveTo>
                  <a:pt x="40010" y="3597275"/>
                </a:moveTo>
                <a:lnTo>
                  <a:pt x="414338" y="3827016"/>
                </a:lnTo>
                <a:lnTo>
                  <a:pt x="407017" y="3831441"/>
                </a:lnTo>
                <a:lnTo>
                  <a:pt x="399696" y="3835865"/>
                </a:lnTo>
                <a:lnTo>
                  <a:pt x="392056" y="3839657"/>
                </a:lnTo>
                <a:lnTo>
                  <a:pt x="384417" y="3843449"/>
                </a:lnTo>
                <a:lnTo>
                  <a:pt x="376459" y="3846925"/>
                </a:lnTo>
                <a:lnTo>
                  <a:pt x="368820" y="3850401"/>
                </a:lnTo>
                <a:lnTo>
                  <a:pt x="360544" y="3853246"/>
                </a:lnTo>
                <a:lnTo>
                  <a:pt x="352586" y="3855774"/>
                </a:lnTo>
                <a:lnTo>
                  <a:pt x="344310" y="3858302"/>
                </a:lnTo>
                <a:lnTo>
                  <a:pt x="336671" y="3860514"/>
                </a:lnTo>
                <a:lnTo>
                  <a:pt x="328395" y="3862094"/>
                </a:lnTo>
                <a:lnTo>
                  <a:pt x="319801" y="3863674"/>
                </a:lnTo>
                <a:lnTo>
                  <a:pt x="311525" y="3864938"/>
                </a:lnTo>
                <a:lnTo>
                  <a:pt x="302931" y="3866202"/>
                </a:lnTo>
                <a:lnTo>
                  <a:pt x="294655" y="3866834"/>
                </a:lnTo>
                <a:lnTo>
                  <a:pt x="286060" y="3867150"/>
                </a:lnTo>
                <a:lnTo>
                  <a:pt x="277466" y="3867150"/>
                </a:lnTo>
                <a:lnTo>
                  <a:pt x="268872" y="3866834"/>
                </a:lnTo>
                <a:lnTo>
                  <a:pt x="260596" y="3866518"/>
                </a:lnTo>
                <a:lnTo>
                  <a:pt x="252002" y="3865254"/>
                </a:lnTo>
                <a:lnTo>
                  <a:pt x="243407" y="3864306"/>
                </a:lnTo>
                <a:lnTo>
                  <a:pt x="234813" y="3862726"/>
                </a:lnTo>
                <a:lnTo>
                  <a:pt x="226537" y="3861146"/>
                </a:lnTo>
                <a:lnTo>
                  <a:pt x="217943" y="3859250"/>
                </a:lnTo>
                <a:lnTo>
                  <a:pt x="209667" y="3856722"/>
                </a:lnTo>
                <a:lnTo>
                  <a:pt x="201391" y="3853878"/>
                </a:lnTo>
                <a:lnTo>
                  <a:pt x="193115" y="3851033"/>
                </a:lnTo>
                <a:lnTo>
                  <a:pt x="184839" y="3847557"/>
                </a:lnTo>
                <a:lnTo>
                  <a:pt x="176563" y="3844081"/>
                </a:lnTo>
                <a:lnTo>
                  <a:pt x="168605" y="3839973"/>
                </a:lnTo>
                <a:lnTo>
                  <a:pt x="160648" y="3835865"/>
                </a:lnTo>
                <a:lnTo>
                  <a:pt x="152690" y="3831125"/>
                </a:lnTo>
                <a:lnTo>
                  <a:pt x="145051" y="3826384"/>
                </a:lnTo>
                <a:lnTo>
                  <a:pt x="137411" y="3821012"/>
                </a:lnTo>
                <a:lnTo>
                  <a:pt x="130409" y="3815956"/>
                </a:lnTo>
                <a:lnTo>
                  <a:pt x="123406" y="3810268"/>
                </a:lnTo>
                <a:lnTo>
                  <a:pt x="117040" y="3804264"/>
                </a:lnTo>
                <a:lnTo>
                  <a:pt x="110355" y="3798575"/>
                </a:lnTo>
                <a:lnTo>
                  <a:pt x="104307" y="3792255"/>
                </a:lnTo>
                <a:lnTo>
                  <a:pt x="98260" y="3785619"/>
                </a:lnTo>
                <a:lnTo>
                  <a:pt x="92848" y="3778983"/>
                </a:lnTo>
                <a:lnTo>
                  <a:pt x="87437" y="3772346"/>
                </a:lnTo>
                <a:lnTo>
                  <a:pt x="82344" y="3765710"/>
                </a:lnTo>
                <a:lnTo>
                  <a:pt x="77570" y="3758442"/>
                </a:lnTo>
                <a:lnTo>
                  <a:pt x="72795" y="3751173"/>
                </a:lnTo>
                <a:lnTo>
                  <a:pt x="68657" y="3743905"/>
                </a:lnTo>
                <a:lnTo>
                  <a:pt x="64519" y="3736321"/>
                </a:lnTo>
                <a:lnTo>
                  <a:pt x="60699" y="3728736"/>
                </a:lnTo>
                <a:lnTo>
                  <a:pt x="57516" y="3721152"/>
                </a:lnTo>
                <a:lnTo>
                  <a:pt x="54015" y="3713252"/>
                </a:lnTo>
                <a:lnTo>
                  <a:pt x="51469" y="3705668"/>
                </a:lnTo>
                <a:lnTo>
                  <a:pt x="48922" y="3697451"/>
                </a:lnTo>
                <a:lnTo>
                  <a:pt x="46376" y="3689551"/>
                </a:lnTo>
                <a:lnTo>
                  <a:pt x="44148" y="3681335"/>
                </a:lnTo>
                <a:lnTo>
                  <a:pt x="42556" y="3673118"/>
                </a:lnTo>
                <a:lnTo>
                  <a:pt x="41283" y="3664586"/>
                </a:lnTo>
                <a:lnTo>
                  <a:pt x="40010" y="3656370"/>
                </a:lnTo>
                <a:lnTo>
                  <a:pt x="38736" y="3648153"/>
                </a:lnTo>
                <a:lnTo>
                  <a:pt x="38100" y="3639621"/>
                </a:lnTo>
                <a:lnTo>
                  <a:pt x="38100" y="3631089"/>
                </a:lnTo>
                <a:lnTo>
                  <a:pt x="38100" y="3622556"/>
                </a:lnTo>
                <a:lnTo>
                  <a:pt x="38100" y="3614340"/>
                </a:lnTo>
                <a:lnTo>
                  <a:pt x="38736" y="3605807"/>
                </a:lnTo>
                <a:lnTo>
                  <a:pt x="40010" y="3597275"/>
                </a:lnTo>
                <a:close/>
                <a:moveTo>
                  <a:pt x="282694" y="3070225"/>
                </a:moveTo>
                <a:lnTo>
                  <a:pt x="750888" y="3359468"/>
                </a:lnTo>
                <a:lnTo>
                  <a:pt x="468193" y="3816350"/>
                </a:lnTo>
                <a:lnTo>
                  <a:pt x="0" y="3526473"/>
                </a:lnTo>
                <a:lnTo>
                  <a:pt x="282694" y="3070225"/>
                </a:lnTo>
                <a:close/>
                <a:moveTo>
                  <a:pt x="2572781" y="3007398"/>
                </a:moveTo>
                <a:lnTo>
                  <a:pt x="2548329" y="3012478"/>
                </a:lnTo>
                <a:lnTo>
                  <a:pt x="2523877" y="3017557"/>
                </a:lnTo>
                <a:lnTo>
                  <a:pt x="2499425" y="3021684"/>
                </a:lnTo>
                <a:lnTo>
                  <a:pt x="2474972" y="3026129"/>
                </a:lnTo>
                <a:lnTo>
                  <a:pt x="2450203" y="3029621"/>
                </a:lnTo>
                <a:lnTo>
                  <a:pt x="2425751" y="3033113"/>
                </a:lnTo>
                <a:lnTo>
                  <a:pt x="2400981" y="3036605"/>
                </a:lnTo>
                <a:lnTo>
                  <a:pt x="2376212" y="3039463"/>
                </a:lnTo>
                <a:lnTo>
                  <a:pt x="2351442" y="3042320"/>
                </a:lnTo>
                <a:lnTo>
                  <a:pt x="2326672" y="3044860"/>
                </a:lnTo>
                <a:lnTo>
                  <a:pt x="2301902" y="3046764"/>
                </a:lnTo>
                <a:lnTo>
                  <a:pt x="2277133" y="3048669"/>
                </a:lnTo>
                <a:lnTo>
                  <a:pt x="2252363" y="3050257"/>
                </a:lnTo>
                <a:lnTo>
                  <a:pt x="2227276" y="3051844"/>
                </a:lnTo>
                <a:lnTo>
                  <a:pt x="2202506" y="3052796"/>
                </a:lnTo>
                <a:lnTo>
                  <a:pt x="2177737" y="3053431"/>
                </a:lnTo>
                <a:lnTo>
                  <a:pt x="2177737" y="3343599"/>
                </a:lnTo>
                <a:lnTo>
                  <a:pt x="2189487" y="3342012"/>
                </a:lnTo>
                <a:lnTo>
                  <a:pt x="2200601" y="3340107"/>
                </a:lnTo>
                <a:lnTo>
                  <a:pt x="2212033" y="3337567"/>
                </a:lnTo>
                <a:lnTo>
                  <a:pt x="2223465" y="3334710"/>
                </a:lnTo>
                <a:lnTo>
                  <a:pt x="2234580" y="3331535"/>
                </a:lnTo>
                <a:lnTo>
                  <a:pt x="2245694" y="3327726"/>
                </a:lnTo>
                <a:lnTo>
                  <a:pt x="2256809" y="3323916"/>
                </a:lnTo>
                <a:lnTo>
                  <a:pt x="2267924" y="3319472"/>
                </a:lnTo>
                <a:lnTo>
                  <a:pt x="2278403" y="3314710"/>
                </a:lnTo>
                <a:lnTo>
                  <a:pt x="2289200" y="3309630"/>
                </a:lnTo>
                <a:lnTo>
                  <a:pt x="2299997" y="3304233"/>
                </a:lnTo>
                <a:lnTo>
                  <a:pt x="2310477" y="3298519"/>
                </a:lnTo>
                <a:lnTo>
                  <a:pt x="2320638" y="3292487"/>
                </a:lnTo>
                <a:lnTo>
                  <a:pt x="2330800" y="3286137"/>
                </a:lnTo>
                <a:lnTo>
                  <a:pt x="2340645" y="3279153"/>
                </a:lnTo>
                <a:lnTo>
                  <a:pt x="2350807" y="3272486"/>
                </a:lnTo>
                <a:lnTo>
                  <a:pt x="2362239" y="3263914"/>
                </a:lnTo>
                <a:lnTo>
                  <a:pt x="2373671" y="3255025"/>
                </a:lnTo>
                <a:lnTo>
                  <a:pt x="2385103" y="3245818"/>
                </a:lnTo>
                <a:lnTo>
                  <a:pt x="2395900" y="3236294"/>
                </a:lnTo>
                <a:lnTo>
                  <a:pt x="2406380" y="3226453"/>
                </a:lnTo>
                <a:lnTo>
                  <a:pt x="2416859" y="3216294"/>
                </a:lnTo>
                <a:lnTo>
                  <a:pt x="2427656" y="3206135"/>
                </a:lnTo>
                <a:lnTo>
                  <a:pt x="2437818" y="3195658"/>
                </a:lnTo>
                <a:lnTo>
                  <a:pt x="2447662" y="3184547"/>
                </a:lnTo>
                <a:lnTo>
                  <a:pt x="2457189" y="3173435"/>
                </a:lnTo>
                <a:lnTo>
                  <a:pt x="2466716" y="3162324"/>
                </a:lnTo>
                <a:lnTo>
                  <a:pt x="2476560" y="3150895"/>
                </a:lnTo>
                <a:lnTo>
                  <a:pt x="2485770" y="3139148"/>
                </a:lnTo>
                <a:lnTo>
                  <a:pt x="2494661" y="3127719"/>
                </a:lnTo>
                <a:lnTo>
                  <a:pt x="2503553" y="3115656"/>
                </a:lnTo>
                <a:lnTo>
                  <a:pt x="2512127" y="3103592"/>
                </a:lnTo>
                <a:lnTo>
                  <a:pt x="2528322" y="3080099"/>
                </a:lnTo>
                <a:lnTo>
                  <a:pt x="2543248" y="3056289"/>
                </a:lnTo>
                <a:lnTo>
                  <a:pt x="2558491" y="3031843"/>
                </a:lnTo>
                <a:lnTo>
                  <a:pt x="2572781" y="3007398"/>
                </a:lnTo>
                <a:close/>
                <a:moveTo>
                  <a:pt x="3072620" y="2827710"/>
                </a:moveTo>
                <a:lnTo>
                  <a:pt x="3048485" y="2840726"/>
                </a:lnTo>
                <a:lnTo>
                  <a:pt x="3023716" y="2852790"/>
                </a:lnTo>
                <a:lnTo>
                  <a:pt x="2998946" y="2864854"/>
                </a:lnTo>
                <a:lnTo>
                  <a:pt x="2974176" y="2875965"/>
                </a:lnTo>
                <a:lnTo>
                  <a:pt x="2949089" y="2887077"/>
                </a:lnTo>
                <a:lnTo>
                  <a:pt x="2924002" y="2897553"/>
                </a:lnTo>
                <a:lnTo>
                  <a:pt x="2898597" y="2908347"/>
                </a:lnTo>
                <a:lnTo>
                  <a:pt x="2873192" y="2918189"/>
                </a:lnTo>
                <a:lnTo>
                  <a:pt x="2847788" y="2927713"/>
                </a:lnTo>
                <a:lnTo>
                  <a:pt x="2822065" y="2936920"/>
                </a:lnTo>
                <a:lnTo>
                  <a:pt x="2796025" y="2946126"/>
                </a:lnTo>
                <a:lnTo>
                  <a:pt x="2769986" y="2954381"/>
                </a:lnTo>
                <a:lnTo>
                  <a:pt x="2743946" y="2962635"/>
                </a:lnTo>
                <a:lnTo>
                  <a:pt x="2717906" y="2970571"/>
                </a:lnTo>
                <a:lnTo>
                  <a:pt x="2691548" y="2978191"/>
                </a:lnTo>
                <a:lnTo>
                  <a:pt x="2665191" y="2985175"/>
                </a:lnTo>
                <a:lnTo>
                  <a:pt x="2654394" y="3005493"/>
                </a:lnTo>
                <a:lnTo>
                  <a:pt x="2643279" y="3026129"/>
                </a:lnTo>
                <a:lnTo>
                  <a:pt x="2631847" y="3046129"/>
                </a:lnTo>
                <a:lnTo>
                  <a:pt x="2620415" y="3066130"/>
                </a:lnTo>
                <a:lnTo>
                  <a:pt x="2608030" y="3086131"/>
                </a:lnTo>
                <a:lnTo>
                  <a:pt x="2595963" y="3105496"/>
                </a:lnTo>
                <a:lnTo>
                  <a:pt x="2582943" y="3124862"/>
                </a:lnTo>
                <a:lnTo>
                  <a:pt x="2569923" y="3144545"/>
                </a:lnTo>
                <a:lnTo>
                  <a:pt x="2553727" y="3166133"/>
                </a:lnTo>
                <a:lnTo>
                  <a:pt x="2536897" y="3188039"/>
                </a:lnTo>
                <a:lnTo>
                  <a:pt x="2528322" y="3198515"/>
                </a:lnTo>
                <a:lnTo>
                  <a:pt x="2519431" y="3208992"/>
                </a:lnTo>
                <a:lnTo>
                  <a:pt x="2510539" y="3219468"/>
                </a:lnTo>
                <a:lnTo>
                  <a:pt x="2501012" y="3229945"/>
                </a:lnTo>
                <a:lnTo>
                  <a:pt x="2491803" y="3240104"/>
                </a:lnTo>
                <a:lnTo>
                  <a:pt x="2482276" y="3249946"/>
                </a:lnTo>
                <a:lnTo>
                  <a:pt x="2472432" y="3259787"/>
                </a:lnTo>
                <a:lnTo>
                  <a:pt x="2462588" y="3269311"/>
                </a:lnTo>
                <a:lnTo>
                  <a:pt x="2452743" y="3278835"/>
                </a:lnTo>
                <a:lnTo>
                  <a:pt x="2442264" y="3288042"/>
                </a:lnTo>
                <a:lnTo>
                  <a:pt x="2431784" y="3297566"/>
                </a:lnTo>
                <a:lnTo>
                  <a:pt x="2420987" y="3306455"/>
                </a:lnTo>
                <a:lnTo>
                  <a:pt x="2438136" y="3301376"/>
                </a:lnTo>
                <a:lnTo>
                  <a:pt x="2455284" y="3295979"/>
                </a:lnTo>
                <a:lnTo>
                  <a:pt x="2472114" y="3290582"/>
                </a:lnTo>
                <a:lnTo>
                  <a:pt x="2489263" y="3284550"/>
                </a:lnTo>
                <a:lnTo>
                  <a:pt x="2506093" y="3278200"/>
                </a:lnTo>
                <a:lnTo>
                  <a:pt x="2522606" y="3271851"/>
                </a:lnTo>
                <a:lnTo>
                  <a:pt x="2539437" y="3264867"/>
                </a:lnTo>
                <a:lnTo>
                  <a:pt x="2555633" y="3257882"/>
                </a:lnTo>
                <a:lnTo>
                  <a:pt x="2572146" y="3250580"/>
                </a:lnTo>
                <a:lnTo>
                  <a:pt x="2588341" y="3242961"/>
                </a:lnTo>
                <a:lnTo>
                  <a:pt x="2604537" y="3235024"/>
                </a:lnTo>
                <a:lnTo>
                  <a:pt x="2620732" y="3226770"/>
                </a:lnTo>
                <a:lnTo>
                  <a:pt x="2636293" y="3218198"/>
                </a:lnTo>
                <a:lnTo>
                  <a:pt x="2651853" y="3209627"/>
                </a:lnTo>
                <a:lnTo>
                  <a:pt x="2667731" y="3200738"/>
                </a:lnTo>
                <a:lnTo>
                  <a:pt x="2682974" y="3191531"/>
                </a:lnTo>
                <a:lnTo>
                  <a:pt x="2697582" y="3182959"/>
                </a:lnTo>
                <a:lnTo>
                  <a:pt x="2711237" y="3174070"/>
                </a:lnTo>
                <a:lnTo>
                  <a:pt x="2725527" y="3164863"/>
                </a:lnTo>
                <a:lnTo>
                  <a:pt x="2739500" y="3155657"/>
                </a:lnTo>
                <a:lnTo>
                  <a:pt x="2753155" y="3146133"/>
                </a:lnTo>
                <a:lnTo>
                  <a:pt x="2766810" y="3136609"/>
                </a:lnTo>
                <a:lnTo>
                  <a:pt x="2780147" y="3126450"/>
                </a:lnTo>
                <a:lnTo>
                  <a:pt x="2793485" y="3116290"/>
                </a:lnTo>
                <a:lnTo>
                  <a:pt x="2806822" y="3106131"/>
                </a:lnTo>
                <a:lnTo>
                  <a:pt x="2819842" y="3095655"/>
                </a:lnTo>
                <a:lnTo>
                  <a:pt x="2832862" y="3085178"/>
                </a:lnTo>
                <a:lnTo>
                  <a:pt x="2845565" y="3074384"/>
                </a:lnTo>
                <a:lnTo>
                  <a:pt x="2858267" y="3063273"/>
                </a:lnTo>
                <a:lnTo>
                  <a:pt x="2870652" y="3052479"/>
                </a:lnTo>
                <a:lnTo>
                  <a:pt x="2883354" y="3041050"/>
                </a:lnTo>
                <a:lnTo>
                  <a:pt x="2895422" y="3029621"/>
                </a:lnTo>
                <a:lnTo>
                  <a:pt x="2907489" y="3018192"/>
                </a:lnTo>
                <a:lnTo>
                  <a:pt x="2919556" y="3006128"/>
                </a:lnTo>
                <a:lnTo>
                  <a:pt x="2931306" y="2994382"/>
                </a:lnTo>
                <a:lnTo>
                  <a:pt x="2943373" y="2982318"/>
                </a:lnTo>
                <a:lnTo>
                  <a:pt x="2954805" y="2970254"/>
                </a:lnTo>
                <a:lnTo>
                  <a:pt x="2965920" y="2958190"/>
                </a:lnTo>
                <a:lnTo>
                  <a:pt x="2988466" y="2933110"/>
                </a:lnTo>
                <a:lnTo>
                  <a:pt x="3010696" y="2907395"/>
                </a:lnTo>
                <a:lnTo>
                  <a:pt x="3031654" y="2881680"/>
                </a:lnTo>
                <a:lnTo>
                  <a:pt x="3052614" y="2854695"/>
                </a:lnTo>
                <a:lnTo>
                  <a:pt x="3072620" y="2827710"/>
                </a:lnTo>
                <a:close/>
                <a:moveTo>
                  <a:pt x="3344133" y="2258803"/>
                </a:moveTo>
                <a:lnTo>
                  <a:pt x="3315235" y="2272136"/>
                </a:lnTo>
                <a:lnTo>
                  <a:pt x="3286020" y="2284518"/>
                </a:lnTo>
                <a:lnTo>
                  <a:pt x="3256487" y="2296582"/>
                </a:lnTo>
                <a:lnTo>
                  <a:pt x="3226954" y="2308011"/>
                </a:lnTo>
                <a:lnTo>
                  <a:pt x="3197421" y="2319122"/>
                </a:lnTo>
                <a:lnTo>
                  <a:pt x="3167252" y="2329916"/>
                </a:lnTo>
                <a:lnTo>
                  <a:pt x="3137402" y="2340393"/>
                </a:lnTo>
                <a:lnTo>
                  <a:pt x="3107234" y="2349917"/>
                </a:lnTo>
                <a:lnTo>
                  <a:pt x="3075796" y="2359758"/>
                </a:lnTo>
                <a:lnTo>
                  <a:pt x="3044992" y="2368965"/>
                </a:lnTo>
                <a:lnTo>
                  <a:pt x="3013554" y="2377854"/>
                </a:lnTo>
                <a:lnTo>
                  <a:pt x="2981798" y="2386108"/>
                </a:lnTo>
                <a:lnTo>
                  <a:pt x="2950677" y="2394363"/>
                </a:lnTo>
                <a:lnTo>
                  <a:pt x="2918921" y="2401982"/>
                </a:lnTo>
                <a:lnTo>
                  <a:pt x="2887165" y="2409601"/>
                </a:lnTo>
                <a:lnTo>
                  <a:pt x="2855409" y="2416585"/>
                </a:lnTo>
                <a:lnTo>
                  <a:pt x="2848105" y="2451190"/>
                </a:lnTo>
                <a:lnTo>
                  <a:pt x="2840484" y="2485477"/>
                </a:lnTo>
                <a:lnTo>
                  <a:pt x="2832227" y="2520081"/>
                </a:lnTo>
                <a:lnTo>
                  <a:pt x="2823653" y="2554368"/>
                </a:lnTo>
                <a:lnTo>
                  <a:pt x="2814444" y="2588654"/>
                </a:lnTo>
                <a:lnTo>
                  <a:pt x="2804917" y="2622941"/>
                </a:lnTo>
                <a:lnTo>
                  <a:pt x="2795073" y="2656911"/>
                </a:lnTo>
                <a:lnTo>
                  <a:pt x="2784593" y="2690880"/>
                </a:lnTo>
                <a:lnTo>
                  <a:pt x="2776019" y="2717548"/>
                </a:lnTo>
                <a:lnTo>
                  <a:pt x="2766810" y="2743898"/>
                </a:lnTo>
                <a:lnTo>
                  <a:pt x="2757600" y="2770248"/>
                </a:lnTo>
                <a:lnTo>
                  <a:pt x="2747756" y="2796915"/>
                </a:lnTo>
                <a:lnTo>
                  <a:pt x="2737594" y="2823265"/>
                </a:lnTo>
                <a:lnTo>
                  <a:pt x="2727115" y="2849298"/>
                </a:lnTo>
                <a:lnTo>
                  <a:pt x="2716318" y="2875330"/>
                </a:lnTo>
                <a:lnTo>
                  <a:pt x="2705203" y="2901045"/>
                </a:lnTo>
                <a:lnTo>
                  <a:pt x="2735054" y="2892156"/>
                </a:lnTo>
                <a:lnTo>
                  <a:pt x="2764904" y="2882632"/>
                </a:lnTo>
                <a:lnTo>
                  <a:pt x="2794438" y="2872156"/>
                </a:lnTo>
                <a:lnTo>
                  <a:pt x="2823970" y="2861679"/>
                </a:lnTo>
                <a:lnTo>
                  <a:pt x="2852868" y="2850568"/>
                </a:lnTo>
                <a:lnTo>
                  <a:pt x="2881766" y="2839139"/>
                </a:lnTo>
                <a:lnTo>
                  <a:pt x="2910982" y="2827075"/>
                </a:lnTo>
                <a:lnTo>
                  <a:pt x="2939245" y="2814693"/>
                </a:lnTo>
                <a:lnTo>
                  <a:pt x="2967825" y="2801677"/>
                </a:lnTo>
                <a:lnTo>
                  <a:pt x="2996088" y="2788343"/>
                </a:lnTo>
                <a:lnTo>
                  <a:pt x="3023716" y="2774057"/>
                </a:lnTo>
                <a:lnTo>
                  <a:pt x="3051343" y="2759454"/>
                </a:lnTo>
                <a:lnTo>
                  <a:pt x="3078971" y="2744533"/>
                </a:lnTo>
                <a:lnTo>
                  <a:pt x="3105964" y="2729294"/>
                </a:lnTo>
                <a:lnTo>
                  <a:pt x="3132638" y="2713103"/>
                </a:lnTo>
                <a:lnTo>
                  <a:pt x="3158996" y="2696594"/>
                </a:lnTo>
                <a:lnTo>
                  <a:pt x="3174239" y="2670879"/>
                </a:lnTo>
                <a:lnTo>
                  <a:pt x="3188529" y="2644847"/>
                </a:lnTo>
                <a:lnTo>
                  <a:pt x="3202502" y="2618814"/>
                </a:lnTo>
                <a:lnTo>
                  <a:pt x="3216157" y="2591829"/>
                </a:lnTo>
                <a:lnTo>
                  <a:pt x="3229177" y="2565162"/>
                </a:lnTo>
                <a:lnTo>
                  <a:pt x="3241879" y="2538494"/>
                </a:lnTo>
                <a:lnTo>
                  <a:pt x="3253946" y="2511192"/>
                </a:lnTo>
                <a:lnTo>
                  <a:pt x="3266014" y="2483889"/>
                </a:lnTo>
                <a:lnTo>
                  <a:pt x="3277128" y="2456269"/>
                </a:lnTo>
                <a:lnTo>
                  <a:pt x="3287925" y="2428649"/>
                </a:lnTo>
                <a:lnTo>
                  <a:pt x="3298722" y="2400712"/>
                </a:lnTo>
                <a:lnTo>
                  <a:pt x="3308566" y="2372775"/>
                </a:lnTo>
                <a:lnTo>
                  <a:pt x="3318094" y="2344202"/>
                </a:lnTo>
                <a:lnTo>
                  <a:pt x="3327303" y="2315947"/>
                </a:lnTo>
                <a:lnTo>
                  <a:pt x="3335877" y="2287692"/>
                </a:lnTo>
                <a:lnTo>
                  <a:pt x="3344133" y="2258803"/>
                </a:lnTo>
                <a:close/>
                <a:moveTo>
                  <a:pt x="3688686" y="2249279"/>
                </a:moveTo>
                <a:lnTo>
                  <a:pt x="3679159" y="2267057"/>
                </a:lnTo>
                <a:lnTo>
                  <a:pt x="3673760" y="2275946"/>
                </a:lnTo>
                <a:lnTo>
                  <a:pt x="3668679" y="2284835"/>
                </a:lnTo>
                <a:lnTo>
                  <a:pt x="3658835" y="2301026"/>
                </a:lnTo>
                <a:lnTo>
                  <a:pt x="3648673" y="2317217"/>
                </a:lnTo>
                <a:lnTo>
                  <a:pt x="3638511" y="2333091"/>
                </a:lnTo>
                <a:lnTo>
                  <a:pt x="3628032" y="2348647"/>
                </a:lnTo>
                <a:lnTo>
                  <a:pt x="3616917" y="2364203"/>
                </a:lnTo>
                <a:lnTo>
                  <a:pt x="3605802" y="2379441"/>
                </a:lnTo>
                <a:lnTo>
                  <a:pt x="3594688" y="2394680"/>
                </a:lnTo>
                <a:lnTo>
                  <a:pt x="3583256" y="2409601"/>
                </a:lnTo>
                <a:lnTo>
                  <a:pt x="3571506" y="2424522"/>
                </a:lnTo>
                <a:lnTo>
                  <a:pt x="3559756" y="2439126"/>
                </a:lnTo>
                <a:lnTo>
                  <a:pt x="3547689" y="2453412"/>
                </a:lnTo>
                <a:lnTo>
                  <a:pt x="3535304" y="2468016"/>
                </a:lnTo>
                <a:lnTo>
                  <a:pt x="3522920" y="2481984"/>
                </a:lnTo>
                <a:lnTo>
                  <a:pt x="3510217" y="2495953"/>
                </a:lnTo>
                <a:lnTo>
                  <a:pt x="3497197" y="2509922"/>
                </a:lnTo>
                <a:lnTo>
                  <a:pt x="3484495" y="2523256"/>
                </a:lnTo>
                <a:lnTo>
                  <a:pt x="3471157" y="2536907"/>
                </a:lnTo>
                <a:lnTo>
                  <a:pt x="3458137" y="2549923"/>
                </a:lnTo>
                <a:lnTo>
                  <a:pt x="3444482" y="2563257"/>
                </a:lnTo>
                <a:lnTo>
                  <a:pt x="3430510" y="2576273"/>
                </a:lnTo>
                <a:lnTo>
                  <a:pt x="3416854" y="2588972"/>
                </a:lnTo>
                <a:lnTo>
                  <a:pt x="3402882" y="2601671"/>
                </a:lnTo>
                <a:lnTo>
                  <a:pt x="3388592" y="2614052"/>
                </a:lnTo>
                <a:lnTo>
                  <a:pt x="3374302" y="2626116"/>
                </a:lnTo>
                <a:lnTo>
                  <a:pt x="3360011" y="2638180"/>
                </a:lnTo>
                <a:lnTo>
                  <a:pt x="3345086" y="2649926"/>
                </a:lnTo>
                <a:lnTo>
                  <a:pt x="3330478" y="2661990"/>
                </a:lnTo>
                <a:lnTo>
                  <a:pt x="3315870" y="2673419"/>
                </a:lnTo>
                <a:lnTo>
                  <a:pt x="3300628" y="2684531"/>
                </a:lnTo>
                <a:lnTo>
                  <a:pt x="3285702" y="2695960"/>
                </a:lnTo>
                <a:lnTo>
                  <a:pt x="3270460" y="2706754"/>
                </a:lnTo>
                <a:lnTo>
                  <a:pt x="3255216" y="2717548"/>
                </a:lnTo>
                <a:lnTo>
                  <a:pt x="3233305" y="2732151"/>
                </a:lnTo>
                <a:lnTo>
                  <a:pt x="3211393" y="2746755"/>
                </a:lnTo>
                <a:lnTo>
                  <a:pt x="3197421" y="2769930"/>
                </a:lnTo>
                <a:lnTo>
                  <a:pt x="3182496" y="2793105"/>
                </a:lnTo>
                <a:lnTo>
                  <a:pt x="3167570" y="2815963"/>
                </a:lnTo>
                <a:lnTo>
                  <a:pt x="3152010" y="2838504"/>
                </a:lnTo>
                <a:lnTo>
                  <a:pt x="3132321" y="2866441"/>
                </a:lnTo>
                <a:lnTo>
                  <a:pt x="3111997" y="2894061"/>
                </a:lnTo>
                <a:lnTo>
                  <a:pt x="3090721" y="2921046"/>
                </a:lnTo>
                <a:lnTo>
                  <a:pt x="3069127" y="2947714"/>
                </a:lnTo>
                <a:lnTo>
                  <a:pt x="3046898" y="2973746"/>
                </a:lnTo>
                <a:lnTo>
                  <a:pt x="3023716" y="2999461"/>
                </a:lnTo>
                <a:lnTo>
                  <a:pt x="3012284" y="3012160"/>
                </a:lnTo>
                <a:lnTo>
                  <a:pt x="3000216" y="3024541"/>
                </a:lnTo>
                <a:lnTo>
                  <a:pt x="2988466" y="3037240"/>
                </a:lnTo>
                <a:lnTo>
                  <a:pt x="2976399" y="3049304"/>
                </a:lnTo>
                <a:lnTo>
                  <a:pt x="2964014" y="3061368"/>
                </a:lnTo>
                <a:lnTo>
                  <a:pt x="2951947" y="3073432"/>
                </a:lnTo>
                <a:lnTo>
                  <a:pt x="2939245" y="3085178"/>
                </a:lnTo>
                <a:lnTo>
                  <a:pt x="2926542" y="3096925"/>
                </a:lnTo>
                <a:lnTo>
                  <a:pt x="2913840" y="3108036"/>
                </a:lnTo>
                <a:lnTo>
                  <a:pt x="2900820" y="3119783"/>
                </a:lnTo>
                <a:lnTo>
                  <a:pt x="2887800" y="3130894"/>
                </a:lnTo>
                <a:lnTo>
                  <a:pt x="2874780" y="3141688"/>
                </a:lnTo>
                <a:lnTo>
                  <a:pt x="2861125" y="3152482"/>
                </a:lnTo>
                <a:lnTo>
                  <a:pt x="2847470" y="3163276"/>
                </a:lnTo>
                <a:lnTo>
                  <a:pt x="2834132" y="3173753"/>
                </a:lnTo>
                <a:lnTo>
                  <a:pt x="2820160" y="3184229"/>
                </a:lnTo>
                <a:lnTo>
                  <a:pt x="2806505" y="3194071"/>
                </a:lnTo>
                <a:lnTo>
                  <a:pt x="2792214" y="3204547"/>
                </a:lnTo>
                <a:lnTo>
                  <a:pt x="2777924" y="3214071"/>
                </a:lnTo>
                <a:lnTo>
                  <a:pt x="2763317" y="3223595"/>
                </a:lnTo>
                <a:lnTo>
                  <a:pt x="2766492" y="3222643"/>
                </a:lnTo>
                <a:lnTo>
                  <a:pt x="2769350" y="3221691"/>
                </a:lnTo>
                <a:lnTo>
                  <a:pt x="2787769" y="3213754"/>
                </a:lnTo>
                <a:lnTo>
                  <a:pt x="2806505" y="3205817"/>
                </a:lnTo>
                <a:lnTo>
                  <a:pt x="2824606" y="3197563"/>
                </a:lnTo>
                <a:lnTo>
                  <a:pt x="2843024" y="3188991"/>
                </a:lnTo>
                <a:lnTo>
                  <a:pt x="2861125" y="3180102"/>
                </a:lnTo>
                <a:lnTo>
                  <a:pt x="2878908" y="3171213"/>
                </a:lnTo>
                <a:lnTo>
                  <a:pt x="2896692" y="3162006"/>
                </a:lnTo>
                <a:lnTo>
                  <a:pt x="2914475" y="3152482"/>
                </a:lnTo>
                <a:lnTo>
                  <a:pt x="2932258" y="3142958"/>
                </a:lnTo>
                <a:lnTo>
                  <a:pt x="2949724" y="3133116"/>
                </a:lnTo>
                <a:lnTo>
                  <a:pt x="2967508" y="3123275"/>
                </a:lnTo>
                <a:lnTo>
                  <a:pt x="2984656" y="3113116"/>
                </a:lnTo>
                <a:lnTo>
                  <a:pt x="3001804" y="3102639"/>
                </a:lnTo>
                <a:lnTo>
                  <a:pt x="3018952" y="3091845"/>
                </a:lnTo>
                <a:lnTo>
                  <a:pt x="3035783" y="3081051"/>
                </a:lnTo>
                <a:lnTo>
                  <a:pt x="3052614" y="3069940"/>
                </a:lnTo>
                <a:lnTo>
                  <a:pt x="3069444" y="3058511"/>
                </a:lnTo>
                <a:lnTo>
                  <a:pt x="3085957" y="3047082"/>
                </a:lnTo>
                <a:lnTo>
                  <a:pt x="3101835" y="3035653"/>
                </a:lnTo>
                <a:lnTo>
                  <a:pt x="3118031" y="3023589"/>
                </a:lnTo>
                <a:lnTo>
                  <a:pt x="3134226" y="3011525"/>
                </a:lnTo>
                <a:lnTo>
                  <a:pt x="3150104" y="2999144"/>
                </a:lnTo>
                <a:lnTo>
                  <a:pt x="3165982" y="2986762"/>
                </a:lnTo>
                <a:lnTo>
                  <a:pt x="3181860" y="2974064"/>
                </a:lnTo>
                <a:lnTo>
                  <a:pt x="3197103" y="2961365"/>
                </a:lnTo>
                <a:lnTo>
                  <a:pt x="3212664" y="2948031"/>
                </a:lnTo>
                <a:lnTo>
                  <a:pt x="3227589" y="2935015"/>
                </a:lnTo>
                <a:lnTo>
                  <a:pt x="3242514" y="2921681"/>
                </a:lnTo>
                <a:lnTo>
                  <a:pt x="3257440" y="2908030"/>
                </a:lnTo>
                <a:lnTo>
                  <a:pt x="3272047" y="2894379"/>
                </a:lnTo>
                <a:lnTo>
                  <a:pt x="3286338" y="2880092"/>
                </a:lnTo>
                <a:lnTo>
                  <a:pt x="3300945" y="2866441"/>
                </a:lnTo>
                <a:lnTo>
                  <a:pt x="3314918" y="2851838"/>
                </a:lnTo>
                <a:lnTo>
                  <a:pt x="3328890" y="2837234"/>
                </a:lnTo>
                <a:lnTo>
                  <a:pt x="3342863" y="2822948"/>
                </a:lnTo>
                <a:lnTo>
                  <a:pt x="3356518" y="2808027"/>
                </a:lnTo>
                <a:lnTo>
                  <a:pt x="3369538" y="2793105"/>
                </a:lnTo>
                <a:lnTo>
                  <a:pt x="3382876" y="2777867"/>
                </a:lnTo>
                <a:lnTo>
                  <a:pt x="3395896" y="2762628"/>
                </a:lnTo>
                <a:lnTo>
                  <a:pt x="3408916" y="2747072"/>
                </a:lnTo>
                <a:lnTo>
                  <a:pt x="3421300" y="2731516"/>
                </a:lnTo>
                <a:lnTo>
                  <a:pt x="3434003" y="2715643"/>
                </a:lnTo>
                <a:lnTo>
                  <a:pt x="3446070" y="2699769"/>
                </a:lnTo>
                <a:lnTo>
                  <a:pt x="3458455" y="2683578"/>
                </a:lnTo>
                <a:lnTo>
                  <a:pt x="3470204" y="2667387"/>
                </a:lnTo>
                <a:lnTo>
                  <a:pt x="3481637" y="2650879"/>
                </a:lnTo>
                <a:lnTo>
                  <a:pt x="3493386" y="2634370"/>
                </a:lnTo>
                <a:lnTo>
                  <a:pt x="3504818" y="2617862"/>
                </a:lnTo>
                <a:lnTo>
                  <a:pt x="3515616" y="2601036"/>
                </a:lnTo>
                <a:lnTo>
                  <a:pt x="3526730" y="2584527"/>
                </a:lnTo>
                <a:lnTo>
                  <a:pt x="3537210" y="2567067"/>
                </a:lnTo>
                <a:lnTo>
                  <a:pt x="3547689" y="2549923"/>
                </a:lnTo>
                <a:lnTo>
                  <a:pt x="3557851" y="2532780"/>
                </a:lnTo>
                <a:lnTo>
                  <a:pt x="3568330" y="2515319"/>
                </a:lnTo>
                <a:lnTo>
                  <a:pt x="3577857" y="2497858"/>
                </a:lnTo>
                <a:lnTo>
                  <a:pt x="3587384" y="2480080"/>
                </a:lnTo>
                <a:lnTo>
                  <a:pt x="3596911" y="2462301"/>
                </a:lnTo>
                <a:lnTo>
                  <a:pt x="3606120" y="2444523"/>
                </a:lnTo>
                <a:lnTo>
                  <a:pt x="3615012" y="2426427"/>
                </a:lnTo>
                <a:lnTo>
                  <a:pt x="3623586" y="2408331"/>
                </a:lnTo>
                <a:lnTo>
                  <a:pt x="3632160" y="2390235"/>
                </a:lnTo>
                <a:lnTo>
                  <a:pt x="3640416" y="2371505"/>
                </a:lnTo>
                <a:lnTo>
                  <a:pt x="3648356" y="2353091"/>
                </a:lnTo>
                <a:lnTo>
                  <a:pt x="3656294" y="2334678"/>
                </a:lnTo>
                <a:lnTo>
                  <a:pt x="3664868" y="2313725"/>
                </a:lnTo>
                <a:lnTo>
                  <a:pt x="3673125" y="2292455"/>
                </a:lnTo>
                <a:lnTo>
                  <a:pt x="3681064" y="2271184"/>
                </a:lnTo>
                <a:lnTo>
                  <a:pt x="3688686" y="2249279"/>
                </a:lnTo>
                <a:close/>
                <a:moveTo>
                  <a:pt x="1219922" y="2218024"/>
                </a:moveTo>
                <a:lnTo>
                  <a:pt x="1219922" y="2474059"/>
                </a:lnTo>
                <a:lnTo>
                  <a:pt x="1226578" y="2472473"/>
                </a:lnTo>
                <a:lnTo>
                  <a:pt x="1233234" y="2470569"/>
                </a:lnTo>
                <a:lnTo>
                  <a:pt x="1239256" y="2468665"/>
                </a:lnTo>
                <a:lnTo>
                  <a:pt x="1245595" y="2466762"/>
                </a:lnTo>
                <a:lnTo>
                  <a:pt x="1251934" y="2464224"/>
                </a:lnTo>
                <a:lnTo>
                  <a:pt x="1257639" y="2461686"/>
                </a:lnTo>
                <a:lnTo>
                  <a:pt x="1263661" y="2459147"/>
                </a:lnTo>
                <a:lnTo>
                  <a:pt x="1269366" y="2455975"/>
                </a:lnTo>
                <a:lnTo>
                  <a:pt x="1274755" y="2453119"/>
                </a:lnTo>
                <a:lnTo>
                  <a:pt x="1280143" y="2449947"/>
                </a:lnTo>
                <a:lnTo>
                  <a:pt x="1285531" y="2446457"/>
                </a:lnTo>
                <a:lnTo>
                  <a:pt x="1290285" y="2442967"/>
                </a:lnTo>
                <a:lnTo>
                  <a:pt x="1295040" y="2439160"/>
                </a:lnTo>
                <a:lnTo>
                  <a:pt x="1299477" y="2435352"/>
                </a:lnTo>
                <a:lnTo>
                  <a:pt x="1304231" y="2431545"/>
                </a:lnTo>
                <a:lnTo>
                  <a:pt x="1308352" y="2427421"/>
                </a:lnTo>
                <a:lnTo>
                  <a:pt x="1312472" y="2423296"/>
                </a:lnTo>
                <a:lnTo>
                  <a:pt x="1315958" y="2418537"/>
                </a:lnTo>
                <a:lnTo>
                  <a:pt x="1319762" y="2414413"/>
                </a:lnTo>
                <a:lnTo>
                  <a:pt x="1323248" y="2409654"/>
                </a:lnTo>
                <a:lnTo>
                  <a:pt x="1326418" y="2404577"/>
                </a:lnTo>
                <a:lnTo>
                  <a:pt x="1329271" y="2399818"/>
                </a:lnTo>
                <a:lnTo>
                  <a:pt x="1331806" y="2394742"/>
                </a:lnTo>
                <a:lnTo>
                  <a:pt x="1334025" y="2389983"/>
                </a:lnTo>
                <a:lnTo>
                  <a:pt x="1336244" y="2384590"/>
                </a:lnTo>
                <a:lnTo>
                  <a:pt x="1338145" y="2379196"/>
                </a:lnTo>
                <a:lnTo>
                  <a:pt x="1339730" y="2374120"/>
                </a:lnTo>
                <a:lnTo>
                  <a:pt x="1340998" y="2368409"/>
                </a:lnTo>
                <a:lnTo>
                  <a:pt x="1341949" y="2362698"/>
                </a:lnTo>
                <a:lnTo>
                  <a:pt x="1342583" y="2357622"/>
                </a:lnTo>
                <a:lnTo>
                  <a:pt x="1343533" y="2351594"/>
                </a:lnTo>
                <a:lnTo>
                  <a:pt x="1343533" y="2345883"/>
                </a:lnTo>
                <a:lnTo>
                  <a:pt x="1343533" y="2340489"/>
                </a:lnTo>
                <a:lnTo>
                  <a:pt x="1342583" y="2334779"/>
                </a:lnTo>
                <a:lnTo>
                  <a:pt x="1341949" y="2329068"/>
                </a:lnTo>
                <a:lnTo>
                  <a:pt x="1340998" y="2323674"/>
                </a:lnTo>
                <a:lnTo>
                  <a:pt x="1339730" y="2317963"/>
                </a:lnTo>
                <a:lnTo>
                  <a:pt x="1338145" y="2312887"/>
                </a:lnTo>
                <a:lnTo>
                  <a:pt x="1336244" y="2307494"/>
                </a:lnTo>
                <a:lnTo>
                  <a:pt x="1334025" y="2302100"/>
                </a:lnTo>
                <a:lnTo>
                  <a:pt x="1331806" y="2297341"/>
                </a:lnTo>
                <a:lnTo>
                  <a:pt x="1329271" y="2292265"/>
                </a:lnTo>
                <a:lnTo>
                  <a:pt x="1326418" y="2287506"/>
                </a:lnTo>
                <a:lnTo>
                  <a:pt x="1323248" y="2282747"/>
                </a:lnTo>
                <a:lnTo>
                  <a:pt x="1319762" y="2277670"/>
                </a:lnTo>
                <a:lnTo>
                  <a:pt x="1315958" y="2273546"/>
                </a:lnTo>
                <a:lnTo>
                  <a:pt x="1312472" y="2268787"/>
                </a:lnTo>
                <a:lnTo>
                  <a:pt x="1308352" y="2264662"/>
                </a:lnTo>
                <a:lnTo>
                  <a:pt x="1304231" y="2260538"/>
                </a:lnTo>
                <a:lnTo>
                  <a:pt x="1299477" y="2256731"/>
                </a:lnTo>
                <a:lnTo>
                  <a:pt x="1295040" y="2252606"/>
                </a:lnTo>
                <a:lnTo>
                  <a:pt x="1290285" y="2249116"/>
                </a:lnTo>
                <a:lnTo>
                  <a:pt x="1285531" y="2245626"/>
                </a:lnTo>
                <a:lnTo>
                  <a:pt x="1280143" y="2242136"/>
                </a:lnTo>
                <a:lnTo>
                  <a:pt x="1274755" y="2238964"/>
                </a:lnTo>
                <a:lnTo>
                  <a:pt x="1269366" y="2235791"/>
                </a:lnTo>
                <a:lnTo>
                  <a:pt x="1263661" y="2232936"/>
                </a:lnTo>
                <a:lnTo>
                  <a:pt x="1257639" y="2230397"/>
                </a:lnTo>
                <a:lnTo>
                  <a:pt x="1251934" y="2227859"/>
                </a:lnTo>
                <a:lnTo>
                  <a:pt x="1245595" y="2225321"/>
                </a:lnTo>
                <a:lnTo>
                  <a:pt x="1239256" y="2223418"/>
                </a:lnTo>
                <a:lnTo>
                  <a:pt x="1233234" y="2221514"/>
                </a:lnTo>
                <a:lnTo>
                  <a:pt x="1226578" y="2219928"/>
                </a:lnTo>
                <a:lnTo>
                  <a:pt x="1219922" y="2218024"/>
                </a:lnTo>
                <a:close/>
                <a:moveTo>
                  <a:pt x="3722982" y="1986413"/>
                </a:moveTo>
                <a:lnTo>
                  <a:pt x="3714090" y="1997207"/>
                </a:lnTo>
                <a:lnTo>
                  <a:pt x="3705199" y="2008001"/>
                </a:lnTo>
                <a:lnTo>
                  <a:pt x="3695672" y="2018160"/>
                </a:lnTo>
                <a:lnTo>
                  <a:pt x="3685828" y="2028319"/>
                </a:lnTo>
                <a:lnTo>
                  <a:pt x="3676301" y="2038161"/>
                </a:lnTo>
                <a:lnTo>
                  <a:pt x="3666456" y="2047685"/>
                </a:lnTo>
                <a:lnTo>
                  <a:pt x="3656612" y="2057209"/>
                </a:lnTo>
                <a:lnTo>
                  <a:pt x="3646450" y="2067050"/>
                </a:lnTo>
                <a:lnTo>
                  <a:pt x="3636288" y="2075940"/>
                </a:lnTo>
                <a:lnTo>
                  <a:pt x="3625491" y="2085146"/>
                </a:lnTo>
                <a:lnTo>
                  <a:pt x="3615329" y="2093718"/>
                </a:lnTo>
                <a:lnTo>
                  <a:pt x="3604532" y="2102290"/>
                </a:lnTo>
                <a:lnTo>
                  <a:pt x="3594053" y="2110861"/>
                </a:lnTo>
                <a:lnTo>
                  <a:pt x="3582938" y="2119116"/>
                </a:lnTo>
                <a:lnTo>
                  <a:pt x="3561026" y="2135307"/>
                </a:lnTo>
                <a:lnTo>
                  <a:pt x="3544831" y="2146418"/>
                </a:lnTo>
                <a:lnTo>
                  <a:pt x="3528636" y="2156895"/>
                </a:lnTo>
                <a:lnTo>
                  <a:pt x="3512122" y="2167371"/>
                </a:lnTo>
                <a:lnTo>
                  <a:pt x="3495609" y="2177848"/>
                </a:lnTo>
                <a:lnTo>
                  <a:pt x="3479096" y="2187689"/>
                </a:lnTo>
                <a:lnTo>
                  <a:pt x="3462266" y="2197531"/>
                </a:lnTo>
                <a:lnTo>
                  <a:pt x="3445435" y="2207055"/>
                </a:lnTo>
                <a:lnTo>
                  <a:pt x="3428286" y="2216262"/>
                </a:lnTo>
                <a:lnTo>
                  <a:pt x="3421936" y="2241342"/>
                </a:lnTo>
                <a:lnTo>
                  <a:pt x="3415267" y="2266422"/>
                </a:lnTo>
                <a:lnTo>
                  <a:pt x="3408598" y="2291185"/>
                </a:lnTo>
                <a:lnTo>
                  <a:pt x="3401294" y="2315947"/>
                </a:lnTo>
                <a:lnTo>
                  <a:pt x="3393672" y="2340710"/>
                </a:lnTo>
                <a:lnTo>
                  <a:pt x="3385734" y="2365473"/>
                </a:lnTo>
                <a:lnTo>
                  <a:pt x="3377477" y="2389918"/>
                </a:lnTo>
                <a:lnTo>
                  <a:pt x="3368903" y="2414046"/>
                </a:lnTo>
                <a:lnTo>
                  <a:pt x="3360011" y="2438491"/>
                </a:lnTo>
                <a:lnTo>
                  <a:pt x="3350802" y="2462619"/>
                </a:lnTo>
                <a:lnTo>
                  <a:pt x="3341275" y="2486746"/>
                </a:lnTo>
                <a:lnTo>
                  <a:pt x="3331431" y="2510557"/>
                </a:lnTo>
                <a:lnTo>
                  <a:pt x="3320952" y="2534367"/>
                </a:lnTo>
                <a:lnTo>
                  <a:pt x="3310472" y="2557860"/>
                </a:lnTo>
                <a:lnTo>
                  <a:pt x="3299992" y="2581353"/>
                </a:lnTo>
                <a:lnTo>
                  <a:pt x="3288878" y="2604845"/>
                </a:lnTo>
                <a:lnTo>
                  <a:pt x="3312060" y="2585797"/>
                </a:lnTo>
                <a:lnTo>
                  <a:pt x="3335242" y="2566432"/>
                </a:lnTo>
                <a:lnTo>
                  <a:pt x="3358106" y="2546748"/>
                </a:lnTo>
                <a:lnTo>
                  <a:pt x="3380335" y="2526430"/>
                </a:lnTo>
                <a:lnTo>
                  <a:pt x="3402247" y="2505477"/>
                </a:lnTo>
                <a:lnTo>
                  <a:pt x="3423523" y="2484524"/>
                </a:lnTo>
                <a:lnTo>
                  <a:pt x="3444482" y="2462619"/>
                </a:lnTo>
                <a:lnTo>
                  <a:pt x="3464806" y="2441031"/>
                </a:lnTo>
                <a:lnTo>
                  <a:pt x="3485130" y="2418173"/>
                </a:lnTo>
                <a:lnTo>
                  <a:pt x="3504183" y="2395315"/>
                </a:lnTo>
                <a:lnTo>
                  <a:pt x="3522920" y="2371822"/>
                </a:lnTo>
                <a:lnTo>
                  <a:pt x="3541338" y="2348329"/>
                </a:lnTo>
                <a:lnTo>
                  <a:pt x="3558804" y="2323884"/>
                </a:lnTo>
                <a:lnTo>
                  <a:pt x="3575952" y="2299121"/>
                </a:lnTo>
                <a:lnTo>
                  <a:pt x="3592465" y="2274041"/>
                </a:lnTo>
                <a:lnTo>
                  <a:pt x="3608343" y="2248644"/>
                </a:lnTo>
                <a:lnTo>
                  <a:pt x="3617552" y="2233088"/>
                </a:lnTo>
                <a:lnTo>
                  <a:pt x="3626444" y="2217531"/>
                </a:lnTo>
                <a:lnTo>
                  <a:pt x="3635018" y="2201658"/>
                </a:lnTo>
                <a:lnTo>
                  <a:pt x="3643274" y="2186102"/>
                </a:lnTo>
                <a:lnTo>
                  <a:pt x="3651531" y="2169911"/>
                </a:lnTo>
                <a:lnTo>
                  <a:pt x="3659470" y="2154037"/>
                </a:lnTo>
                <a:lnTo>
                  <a:pt x="3667092" y="2137529"/>
                </a:lnTo>
                <a:lnTo>
                  <a:pt x="3674395" y="2121338"/>
                </a:lnTo>
                <a:lnTo>
                  <a:pt x="3681699" y="2104829"/>
                </a:lnTo>
                <a:lnTo>
                  <a:pt x="3688368" y="2088003"/>
                </a:lnTo>
                <a:lnTo>
                  <a:pt x="3695037" y="2071495"/>
                </a:lnTo>
                <a:lnTo>
                  <a:pt x="3701070" y="2054669"/>
                </a:lnTo>
                <a:lnTo>
                  <a:pt x="3707104" y="2037843"/>
                </a:lnTo>
                <a:lnTo>
                  <a:pt x="3712820" y="2020700"/>
                </a:lnTo>
                <a:lnTo>
                  <a:pt x="3717901" y="2003556"/>
                </a:lnTo>
                <a:lnTo>
                  <a:pt x="3722982" y="1986413"/>
                </a:lnTo>
                <a:close/>
                <a:moveTo>
                  <a:pt x="1135929" y="1865857"/>
                </a:moveTo>
                <a:lnTo>
                  <a:pt x="1129273" y="1867443"/>
                </a:lnTo>
                <a:lnTo>
                  <a:pt x="1122617" y="1869030"/>
                </a:lnTo>
                <a:lnTo>
                  <a:pt x="1116278" y="1870933"/>
                </a:lnTo>
                <a:lnTo>
                  <a:pt x="1110256" y="1873471"/>
                </a:lnTo>
                <a:lnTo>
                  <a:pt x="1103917" y="1875692"/>
                </a:lnTo>
                <a:lnTo>
                  <a:pt x="1098211" y="1877913"/>
                </a:lnTo>
                <a:lnTo>
                  <a:pt x="1092189" y="1880769"/>
                </a:lnTo>
                <a:lnTo>
                  <a:pt x="1086484" y="1883624"/>
                </a:lnTo>
                <a:lnTo>
                  <a:pt x="1080779" y="1886479"/>
                </a:lnTo>
                <a:lnTo>
                  <a:pt x="1075708" y="1889969"/>
                </a:lnTo>
                <a:lnTo>
                  <a:pt x="1070320" y="1893142"/>
                </a:lnTo>
                <a:lnTo>
                  <a:pt x="1065565" y="1896632"/>
                </a:lnTo>
                <a:lnTo>
                  <a:pt x="1060494" y="1900439"/>
                </a:lnTo>
                <a:lnTo>
                  <a:pt x="1056057" y="1904246"/>
                </a:lnTo>
                <a:lnTo>
                  <a:pt x="1051619" y="1908371"/>
                </a:lnTo>
                <a:lnTo>
                  <a:pt x="1047499" y="1912495"/>
                </a:lnTo>
                <a:lnTo>
                  <a:pt x="1043378" y="1916937"/>
                </a:lnTo>
                <a:lnTo>
                  <a:pt x="1039575" y="1921062"/>
                </a:lnTo>
                <a:lnTo>
                  <a:pt x="1035772" y="1925821"/>
                </a:lnTo>
                <a:lnTo>
                  <a:pt x="1032602" y="1930262"/>
                </a:lnTo>
                <a:lnTo>
                  <a:pt x="1029433" y="1935021"/>
                </a:lnTo>
                <a:lnTo>
                  <a:pt x="1026580" y="1940098"/>
                </a:lnTo>
                <a:lnTo>
                  <a:pt x="1024044" y="1944857"/>
                </a:lnTo>
                <a:lnTo>
                  <a:pt x="1021509" y="1950250"/>
                </a:lnTo>
                <a:lnTo>
                  <a:pt x="1019290" y="1955326"/>
                </a:lnTo>
                <a:lnTo>
                  <a:pt x="1017705" y="1960720"/>
                </a:lnTo>
                <a:lnTo>
                  <a:pt x="1016120" y="1966114"/>
                </a:lnTo>
                <a:lnTo>
                  <a:pt x="1014853" y="1971190"/>
                </a:lnTo>
                <a:lnTo>
                  <a:pt x="1013902" y="1976901"/>
                </a:lnTo>
                <a:lnTo>
                  <a:pt x="1012634" y="1982611"/>
                </a:lnTo>
                <a:lnTo>
                  <a:pt x="1012317" y="1988005"/>
                </a:lnTo>
                <a:lnTo>
                  <a:pt x="1012317" y="1994033"/>
                </a:lnTo>
                <a:lnTo>
                  <a:pt x="1012317" y="1999744"/>
                </a:lnTo>
                <a:lnTo>
                  <a:pt x="1012634" y="2005137"/>
                </a:lnTo>
                <a:lnTo>
                  <a:pt x="1013902" y="2010848"/>
                </a:lnTo>
                <a:lnTo>
                  <a:pt x="1014853" y="2016559"/>
                </a:lnTo>
                <a:lnTo>
                  <a:pt x="1016120" y="2021635"/>
                </a:lnTo>
                <a:lnTo>
                  <a:pt x="1017705" y="2027346"/>
                </a:lnTo>
                <a:lnTo>
                  <a:pt x="1019290" y="2032740"/>
                </a:lnTo>
                <a:lnTo>
                  <a:pt x="1021509" y="2037499"/>
                </a:lnTo>
                <a:lnTo>
                  <a:pt x="1024044" y="2042892"/>
                </a:lnTo>
                <a:lnTo>
                  <a:pt x="1026580" y="2047651"/>
                </a:lnTo>
                <a:lnTo>
                  <a:pt x="1029433" y="2052728"/>
                </a:lnTo>
                <a:lnTo>
                  <a:pt x="1032602" y="2057169"/>
                </a:lnTo>
                <a:lnTo>
                  <a:pt x="1035772" y="2061928"/>
                </a:lnTo>
                <a:lnTo>
                  <a:pt x="1039575" y="2066687"/>
                </a:lnTo>
                <a:lnTo>
                  <a:pt x="1043378" y="2070812"/>
                </a:lnTo>
                <a:lnTo>
                  <a:pt x="1047499" y="2075254"/>
                </a:lnTo>
                <a:lnTo>
                  <a:pt x="1051619" y="2079378"/>
                </a:lnTo>
                <a:lnTo>
                  <a:pt x="1056057" y="2083185"/>
                </a:lnTo>
                <a:lnTo>
                  <a:pt x="1060494" y="2087310"/>
                </a:lnTo>
                <a:lnTo>
                  <a:pt x="1065565" y="2090800"/>
                </a:lnTo>
                <a:lnTo>
                  <a:pt x="1070320" y="2094607"/>
                </a:lnTo>
                <a:lnTo>
                  <a:pt x="1075708" y="2097780"/>
                </a:lnTo>
                <a:lnTo>
                  <a:pt x="1080779" y="2101270"/>
                </a:lnTo>
                <a:lnTo>
                  <a:pt x="1086484" y="2104125"/>
                </a:lnTo>
                <a:lnTo>
                  <a:pt x="1092189" y="2106980"/>
                </a:lnTo>
                <a:lnTo>
                  <a:pt x="1098211" y="2109836"/>
                </a:lnTo>
                <a:lnTo>
                  <a:pt x="1103917" y="2112374"/>
                </a:lnTo>
                <a:lnTo>
                  <a:pt x="1110256" y="2114595"/>
                </a:lnTo>
                <a:lnTo>
                  <a:pt x="1116278" y="2116498"/>
                </a:lnTo>
                <a:lnTo>
                  <a:pt x="1122617" y="2118719"/>
                </a:lnTo>
                <a:lnTo>
                  <a:pt x="1129273" y="2120306"/>
                </a:lnTo>
                <a:lnTo>
                  <a:pt x="1135929" y="2121892"/>
                </a:lnTo>
                <a:lnTo>
                  <a:pt x="1135929" y="1865857"/>
                </a:lnTo>
                <a:close/>
                <a:moveTo>
                  <a:pt x="3488623" y="1743231"/>
                </a:moveTo>
                <a:lnTo>
                  <a:pt x="3487988" y="1767358"/>
                </a:lnTo>
                <a:lnTo>
                  <a:pt x="3487353" y="1791169"/>
                </a:lnTo>
                <a:lnTo>
                  <a:pt x="3486400" y="1814979"/>
                </a:lnTo>
                <a:lnTo>
                  <a:pt x="3485130" y="1839107"/>
                </a:lnTo>
                <a:lnTo>
                  <a:pt x="3483542" y="1862599"/>
                </a:lnTo>
                <a:lnTo>
                  <a:pt x="3481637" y="1886410"/>
                </a:lnTo>
                <a:lnTo>
                  <a:pt x="3479414" y="1910537"/>
                </a:lnTo>
                <a:lnTo>
                  <a:pt x="3477191" y="1934348"/>
                </a:lnTo>
                <a:lnTo>
                  <a:pt x="3474333" y="1958158"/>
                </a:lnTo>
                <a:lnTo>
                  <a:pt x="3471475" y="1981968"/>
                </a:lnTo>
                <a:lnTo>
                  <a:pt x="3468617" y="2005461"/>
                </a:lnTo>
                <a:lnTo>
                  <a:pt x="3464806" y="2029271"/>
                </a:lnTo>
                <a:lnTo>
                  <a:pt x="3461313" y="2053082"/>
                </a:lnTo>
                <a:lnTo>
                  <a:pt x="3457184" y="2076575"/>
                </a:lnTo>
                <a:lnTo>
                  <a:pt x="3453374" y="2100067"/>
                </a:lnTo>
                <a:lnTo>
                  <a:pt x="3448610" y="2123560"/>
                </a:lnTo>
                <a:lnTo>
                  <a:pt x="3467029" y="2112766"/>
                </a:lnTo>
                <a:lnTo>
                  <a:pt x="3484812" y="2101337"/>
                </a:lnTo>
                <a:lnTo>
                  <a:pt x="3502596" y="2089591"/>
                </a:lnTo>
                <a:lnTo>
                  <a:pt x="3520061" y="2077844"/>
                </a:lnTo>
                <a:lnTo>
                  <a:pt x="3532128" y="2068955"/>
                </a:lnTo>
                <a:lnTo>
                  <a:pt x="3544196" y="2060066"/>
                </a:lnTo>
                <a:lnTo>
                  <a:pt x="3555946" y="2051177"/>
                </a:lnTo>
                <a:lnTo>
                  <a:pt x="3567378" y="2041970"/>
                </a:lnTo>
                <a:lnTo>
                  <a:pt x="3579128" y="2032764"/>
                </a:lnTo>
                <a:lnTo>
                  <a:pt x="3590242" y="2022922"/>
                </a:lnTo>
                <a:lnTo>
                  <a:pt x="3601039" y="2013080"/>
                </a:lnTo>
                <a:lnTo>
                  <a:pt x="3612154" y="2003239"/>
                </a:lnTo>
                <a:lnTo>
                  <a:pt x="3622633" y="1993080"/>
                </a:lnTo>
                <a:lnTo>
                  <a:pt x="3632795" y="1982921"/>
                </a:lnTo>
                <a:lnTo>
                  <a:pt x="3642957" y="1972127"/>
                </a:lnTo>
                <a:lnTo>
                  <a:pt x="3653119" y="1961333"/>
                </a:lnTo>
                <a:lnTo>
                  <a:pt x="3662646" y="1950539"/>
                </a:lnTo>
                <a:lnTo>
                  <a:pt x="3671855" y="1939427"/>
                </a:lnTo>
                <a:lnTo>
                  <a:pt x="3680746" y="1927998"/>
                </a:lnTo>
                <a:lnTo>
                  <a:pt x="3689321" y="1916252"/>
                </a:lnTo>
                <a:lnTo>
                  <a:pt x="3696307" y="1906728"/>
                </a:lnTo>
                <a:lnTo>
                  <a:pt x="3702658" y="1896251"/>
                </a:lnTo>
                <a:lnTo>
                  <a:pt x="3709009" y="1886092"/>
                </a:lnTo>
                <a:lnTo>
                  <a:pt x="3715360" y="1875933"/>
                </a:lnTo>
                <a:lnTo>
                  <a:pt x="3721076" y="1865457"/>
                </a:lnTo>
                <a:lnTo>
                  <a:pt x="3726158" y="1854980"/>
                </a:lnTo>
                <a:lnTo>
                  <a:pt x="3731556" y="1844186"/>
                </a:lnTo>
                <a:lnTo>
                  <a:pt x="3736002" y="1833392"/>
                </a:lnTo>
                <a:lnTo>
                  <a:pt x="3740448" y="1822598"/>
                </a:lnTo>
                <a:lnTo>
                  <a:pt x="3744258" y="1811169"/>
                </a:lnTo>
                <a:lnTo>
                  <a:pt x="3748069" y="1800375"/>
                </a:lnTo>
                <a:lnTo>
                  <a:pt x="3751245" y="1789264"/>
                </a:lnTo>
                <a:lnTo>
                  <a:pt x="3754420" y="1777517"/>
                </a:lnTo>
                <a:lnTo>
                  <a:pt x="3756643" y="1766406"/>
                </a:lnTo>
                <a:lnTo>
                  <a:pt x="3758549" y="1754977"/>
                </a:lnTo>
                <a:lnTo>
                  <a:pt x="3760136" y="1743231"/>
                </a:lnTo>
                <a:lnTo>
                  <a:pt x="3488623" y="1743231"/>
                </a:lnTo>
                <a:close/>
                <a:moveTo>
                  <a:pt x="2924954" y="1743231"/>
                </a:moveTo>
                <a:lnTo>
                  <a:pt x="2924002" y="1781010"/>
                </a:lnTo>
                <a:lnTo>
                  <a:pt x="2923049" y="1818471"/>
                </a:lnTo>
                <a:lnTo>
                  <a:pt x="2922096" y="1855933"/>
                </a:lnTo>
                <a:lnTo>
                  <a:pt x="2920509" y="1893394"/>
                </a:lnTo>
                <a:lnTo>
                  <a:pt x="2918603" y="1930538"/>
                </a:lnTo>
                <a:lnTo>
                  <a:pt x="2916063" y="1968317"/>
                </a:lnTo>
                <a:lnTo>
                  <a:pt x="2913205" y="2005461"/>
                </a:lnTo>
                <a:lnTo>
                  <a:pt x="2910347" y="2043240"/>
                </a:lnTo>
                <a:lnTo>
                  <a:pt x="2906536" y="2080384"/>
                </a:lnTo>
                <a:lnTo>
                  <a:pt x="2902725" y="2117846"/>
                </a:lnTo>
                <a:lnTo>
                  <a:pt x="2898280" y="2154990"/>
                </a:lnTo>
                <a:lnTo>
                  <a:pt x="2893834" y="2192134"/>
                </a:lnTo>
                <a:lnTo>
                  <a:pt x="2888435" y="2229595"/>
                </a:lnTo>
                <a:lnTo>
                  <a:pt x="2883037" y="2266739"/>
                </a:lnTo>
                <a:lnTo>
                  <a:pt x="2877003" y="2303566"/>
                </a:lnTo>
                <a:lnTo>
                  <a:pt x="2870652" y="2340710"/>
                </a:lnTo>
                <a:lnTo>
                  <a:pt x="2897644" y="2334361"/>
                </a:lnTo>
                <a:lnTo>
                  <a:pt x="2924954" y="2327694"/>
                </a:lnTo>
                <a:lnTo>
                  <a:pt x="2951947" y="2321344"/>
                </a:lnTo>
                <a:lnTo>
                  <a:pt x="2978940" y="2314360"/>
                </a:lnTo>
                <a:lnTo>
                  <a:pt x="3005615" y="2306741"/>
                </a:lnTo>
                <a:lnTo>
                  <a:pt x="3032607" y="2299121"/>
                </a:lnTo>
                <a:lnTo>
                  <a:pt x="3059282" y="2291185"/>
                </a:lnTo>
                <a:lnTo>
                  <a:pt x="3085957" y="2282930"/>
                </a:lnTo>
                <a:lnTo>
                  <a:pt x="3121842" y="2271184"/>
                </a:lnTo>
                <a:lnTo>
                  <a:pt x="3157726" y="2258485"/>
                </a:lnTo>
                <a:lnTo>
                  <a:pt x="3193292" y="2245786"/>
                </a:lnTo>
                <a:lnTo>
                  <a:pt x="3228859" y="2231818"/>
                </a:lnTo>
                <a:lnTo>
                  <a:pt x="3246642" y="2224516"/>
                </a:lnTo>
                <a:lnTo>
                  <a:pt x="3264108" y="2217214"/>
                </a:lnTo>
                <a:lnTo>
                  <a:pt x="3281574" y="2209595"/>
                </a:lnTo>
                <a:lnTo>
                  <a:pt x="3298722" y="2201975"/>
                </a:lnTo>
                <a:lnTo>
                  <a:pt x="3315870" y="2194356"/>
                </a:lnTo>
                <a:lnTo>
                  <a:pt x="3333019" y="2186419"/>
                </a:lnTo>
                <a:lnTo>
                  <a:pt x="3350167" y="2178165"/>
                </a:lnTo>
                <a:lnTo>
                  <a:pt x="3366998" y="2169593"/>
                </a:lnTo>
                <a:lnTo>
                  <a:pt x="3372396" y="2143243"/>
                </a:lnTo>
                <a:lnTo>
                  <a:pt x="3378112" y="2116576"/>
                </a:lnTo>
                <a:lnTo>
                  <a:pt x="3383193" y="2090226"/>
                </a:lnTo>
                <a:lnTo>
                  <a:pt x="3387956" y="2063876"/>
                </a:lnTo>
                <a:lnTo>
                  <a:pt x="3392402" y="2037526"/>
                </a:lnTo>
                <a:lnTo>
                  <a:pt x="3396213" y="2010858"/>
                </a:lnTo>
                <a:lnTo>
                  <a:pt x="3400341" y="1984508"/>
                </a:lnTo>
                <a:lnTo>
                  <a:pt x="3403517" y="1957841"/>
                </a:lnTo>
                <a:lnTo>
                  <a:pt x="3406375" y="1931173"/>
                </a:lnTo>
                <a:lnTo>
                  <a:pt x="3409233" y="1904188"/>
                </a:lnTo>
                <a:lnTo>
                  <a:pt x="3411456" y="1877521"/>
                </a:lnTo>
                <a:lnTo>
                  <a:pt x="3413361" y="1850536"/>
                </a:lnTo>
                <a:lnTo>
                  <a:pt x="3414949" y="1823868"/>
                </a:lnTo>
                <a:lnTo>
                  <a:pt x="3416537" y="1797201"/>
                </a:lnTo>
                <a:lnTo>
                  <a:pt x="3417490" y="1770533"/>
                </a:lnTo>
                <a:lnTo>
                  <a:pt x="3418125" y="1743231"/>
                </a:lnTo>
                <a:lnTo>
                  <a:pt x="2924954" y="1743231"/>
                </a:lnTo>
                <a:close/>
                <a:moveTo>
                  <a:pt x="1135929" y="1741488"/>
                </a:moveTo>
                <a:lnTo>
                  <a:pt x="1219922" y="1741488"/>
                </a:lnTo>
                <a:lnTo>
                  <a:pt x="1219922" y="1776705"/>
                </a:lnTo>
                <a:lnTo>
                  <a:pt x="1232283" y="1778608"/>
                </a:lnTo>
                <a:lnTo>
                  <a:pt x="1244644" y="1780512"/>
                </a:lnTo>
                <a:lnTo>
                  <a:pt x="1256371" y="1783050"/>
                </a:lnTo>
                <a:lnTo>
                  <a:pt x="1268099" y="1785906"/>
                </a:lnTo>
                <a:lnTo>
                  <a:pt x="1279509" y="1789713"/>
                </a:lnTo>
                <a:lnTo>
                  <a:pt x="1290602" y="1793203"/>
                </a:lnTo>
                <a:lnTo>
                  <a:pt x="1301696" y="1797644"/>
                </a:lnTo>
                <a:lnTo>
                  <a:pt x="1312472" y="1801769"/>
                </a:lnTo>
                <a:lnTo>
                  <a:pt x="1322931" y="1806845"/>
                </a:lnTo>
                <a:lnTo>
                  <a:pt x="1332757" y="1812239"/>
                </a:lnTo>
                <a:lnTo>
                  <a:pt x="1342583" y="1817632"/>
                </a:lnTo>
                <a:lnTo>
                  <a:pt x="1352408" y="1823660"/>
                </a:lnTo>
                <a:lnTo>
                  <a:pt x="1361600" y="1829688"/>
                </a:lnTo>
                <a:lnTo>
                  <a:pt x="1370158" y="1836034"/>
                </a:lnTo>
                <a:lnTo>
                  <a:pt x="1378715" y="1843014"/>
                </a:lnTo>
                <a:lnTo>
                  <a:pt x="1386639" y="1849994"/>
                </a:lnTo>
                <a:lnTo>
                  <a:pt x="1394563" y="1857291"/>
                </a:lnTo>
                <a:lnTo>
                  <a:pt x="1401536" y="1865222"/>
                </a:lnTo>
                <a:lnTo>
                  <a:pt x="1408192" y="1873154"/>
                </a:lnTo>
                <a:lnTo>
                  <a:pt x="1414848" y="1881086"/>
                </a:lnTo>
                <a:lnTo>
                  <a:pt x="1420870" y="1889652"/>
                </a:lnTo>
                <a:lnTo>
                  <a:pt x="1426258" y="1898218"/>
                </a:lnTo>
                <a:lnTo>
                  <a:pt x="1431330" y="1906784"/>
                </a:lnTo>
                <a:lnTo>
                  <a:pt x="1436084" y="1915985"/>
                </a:lnTo>
                <a:lnTo>
                  <a:pt x="1440204" y="1924869"/>
                </a:lnTo>
                <a:lnTo>
                  <a:pt x="1443691" y="1934387"/>
                </a:lnTo>
                <a:lnTo>
                  <a:pt x="1446860" y="1943905"/>
                </a:lnTo>
                <a:lnTo>
                  <a:pt x="1449396" y="1953423"/>
                </a:lnTo>
                <a:lnTo>
                  <a:pt x="1451298" y="1963258"/>
                </a:lnTo>
                <a:lnTo>
                  <a:pt x="1452882" y="1973728"/>
                </a:lnTo>
                <a:lnTo>
                  <a:pt x="1453833" y="1983563"/>
                </a:lnTo>
                <a:lnTo>
                  <a:pt x="1454150" y="1994033"/>
                </a:lnTo>
                <a:lnTo>
                  <a:pt x="1344167" y="1994033"/>
                </a:lnTo>
                <a:lnTo>
                  <a:pt x="1343850" y="1988005"/>
                </a:lnTo>
                <a:lnTo>
                  <a:pt x="1343533" y="1982611"/>
                </a:lnTo>
                <a:lnTo>
                  <a:pt x="1342266" y="1976901"/>
                </a:lnTo>
                <a:lnTo>
                  <a:pt x="1341315" y="1971190"/>
                </a:lnTo>
                <a:lnTo>
                  <a:pt x="1340047" y="1966114"/>
                </a:lnTo>
                <a:lnTo>
                  <a:pt x="1338462" y="1960403"/>
                </a:lnTo>
                <a:lnTo>
                  <a:pt x="1336877" y="1955009"/>
                </a:lnTo>
                <a:lnTo>
                  <a:pt x="1334659" y="1949933"/>
                </a:lnTo>
                <a:lnTo>
                  <a:pt x="1332123" y="1944857"/>
                </a:lnTo>
                <a:lnTo>
                  <a:pt x="1329587" y="1940098"/>
                </a:lnTo>
                <a:lnTo>
                  <a:pt x="1326735" y="1935021"/>
                </a:lnTo>
                <a:lnTo>
                  <a:pt x="1323565" y="1930262"/>
                </a:lnTo>
                <a:lnTo>
                  <a:pt x="1320079" y="1925503"/>
                </a:lnTo>
                <a:lnTo>
                  <a:pt x="1316592" y="1921062"/>
                </a:lnTo>
                <a:lnTo>
                  <a:pt x="1312789" y="1916620"/>
                </a:lnTo>
                <a:lnTo>
                  <a:pt x="1308669" y="1912178"/>
                </a:lnTo>
                <a:lnTo>
                  <a:pt x="1304548" y="1908371"/>
                </a:lnTo>
                <a:lnTo>
                  <a:pt x="1299794" y="1904246"/>
                </a:lnTo>
                <a:lnTo>
                  <a:pt x="1295357" y="1900439"/>
                </a:lnTo>
                <a:lnTo>
                  <a:pt x="1290602" y="1896632"/>
                </a:lnTo>
                <a:lnTo>
                  <a:pt x="1285531" y="1893142"/>
                </a:lnTo>
                <a:lnTo>
                  <a:pt x="1280460" y="1889969"/>
                </a:lnTo>
                <a:lnTo>
                  <a:pt x="1274755" y="1886479"/>
                </a:lnTo>
                <a:lnTo>
                  <a:pt x="1269683" y="1883624"/>
                </a:lnTo>
                <a:lnTo>
                  <a:pt x="1263661" y="1880769"/>
                </a:lnTo>
                <a:lnTo>
                  <a:pt x="1257956" y="1877913"/>
                </a:lnTo>
                <a:lnTo>
                  <a:pt x="1251934" y="1875375"/>
                </a:lnTo>
                <a:lnTo>
                  <a:pt x="1245912" y="1873154"/>
                </a:lnTo>
                <a:lnTo>
                  <a:pt x="1239573" y="1870933"/>
                </a:lnTo>
                <a:lnTo>
                  <a:pt x="1233234" y="1869030"/>
                </a:lnTo>
                <a:lnTo>
                  <a:pt x="1226578" y="1867443"/>
                </a:lnTo>
                <a:lnTo>
                  <a:pt x="1219922" y="1865857"/>
                </a:lnTo>
                <a:lnTo>
                  <a:pt x="1219922" y="2128872"/>
                </a:lnTo>
                <a:lnTo>
                  <a:pt x="1232283" y="2130458"/>
                </a:lnTo>
                <a:lnTo>
                  <a:pt x="1244327" y="2132679"/>
                </a:lnTo>
                <a:lnTo>
                  <a:pt x="1256371" y="2135534"/>
                </a:lnTo>
                <a:lnTo>
                  <a:pt x="1268099" y="2138390"/>
                </a:lnTo>
                <a:lnTo>
                  <a:pt x="1279509" y="2141563"/>
                </a:lnTo>
                <a:lnTo>
                  <a:pt x="1290602" y="2145687"/>
                </a:lnTo>
                <a:lnTo>
                  <a:pt x="1301696" y="2149494"/>
                </a:lnTo>
                <a:lnTo>
                  <a:pt x="1312155" y="2154253"/>
                </a:lnTo>
                <a:lnTo>
                  <a:pt x="1322615" y="2159012"/>
                </a:lnTo>
                <a:lnTo>
                  <a:pt x="1332757" y="2164406"/>
                </a:lnTo>
                <a:lnTo>
                  <a:pt x="1342266" y="2170117"/>
                </a:lnTo>
                <a:lnTo>
                  <a:pt x="1352091" y="2175510"/>
                </a:lnTo>
                <a:lnTo>
                  <a:pt x="1361283" y="2181856"/>
                </a:lnTo>
                <a:lnTo>
                  <a:pt x="1369841" y="2188518"/>
                </a:lnTo>
                <a:lnTo>
                  <a:pt x="1378398" y="2195498"/>
                </a:lnTo>
                <a:lnTo>
                  <a:pt x="1386322" y="2202478"/>
                </a:lnTo>
                <a:lnTo>
                  <a:pt x="1394246" y="2209458"/>
                </a:lnTo>
                <a:lnTo>
                  <a:pt x="1401219" y="2217390"/>
                </a:lnTo>
                <a:lnTo>
                  <a:pt x="1407875" y="2225004"/>
                </a:lnTo>
                <a:lnTo>
                  <a:pt x="1414531" y="2233253"/>
                </a:lnTo>
                <a:lnTo>
                  <a:pt x="1420553" y="2241502"/>
                </a:lnTo>
                <a:lnTo>
                  <a:pt x="1425941" y="2250068"/>
                </a:lnTo>
                <a:lnTo>
                  <a:pt x="1431013" y="2258952"/>
                </a:lnTo>
                <a:lnTo>
                  <a:pt x="1435450" y="2267835"/>
                </a:lnTo>
                <a:lnTo>
                  <a:pt x="1439570" y="2277036"/>
                </a:lnTo>
                <a:lnTo>
                  <a:pt x="1443057" y="2286554"/>
                </a:lnTo>
                <a:lnTo>
                  <a:pt x="1446543" y="2296389"/>
                </a:lnTo>
                <a:lnTo>
                  <a:pt x="1448762" y="2305907"/>
                </a:lnTo>
                <a:lnTo>
                  <a:pt x="1450664" y="2315742"/>
                </a:lnTo>
                <a:lnTo>
                  <a:pt x="1452248" y="2325578"/>
                </a:lnTo>
                <a:lnTo>
                  <a:pt x="1453199" y="2335730"/>
                </a:lnTo>
                <a:lnTo>
                  <a:pt x="1453516" y="2345883"/>
                </a:lnTo>
                <a:lnTo>
                  <a:pt x="1453199" y="2356353"/>
                </a:lnTo>
                <a:lnTo>
                  <a:pt x="1452248" y="2366505"/>
                </a:lnTo>
                <a:lnTo>
                  <a:pt x="1450664" y="2376341"/>
                </a:lnTo>
                <a:lnTo>
                  <a:pt x="1448762" y="2386176"/>
                </a:lnTo>
                <a:lnTo>
                  <a:pt x="1446543" y="2395694"/>
                </a:lnTo>
                <a:lnTo>
                  <a:pt x="1443057" y="2405212"/>
                </a:lnTo>
                <a:lnTo>
                  <a:pt x="1439570" y="2415047"/>
                </a:lnTo>
                <a:lnTo>
                  <a:pt x="1435450" y="2424248"/>
                </a:lnTo>
                <a:lnTo>
                  <a:pt x="1431013" y="2433131"/>
                </a:lnTo>
                <a:lnTo>
                  <a:pt x="1425941" y="2442015"/>
                </a:lnTo>
                <a:lnTo>
                  <a:pt x="1420553" y="2450581"/>
                </a:lnTo>
                <a:lnTo>
                  <a:pt x="1414531" y="2458830"/>
                </a:lnTo>
                <a:lnTo>
                  <a:pt x="1407875" y="2467079"/>
                </a:lnTo>
                <a:lnTo>
                  <a:pt x="1401219" y="2475011"/>
                </a:lnTo>
                <a:lnTo>
                  <a:pt x="1394246" y="2482625"/>
                </a:lnTo>
                <a:lnTo>
                  <a:pt x="1386322" y="2489605"/>
                </a:lnTo>
                <a:lnTo>
                  <a:pt x="1378398" y="2496902"/>
                </a:lnTo>
                <a:lnTo>
                  <a:pt x="1369841" y="2503565"/>
                </a:lnTo>
                <a:lnTo>
                  <a:pt x="1361283" y="2510227"/>
                </a:lnTo>
                <a:lnTo>
                  <a:pt x="1352091" y="2516573"/>
                </a:lnTo>
                <a:lnTo>
                  <a:pt x="1342266" y="2522284"/>
                </a:lnTo>
                <a:lnTo>
                  <a:pt x="1332757" y="2527994"/>
                </a:lnTo>
                <a:lnTo>
                  <a:pt x="1322615" y="2532753"/>
                </a:lnTo>
                <a:lnTo>
                  <a:pt x="1312155" y="2537830"/>
                </a:lnTo>
                <a:lnTo>
                  <a:pt x="1301696" y="2542589"/>
                </a:lnTo>
                <a:lnTo>
                  <a:pt x="1290602" y="2546396"/>
                </a:lnTo>
                <a:lnTo>
                  <a:pt x="1279509" y="2550520"/>
                </a:lnTo>
                <a:lnTo>
                  <a:pt x="1268099" y="2553693"/>
                </a:lnTo>
                <a:lnTo>
                  <a:pt x="1256371" y="2556549"/>
                </a:lnTo>
                <a:lnTo>
                  <a:pt x="1244327" y="2559404"/>
                </a:lnTo>
                <a:lnTo>
                  <a:pt x="1232283" y="2561625"/>
                </a:lnTo>
                <a:lnTo>
                  <a:pt x="1219922" y="2563211"/>
                </a:lnTo>
                <a:lnTo>
                  <a:pt x="1219922" y="2608263"/>
                </a:lnTo>
                <a:lnTo>
                  <a:pt x="1135929" y="2608263"/>
                </a:lnTo>
                <a:lnTo>
                  <a:pt x="1135929" y="2563211"/>
                </a:lnTo>
                <a:lnTo>
                  <a:pt x="1123568" y="2561625"/>
                </a:lnTo>
                <a:lnTo>
                  <a:pt x="1111207" y="2559404"/>
                </a:lnTo>
                <a:lnTo>
                  <a:pt x="1099479" y="2556549"/>
                </a:lnTo>
                <a:lnTo>
                  <a:pt x="1087435" y="2553693"/>
                </a:lnTo>
                <a:lnTo>
                  <a:pt x="1076342" y="2550520"/>
                </a:lnTo>
                <a:lnTo>
                  <a:pt x="1065248" y="2546396"/>
                </a:lnTo>
                <a:lnTo>
                  <a:pt x="1053838" y="2542589"/>
                </a:lnTo>
                <a:lnTo>
                  <a:pt x="1043378" y="2537830"/>
                </a:lnTo>
                <a:lnTo>
                  <a:pt x="1032919" y="2532753"/>
                </a:lnTo>
                <a:lnTo>
                  <a:pt x="1022776" y="2527994"/>
                </a:lnTo>
                <a:lnTo>
                  <a:pt x="1012951" y="2522284"/>
                </a:lnTo>
                <a:lnTo>
                  <a:pt x="1003442" y="2516573"/>
                </a:lnTo>
                <a:lnTo>
                  <a:pt x="994251" y="2510227"/>
                </a:lnTo>
                <a:lnTo>
                  <a:pt x="985376" y="2503565"/>
                </a:lnTo>
                <a:lnTo>
                  <a:pt x="977135" y="2496902"/>
                </a:lnTo>
                <a:lnTo>
                  <a:pt x="968894" y="2489605"/>
                </a:lnTo>
                <a:lnTo>
                  <a:pt x="961288" y="2482625"/>
                </a:lnTo>
                <a:lnTo>
                  <a:pt x="953998" y="2475011"/>
                </a:lnTo>
                <a:lnTo>
                  <a:pt x="947342" y="2467079"/>
                </a:lnTo>
                <a:lnTo>
                  <a:pt x="941002" y="2458830"/>
                </a:lnTo>
                <a:lnTo>
                  <a:pt x="934663" y="2450581"/>
                </a:lnTo>
                <a:lnTo>
                  <a:pt x="929592" y="2442015"/>
                </a:lnTo>
                <a:lnTo>
                  <a:pt x="924204" y="2433131"/>
                </a:lnTo>
                <a:lnTo>
                  <a:pt x="919450" y="2424248"/>
                </a:lnTo>
                <a:lnTo>
                  <a:pt x="915646" y="2415047"/>
                </a:lnTo>
                <a:lnTo>
                  <a:pt x="911843" y="2405212"/>
                </a:lnTo>
                <a:lnTo>
                  <a:pt x="908990" y="2396011"/>
                </a:lnTo>
                <a:lnTo>
                  <a:pt x="906455" y="2386176"/>
                </a:lnTo>
                <a:lnTo>
                  <a:pt x="904553" y="2376341"/>
                </a:lnTo>
                <a:lnTo>
                  <a:pt x="902651" y="2366505"/>
                </a:lnTo>
                <a:lnTo>
                  <a:pt x="902017" y="2356353"/>
                </a:lnTo>
                <a:lnTo>
                  <a:pt x="901700" y="2345883"/>
                </a:lnTo>
                <a:lnTo>
                  <a:pt x="1011683" y="2345883"/>
                </a:lnTo>
                <a:lnTo>
                  <a:pt x="1011683" y="2351594"/>
                </a:lnTo>
                <a:lnTo>
                  <a:pt x="1012317" y="2357622"/>
                </a:lnTo>
                <a:lnTo>
                  <a:pt x="1012951" y="2363015"/>
                </a:lnTo>
                <a:lnTo>
                  <a:pt x="1014219" y="2368409"/>
                </a:lnTo>
                <a:lnTo>
                  <a:pt x="1015487" y="2374120"/>
                </a:lnTo>
                <a:lnTo>
                  <a:pt x="1017071" y="2379196"/>
                </a:lnTo>
                <a:lnTo>
                  <a:pt x="1018973" y="2384590"/>
                </a:lnTo>
                <a:lnTo>
                  <a:pt x="1020875" y="2389983"/>
                </a:lnTo>
                <a:lnTo>
                  <a:pt x="1023727" y="2395059"/>
                </a:lnTo>
                <a:lnTo>
                  <a:pt x="1026263" y="2400136"/>
                </a:lnTo>
                <a:lnTo>
                  <a:pt x="1028799" y="2404577"/>
                </a:lnTo>
                <a:lnTo>
                  <a:pt x="1032285" y="2409654"/>
                </a:lnTo>
                <a:lnTo>
                  <a:pt x="1035455" y="2414413"/>
                </a:lnTo>
                <a:lnTo>
                  <a:pt x="1039258" y="2418854"/>
                </a:lnTo>
                <a:lnTo>
                  <a:pt x="1043062" y="2423296"/>
                </a:lnTo>
                <a:lnTo>
                  <a:pt x="1046865" y="2427421"/>
                </a:lnTo>
                <a:lnTo>
                  <a:pt x="1051302" y="2431862"/>
                </a:lnTo>
                <a:lnTo>
                  <a:pt x="1055423" y="2435670"/>
                </a:lnTo>
                <a:lnTo>
                  <a:pt x="1060177" y="2439160"/>
                </a:lnTo>
                <a:lnTo>
                  <a:pt x="1065248" y="2443284"/>
                </a:lnTo>
                <a:lnTo>
                  <a:pt x="1070003" y="2446457"/>
                </a:lnTo>
                <a:lnTo>
                  <a:pt x="1075391" y="2450264"/>
                </a:lnTo>
                <a:lnTo>
                  <a:pt x="1080779" y="2453119"/>
                </a:lnTo>
                <a:lnTo>
                  <a:pt x="1086167" y="2456292"/>
                </a:lnTo>
                <a:lnTo>
                  <a:pt x="1092189" y="2459147"/>
                </a:lnTo>
                <a:lnTo>
                  <a:pt x="1097578" y="2461686"/>
                </a:lnTo>
                <a:lnTo>
                  <a:pt x="1103917" y="2464224"/>
                </a:lnTo>
                <a:lnTo>
                  <a:pt x="1109939" y="2466762"/>
                </a:lnTo>
                <a:lnTo>
                  <a:pt x="1116278" y="2468665"/>
                </a:lnTo>
                <a:lnTo>
                  <a:pt x="1122617" y="2470569"/>
                </a:lnTo>
                <a:lnTo>
                  <a:pt x="1128956" y="2472473"/>
                </a:lnTo>
                <a:lnTo>
                  <a:pt x="1135929" y="2474059"/>
                </a:lnTo>
                <a:lnTo>
                  <a:pt x="1135929" y="2211044"/>
                </a:lnTo>
                <a:lnTo>
                  <a:pt x="1123568" y="2209141"/>
                </a:lnTo>
                <a:lnTo>
                  <a:pt x="1111207" y="2206920"/>
                </a:lnTo>
                <a:lnTo>
                  <a:pt x="1099479" y="2204699"/>
                </a:lnTo>
                <a:lnTo>
                  <a:pt x="1087752" y="2201526"/>
                </a:lnTo>
                <a:lnTo>
                  <a:pt x="1076342" y="2198036"/>
                </a:lnTo>
                <a:lnTo>
                  <a:pt x="1065248" y="2194546"/>
                </a:lnTo>
                <a:lnTo>
                  <a:pt x="1054155" y="2190104"/>
                </a:lnTo>
                <a:lnTo>
                  <a:pt x="1043378" y="2185663"/>
                </a:lnTo>
                <a:lnTo>
                  <a:pt x="1033236" y="2180904"/>
                </a:lnTo>
                <a:lnTo>
                  <a:pt x="1023093" y="2175510"/>
                </a:lnTo>
                <a:lnTo>
                  <a:pt x="1012951" y="2170117"/>
                </a:lnTo>
                <a:lnTo>
                  <a:pt x="1003759" y="2164089"/>
                </a:lnTo>
                <a:lnTo>
                  <a:pt x="994568" y="2157743"/>
                </a:lnTo>
                <a:lnTo>
                  <a:pt x="985693" y="2151715"/>
                </a:lnTo>
                <a:lnTo>
                  <a:pt x="977452" y="2144735"/>
                </a:lnTo>
                <a:lnTo>
                  <a:pt x="969211" y="2137438"/>
                </a:lnTo>
                <a:lnTo>
                  <a:pt x="961604" y="2130141"/>
                </a:lnTo>
                <a:lnTo>
                  <a:pt x="954631" y="2122527"/>
                </a:lnTo>
                <a:lnTo>
                  <a:pt x="947659" y="2114595"/>
                </a:lnTo>
                <a:lnTo>
                  <a:pt x="941319" y="2106346"/>
                </a:lnTo>
                <a:lnTo>
                  <a:pt x="935297" y="2098097"/>
                </a:lnTo>
                <a:lnTo>
                  <a:pt x="929909" y="2089531"/>
                </a:lnTo>
                <a:lnTo>
                  <a:pt x="924838" y="2080647"/>
                </a:lnTo>
                <a:lnTo>
                  <a:pt x="920084" y="2071764"/>
                </a:lnTo>
                <a:lnTo>
                  <a:pt x="915963" y="2062563"/>
                </a:lnTo>
                <a:lnTo>
                  <a:pt x="912794" y="2053362"/>
                </a:lnTo>
                <a:lnTo>
                  <a:pt x="909307" y="2043844"/>
                </a:lnTo>
                <a:lnTo>
                  <a:pt x="907088" y="2034009"/>
                </a:lnTo>
                <a:lnTo>
                  <a:pt x="905187" y="2024491"/>
                </a:lnTo>
                <a:lnTo>
                  <a:pt x="903285" y="2014021"/>
                </a:lnTo>
                <a:lnTo>
                  <a:pt x="902651" y="2004186"/>
                </a:lnTo>
                <a:lnTo>
                  <a:pt x="902334" y="1994033"/>
                </a:lnTo>
                <a:lnTo>
                  <a:pt x="902651" y="1983563"/>
                </a:lnTo>
                <a:lnTo>
                  <a:pt x="903285" y="1973728"/>
                </a:lnTo>
                <a:lnTo>
                  <a:pt x="905187" y="1963258"/>
                </a:lnTo>
                <a:lnTo>
                  <a:pt x="907088" y="1953740"/>
                </a:lnTo>
                <a:lnTo>
                  <a:pt x="909307" y="1943905"/>
                </a:lnTo>
                <a:lnTo>
                  <a:pt x="912794" y="1934387"/>
                </a:lnTo>
                <a:lnTo>
                  <a:pt x="915963" y="1925186"/>
                </a:lnTo>
                <a:lnTo>
                  <a:pt x="920084" y="1915985"/>
                </a:lnTo>
                <a:lnTo>
                  <a:pt x="924838" y="1907102"/>
                </a:lnTo>
                <a:lnTo>
                  <a:pt x="929909" y="1898218"/>
                </a:lnTo>
                <a:lnTo>
                  <a:pt x="935297" y="1889652"/>
                </a:lnTo>
                <a:lnTo>
                  <a:pt x="941319" y="1881403"/>
                </a:lnTo>
                <a:lnTo>
                  <a:pt x="947659" y="1873154"/>
                </a:lnTo>
                <a:lnTo>
                  <a:pt x="954631" y="1865222"/>
                </a:lnTo>
                <a:lnTo>
                  <a:pt x="961604" y="1857608"/>
                </a:lnTo>
                <a:lnTo>
                  <a:pt x="969211" y="1850311"/>
                </a:lnTo>
                <a:lnTo>
                  <a:pt x="977452" y="1843014"/>
                </a:lnTo>
                <a:lnTo>
                  <a:pt x="985693" y="1836034"/>
                </a:lnTo>
                <a:lnTo>
                  <a:pt x="994568" y="1830006"/>
                </a:lnTo>
                <a:lnTo>
                  <a:pt x="1003759" y="1823660"/>
                </a:lnTo>
                <a:lnTo>
                  <a:pt x="1012951" y="1817632"/>
                </a:lnTo>
                <a:lnTo>
                  <a:pt x="1023093" y="1812239"/>
                </a:lnTo>
                <a:lnTo>
                  <a:pt x="1033236" y="1806845"/>
                </a:lnTo>
                <a:lnTo>
                  <a:pt x="1043378" y="1802086"/>
                </a:lnTo>
                <a:lnTo>
                  <a:pt x="1054155" y="1797644"/>
                </a:lnTo>
                <a:lnTo>
                  <a:pt x="1065248" y="1793203"/>
                </a:lnTo>
                <a:lnTo>
                  <a:pt x="1076342" y="1789713"/>
                </a:lnTo>
                <a:lnTo>
                  <a:pt x="1087752" y="1785906"/>
                </a:lnTo>
                <a:lnTo>
                  <a:pt x="1099479" y="1783050"/>
                </a:lnTo>
                <a:lnTo>
                  <a:pt x="1111207" y="1780829"/>
                </a:lnTo>
                <a:lnTo>
                  <a:pt x="1123568" y="1778608"/>
                </a:lnTo>
                <a:lnTo>
                  <a:pt x="1135929" y="1776705"/>
                </a:lnTo>
                <a:lnTo>
                  <a:pt x="1135929" y="1741488"/>
                </a:lnTo>
                <a:close/>
                <a:moveTo>
                  <a:pt x="1183323" y="1498000"/>
                </a:moveTo>
                <a:lnTo>
                  <a:pt x="1166813" y="1498635"/>
                </a:lnTo>
                <a:lnTo>
                  <a:pt x="1150621" y="1498953"/>
                </a:lnTo>
                <a:lnTo>
                  <a:pt x="1134111" y="1499588"/>
                </a:lnTo>
                <a:lnTo>
                  <a:pt x="1117918" y="1500858"/>
                </a:lnTo>
                <a:lnTo>
                  <a:pt x="1101726" y="1502446"/>
                </a:lnTo>
                <a:lnTo>
                  <a:pt x="1085533" y="1504351"/>
                </a:lnTo>
                <a:lnTo>
                  <a:pt x="1069341" y="1507209"/>
                </a:lnTo>
                <a:lnTo>
                  <a:pt x="1053466" y="1509749"/>
                </a:lnTo>
                <a:lnTo>
                  <a:pt x="1037273" y="1512925"/>
                </a:lnTo>
                <a:lnTo>
                  <a:pt x="1021716" y="1516418"/>
                </a:lnTo>
                <a:lnTo>
                  <a:pt x="1005841" y="1520229"/>
                </a:lnTo>
                <a:lnTo>
                  <a:pt x="990283" y="1524674"/>
                </a:lnTo>
                <a:lnTo>
                  <a:pt x="974726" y="1529120"/>
                </a:lnTo>
                <a:lnTo>
                  <a:pt x="959168" y="1534518"/>
                </a:lnTo>
                <a:lnTo>
                  <a:pt x="943611" y="1539599"/>
                </a:lnTo>
                <a:lnTo>
                  <a:pt x="928688" y="1545633"/>
                </a:lnTo>
                <a:lnTo>
                  <a:pt x="913448" y="1551666"/>
                </a:lnTo>
                <a:lnTo>
                  <a:pt x="898526" y="1558335"/>
                </a:lnTo>
                <a:lnTo>
                  <a:pt x="883603" y="1565003"/>
                </a:lnTo>
                <a:lnTo>
                  <a:pt x="869316" y="1572307"/>
                </a:lnTo>
                <a:lnTo>
                  <a:pt x="854711" y="1579928"/>
                </a:lnTo>
                <a:lnTo>
                  <a:pt x="840106" y="1587867"/>
                </a:lnTo>
                <a:lnTo>
                  <a:pt x="826453" y="1596123"/>
                </a:lnTo>
                <a:lnTo>
                  <a:pt x="812166" y="1604697"/>
                </a:lnTo>
                <a:lnTo>
                  <a:pt x="798513" y="1613906"/>
                </a:lnTo>
                <a:lnTo>
                  <a:pt x="785178" y="1623115"/>
                </a:lnTo>
                <a:lnTo>
                  <a:pt x="771526" y="1632642"/>
                </a:lnTo>
                <a:lnTo>
                  <a:pt x="758191" y="1643121"/>
                </a:lnTo>
                <a:lnTo>
                  <a:pt x="745491" y="1653600"/>
                </a:lnTo>
                <a:lnTo>
                  <a:pt x="732791" y="1664079"/>
                </a:lnTo>
                <a:lnTo>
                  <a:pt x="720408" y="1675193"/>
                </a:lnTo>
                <a:lnTo>
                  <a:pt x="708343" y="1686625"/>
                </a:lnTo>
                <a:lnTo>
                  <a:pt x="695961" y="1698375"/>
                </a:lnTo>
                <a:lnTo>
                  <a:pt x="684531" y="1710442"/>
                </a:lnTo>
                <a:lnTo>
                  <a:pt x="672783" y="1723144"/>
                </a:lnTo>
                <a:lnTo>
                  <a:pt x="661671" y="1735528"/>
                </a:lnTo>
                <a:lnTo>
                  <a:pt x="650876" y="1748865"/>
                </a:lnTo>
                <a:lnTo>
                  <a:pt x="640398" y="1762520"/>
                </a:lnTo>
                <a:lnTo>
                  <a:pt x="629921" y="1776175"/>
                </a:lnTo>
                <a:lnTo>
                  <a:pt x="620078" y="1790464"/>
                </a:lnTo>
                <a:lnTo>
                  <a:pt x="610236" y="1804754"/>
                </a:lnTo>
                <a:lnTo>
                  <a:pt x="601028" y="1819361"/>
                </a:lnTo>
                <a:lnTo>
                  <a:pt x="592138" y="1834286"/>
                </a:lnTo>
                <a:lnTo>
                  <a:pt x="583566" y="1849529"/>
                </a:lnTo>
                <a:lnTo>
                  <a:pt x="575311" y="1864771"/>
                </a:lnTo>
                <a:lnTo>
                  <a:pt x="567373" y="1880014"/>
                </a:lnTo>
                <a:lnTo>
                  <a:pt x="560071" y="1895574"/>
                </a:lnTo>
                <a:lnTo>
                  <a:pt x="553086" y="1911134"/>
                </a:lnTo>
                <a:lnTo>
                  <a:pt x="546736" y="1927011"/>
                </a:lnTo>
                <a:lnTo>
                  <a:pt x="541021" y="1942889"/>
                </a:lnTo>
                <a:lnTo>
                  <a:pt x="535306" y="1958766"/>
                </a:lnTo>
                <a:lnTo>
                  <a:pt x="529908" y="1974644"/>
                </a:lnTo>
                <a:lnTo>
                  <a:pt x="525146" y="1990521"/>
                </a:lnTo>
                <a:lnTo>
                  <a:pt x="520701" y="2006716"/>
                </a:lnTo>
                <a:lnTo>
                  <a:pt x="516891" y="2022912"/>
                </a:lnTo>
                <a:lnTo>
                  <a:pt x="513398" y="2039107"/>
                </a:lnTo>
                <a:lnTo>
                  <a:pt x="510223" y="2055302"/>
                </a:lnTo>
                <a:lnTo>
                  <a:pt x="507683" y="2071497"/>
                </a:lnTo>
                <a:lnTo>
                  <a:pt x="505461" y="2088009"/>
                </a:lnTo>
                <a:lnTo>
                  <a:pt x="503238" y="2104205"/>
                </a:lnTo>
                <a:lnTo>
                  <a:pt x="501651" y="2120717"/>
                </a:lnTo>
                <a:lnTo>
                  <a:pt x="500698" y="2136912"/>
                </a:lnTo>
                <a:lnTo>
                  <a:pt x="500063" y="2153425"/>
                </a:lnTo>
                <a:lnTo>
                  <a:pt x="499746" y="2169938"/>
                </a:lnTo>
                <a:lnTo>
                  <a:pt x="499746" y="2185815"/>
                </a:lnTo>
                <a:lnTo>
                  <a:pt x="500063" y="2202328"/>
                </a:lnTo>
                <a:lnTo>
                  <a:pt x="501016" y="2218523"/>
                </a:lnTo>
                <a:lnTo>
                  <a:pt x="502286" y="2234718"/>
                </a:lnTo>
                <a:lnTo>
                  <a:pt x="503556" y="2250913"/>
                </a:lnTo>
                <a:lnTo>
                  <a:pt x="506096" y="2267108"/>
                </a:lnTo>
                <a:lnTo>
                  <a:pt x="508318" y="2283303"/>
                </a:lnTo>
                <a:lnTo>
                  <a:pt x="510858" y="2299181"/>
                </a:lnTo>
                <a:lnTo>
                  <a:pt x="514351" y="2315376"/>
                </a:lnTo>
                <a:lnTo>
                  <a:pt x="517843" y="2331253"/>
                </a:lnTo>
                <a:lnTo>
                  <a:pt x="521336" y="2346813"/>
                </a:lnTo>
                <a:lnTo>
                  <a:pt x="525781" y="2362373"/>
                </a:lnTo>
                <a:lnTo>
                  <a:pt x="530861" y="2377933"/>
                </a:lnTo>
                <a:lnTo>
                  <a:pt x="535623" y="2393493"/>
                </a:lnTo>
                <a:lnTo>
                  <a:pt x="541021" y="2409053"/>
                </a:lnTo>
                <a:lnTo>
                  <a:pt x="546736" y="2424296"/>
                </a:lnTo>
                <a:lnTo>
                  <a:pt x="552768" y="2439221"/>
                </a:lnTo>
                <a:lnTo>
                  <a:pt x="559436" y="2454146"/>
                </a:lnTo>
                <a:lnTo>
                  <a:pt x="566421" y="2469071"/>
                </a:lnTo>
                <a:lnTo>
                  <a:pt x="573723" y="2483678"/>
                </a:lnTo>
                <a:lnTo>
                  <a:pt x="581343" y="2497968"/>
                </a:lnTo>
                <a:lnTo>
                  <a:pt x="588963" y="2512257"/>
                </a:lnTo>
                <a:lnTo>
                  <a:pt x="597218" y="2526547"/>
                </a:lnTo>
                <a:lnTo>
                  <a:pt x="605791" y="2540519"/>
                </a:lnTo>
                <a:lnTo>
                  <a:pt x="615316" y="2554174"/>
                </a:lnTo>
                <a:lnTo>
                  <a:pt x="624523" y="2567511"/>
                </a:lnTo>
                <a:lnTo>
                  <a:pt x="634366" y="2581166"/>
                </a:lnTo>
                <a:lnTo>
                  <a:pt x="644208" y="2594503"/>
                </a:lnTo>
                <a:lnTo>
                  <a:pt x="654686" y="2607205"/>
                </a:lnTo>
                <a:lnTo>
                  <a:pt x="665163" y="2619907"/>
                </a:lnTo>
                <a:lnTo>
                  <a:pt x="676593" y="2632292"/>
                </a:lnTo>
                <a:lnTo>
                  <a:pt x="688023" y="2644676"/>
                </a:lnTo>
                <a:lnTo>
                  <a:pt x="699771" y="2656426"/>
                </a:lnTo>
                <a:lnTo>
                  <a:pt x="711836" y="2668175"/>
                </a:lnTo>
                <a:lnTo>
                  <a:pt x="724218" y="2679924"/>
                </a:lnTo>
                <a:lnTo>
                  <a:pt x="737236" y="2691039"/>
                </a:lnTo>
                <a:lnTo>
                  <a:pt x="749936" y="2701835"/>
                </a:lnTo>
                <a:lnTo>
                  <a:pt x="763588" y="2712632"/>
                </a:lnTo>
                <a:lnTo>
                  <a:pt x="777558" y="2722794"/>
                </a:lnTo>
                <a:lnTo>
                  <a:pt x="791528" y="2732638"/>
                </a:lnTo>
                <a:lnTo>
                  <a:pt x="805816" y="2742482"/>
                </a:lnTo>
                <a:lnTo>
                  <a:pt x="820738" y="2751691"/>
                </a:lnTo>
                <a:lnTo>
                  <a:pt x="835661" y="2760582"/>
                </a:lnTo>
                <a:lnTo>
                  <a:pt x="850583" y="2769156"/>
                </a:lnTo>
                <a:lnTo>
                  <a:pt x="866141" y="2777412"/>
                </a:lnTo>
                <a:lnTo>
                  <a:pt x="881381" y="2785351"/>
                </a:lnTo>
                <a:lnTo>
                  <a:pt x="896938" y="2792655"/>
                </a:lnTo>
                <a:lnTo>
                  <a:pt x="912496" y="2799641"/>
                </a:lnTo>
                <a:lnTo>
                  <a:pt x="928371" y="2805992"/>
                </a:lnTo>
                <a:lnTo>
                  <a:pt x="943928" y="2811708"/>
                </a:lnTo>
                <a:lnTo>
                  <a:pt x="959803" y="2817424"/>
                </a:lnTo>
                <a:lnTo>
                  <a:pt x="975678" y="2822505"/>
                </a:lnTo>
                <a:lnTo>
                  <a:pt x="991871" y="2827585"/>
                </a:lnTo>
                <a:lnTo>
                  <a:pt x="1008063" y="2832031"/>
                </a:lnTo>
                <a:lnTo>
                  <a:pt x="1024256" y="2835842"/>
                </a:lnTo>
                <a:lnTo>
                  <a:pt x="1040448" y="2839335"/>
                </a:lnTo>
                <a:lnTo>
                  <a:pt x="1056641" y="2842510"/>
                </a:lnTo>
                <a:lnTo>
                  <a:pt x="1073151" y="2845051"/>
                </a:lnTo>
                <a:lnTo>
                  <a:pt x="1089343" y="2847591"/>
                </a:lnTo>
                <a:lnTo>
                  <a:pt x="1105853" y="2849496"/>
                </a:lnTo>
                <a:lnTo>
                  <a:pt x="1121728" y="2851084"/>
                </a:lnTo>
                <a:lnTo>
                  <a:pt x="1138238" y="2852037"/>
                </a:lnTo>
                <a:lnTo>
                  <a:pt x="1154431" y="2852989"/>
                </a:lnTo>
                <a:lnTo>
                  <a:pt x="1170941" y="2853307"/>
                </a:lnTo>
                <a:lnTo>
                  <a:pt x="1187133" y="2852989"/>
                </a:lnTo>
                <a:lnTo>
                  <a:pt x="1203643" y="2852672"/>
                </a:lnTo>
                <a:lnTo>
                  <a:pt x="1219836" y="2851719"/>
                </a:lnTo>
                <a:lnTo>
                  <a:pt x="1236346" y="2850767"/>
                </a:lnTo>
                <a:lnTo>
                  <a:pt x="1252538" y="2849179"/>
                </a:lnTo>
                <a:lnTo>
                  <a:pt x="1268731" y="2846956"/>
                </a:lnTo>
                <a:lnTo>
                  <a:pt x="1284606" y="2844416"/>
                </a:lnTo>
                <a:lnTo>
                  <a:pt x="1300799" y="2841875"/>
                </a:lnTo>
                <a:lnTo>
                  <a:pt x="1316356" y="2838382"/>
                </a:lnTo>
                <a:lnTo>
                  <a:pt x="1332231" y="2835207"/>
                </a:lnTo>
                <a:lnTo>
                  <a:pt x="1348106" y="2831396"/>
                </a:lnTo>
                <a:lnTo>
                  <a:pt x="1363981" y="2826950"/>
                </a:lnTo>
                <a:lnTo>
                  <a:pt x="1379539" y="2822187"/>
                </a:lnTo>
                <a:lnTo>
                  <a:pt x="1395096" y="2817106"/>
                </a:lnTo>
                <a:lnTo>
                  <a:pt x="1410336" y="2811708"/>
                </a:lnTo>
                <a:lnTo>
                  <a:pt x="1425259" y="2805992"/>
                </a:lnTo>
                <a:lnTo>
                  <a:pt x="1440499" y="2799958"/>
                </a:lnTo>
                <a:lnTo>
                  <a:pt x="1455421" y="2793290"/>
                </a:lnTo>
                <a:lnTo>
                  <a:pt x="1470344" y="2786304"/>
                </a:lnTo>
                <a:lnTo>
                  <a:pt x="1484949" y="2779000"/>
                </a:lnTo>
                <a:lnTo>
                  <a:pt x="1499554" y="2771379"/>
                </a:lnTo>
                <a:lnTo>
                  <a:pt x="1513841" y="2763758"/>
                </a:lnTo>
                <a:lnTo>
                  <a:pt x="1527811" y="2755501"/>
                </a:lnTo>
                <a:lnTo>
                  <a:pt x="1541781" y="2746927"/>
                </a:lnTo>
                <a:lnTo>
                  <a:pt x="1555751" y="2738036"/>
                </a:lnTo>
                <a:lnTo>
                  <a:pt x="1569086" y="2728192"/>
                </a:lnTo>
                <a:lnTo>
                  <a:pt x="1582421" y="2718665"/>
                </a:lnTo>
                <a:lnTo>
                  <a:pt x="1595439" y="2708504"/>
                </a:lnTo>
                <a:lnTo>
                  <a:pt x="1608456" y="2698342"/>
                </a:lnTo>
                <a:lnTo>
                  <a:pt x="1621156" y="2687545"/>
                </a:lnTo>
                <a:lnTo>
                  <a:pt x="1633856" y="2676431"/>
                </a:lnTo>
                <a:lnTo>
                  <a:pt x="1645921" y="2664999"/>
                </a:lnTo>
                <a:lnTo>
                  <a:pt x="1657986" y="2653250"/>
                </a:lnTo>
                <a:lnTo>
                  <a:pt x="1669416" y="2640866"/>
                </a:lnTo>
                <a:lnTo>
                  <a:pt x="1681164" y="2628799"/>
                </a:lnTo>
                <a:lnTo>
                  <a:pt x="1692276" y="2615779"/>
                </a:lnTo>
                <a:lnTo>
                  <a:pt x="1703071" y="2602759"/>
                </a:lnTo>
                <a:lnTo>
                  <a:pt x="1713549" y="2589422"/>
                </a:lnTo>
                <a:lnTo>
                  <a:pt x="1724026" y="2575450"/>
                </a:lnTo>
                <a:lnTo>
                  <a:pt x="1734186" y="2561478"/>
                </a:lnTo>
                <a:lnTo>
                  <a:pt x="1743711" y="2546870"/>
                </a:lnTo>
                <a:lnTo>
                  <a:pt x="1753236" y="2532263"/>
                </a:lnTo>
                <a:lnTo>
                  <a:pt x="1762126" y="2517338"/>
                </a:lnTo>
                <a:lnTo>
                  <a:pt x="1770699" y="2502096"/>
                </a:lnTo>
                <a:lnTo>
                  <a:pt x="1778954" y="2486853"/>
                </a:lnTo>
                <a:lnTo>
                  <a:pt x="1786574" y="2471611"/>
                </a:lnTo>
                <a:lnTo>
                  <a:pt x="1793876" y="2456051"/>
                </a:lnTo>
                <a:lnTo>
                  <a:pt x="1800861" y="2440173"/>
                </a:lnTo>
                <a:lnTo>
                  <a:pt x="1807211" y="2424931"/>
                </a:lnTo>
                <a:lnTo>
                  <a:pt x="1813244" y="2409053"/>
                </a:lnTo>
                <a:lnTo>
                  <a:pt x="1818959" y="2393176"/>
                </a:lnTo>
                <a:lnTo>
                  <a:pt x="1824039" y="2376981"/>
                </a:lnTo>
                <a:lnTo>
                  <a:pt x="1828801" y="2361103"/>
                </a:lnTo>
                <a:lnTo>
                  <a:pt x="1833246" y="2344908"/>
                </a:lnTo>
                <a:lnTo>
                  <a:pt x="1837056" y="2328713"/>
                </a:lnTo>
                <a:lnTo>
                  <a:pt x="1840549" y="2312518"/>
                </a:lnTo>
                <a:lnTo>
                  <a:pt x="1844041" y="2296005"/>
                </a:lnTo>
                <a:lnTo>
                  <a:pt x="1846581" y="2280128"/>
                </a:lnTo>
                <a:lnTo>
                  <a:pt x="1848804" y="2263615"/>
                </a:lnTo>
                <a:lnTo>
                  <a:pt x="1851026" y="2247420"/>
                </a:lnTo>
                <a:lnTo>
                  <a:pt x="1852614" y="2230907"/>
                </a:lnTo>
                <a:lnTo>
                  <a:pt x="1853566" y="2214712"/>
                </a:lnTo>
                <a:lnTo>
                  <a:pt x="1854201" y="2198200"/>
                </a:lnTo>
                <a:lnTo>
                  <a:pt x="1854519" y="2182005"/>
                </a:lnTo>
                <a:lnTo>
                  <a:pt x="1854519" y="2165492"/>
                </a:lnTo>
                <a:lnTo>
                  <a:pt x="1853884" y="2149297"/>
                </a:lnTo>
                <a:lnTo>
                  <a:pt x="1853249" y="2132784"/>
                </a:lnTo>
                <a:lnTo>
                  <a:pt x="1851979" y="2116589"/>
                </a:lnTo>
                <a:lnTo>
                  <a:pt x="1850391" y="2100394"/>
                </a:lnTo>
                <a:lnTo>
                  <a:pt x="1848169" y="2084516"/>
                </a:lnTo>
                <a:lnTo>
                  <a:pt x="1845946" y="2068321"/>
                </a:lnTo>
                <a:lnTo>
                  <a:pt x="1843089" y="2052444"/>
                </a:lnTo>
                <a:lnTo>
                  <a:pt x="1839914" y="2036249"/>
                </a:lnTo>
                <a:lnTo>
                  <a:pt x="1836421" y="2020371"/>
                </a:lnTo>
                <a:lnTo>
                  <a:pt x="1832294" y="2004494"/>
                </a:lnTo>
                <a:lnTo>
                  <a:pt x="1828166" y="1988934"/>
                </a:lnTo>
                <a:lnTo>
                  <a:pt x="1823404" y="1973374"/>
                </a:lnTo>
                <a:lnTo>
                  <a:pt x="1818641" y="1958131"/>
                </a:lnTo>
                <a:lnTo>
                  <a:pt x="1812926" y="1942571"/>
                </a:lnTo>
                <a:lnTo>
                  <a:pt x="1807211" y="1927329"/>
                </a:lnTo>
                <a:lnTo>
                  <a:pt x="1801179" y="1912086"/>
                </a:lnTo>
                <a:lnTo>
                  <a:pt x="1794829" y="1897161"/>
                </a:lnTo>
                <a:lnTo>
                  <a:pt x="1787844" y="1882554"/>
                </a:lnTo>
                <a:lnTo>
                  <a:pt x="1780541" y="1867947"/>
                </a:lnTo>
                <a:lnTo>
                  <a:pt x="1772921" y="1853339"/>
                </a:lnTo>
                <a:lnTo>
                  <a:pt x="1764984" y="1839050"/>
                </a:lnTo>
                <a:lnTo>
                  <a:pt x="1757046" y="1825077"/>
                </a:lnTo>
                <a:lnTo>
                  <a:pt x="1747839" y="1810788"/>
                </a:lnTo>
                <a:lnTo>
                  <a:pt x="1738949" y="1797450"/>
                </a:lnTo>
                <a:lnTo>
                  <a:pt x="1729741" y="1783478"/>
                </a:lnTo>
                <a:lnTo>
                  <a:pt x="1719899" y="1770459"/>
                </a:lnTo>
                <a:lnTo>
                  <a:pt x="1710056" y="1757121"/>
                </a:lnTo>
                <a:lnTo>
                  <a:pt x="1699579" y="1744102"/>
                </a:lnTo>
                <a:lnTo>
                  <a:pt x="1688466" y="1731400"/>
                </a:lnTo>
                <a:lnTo>
                  <a:pt x="1677671" y="1719333"/>
                </a:lnTo>
                <a:lnTo>
                  <a:pt x="1666241" y="1706948"/>
                </a:lnTo>
                <a:lnTo>
                  <a:pt x="1654176" y="1694882"/>
                </a:lnTo>
                <a:lnTo>
                  <a:pt x="1642429" y="1683132"/>
                </a:lnTo>
                <a:lnTo>
                  <a:pt x="1629729" y="1671700"/>
                </a:lnTo>
                <a:lnTo>
                  <a:pt x="1617029" y="1660586"/>
                </a:lnTo>
                <a:lnTo>
                  <a:pt x="1603694" y="1649472"/>
                </a:lnTo>
                <a:lnTo>
                  <a:pt x="1590676" y="1638993"/>
                </a:lnTo>
                <a:lnTo>
                  <a:pt x="1576706" y="1628831"/>
                </a:lnTo>
                <a:lnTo>
                  <a:pt x="1562736" y="1618987"/>
                </a:lnTo>
                <a:lnTo>
                  <a:pt x="1548131" y="1609143"/>
                </a:lnTo>
                <a:lnTo>
                  <a:pt x="1533526" y="1599616"/>
                </a:lnTo>
                <a:lnTo>
                  <a:pt x="1518286" y="1590407"/>
                </a:lnTo>
                <a:lnTo>
                  <a:pt x="1503364" y="1581833"/>
                </a:lnTo>
                <a:lnTo>
                  <a:pt x="1488124" y="1573895"/>
                </a:lnTo>
                <a:lnTo>
                  <a:pt x="1472884" y="1565956"/>
                </a:lnTo>
                <a:lnTo>
                  <a:pt x="1457326" y="1558970"/>
                </a:lnTo>
                <a:lnTo>
                  <a:pt x="1441451" y="1551984"/>
                </a:lnTo>
                <a:lnTo>
                  <a:pt x="1425894" y="1545633"/>
                </a:lnTo>
                <a:lnTo>
                  <a:pt x="1410336" y="1539282"/>
                </a:lnTo>
                <a:lnTo>
                  <a:pt x="1394461" y="1533883"/>
                </a:lnTo>
                <a:lnTo>
                  <a:pt x="1378269" y="1528802"/>
                </a:lnTo>
                <a:lnTo>
                  <a:pt x="1362393" y="1523722"/>
                </a:lnTo>
                <a:lnTo>
                  <a:pt x="1346201" y="1519593"/>
                </a:lnTo>
                <a:lnTo>
                  <a:pt x="1330008" y="1515783"/>
                </a:lnTo>
                <a:lnTo>
                  <a:pt x="1313816" y="1511972"/>
                </a:lnTo>
                <a:lnTo>
                  <a:pt x="1297306" y="1509114"/>
                </a:lnTo>
                <a:lnTo>
                  <a:pt x="1281114" y="1505939"/>
                </a:lnTo>
                <a:lnTo>
                  <a:pt x="1264604" y="1503716"/>
                </a:lnTo>
                <a:lnTo>
                  <a:pt x="1248411" y="1502128"/>
                </a:lnTo>
                <a:lnTo>
                  <a:pt x="1231901" y="1500540"/>
                </a:lnTo>
                <a:lnTo>
                  <a:pt x="1216026" y="1499588"/>
                </a:lnTo>
                <a:lnTo>
                  <a:pt x="1199516" y="1498635"/>
                </a:lnTo>
                <a:lnTo>
                  <a:pt x="1183323" y="1498000"/>
                </a:lnTo>
                <a:close/>
                <a:moveTo>
                  <a:pt x="3448610" y="1292740"/>
                </a:moveTo>
                <a:lnTo>
                  <a:pt x="3453374" y="1316233"/>
                </a:lnTo>
                <a:lnTo>
                  <a:pt x="3457184" y="1339726"/>
                </a:lnTo>
                <a:lnTo>
                  <a:pt x="3461313" y="1363536"/>
                </a:lnTo>
                <a:lnTo>
                  <a:pt x="3464806" y="1387029"/>
                </a:lnTo>
                <a:lnTo>
                  <a:pt x="3468617" y="1410521"/>
                </a:lnTo>
                <a:lnTo>
                  <a:pt x="3471475" y="1434332"/>
                </a:lnTo>
                <a:lnTo>
                  <a:pt x="3474333" y="1458142"/>
                </a:lnTo>
                <a:lnTo>
                  <a:pt x="3477191" y="1482270"/>
                </a:lnTo>
                <a:lnTo>
                  <a:pt x="3479414" y="1505763"/>
                </a:lnTo>
                <a:lnTo>
                  <a:pt x="3481637" y="1529573"/>
                </a:lnTo>
                <a:lnTo>
                  <a:pt x="3483542" y="1553383"/>
                </a:lnTo>
                <a:lnTo>
                  <a:pt x="3485130" y="1577511"/>
                </a:lnTo>
                <a:lnTo>
                  <a:pt x="3486400" y="1601321"/>
                </a:lnTo>
                <a:lnTo>
                  <a:pt x="3487353" y="1625449"/>
                </a:lnTo>
                <a:lnTo>
                  <a:pt x="3487988" y="1648942"/>
                </a:lnTo>
                <a:lnTo>
                  <a:pt x="3488623" y="1672752"/>
                </a:lnTo>
                <a:lnTo>
                  <a:pt x="3760136" y="1672752"/>
                </a:lnTo>
                <a:lnTo>
                  <a:pt x="3758549" y="1661641"/>
                </a:lnTo>
                <a:lnTo>
                  <a:pt x="3756643" y="1649894"/>
                </a:lnTo>
                <a:lnTo>
                  <a:pt x="3754420" y="1638465"/>
                </a:lnTo>
                <a:lnTo>
                  <a:pt x="3751245" y="1627354"/>
                </a:lnTo>
                <a:lnTo>
                  <a:pt x="3748069" y="1615925"/>
                </a:lnTo>
                <a:lnTo>
                  <a:pt x="3744258" y="1604813"/>
                </a:lnTo>
                <a:lnTo>
                  <a:pt x="3740448" y="1594019"/>
                </a:lnTo>
                <a:lnTo>
                  <a:pt x="3736002" y="1583225"/>
                </a:lnTo>
                <a:lnTo>
                  <a:pt x="3731238" y="1572114"/>
                </a:lnTo>
                <a:lnTo>
                  <a:pt x="3726158" y="1561320"/>
                </a:lnTo>
                <a:lnTo>
                  <a:pt x="3721076" y="1550843"/>
                </a:lnTo>
                <a:lnTo>
                  <a:pt x="3715043" y="1540049"/>
                </a:lnTo>
                <a:lnTo>
                  <a:pt x="3709009" y="1529890"/>
                </a:lnTo>
                <a:lnTo>
                  <a:pt x="3702658" y="1519731"/>
                </a:lnTo>
                <a:lnTo>
                  <a:pt x="3696307" y="1509890"/>
                </a:lnTo>
                <a:lnTo>
                  <a:pt x="3689321" y="1500048"/>
                </a:lnTo>
                <a:lnTo>
                  <a:pt x="3680746" y="1488302"/>
                </a:lnTo>
                <a:lnTo>
                  <a:pt x="3671855" y="1476873"/>
                </a:lnTo>
                <a:lnTo>
                  <a:pt x="3662646" y="1465761"/>
                </a:lnTo>
                <a:lnTo>
                  <a:pt x="3653119" y="1454650"/>
                </a:lnTo>
                <a:lnTo>
                  <a:pt x="3642957" y="1443856"/>
                </a:lnTo>
                <a:lnTo>
                  <a:pt x="3632795" y="1433379"/>
                </a:lnTo>
                <a:lnTo>
                  <a:pt x="3622633" y="1423220"/>
                </a:lnTo>
                <a:lnTo>
                  <a:pt x="3612154" y="1412744"/>
                </a:lnTo>
                <a:lnTo>
                  <a:pt x="3601039" y="1402902"/>
                </a:lnTo>
                <a:lnTo>
                  <a:pt x="3590242" y="1393061"/>
                </a:lnTo>
                <a:lnTo>
                  <a:pt x="3578810" y="1383536"/>
                </a:lnTo>
                <a:lnTo>
                  <a:pt x="3567378" y="1374330"/>
                </a:lnTo>
                <a:lnTo>
                  <a:pt x="3555946" y="1365123"/>
                </a:lnTo>
                <a:lnTo>
                  <a:pt x="3544196" y="1356234"/>
                </a:lnTo>
                <a:lnTo>
                  <a:pt x="3532128" y="1347345"/>
                </a:lnTo>
                <a:lnTo>
                  <a:pt x="3520061" y="1338456"/>
                </a:lnTo>
                <a:lnTo>
                  <a:pt x="3502596" y="1326392"/>
                </a:lnTo>
                <a:lnTo>
                  <a:pt x="3484812" y="1314963"/>
                </a:lnTo>
                <a:lnTo>
                  <a:pt x="3467029" y="1303851"/>
                </a:lnTo>
                <a:lnTo>
                  <a:pt x="3448610" y="1292740"/>
                </a:lnTo>
                <a:close/>
                <a:moveTo>
                  <a:pt x="1163321" y="1279525"/>
                </a:moveTo>
                <a:lnTo>
                  <a:pt x="1184911" y="1279525"/>
                </a:lnTo>
                <a:lnTo>
                  <a:pt x="1206501" y="1279843"/>
                </a:lnTo>
                <a:lnTo>
                  <a:pt x="1228408" y="1280795"/>
                </a:lnTo>
                <a:lnTo>
                  <a:pt x="1249998" y="1282383"/>
                </a:lnTo>
                <a:lnTo>
                  <a:pt x="1271589" y="1284288"/>
                </a:lnTo>
                <a:lnTo>
                  <a:pt x="1293179" y="1287146"/>
                </a:lnTo>
                <a:lnTo>
                  <a:pt x="1314769" y="1290004"/>
                </a:lnTo>
                <a:lnTo>
                  <a:pt x="1336358" y="1293497"/>
                </a:lnTo>
                <a:lnTo>
                  <a:pt x="1357631" y="1297625"/>
                </a:lnTo>
                <a:lnTo>
                  <a:pt x="1379221" y="1302389"/>
                </a:lnTo>
                <a:lnTo>
                  <a:pt x="1400494" y="1307787"/>
                </a:lnTo>
                <a:lnTo>
                  <a:pt x="1422084" y="1313503"/>
                </a:lnTo>
                <a:lnTo>
                  <a:pt x="1443039" y="1319536"/>
                </a:lnTo>
                <a:lnTo>
                  <a:pt x="1464311" y="1326523"/>
                </a:lnTo>
                <a:lnTo>
                  <a:pt x="1485266" y="1334144"/>
                </a:lnTo>
                <a:lnTo>
                  <a:pt x="1506221" y="1342083"/>
                </a:lnTo>
                <a:lnTo>
                  <a:pt x="1526859" y="1350656"/>
                </a:lnTo>
                <a:lnTo>
                  <a:pt x="1547814" y="1359548"/>
                </a:lnTo>
                <a:lnTo>
                  <a:pt x="1568134" y="1369392"/>
                </a:lnTo>
                <a:lnTo>
                  <a:pt x="1588454" y="1379871"/>
                </a:lnTo>
                <a:lnTo>
                  <a:pt x="1608456" y="1390350"/>
                </a:lnTo>
                <a:lnTo>
                  <a:pt x="1628459" y="1401782"/>
                </a:lnTo>
                <a:lnTo>
                  <a:pt x="1648461" y="1413849"/>
                </a:lnTo>
                <a:lnTo>
                  <a:pt x="1667829" y="1426234"/>
                </a:lnTo>
                <a:lnTo>
                  <a:pt x="1686879" y="1438618"/>
                </a:lnTo>
                <a:lnTo>
                  <a:pt x="1705611" y="1451955"/>
                </a:lnTo>
                <a:lnTo>
                  <a:pt x="1724026" y="1465927"/>
                </a:lnTo>
                <a:lnTo>
                  <a:pt x="1741806" y="1479582"/>
                </a:lnTo>
                <a:lnTo>
                  <a:pt x="1759269" y="1494189"/>
                </a:lnTo>
                <a:lnTo>
                  <a:pt x="1776096" y="1509114"/>
                </a:lnTo>
                <a:lnTo>
                  <a:pt x="1792606" y="1524357"/>
                </a:lnTo>
                <a:lnTo>
                  <a:pt x="1808481" y="1539599"/>
                </a:lnTo>
                <a:lnTo>
                  <a:pt x="1824039" y="1555159"/>
                </a:lnTo>
                <a:lnTo>
                  <a:pt x="1838961" y="1571354"/>
                </a:lnTo>
                <a:lnTo>
                  <a:pt x="1853884" y="1587867"/>
                </a:lnTo>
                <a:lnTo>
                  <a:pt x="1868171" y="1604697"/>
                </a:lnTo>
                <a:lnTo>
                  <a:pt x="1881824" y="1621845"/>
                </a:lnTo>
                <a:lnTo>
                  <a:pt x="1895159" y="1639310"/>
                </a:lnTo>
                <a:lnTo>
                  <a:pt x="1907859" y="1656775"/>
                </a:lnTo>
                <a:lnTo>
                  <a:pt x="1920559" y="1674876"/>
                </a:lnTo>
                <a:lnTo>
                  <a:pt x="1932306" y="1692976"/>
                </a:lnTo>
                <a:lnTo>
                  <a:pt x="1944054" y="1711712"/>
                </a:lnTo>
                <a:lnTo>
                  <a:pt x="1954849" y="1730130"/>
                </a:lnTo>
                <a:lnTo>
                  <a:pt x="1965326" y="1749183"/>
                </a:lnTo>
                <a:lnTo>
                  <a:pt x="1975169" y="1768236"/>
                </a:lnTo>
                <a:lnTo>
                  <a:pt x="1984694" y="1787924"/>
                </a:lnTo>
                <a:lnTo>
                  <a:pt x="1994219" y="1807295"/>
                </a:lnTo>
                <a:lnTo>
                  <a:pt x="2002791" y="1826983"/>
                </a:lnTo>
                <a:lnTo>
                  <a:pt x="2011046" y="1846988"/>
                </a:lnTo>
                <a:lnTo>
                  <a:pt x="2018349" y="1866994"/>
                </a:lnTo>
                <a:lnTo>
                  <a:pt x="2025334" y="1887317"/>
                </a:lnTo>
                <a:lnTo>
                  <a:pt x="2032319" y="1907958"/>
                </a:lnTo>
                <a:lnTo>
                  <a:pt x="2038351" y="1928281"/>
                </a:lnTo>
                <a:lnTo>
                  <a:pt x="2044066" y="1949240"/>
                </a:lnTo>
                <a:lnTo>
                  <a:pt x="2049146" y="1970198"/>
                </a:lnTo>
                <a:lnTo>
                  <a:pt x="2054226" y="1991156"/>
                </a:lnTo>
                <a:lnTo>
                  <a:pt x="2058036" y="2012115"/>
                </a:lnTo>
                <a:lnTo>
                  <a:pt x="2061846" y="2033391"/>
                </a:lnTo>
                <a:lnTo>
                  <a:pt x="2065021" y="2054667"/>
                </a:lnTo>
                <a:lnTo>
                  <a:pt x="2067561" y="2076260"/>
                </a:lnTo>
                <a:lnTo>
                  <a:pt x="2070101" y="2097536"/>
                </a:lnTo>
                <a:lnTo>
                  <a:pt x="2071689" y="2119130"/>
                </a:lnTo>
                <a:lnTo>
                  <a:pt x="2072641" y="2140405"/>
                </a:lnTo>
                <a:lnTo>
                  <a:pt x="2073276" y="2161999"/>
                </a:lnTo>
                <a:lnTo>
                  <a:pt x="2073276" y="2183592"/>
                </a:lnTo>
                <a:lnTo>
                  <a:pt x="2072959" y="2205503"/>
                </a:lnTo>
                <a:lnTo>
                  <a:pt x="2072006" y="2226779"/>
                </a:lnTo>
                <a:lnTo>
                  <a:pt x="2070419" y="2248690"/>
                </a:lnTo>
                <a:lnTo>
                  <a:pt x="2068196" y="2269966"/>
                </a:lnTo>
                <a:lnTo>
                  <a:pt x="2065974" y="2291877"/>
                </a:lnTo>
                <a:lnTo>
                  <a:pt x="2062799" y="2313153"/>
                </a:lnTo>
                <a:lnTo>
                  <a:pt x="2058989" y="2335064"/>
                </a:lnTo>
                <a:lnTo>
                  <a:pt x="2055179" y="2356658"/>
                </a:lnTo>
                <a:lnTo>
                  <a:pt x="2050099" y="2377933"/>
                </a:lnTo>
                <a:lnTo>
                  <a:pt x="2045336" y="2399527"/>
                </a:lnTo>
                <a:lnTo>
                  <a:pt x="2039304" y="2420485"/>
                </a:lnTo>
                <a:lnTo>
                  <a:pt x="2032954" y="2442079"/>
                </a:lnTo>
                <a:lnTo>
                  <a:pt x="2025969" y="2463037"/>
                </a:lnTo>
                <a:lnTo>
                  <a:pt x="2018666" y="2483995"/>
                </a:lnTo>
                <a:lnTo>
                  <a:pt x="2010411" y="2504954"/>
                </a:lnTo>
                <a:lnTo>
                  <a:pt x="2002474" y="2525912"/>
                </a:lnTo>
                <a:lnTo>
                  <a:pt x="1992949" y="2546235"/>
                </a:lnTo>
                <a:lnTo>
                  <a:pt x="1983424" y="2566876"/>
                </a:lnTo>
                <a:lnTo>
                  <a:pt x="1973264" y="2587199"/>
                </a:lnTo>
                <a:lnTo>
                  <a:pt x="1962469" y="2607205"/>
                </a:lnTo>
                <a:lnTo>
                  <a:pt x="1951039" y="2627211"/>
                </a:lnTo>
                <a:lnTo>
                  <a:pt x="1939291" y="2647217"/>
                </a:lnTo>
                <a:lnTo>
                  <a:pt x="1928179" y="2664682"/>
                </a:lnTo>
                <a:lnTo>
                  <a:pt x="1916431" y="2681830"/>
                </a:lnTo>
                <a:lnTo>
                  <a:pt x="1905001" y="2698660"/>
                </a:lnTo>
                <a:lnTo>
                  <a:pt x="1892936" y="2715172"/>
                </a:lnTo>
                <a:lnTo>
                  <a:pt x="1880236" y="2731367"/>
                </a:lnTo>
                <a:lnTo>
                  <a:pt x="1867854" y="2747245"/>
                </a:lnTo>
                <a:lnTo>
                  <a:pt x="1854519" y="2762170"/>
                </a:lnTo>
                <a:lnTo>
                  <a:pt x="1841184" y="2777412"/>
                </a:lnTo>
                <a:lnTo>
                  <a:pt x="1827849" y="2792337"/>
                </a:lnTo>
                <a:lnTo>
                  <a:pt x="1813879" y="2806627"/>
                </a:lnTo>
                <a:lnTo>
                  <a:pt x="1799909" y="2820282"/>
                </a:lnTo>
                <a:lnTo>
                  <a:pt x="1785304" y="2834254"/>
                </a:lnTo>
                <a:lnTo>
                  <a:pt x="1770699" y="2847274"/>
                </a:lnTo>
                <a:lnTo>
                  <a:pt x="1755776" y="2860293"/>
                </a:lnTo>
                <a:lnTo>
                  <a:pt x="1740854" y="2872678"/>
                </a:lnTo>
                <a:lnTo>
                  <a:pt x="1725296" y="2885062"/>
                </a:lnTo>
                <a:lnTo>
                  <a:pt x="1709739" y="2896811"/>
                </a:lnTo>
                <a:lnTo>
                  <a:pt x="1693864" y="2908243"/>
                </a:lnTo>
                <a:lnTo>
                  <a:pt x="1677671" y="2919358"/>
                </a:lnTo>
                <a:lnTo>
                  <a:pt x="1661161" y="2929837"/>
                </a:lnTo>
                <a:lnTo>
                  <a:pt x="1644969" y="2940316"/>
                </a:lnTo>
                <a:lnTo>
                  <a:pt x="1628141" y="2950478"/>
                </a:lnTo>
                <a:lnTo>
                  <a:pt x="1611314" y="2960004"/>
                </a:lnTo>
                <a:lnTo>
                  <a:pt x="1594169" y="2969213"/>
                </a:lnTo>
                <a:lnTo>
                  <a:pt x="1577024" y="2977787"/>
                </a:lnTo>
                <a:lnTo>
                  <a:pt x="1559561" y="2986361"/>
                </a:lnTo>
                <a:lnTo>
                  <a:pt x="1542099" y="2994300"/>
                </a:lnTo>
                <a:lnTo>
                  <a:pt x="1524319" y="3001921"/>
                </a:lnTo>
                <a:lnTo>
                  <a:pt x="1506539" y="3008907"/>
                </a:lnTo>
                <a:lnTo>
                  <a:pt x="1488441" y="3015893"/>
                </a:lnTo>
                <a:lnTo>
                  <a:pt x="1470344" y="3022562"/>
                </a:lnTo>
                <a:lnTo>
                  <a:pt x="1451929" y="3028595"/>
                </a:lnTo>
                <a:lnTo>
                  <a:pt x="1433514" y="3034311"/>
                </a:lnTo>
                <a:lnTo>
                  <a:pt x="1415099" y="3039709"/>
                </a:lnTo>
                <a:lnTo>
                  <a:pt x="1396684" y="3044473"/>
                </a:lnTo>
                <a:lnTo>
                  <a:pt x="1377951" y="3048918"/>
                </a:lnTo>
                <a:lnTo>
                  <a:pt x="1358901" y="3053364"/>
                </a:lnTo>
                <a:lnTo>
                  <a:pt x="1340168" y="3056857"/>
                </a:lnTo>
                <a:lnTo>
                  <a:pt x="1321119" y="3060033"/>
                </a:lnTo>
                <a:lnTo>
                  <a:pt x="1302069" y="3062891"/>
                </a:lnTo>
                <a:lnTo>
                  <a:pt x="1282701" y="3065431"/>
                </a:lnTo>
                <a:lnTo>
                  <a:pt x="1263651" y="3067336"/>
                </a:lnTo>
                <a:lnTo>
                  <a:pt x="1244601" y="3069242"/>
                </a:lnTo>
                <a:lnTo>
                  <a:pt x="1225551" y="3070512"/>
                </a:lnTo>
                <a:lnTo>
                  <a:pt x="1205866" y="3071464"/>
                </a:lnTo>
                <a:lnTo>
                  <a:pt x="1186816" y="3071782"/>
                </a:lnTo>
                <a:lnTo>
                  <a:pt x="1167448" y="3071782"/>
                </a:lnTo>
                <a:lnTo>
                  <a:pt x="1148081" y="3071464"/>
                </a:lnTo>
                <a:lnTo>
                  <a:pt x="1128396" y="3070512"/>
                </a:lnTo>
                <a:lnTo>
                  <a:pt x="1109346" y="3069242"/>
                </a:lnTo>
                <a:lnTo>
                  <a:pt x="1089978" y="3067336"/>
                </a:lnTo>
                <a:lnTo>
                  <a:pt x="1070293" y="3065431"/>
                </a:lnTo>
                <a:lnTo>
                  <a:pt x="1051243" y="3062891"/>
                </a:lnTo>
                <a:lnTo>
                  <a:pt x="1031876" y="3059715"/>
                </a:lnTo>
                <a:lnTo>
                  <a:pt x="1012826" y="3056540"/>
                </a:lnTo>
                <a:lnTo>
                  <a:pt x="993141" y="3053046"/>
                </a:lnTo>
                <a:lnTo>
                  <a:pt x="974091" y="3048601"/>
                </a:lnTo>
                <a:lnTo>
                  <a:pt x="955041" y="3043837"/>
                </a:lnTo>
                <a:lnTo>
                  <a:pt x="935673" y="3038757"/>
                </a:lnTo>
                <a:lnTo>
                  <a:pt x="916941" y="3033041"/>
                </a:lnTo>
                <a:lnTo>
                  <a:pt x="897891" y="3027325"/>
                </a:lnTo>
                <a:lnTo>
                  <a:pt x="879158" y="3020656"/>
                </a:lnTo>
                <a:lnTo>
                  <a:pt x="860426" y="3013988"/>
                </a:lnTo>
                <a:lnTo>
                  <a:pt x="841376" y="3006367"/>
                </a:lnTo>
                <a:lnTo>
                  <a:pt x="682626" y="3263900"/>
                </a:lnTo>
                <a:lnTo>
                  <a:pt x="424180" y="3104490"/>
                </a:lnTo>
                <a:lnTo>
                  <a:pt x="583566" y="2846956"/>
                </a:lnTo>
                <a:lnTo>
                  <a:pt x="568326" y="2833619"/>
                </a:lnTo>
                <a:lnTo>
                  <a:pt x="553721" y="2819647"/>
                </a:lnTo>
                <a:lnTo>
                  <a:pt x="539751" y="2805992"/>
                </a:lnTo>
                <a:lnTo>
                  <a:pt x="526098" y="2791702"/>
                </a:lnTo>
                <a:lnTo>
                  <a:pt x="512446" y="2777095"/>
                </a:lnTo>
                <a:lnTo>
                  <a:pt x="499428" y="2762170"/>
                </a:lnTo>
                <a:lnTo>
                  <a:pt x="486411" y="2747245"/>
                </a:lnTo>
                <a:lnTo>
                  <a:pt x="474346" y="2732003"/>
                </a:lnTo>
                <a:lnTo>
                  <a:pt x="462280" y="2716443"/>
                </a:lnTo>
                <a:lnTo>
                  <a:pt x="450533" y="2700565"/>
                </a:lnTo>
                <a:lnTo>
                  <a:pt x="439420" y="2684688"/>
                </a:lnTo>
                <a:lnTo>
                  <a:pt x="428308" y="2668492"/>
                </a:lnTo>
                <a:lnTo>
                  <a:pt x="417830" y="2651980"/>
                </a:lnTo>
                <a:lnTo>
                  <a:pt x="407988" y="2635467"/>
                </a:lnTo>
                <a:lnTo>
                  <a:pt x="398145" y="2618637"/>
                </a:lnTo>
                <a:lnTo>
                  <a:pt x="388620" y="2601489"/>
                </a:lnTo>
                <a:lnTo>
                  <a:pt x="379730" y="2584341"/>
                </a:lnTo>
                <a:lnTo>
                  <a:pt x="371158" y="2567194"/>
                </a:lnTo>
                <a:lnTo>
                  <a:pt x="362903" y="2549728"/>
                </a:lnTo>
                <a:lnTo>
                  <a:pt x="354965" y="2531946"/>
                </a:lnTo>
                <a:lnTo>
                  <a:pt x="347663" y="2514163"/>
                </a:lnTo>
                <a:lnTo>
                  <a:pt x="340360" y="2496380"/>
                </a:lnTo>
                <a:lnTo>
                  <a:pt x="333693" y="2478280"/>
                </a:lnTo>
                <a:lnTo>
                  <a:pt x="327660" y="2460179"/>
                </a:lnTo>
                <a:lnTo>
                  <a:pt x="321628" y="2441761"/>
                </a:lnTo>
                <a:lnTo>
                  <a:pt x="315913" y="2423343"/>
                </a:lnTo>
                <a:lnTo>
                  <a:pt x="310833" y="2404608"/>
                </a:lnTo>
                <a:lnTo>
                  <a:pt x="306070" y="2386190"/>
                </a:lnTo>
                <a:lnTo>
                  <a:pt x="301943" y="2367454"/>
                </a:lnTo>
                <a:lnTo>
                  <a:pt x="297815" y="2348719"/>
                </a:lnTo>
                <a:lnTo>
                  <a:pt x="294323" y="2329348"/>
                </a:lnTo>
                <a:lnTo>
                  <a:pt x="291148" y="2310613"/>
                </a:lnTo>
                <a:lnTo>
                  <a:pt x="288608" y="2291560"/>
                </a:lnTo>
                <a:lnTo>
                  <a:pt x="286385" y="2272507"/>
                </a:lnTo>
                <a:lnTo>
                  <a:pt x="284163" y="2253136"/>
                </a:lnTo>
                <a:lnTo>
                  <a:pt x="282893" y="2233765"/>
                </a:lnTo>
                <a:lnTo>
                  <a:pt x="281623" y="2214712"/>
                </a:lnTo>
                <a:lnTo>
                  <a:pt x="280988" y="2195342"/>
                </a:lnTo>
                <a:lnTo>
                  <a:pt x="280988" y="2175971"/>
                </a:lnTo>
                <a:lnTo>
                  <a:pt x="280988" y="2156600"/>
                </a:lnTo>
                <a:lnTo>
                  <a:pt x="281623" y="2137230"/>
                </a:lnTo>
                <a:lnTo>
                  <a:pt x="282575" y="2117859"/>
                </a:lnTo>
                <a:lnTo>
                  <a:pt x="284163" y="2098489"/>
                </a:lnTo>
                <a:lnTo>
                  <a:pt x="286068" y="2079118"/>
                </a:lnTo>
                <a:lnTo>
                  <a:pt x="288290" y="2060065"/>
                </a:lnTo>
                <a:lnTo>
                  <a:pt x="290830" y="2040377"/>
                </a:lnTo>
                <a:lnTo>
                  <a:pt x="294323" y="2021324"/>
                </a:lnTo>
                <a:lnTo>
                  <a:pt x="297815" y="2001953"/>
                </a:lnTo>
                <a:lnTo>
                  <a:pt x="301943" y="1982900"/>
                </a:lnTo>
                <a:lnTo>
                  <a:pt x="306070" y="1963530"/>
                </a:lnTo>
                <a:lnTo>
                  <a:pt x="311150" y="1944476"/>
                </a:lnTo>
                <a:lnTo>
                  <a:pt x="316230" y="1925423"/>
                </a:lnTo>
                <a:lnTo>
                  <a:pt x="322263" y="1906688"/>
                </a:lnTo>
                <a:lnTo>
                  <a:pt x="328613" y="1887317"/>
                </a:lnTo>
                <a:lnTo>
                  <a:pt x="334963" y="1868582"/>
                </a:lnTo>
                <a:lnTo>
                  <a:pt x="341948" y="1849846"/>
                </a:lnTo>
                <a:lnTo>
                  <a:pt x="349568" y="1831428"/>
                </a:lnTo>
                <a:lnTo>
                  <a:pt x="357505" y="1813010"/>
                </a:lnTo>
                <a:lnTo>
                  <a:pt x="366078" y="1794275"/>
                </a:lnTo>
                <a:lnTo>
                  <a:pt x="374968" y="1775857"/>
                </a:lnTo>
                <a:lnTo>
                  <a:pt x="384175" y="1757757"/>
                </a:lnTo>
                <a:lnTo>
                  <a:pt x="393700" y="1739974"/>
                </a:lnTo>
                <a:lnTo>
                  <a:pt x="404495" y="1721873"/>
                </a:lnTo>
                <a:lnTo>
                  <a:pt x="414973" y="1704408"/>
                </a:lnTo>
                <a:lnTo>
                  <a:pt x="427355" y="1684402"/>
                </a:lnTo>
                <a:lnTo>
                  <a:pt x="440055" y="1665667"/>
                </a:lnTo>
                <a:lnTo>
                  <a:pt x="453390" y="1646931"/>
                </a:lnTo>
                <a:lnTo>
                  <a:pt x="467043" y="1628831"/>
                </a:lnTo>
                <a:lnTo>
                  <a:pt x="481331" y="1611048"/>
                </a:lnTo>
                <a:lnTo>
                  <a:pt x="495301" y="1593583"/>
                </a:lnTo>
                <a:lnTo>
                  <a:pt x="510223" y="1576753"/>
                </a:lnTo>
                <a:lnTo>
                  <a:pt x="525463" y="1560240"/>
                </a:lnTo>
                <a:lnTo>
                  <a:pt x="541021" y="1544045"/>
                </a:lnTo>
                <a:lnTo>
                  <a:pt x="556896" y="1528485"/>
                </a:lnTo>
                <a:lnTo>
                  <a:pt x="573088" y="1513242"/>
                </a:lnTo>
                <a:lnTo>
                  <a:pt x="589598" y="1498953"/>
                </a:lnTo>
                <a:lnTo>
                  <a:pt x="606108" y="1484663"/>
                </a:lnTo>
                <a:lnTo>
                  <a:pt x="623571" y="1470691"/>
                </a:lnTo>
                <a:lnTo>
                  <a:pt x="640716" y="1457671"/>
                </a:lnTo>
                <a:lnTo>
                  <a:pt x="658496" y="1444651"/>
                </a:lnTo>
                <a:lnTo>
                  <a:pt x="676276" y="1432267"/>
                </a:lnTo>
                <a:lnTo>
                  <a:pt x="694373" y="1420200"/>
                </a:lnTo>
                <a:lnTo>
                  <a:pt x="712788" y="1408768"/>
                </a:lnTo>
                <a:lnTo>
                  <a:pt x="731521" y="1397972"/>
                </a:lnTo>
                <a:lnTo>
                  <a:pt x="750571" y="1387175"/>
                </a:lnTo>
                <a:lnTo>
                  <a:pt x="769621" y="1377331"/>
                </a:lnTo>
                <a:lnTo>
                  <a:pt x="788988" y="1367804"/>
                </a:lnTo>
                <a:lnTo>
                  <a:pt x="808673" y="1358595"/>
                </a:lnTo>
                <a:lnTo>
                  <a:pt x="828358" y="1350021"/>
                </a:lnTo>
                <a:lnTo>
                  <a:pt x="848361" y="1341765"/>
                </a:lnTo>
                <a:lnTo>
                  <a:pt x="868363" y="1334144"/>
                </a:lnTo>
                <a:lnTo>
                  <a:pt x="889001" y="1326840"/>
                </a:lnTo>
                <a:lnTo>
                  <a:pt x="909321" y="1320489"/>
                </a:lnTo>
                <a:lnTo>
                  <a:pt x="929958" y="1314456"/>
                </a:lnTo>
                <a:lnTo>
                  <a:pt x="950596" y="1308422"/>
                </a:lnTo>
                <a:lnTo>
                  <a:pt x="971551" y="1303659"/>
                </a:lnTo>
                <a:lnTo>
                  <a:pt x="992506" y="1298578"/>
                </a:lnTo>
                <a:lnTo>
                  <a:pt x="1013778" y="1294450"/>
                </a:lnTo>
                <a:lnTo>
                  <a:pt x="1034733" y="1290957"/>
                </a:lnTo>
                <a:lnTo>
                  <a:pt x="1056006" y="1287781"/>
                </a:lnTo>
                <a:lnTo>
                  <a:pt x="1077278" y="1284923"/>
                </a:lnTo>
                <a:lnTo>
                  <a:pt x="1098868" y="1282701"/>
                </a:lnTo>
                <a:lnTo>
                  <a:pt x="1120141" y="1281113"/>
                </a:lnTo>
                <a:lnTo>
                  <a:pt x="1142048" y="1280160"/>
                </a:lnTo>
                <a:lnTo>
                  <a:pt x="1163321" y="1279525"/>
                </a:lnTo>
                <a:close/>
                <a:moveTo>
                  <a:pt x="2870652" y="1075590"/>
                </a:moveTo>
                <a:lnTo>
                  <a:pt x="2877003" y="1112417"/>
                </a:lnTo>
                <a:lnTo>
                  <a:pt x="2883037" y="1149561"/>
                </a:lnTo>
                <a:lnTo>
                  <a:pt x="2888435" y="1186705"/>
                </a:lnTo>
                <a:lnTo>
                  <a:pt x="2893834" y="1223849"/>
                </a:lnTo>
                <a:lnTo>
                  <a:pt x="2898280" y="1261310"/>
                </a:lnTo>
                <a:lnTo>
                  <a:pt x="2902725" y="1298454"/>
                </a:lnTo>
                <a:lnTo>
                  <a:pt x="2906536" y="1335598"/>
                </a:lnTo>
                <a:lnTo>
                  <a:pt x="2910347" y="1373377"/>
                </a:lnTo>
                <a:lnTo>
                  <a:pt x="2913205" y="1410521"/>
                </a:lnTo>
                <a:lnTo>
                  <a:pt x="2916063" y="1448300"/>
                </a:lnTo>
                <a:lnTo>
                  <a:pt x="2918603" y="1485444"/>
                </a:lnTo>
                <a:lnTo>
                  <a:pt x="2920509" y="1522906"/>
                </a:lnTo>
                <a:lnTo>
                  <a:pt x="2922096" y="1560685"/>
                </a:lnTo>
                <a:lnTo>
                  <a:pt x="2923049" y="1597829"/>
                </a:lnTo>
                <a:lnTo>
                  <a:pt x="2924002" y="1635608"/>
                </a:lnTo>
                <a:lnTo>
                  <a:pt x="2924954" y="1672752"/>
                </a:lnTo>
                <a:lnTo>
                  <a:pt x="3418125" y="1672752"/>
                </a:lnTo>
                <a:lnTo>
                  <a:pt x="3417490" y="1646085"/>
                </a:lnTo>
                <a:lnTo>
                  <a:pt x="3416537" y="1619417"/>
                </a:lnTo>
                <a:lnTo>
                  <a:pt x="3414949" y="1592432"/>
                </a:lnTo>
                <a:lnTo>
                  <a:pt x="3413361" y="1565447"/>
                </a:lnTo>
                <a:lnTo>
                  <a:pt x="3411456" y="1538780"/>
                </a:lnTo>
                <a:lnTo>
                  <a:pt x="3409233" y="1512112"/>
                </a:lnTo>
                <a:lnTo>
                  <a:pt x="3406375" y="1485127"/>
                </a:lnTo>
                <a:lnTo>
                  <a:pt x="3403517" y="1458777"/>
                </a:lnTo>
                <a:lnTo>
                  <a:pt x="3400341" y="1432109"/>
                </a:lnTo>
                <a:lnTo>
                  <a:pt x="3396213" y="1405442"/>
                </a:lnTo>
                <a:lnTo>
                  <a:pt x="3392402" y="1378774"/>
                </a:lnTo>
                <a:lnTo>
                  <a:pt x="3387956" y="1352107"/>
                </a:lnTo>
                <a:lnTo>
                  <a:pt x="3383193" y="1325757"/>
                </a:lnTo>
                <a:lnTo>
                  <a:pt x="3378112" y="1299407"/>
                </a:lnTo>
                <a:lnTo>
                  <a:pt x="3372396" y="1273374"/>
                </a:lnTo>
                <a:lnTo>
                  <a:pt x="3366998" y="1247024"/>
                </a:lnTo>
                <a:lnTo>
                  <a:pt x="3350167" y="1238452"/>
                </a:lnTo>
                <a:lnTo>
                  <a:pt x="3333019" y="1230198"/>
                </a:lnTo>
                <a:lnTo>
                  <a:pt x="3315870" y="1222261"/>
                </a:lnTo>
                <a:lnTo>
                  <a:pt x="3298722" y="1214325"/>
                </a:lnTo>
                <a:lnTo>
                  <a:pt x="3281574" y="1206705"/>
                </a:lnTo>
                <a:lnTo>
                  <a:pt x="3264108" y="1199086"/>
                </a:lnTo>
                <a:lnTo>
                  <a:pt x="3246642" y="1191784"/>
                </a:lnTo>
                <a:lnTo>
                  <a:pt x="3228542" y="1184800"/>
                </a:lnTo>
                <a:lnTo>
                  <a:pt x="3193292" y="1170831"/>
                </a:lnTo>
                <a:lnTo>
                  <a:pt x="3157726" y="1157815"/>
                </a:lnTo>
                <a:lnTo>
                  <a:pt x="3121842" y="1145434"/>
                </a:lnTo>
                <a:lnTo>
                  <a:pt x="3085957" y="1133687"/>
                </a:lnTo>
                <a:lnTo>
                  <a:pt x="3058965" y="1125433"/>
                </a:lnTo>
                <a:lnTo>
                  <a:pt x="3032290" y="1117179"/>
                </a:lnTo>
                <a:lnTo>
                  <a:pt x="3005615" y="1109559"/>
                </a:lnTo>
                <a:lnTo>
                  <a:pt x="2978940" y="1102258"/>
                </a:lnTo>
                <a:lnTo>
                  <a:pt x="2951947" y="1094956"/>
                </a:lnTo>
                <a:lnTo>
                  <a:pt x="2924954" y="1088289"/>
                </a:lnTo>
                <a:lnTo>
                  <a:pt x="2897644" y="1081622"/>
                </a:lnTo>
                <a:lnTo>
                  <a:pt x="2870652" y="1075590"/>
                </a:lnTo>
                <a:close/>
                <a:moveTo>
                  <a:pt x="2177737" y="996540"/>
                </a:moveTo>
                <a:lnTo>
                  <a:pt x="2177737" y="1672752"/>
                </a:lnTo>
                <a:lnTo>
                  <a:pt x="2854139" y="1672752"/>
                </a:lnTo>
                <a:lnTo>
                  <a:pt x="2853821" y="1634656"/>
                </a:lnTo>
                <a:lnTo>
                  <a:pt x="2852868" y="1595924"/>
                </a:lnTo>
                <a:lnTo>
                  <a:pt x="2851281" y="1557510"/>
                </a:lnTo>
                <a:lnTo>
                  <a:pt x="2849693" y="1518779"/>
                </a:lnTo>
                <a:lnTo>
                  <a:pt x="2847470" y="1480047"/>
                </a:lnTo>
                <a:lnTo>
                  <a:pt x="2844930" y="1441634"/>
                </a:lnTo>
                <a:lnTo>
                  <a:pt x="2842072" y="1403220"/>
                </a:lnTo>
                <a:lnTo>
                  <a:pt x="2838578" y="1364806"/>
                </a:lnTo>
                <a:lnTo>
                  <a:pt x="2834768" y="1326392"/>
                </a:lnTo>
                <a:lnTo>
                  <a:pt x="2830322" y="1288295"/>
                </a:lnTo>
                <a:lnTo>
                  <a:pt x="2825876" y="1249881"/>
                </a:lnTo>
                <a:lnTo>
                  <a:pt x="2820478" y="1211785"/>
                </a:lnTo>
                <a:lnTo>
                  <a:pt x="2815396" y="1173688"/>
                </a:lnTo>
                <a:lnTo>
                  <a:pt x="2809045" y="1135592"/>
                </a:lnTo>
                <a:lnTo>
                  <a:pt x="2802694" y="1097496"/>
                </a:lnTo>
                <a:lnTo>
                  <a:pt x="2795390" y="1060034"/>
                </a:lnTo>
                <a:lnTo>
                  <a:pt x="2757600" y="1052732"/>
                </a:lnTo>
                <a:lnTo>
                  <a:pt x="2719176" y="1045748"/>
                </a:lnTo>
                <a:lnTo>
                  <a:pt x="2681069" y="1039081"/>
                </a:lnTo>
                <a:lnTo>
                  <a:pt x="2642644" y="1033684"/>
                </a:lnTo>
                <a:lnTo>
                  <a:pt x="2604219" y="1027969"/>
                </a:lnTo>
                <a:lnTo>
                  <a:pt x="2565477" y="1023207"/>
                </a:lnTo>
                <a:lnTo>
                  <a:pt x="2526735" y="1018445"/>
                </a:lnTo>
                <a:lnTo>
                  <a:pt x="2488310" y="1014636"/>
                </a:lnTo>
                <a:lnTo>
                  <a:pt x="2449568" y="1010826"/>
                </a:lnTo>
                <a:lnTo>
                  <a:pt x="2410826" y="1007651"/>
                </a:lnTo>
                <a:lnTo>
                  <a:pt x="2372083" y="1004477"/>
                </a:lnTo>
                <a:lnTo>
                  <a:pt x="2333341" y="1002254"/>
                </a:lnTo>
                <a:lnTo>
                  <a:pt x="2294281" y="1000350"/>
                </a:lnTo>
                <a:lnTo>
                  <a:pt x="2255221" y="998762"/>
                </a:lnTo>
                <a:lnTo>
                  <a:pt x="2216796" y="997810"/>
                </a:lnTo>
                <a:lnTo>
                  <a:pt x="2177737" y="996540"/>
                </a:lnTo>
                <a:close/>
                <a:moveTo>
                  <a:pt x="3288878" y="811772"/>
                </a:moveTo>
                <a:lnTo>
                  <a:pt x="3299992" y="834947"/>
                </a:lnTo>
                <a:lnTo>
                  <a:pt x="3310472" y="858440"/>
                </a:lnTo>
                <a:lnTo>
                  <a:pt x="3320952" y="882251"/>
                </a:lnTo>
                <a:lnTo>
                  <a:pt x="3331431" y="906061"/>
                </a:lnTo>
                <a:lnTo>
                  <a:pt x="3341275" y="929871"/>
                </a:lnTo>
                <a:lnTo>
                  <a:pt x="3350802" y="953681"/>
                </a:lnTo>
                <a:lnTo>
                  <a:pt x="3360011" y="977809"/>
                </a:lnTo>
                <a:lnTo>
                  <a:pt x="3368903" y="1002254"/>
                </a:lnTo>
                <a:lnTo>
                  <a:pt x="3377477" y="1026700"/>
                </a:lnTo>
                <a:lnTo>
                  <a:pt x="3385734" y="1051145"/>
                </a:lnTo>
                <a:lnTo>
                  <a:pt x="3393672" y="1075590"/>
                </a:lnTo>
                <a:lnTo>
                  <a:pt x="3401294" y="1100353"/>
                </a:lnTo>
                <a:lnTo>
                  <a:pt x="3408598" y="1125115"/>
                </a:lnTo>
                <a:lnTo>
                  <a:pt x="3415267" y="1150196"/>
                </a:lnTo>
                <a:lnTo>
                  <a:pt x="3421936" y="1174641"/>
                </a:lnTo>
                <a:lnTo>
                  <a:pt x="3428286" y="1199721"/>
                </a:lnTo>
                <a:lnTo>
                  <a:pt x="3445435" y="1208928"/>
                </a:lnTo>
                <a:lnTo>
                  <a:pt x="3462266" y="1218769"/>
                </a:lnTo>
                <a:lnTo>
                  <a:pt x="3479096" y="1228611"/>
                </a:lnTo>
                <a:lnTo>
                  <a:pt x="3495609" y="1238452"/>
                </a:lnTo>
                <a:lnTo>
                  <a:pt x="3512122" y="1248611"/>
                </a:lnTo>
                <a:lnTo>
                  <a:pt x="3528636" y="1259088"/>
                </a:lnTo>
                <a:lnTo>
                  <a:pt x="3544831" y="1269882"/>
                </a:lnTo>
                <a:lnTo>
                  <a:pt x="3561026" y="1280993"/>
                </a:lnTo>
                <a:lnTo>
                  <a:pt x="3582620" y="1297184"/>
                </a:lnTo>
                <a:lnTo>
                  <a:pt x="3593735" y="1305439"/>
                </a:lnTo>
                <a:lnTo>
                  <a:pt x="3604532" y="1314010"/>
                </a:lnTo>
                <a:lnTo>
                  <a:pt x="3615012" y="1322582"/>
                </a:lnTo>
                <a:lnTo>
                  <a:pt x="3625491" y="1331154"/>
                </a:lnTo>
                <a:lnTo>
                  <a:pt x="3636288" y="1340360"/>
                </a:lnTo>
                <a:lnTo>
                  <a:pt x="3646450" y="1349567"/>
                </a:lnTo>
                <a:lnTo>
                  <a:pt x="3656612" y="1358774"/>
                </a:lnTo>
                <a:lnTo>
                  <a:pt x="3666456" y="1368298"/>
                </a:lnTo>
                <a:lnTo>
                  <a:pt x="3676301" y="1377822"/>
                </a:lnTo>
                <a:lnTo>
                  <a:pt x="3685828" y="1387981"/>
                </a:lnTo>
                <a:lnTo>
                  <a:pt x="3695672" y="1398140"/>
                </a:lnTo>
                <a:lnTo>
                  <a:pt x="3704881" y="1408299"/>
                </a:lnTo>
                <a:lnTo>
                  <a:pt x="3714090" y="1418776"/>
                </a:lnTo>
                <a:lnTo>
                  <a:pt x="3722982" y="1429570"/>
                </a:lnTo>
                <a:lnTo>
                  <a:pt x="3717901" y="1412426"/>
                </a:lnTo>
                <a:lnTo>
                  <a:pt x="3712502" y="1395283"/>
                </a:lnTo>
                <a:lnTo>
                  <a:pt x="3706786" y="1378457"/>
                </a:lnTo>
                <a:lnTo>
                  <a:pt x="3700753" y="1361314"/>
                </a:lnTo>
                <a:lnTo>
                  <a:pt x="3695037" y="1344488"/>
                </a:lnTo>
                <a:lnTo>
                  <a:pt x="3688368" y="1327979"/>
                </a:lnTo>
                <a:lnTo>
                  <a:pt x="3681382" y="1311471"/>
                </a:lnTo>
                <a:lnTo>
                  <a:pt x="3674395" y="1294962"/>
                </a:lnTo>
                <a:lnTo>
                  <a:pt x="3667092" y="1278771"/>
                </a:lnTo>
                <a:lnTo>
                  <a:pt x="3659470" y="1262580"/>
                </a:lnTo>
                <a:lnTo>
                  <a:pt x="3651531" y="1246389"/>
                </a:lnTo>
                <a:lnTo>
                  <a:pt x="3643274" y="1230198"/>
                </a:lnTo>
                <a:lnTo>
                  <a:pt x="3635018" y="1214325"/>
                </a:lnTo>
                <a:lnTo>
                  <a:pt x="3626444" y="1198451"/>
                </a:lnTo>
                <a:lnTo>
                  <a:pt x="3617552" y="1182895"/>
                </a:lnTo>
                <a:lnTo>
                  <a:pt x="3608343" y="1167657"/>
                </a:lnTo>
                <a:lnTo>
                  <a:pt x="3592465" y="1142259"/>
                </a:lnTo>
                <a:lnTo>
                  <a:pt x="3575952" y="1117179"/>
                </a:lnTo>
                <a:lnTo>
                  <a:pt x="3558804" y="1092416"/>
                </a:lnTo>
                <a:lnTo>
                  <a:pt x="3541338" y="1068288"/>
                </a:lnTo>
                <a:lnTo>
                  <a:pt x="3522920" y="1044478"/>
                </a:lnTo>
                <a:lnTo>
                  <a:pt x="3504183" y="1020985"/>
                </a:lnTo>
                <a:lnTo>
                  <a:pt x="3485130" y="998445"/>
                </a:lnTo>
                <a:lnTo>
                  <a:pt x="3464806" y="975587"/>
                </a:lnTo>
                <a:lnTo>
                  <a:pt x="3444482" y="953364"/>
                </a:lnTo>
                <a:lnTo>
                  <a:pt x="3423523" y="932093"/>
                </a:lnTo>
                <a:lnTo>
                  <a:pt x="3402247" y="910823"/>
                </a:lnTo>
                <a:lnTo>
                  <a:pt x="3380335" y="890187"/>
                </a:lnTo>
                <a:lnTo>
                  <a:pt x="3358106" y="869552"/>
                </a:lnTo>
                <a:lnTo>
                  <a:pt x="3335242" y="849869"/>
                </a:lnTo>
                <a:lnTo>
                  <a:pt x="3312060" y="830820"/>
                </a:lnTo>
                <a:lnTo>
                  <a:pt x="3288878" y="811772"/>
                </a:lnTo>
                <a:close/>
                <a:moveTo>
                  <a:pt x="2705203" y="515572"/>
                </a:moveTo>
                <a:lnTo>
                  <a:pt x="2716318" y="541287"/>
                </a:lnTo>
                <a:lnTo>
                  <a:pt x="2727115" y="567320"/>
                </a:lnTo>
                <a:lnTo>
                  <a:pt x="2737594" y="593352"/>
                </a:lnTo>
                <a:lnTo>
                  <a:pt x="2747756" y="619385"/>
                </a:lnTo>
                <a:lnTo>
                  <a:pt x="2757600" y="645735"/>
                </a:lnTo>
                <a:lnTo>
                  <a:pt x="2766810" y="672403"/>
                </a:lnTo>
                <a:lnTo>
                  <a:pt x="2776019" y="698753"/>
                </a:lnTo>
                <a:lnTo>
                  <a:pt x="2784593" y="725420"/>
                </a:lnTo>
                <a:lnTo>
                  <a:pt x="2795073" y="759389"/>
                </a:lnTo>
                <a:lnTo>
                  <a:pt x="2804917" y="793359"/>
                </a:lnTo>
                <a:lnTo>
                  <a:pt x="2814444" y="827963"/>
                </a:lnTo>
                <a:lnTo>
                  <a:pt x="2823653" y="861932"/>
                </a:lnTo>
                <a:lnTo>
                  <a:pt x="2832227" y="896537"/>
                </a:lnTo>
                <a:lnTo>
                  <a:pt x="2840484" y="930824"/>
                </a:lnTo>
                <a:lnTo>
                  <a:pt x="2848105" y="965428"/>
                </a:lnTo>
                <a:lnTo>
                  <a:pt x="2855409" y="999715"/>
                </a:lnTo>
                <a:lnTo>
                  <a:pt x="2887165" y="1007016"/>
                </a:lnTo>
                <a:lnTo>
                  <a:pt x="2918921" y="1014001"/>
                </a:lnTo>
                <a:lnTo>
                  <a:pt x="2950677" y="1021938"/>
                </a:lnTo>
                <a:lnTo>
                  <a:pt x="2981798" y="1029874"/>
                </a:lnTo>
                <a:lnTo>
                  <a:pt x="3013554" y="1038446"/>
                </a:lnTo>
                <a:lnTo>
                  <a:pt x="3044992" y="1047335"/>
                </a:lnTo>
                <a:lnTo>
                  <a:pt x="3075796" y="1056224"/>
                </a:lnTo>
                <a:lnTo>
                  <a:pt x="3107234" y="1066383"/>
                </a:lnTo>
                <a:lnTo>
                  <a:pt x="3137402" y="1076225"/>
                </a:lnTo>
                <a:lnTo>
                  <a:pt x="3167252" y="1086384"/>
                </a:lnTo>
                <a:lnTo>
                  <a:pt x="3197421" y="1096861"/>
                </a:lnTo>
                <a:lnTo>
                  <a:pt x="3226954" y="1108290"/>
                </a:lnTo>
                <a:lnTo>
                  <a:pt x="3256487" y="1119718"/>
                </a:lnTo>
                <a:lnTo>
                  <a:pt x="3286020" y="1131782"/>
                </a:lnTo>
                <a:lnTo>
                  <a:pt x="3315235" y="1144481"/>
                </a:lnTo>
                <a:lnTo>
                  <a:pt x="3344133" y="1157497"/>
                </a:lnTo>
                <a:lnTo>
                  <a:pt x="3335877" y="1128925"/>
                </a:lnTo>
                <a:lnTo>
                  <a:pt x="3327303" y="1100353"/>
                </a:lnTo>
                <a:lnTo>
                  <a:pt x="3318094" y="1071780"/>
                </a:lnTo>
                <a:lnTo>
                  <a:pt x="3308566" y="1043843"/>
                </a:lnTo>
                <a:lnTo>
                  <a:pt x="3298722" y="1015588"/>
                </a:lnTo>
                <a:lnTo>
                  <a:pt x="3287925" y="987651"/>
                </a:lnTo>
                <a:lnTo>
                  <a:pt x="3277446" y="960031"/>
                </a:lnTo>
                <a:lnTo>
                  <a:pt x="3266014" y="932411"/>
                </a:lnTo>
                <a:lnTo>
                  <a:pt x="3253946" y="905108"/>
                </a:lnTo>
                <a:lnTo>
                  <a:pt x="3241879" y="877806"/>
                </a:lnTo>
                <a:lnTo>
                  <a:pt x="3229177" y="850821"/>
                </a:lnTo>
                <a:lnTo>
                  <a:pt x="3216157" y="824153"/>
                </a:lnTo>
                <a:lnTo>
                  <a:pt x="3202502" y="797803"/>
                </a:lnTo>
                <a:lnTo>
                  <a:pt x="3188846" y="771771"/>
                </a:lnTo>
                <a:lnTo>
                  <a:pt x="3174239" y="745738"/>
                </a:lnTo>
                <a:lnTo>
                  <a:pt x="3159314" y="720023"/>
                </a:lnTo>
                <a:lnTo>
                  <a:pt x="3132638" y="703515"/>
                </a:lnTo>
                <a:lnTo>
                  <a:pt x="3105964" y="687324"/>
                </a:lnTo>
                <a:lnTo>
                  <a:pt x="3078971" y="671768"/>
                </a:lnTo>
                <a:lnTo>
                  <a:pt x="3051343" y="656846"/>
                </a:lnTo>
                <a:lnTo>
                  <a:pt x="3023716" y="642560"/>
                </a:lnTo>
                <a:lnTo>
                  <a:pt x="2996088" y="628274"/>
                </a:lnTo>
                <a:lnTo>
                  <a:pt x="2967825" y="614623"/>
                </a:lnTo>
                <a:lnTo>
                  <a:pt x="2939245" y="601924"/>
                </a:lnTo>
                <a:lnTo>
                  <a:pt x="2910982" y="589225"/>
                </a:lnTo>
                <a:lnTo>
                  <a:pt x="2881766" y="577479"/>
                </a:lnTo>
                <a:lnTo>
                  <a:pt x="2853186" y="566050"/>
                </a:lnTo>
                <a:lnTo>
                  <a:pt x="2823970" y="554621"/>
                </a:lnTo>
                <a:lnTo>
                  <a:pt x="2794438" y="544144"/>
                </a:lnTo>
                <a:lnTo>
                  <a:pt x="2764904" y="533985"/>
                </a:lnTo>
                <a:lnTo>
                  <a:pt x="2735054" y="524461"/>
                </a:lnTo>
                <a:lnTo>
                  <a:pt x="2705203" y="515572"/>
                </a:lnTo>
                <a:close/>
                <a:moveTo>
                  <a:pt x="2177737" y="433347"/>
                </a:moveTo>
                <a:lnTo>
                  <a:pt x="2177737" y="926379"/>
                </a:lnTo>
                <a:lnTo>
                  <a:pt x="2215526" y="927014"/>
                </a:lnTo>
                <a:lnTo>
                  <a:pt x="2253316" y="927966"/>
                </a:lnTo>
                <a:lnTo>
                  <a:pt x="2291423" y="929871"/>
                </a:lnTo>
                <a:lnTo>
                  <a:pt x="2329213" y="931458"/>
                </a:lnTo>
                <a:lnTo>
                  <a:pt x="2367002" y="933681"/>
                </a:lnTo>
                <a:lnTo>
                  <a:pt x="2404792" y="936221"/>
                </a:lnTo>
                <a:lnTo>
                  <a:pt x="2442264" y="939395"/>
                </a:lnTo>
                <a:lnTo>
                  <a:pt x="2480371" y="942887"/>
                </a:lnTo>
                <a:lnTo>
                  <a:pt x="2517843" y="946697"/>
                </a:lnTo>
                <a:lnTo>
                  <a:pt x="2555633" y="950824"/>
                </a:lnTo>
                <a:lnTo>
                  <a:pt x="2593105" y="955586"/>
                </a:lnTo>
                <a:lnTo>
                  <a:pt x="2630894" y="960348"/>
                </a:lnTo>
                <a:lnTo>
                  <a:pt x="2668366" y="966063"/>
                </a:lnTo>
                <a:lnTo>
                  <a:pt x="2706156" y="972095"/>
                </a:lnTo>
                <a:lnTo>
                  <a:pt x="2743310" y="978127"/>
                </a:lnTo>
                <a:lnTo>
                  <a:pt x="2780465" y="985111"/>
                </a:lnTo>
                <a:lnTo>
                  <a:pt x="2774114" y="955269"/>
                </a:lnTo>
                <a:lnTo>
                  <a:pt x="2766810" y="925109"/>
                </a:lnTo>
                <a:lnTo>
                  <a:pt x="2759506" y="894949"/>
                </a:lnTo>
                <a:lnTo>
                  <a:pt x="2751567" y="865107"/>
                </a:lnTo>
                <a:lnTo>
                  <a:pt x="2743628" y="835265"/>
                </a:lnTo>
                <a:lnTo>
                  <a:pt x="2735372" y="805740"/>
                </a:lnTo>
                <a:lnTo>
                  <a:pt x="2726480" y="776215"/>
                </a:lnTo>
                <a:lnTo>
                  <a:pt x="2717270" y="747008"/>
                </a:lnTo>
                <a:lnTo>
                  <a:pt x="2706791" y="714309"/>
                </a:lnTo>
                <a:lnTo>
                  <a:pt x="2695359" y="681609"/>
                </a:lnTo>
                <a:lnTo>
                  <a:pt x="2683609" y="649545"/>
                </a:lnTo>
                <a:lnTo>
                  <a:pt x="2671224" y="617163"/>
                </a:lnTo>
                <a:lnTo>
                  <a:pt x="2658204" y="585098"/>
                </a:lnTo>
                <a:lnTo>
                  <a:pt x="2644549" y="553351"/>
                </a:lnTo>
                <a:lnTo>
                  <a:pt x="2630894" y="522239"/>
                </a:lnTo>
                <a:lnTo>
                  <a:pt x="2615969" y="491127"/>
                </a:lnTo>
                <a:lnTo>
                  <a:pt x="2589294" y="484777"/>
                </a:lnTo>
                <a:lnTo>
                  <a:pt x="2562301" y="478746"/>
                </a:lnTo>
                <a:lnTo>
                  <a:pt x="2534991" y="473348"/>
                </a:lnTo>
                <a:lnTo>
                  <a:pt x="2507681" y="467952"/>
                </a:lnTo>
                <a:lnTo>
                  <a:pt x="2480689" y="463189"/>
                </a:lnTo>
                <a:lnTo>
                  <a:pt x="2453378" y="458427"/>
                </a:lnTo>
                <a:lnTo>
                  <a:pt x="2426068" y="454618"/>
                </a:lnTo>
                <a:lnTo>
                  <a:pt x="2398441" y="450491"/>
                </a:lnTo>
                <a:lnTo>
                  <a:pt x="2370813" y="447316"/>
                </a:lnTo>
                <a:lnTo>
                  <a:pt x="2343503" y="444141"/>
                </a:lnTo>
                <a:lnTo>
                  <a:pt x="2315875" y="441284"/>
                </a:lnTo>
                <a:lnTo>
                  <a:pt x="2288247" y="439062"/>
                </a:lnTo>
                <a:lnTo>
                  <a:pt x="2260620" y="436839"/>
                </a:lnTo>
                <a:lnTo>
                  <a:pt x="2232992" y="435570"/>
                </a:lnTo>
                <a:lnTo>
                  <a:pt x="2205047" y="434300"/>
                </a:lnTo>
                <a:lnTo>
                  <a:pt x="2177737" y="433347"/>
                </a:lnTo>
                <a:close/>
                <a:moveTo>
                  <a:pt x="2107239" y="432712"/>
                </a:moveTo>
                <a:lnTo>
                  <a:pt x="2079928" y="433347"/>
                </a:lnTo>
                <a:lnTo>
                  <a:pt x="2052618" y="433982"/>
                </a:lnTo>
                <a:lnTo>
                  <a:pt x="2025308" y="434935"/>
                </a:lnTo>
                <a:lnTo>
                  <a:pt x="1997998" y="436205"/>
                </a:lnTo>
                <a:lnTo>
                  <a:pt x="1970688" y="438427"/>
                </a:lnTo>
                <a:lnTo>
                  <a:pt x="1943695" y="440332"/>
                </a:lnTo>
                <a:lnTo>
                  <a:pt x="1916068" y="442871"/>
                </a:lnTo>
                <a:lnTo>
                  <a:pt x="1889075" y="446046"/>
                </a:lnTo>
                <a:lnTo>
                  <a:pt x="1861765" y="448903"/>
                </a:lnTo>
                <a:lnTo>
                  <a:pt x="1834772" y="452395"/>
                </a:lnTo>
                <a:lnTo>
                  <a:pt x="1807462" y="456523"/>
                </a:lnTo>
                <a:lnTo>
                  <a:pt x="1780470" y="460650"/>
                </a:lnTo>
                <a:lnTo>
                  <a:pt x="1753795" y="465412"/>
                </a:lnTo>
                <a:lnTo>
                  <a:pt x="1726802" y="470491"/>
                </a:lnTo>
                <a:lnTo>
                  <a:pt x="1700127" y="475888"/>
                </a:lnTo>
                <a:lnTo>
                  <a:pt x="1673452" y="481920"/>
                </a:lnTo>
                <a:lnTo>
                  <a:pt x="1665513" y="497794"/>
                </a:lnTo>
                <a:lnTo>
                  <a:pt x="1657892" y="513985"/>
                </a:lnTo>
                <a:lnTo>
                  <a:pt x="1642966" y="546049"/>
                </a:lnTo>
                <a:lnTo>
                  <a:pt x="1628994" y="579066"/>
                </a:lnTo>
                <a:lnTo>
                  <a:pt x="1615656" y="612083"/>
                </a:lnTo>
                <a:lnTo>
                  <a:pt x="1602636" y="645418"/>
                </a:lnTo>
                <a:lnTo>
                  <a:pt x="1590251" y="679069"/>
                </a:lnTo>
                <a:lnTo>
                  <a:pt x="1578502" y="713039"/>
                </a:lnTo>
                <a:lnTo>
                  <a:pt x="1567387" y="747008"/>
                </a:lnTo>
                <a:lnTo>
                  <a:pt x="1558496" y="775263"/>
                </a:lnTo>
                <a:lnTo>
                  <a:pt x="1549921" y="804153"/>
                </a:lnTo>
                <a:lnTo>
                  <a:pt x="1541982" y="832725"/>
                </a:lnTo>
                <a:lnTo>
                  <a:pt x="1534043" y="861615"/>
                </a:lnTo>
                <a:lnTo>
                  <a:pt x="1526422" y="890505"/>
                </a:lnTo>
                <a:lnTo>
                  <a:pt x="1519118" y="919395"/>
                </a:lnTo>
                <a:lnTo>
                  <a:pt x="1512449" y="948602"/>
                </a:lnTo>
                <a:lnTo>
                  <a:pt x="1505781" y="977492"/>
                </a:lnTo>
                <a:lnTo>
                  <a:pt x="1542935" y="970825"/>
                </a:lnTo>
                <a:lnTo>
                  <a:pt x="1580407" y="965428"/>
                </a:lnTo>
                <a:lnTo>
                  <a:pt x="1617879" y="959713"/>
                </a:lnTo>
                <a:lnTo>
                  <a:pt x="1655034" y="954951"/>
                </a:lnTo>
                <a:lnTo>
                  <a:pt x="1692823" y="950189"/>
                </a:lnTo>
                <a:lnTo>
                  <a:pt x="1730295" y="946062"/>
                </a:lnTo>
                <a:lnTo>
                  <a:pt x="1768085" y="942252"/>
                </a:lnTo>
                <a:lnTo>
                  <a:pt x="1805557" y="939078"/>
                </a:lnTo>
                <a:lnTo>
                  <a:pt x="1843347" y="935903"/>
                </a:lnTo>
                <a:lnTo>
                  <a:pt x="1880819" y="933363"/>
                </a:lnTo>
                <a:lnTo>
                  <a:pt x="1918608" y="931458"/>
                </a:lnTo>
                <a:lnTo>
                  <a:pt x="1956398" y="929554"/>
                </a:lnTo>
                <a:lnTo>
                  <a:pt x="1994187" y="927966"/>
                </a:lnTo>
                <a:lnTo>
                  <a:pt x="2031659" y="926696"/>
                </a:lnTo>
                <a:lnTo>
                  <a:pt x="2069449" y="926061"/>
                </a:lnTo>
                <a:lnTo>
                  <a:pt x="2107239" y="925744"/>
                </a:lnTo>
                <a:lnTo>
                  <a:pt x="2107239" y="432712"/>
                </a:lnTo>
                <a:close/>
                <a:moveTo>
                  <a:pt x="2763317" y="192705"/>
                </a:moveTo>
                <a:lnTo>
                  <a:pt x="2777924" y="202229"/>
                </a:lnTo>
                <a:lnTo>
                  <a:pt x="2792214" y="212070"/>
                </a:lnTo>
                <a:lnTo>
                  <a:pt x="2806505" y="221912"/>
                </a:lnTo>
                <a:lnTo>
                  <a:pt x="2820160" y="232071"/>
                </a:lnTo>
                <a:lnTo>
                  <a:pt x="2834132" y="242547"/>
                </a:lnTo>
                <a:lnTo>
                  <a:pt x="2847470" y="253024"/>
                </a:lnTo>
                <a:lnTo>
                  <a:pt x="2861125" y="263501"/>
                </a:lnTo>
                <a:lnTo>
                  <a:pt x="2874780" y="274294"/>
                </a:lnTo>
                <a:lnTo>
                  <a:pt x="2887800" y="285723"/>
                </a:lnTo>
                <a:lnTo>
                  <a:pt x="2900820" y="296517"/>
                </a:lnTo>
                <a:lnTo>
                  <a:pt x="2913840" y="307946"/>
                </a:lnTo>
                <a:lnTo>
                  <a:pt x="2926542" y="319693"/>
                </a:lnTo>
                <a:lnTo>
                  <a:pt x="2939245" y="331122"/>
                </a:lnTo>
                <a:lnTo>
                  <a:pt x="2951947" y="342868"/>
                </a:lnTo>
                <a:lnTo>
                  <a:pt x="2964014" y="354932"/>
                </a:lnTo>
                <a:lnTo>
                  <a:pt x="2976399" y="366996"/>
                </a:lnTo>
                <a:lnTo>
                  <a:pt x="2988466" y="379377"/>
                </a:lnTo>
                <a:lnTo>
                  <a:pt x="3000216" y="391441"/>
                </a:lnTo>
                <a:lnTo>
                  <a:pt x="3012284" y="404140"/>
                </a:lnTo>
                <a:lnTo>
                  <a:pt x="3023716" y="416839"/>
                </a:lnTo>
                <a:lnTo>
                  <a:pt x="3046898" y="442236"/>
                </a:lnTo>
                <a:lnTo>
                  <a:pt x="3069127" y="468586"/>
                </a:lnTo>
                <a:lnTo>
                  <a:pt x="3090721" y="495254"/>
                </a:lnTo>
                <a:lnTo>
                  <a:pt x="3111997" y="522556"/>
                </a:lnTo>
                <a:lnTo>
                  <a:pt x="3132321" y="549859"/>
                </a:lnTo>
                <a:lnTo>
                  <a:pt x="3152010" y="577479"/>
                </a:lnTo>
                <a:lnTo>
                  <a:pt x="3167570" y="600337"/>
                </a:lnTo>
                <a:lnTo>
                  <a:pt x="3182496" y="623195"/>
                </a:lnTo>
                <a:lnTo>
                  <a:pt x="3197421" y="646370"/>
                </a:lnTo>
                <a:lnTo>
                  <a:pt x="3211393" y="669863"/>
                </a:lnTo>
                <a:lnTo>
                  <a:pt x="3233305" y="684149"/>
                </a:lnTo>
                <a:lnTo>
                  <a:pt x="3255216" y="698753"/>
                </a:lnTo>
                <a:lnTo>
                  <a:pt x="3270142" y="709547"/>
                </a:lnTo>
                <a:lnTo>
                  <a:pt x="3285385" y="720658"/>
                </a:lnTo>
                <a:lnTo>
                  <a:pt x="3300628" y="731770"/>
                </a:lnTo>
                <a:lnTo>
                  <a:pt x="3315870" y="743198"/>
                </a:lnTo>
                <a:lnTo>
                  <a:pt x="3330478" y="754627"/>
                </a:lnTo>
                <a:lnTo>
                  <a:pt x="3345086" y="766056"/>
                </a:lnTo>
                <a:lnTo>
                  <a:pt x="3359694" y="778120"/>
                </a:lnTo>
                <a:lnTo>
                  <a:pt x="3374302" y="790184"/>
                </a:lnTo>
                <a:lnTo>
                  <a:pt x="3388592" y="802565"/>
                </a:lnTo>
                <a:lnTo>
                  <a:pt x="3402564" y="814947"/>
                </a:lnTo>
                <a:lnTo>
                  <a:pt x="3416854" y="827646"/>
                </a:lnTo>
                <a:lnTo>
                  <a:pt x="3430510" y="840027"/>
                </a:lnTo>
                <a:lnTo>
                  <a:pt x="3444164" y="853361"/>
                </a:lnTo>
                <a:lnTo>
                  <a:pt x="3457502" y="866060"/>
                </a:lnTo>
                <a:lnTo>
                  <a:pt x="3471157" y="879711"/>
                </a:lnTo>
                <a:lnTo>
                  <a:pt x="3484495" y="892727"/>
                </a:lnTo>
                <a:lnTo>
                  <a:pt x="3497197" y="906696"/>
                </a:lnTo>
                <a:lnTo>
                  <a:pt x="3510217" y="920030"/>
                </a:lnTo>
                <a:lnTo>
                  <a:pt x="3522920" y="934316"/>
                </a:lnTo>
                <a:lnTo>
                  <a:pt x="3535304" y="948602"/>
                </a:lnTo>
                <a:lnTo>
                  <a:pt x="3547689" y="962571"/>
                </a:lnTo>
                <a:lnTo>
                  <a:pt x="3559756" y="977174"/>
                </a:lnTo>
                <a:lnTo>
                  <a:pt x="3571506" y="991778"/>
                </a:lnTo>
                <a:lnTo>
                  <a:pt x="3583256" y="1006699"/>
                </a:lnTo>
                <a:lnTo>
                  <a:pt x="3594688" y="1021620"/>
                </a:lnTo>
                <a:lnTo>
                  <a:pt x="3605802" y="1036859"/>
                </a:lnTo>
                <a:lnTo>
                  <a:pt x="3616917" y="1052097"/>
                </a:lnTo>
                <a:lnTo>
                  <a:pt x="3628032" y="1067653"/>
                </a:lnTo>
                <a:lnTo>
                  <a:pt x="3638511" y="1083527"/>
                </a:lnTo>
                <a:lnTo>
                  <a:pt x="3648673" y="1099400"/>
                </a:lnTo>
                <a:lnTo>
                  <a:pt x="3658835" y="1114956"/>
                </a:lnTo>
                <a:lnTo>
                  <a:pt x="3668679" y="1131147"/>
                </a:lnTo>
                <a:lnTo>
                  <a:pt x="3673760" y="1140037"/>
                </a:lnTo>
                <a:lnTo>
                  <a:pt x="3679159" y="1148926"/>
                </a:lnTo>
                <a:lnTo>
                  <a:pt x="3688686" y="1167339"/>
                </a:lnTo>
                <a:lnTo>
                  <a:pt x="3681064" y="1145434"/>
                </a:lnTo>
                <a:lnTo>
                  <a:pt x="3673125" y="1123846"/>
                </a:lnTo>
                <a:lnTo>
                  <a:pt x="3664868" y="1102575"/>
                </a:lnTo>
                <a:lnTo>
                  <a:pt x="3656294" y="1081305"/>
                </a:lnTo>
                <a:lnTo>
                  <a:pt x="3648356" y="1062891"/>
                </a:lnTo>
                <a:lnTo>
                  <a:pt x="3640416" y="1044478"/>
                </a:lnTo>
                <a:lnTo>
                  <a:pt x="3632160" y="1026065"/>
                </a:lnTo>
                <a:lnTo>
                  <a:pt x="3623586" y="1007969"/>
                </a:lnTo>
                <a:lnTo>
                  <a:pt x="3615012" y="989873"/>
                </a:lnTo>
                <a:lnTo>
                  <a:pt x="3606120" y="972095"/>
                </a:lnTo>
                <a:lnTo>
                  <a:pt x="3596911" y="953681"/>
                </a:lnTo>
                <a:lnTo>
                  <a:pt x="3587384" y="936221"/>
                </a:lnTo>
                <a:lnTo>
                  <a:pt x="3577857" y="918442"/>
                </a:lnTo>
                <a:lnTo>
                  <a:pt x="3568330" y="900981"/>
                </a:lnTo>
                <a:lnTo>
                  <a:pt x="3557851" y="883520"/>
                </a:lnTo>
                <a:lnTo>
                  <a:pt x="3547689" y="866377"/>
                </a:lnTo>
                <a:lnTo>
                  <a:pt x="3537210" y="849234"/>
                </a:lnTo>
                <a:lnTo>
                  <a:pt x="3526730" y="832090"/>
                </a:lnTo>
                <a:lnTo>
                  <a:pt x="3515616" y="815264"/>
                </a:lnTo>
                <a:lnTo>
                  <a:pt x="3504818" y="798438"/>
                </a:lnTo>
                <a:lnTo>
                  <a:pt x="3493386" y="781612"/>
                </a:lnTo>
                <a:lnTo>
                  <a:pt x="3481637" y="765104"/>
                </a:lnTo>
                <a:lnTo>
                  <a:pt x="3470204" y="748913"/>
                </a:lnTo>
                <a:lnTo>
                  <a:pt x="3458455" y="732722"/>
                </a:lnTo>
                <a:lnTo>
                  <a:pt x="3446070" y="716531"/>
                </a:lnTo>
                <a:lnTo>
                  <a:pt x="3434003" y="700975"/>
                </a:lnTo>
                <a:lnTo>
                  <a:pt x="3421300" y="685101"/>
                </a:lnTo>
                <a:lnTo>
                  <a:pt x="3408916" y="669545"/>
                </a:lnTo>
                <a:lnTo>
                  <a:pt x="3395896" y="653989"/>
                </a:lnTo>
                <a:lnTo>
                  <a:pt x="3382876" y="638433"/>
                </a:lnTo>
                <a:lnTo>
                  <a:pt x="3369538" y="623195"/>
                </a:lnTo>
                <a:lnTo>
                  <a:pt x="3356518" y="608591"/>
                </a:lnTo>
                <a:lnTo>
                  <a:pt x="3342863" y="593670"/>
                </a:lnTo>
                <a:lnTo>
                  <a:pt x="3328890" y="579066"/>
                </a:lnTo>
                <a:lnTo>
                  <a:pt x="3314918" y="564780"/>
                </a:lnTo>
                <a:lnTo>
                  <a:pt x="3300945" y="550176"/>
                </a:lnTo>
                <a:lnTo>
                  <a:pt x="3286338" y="536208"/>
                </a:lnTo>
                <a:lnTo>
                  <a:pt x="3272047" y="522239"/>
                </a:lnTo>
                <a:lnTo>
                  <a:pt x="3257440" y="508588"/>
                </a:lnTo>
                <a:lnTo>
                  <a:pt x="3242514" y="494619"/>
                </a:lnTo>
                <a:lnTo>
                  <a:pt x="3227589" y="481603"/>
                </a:lnTo>
                <a:lnTo>
                  <a:pt x="3212664" y="468269"/>
                </a:lnTo>
                <a:lnTo>
                  <a:pt x="3197103" y="455253"/>
                </a:lnTo>
                <a:lnTo>
                  <a:pt x="3181860" y="442236"/>
                </a:lnTo>
                <a:lnTo>
                  <a:pt x="3165982" y="429855"/>
                </a:lnTo>
                <a:lnTo>
                  <a:pt x="3150104" y="417156"/>
                </a:lnTo>
                <a:lnTo>
                  <a:pt x="3134226" y="405092"/>
                </a:lnTo>
                <a:lnTo>
                  <a:pt x="3118031" y="392711"/>
                </a:lnTo>
                <a:lnTo>
                  <a:pt x="3101835" y="380965"/>
                </a:lnTo>
                <a:lnTo>
                  <a:pt x="3085957" y="369536"/>
                </a:lnTo>
                <a:lnTo>
                  <a:pt x="3069444" y="357789"/>
                </a:lnTo>
                <a:lnTo>
                  <a:pt x="3052614" y="346360"/>
                </a:lnTo>
                <a:lnTo>
                  <a:pt x="3035783" y="335566"/>
                </a:lnTo>
                <a:lnTo>
                  <a:pt x="3018952" y="324455"/>
                </a:lnTo>
                <a:lnTo>
                  <a:pt x="3001804" y="313661"/>
                </a:lnTo>
                <a:lnTo>
                  <a:pt x="2984656" y="303502"/>
                </a:lnTo>
                <a:lnTo>
                  <a:pt x="2967508" y="293343"/>
                </a:lnTo>
                <a:lnTo>
                  <a:pt x="2949724" y="282866"/>
                </a:lnTo>
                <a:lnTo>
                  <a:pt x="2932258" y="273025"/>
                </a:lnTo>
                <a:lnTo>
                  <a:pt x="2914475" y="263501"/>
                </a:lnTo>
                <a:lnTo>
                  <a:pt x="2896692" y="254294"/>
                </a:lnTo>
                <a:lnTo>
                  <a:pt x="2878908" y="245087"/>
                </a:lnTo>
                <a:lnTo>
                  <a:pt x="2861125" y="236198"/>
                </a:lnTo>
                <a:lnTo>
                  <a:pt x="2843024" y="227309"/>
                </a:lnTo>
                <a:lnTo>
                  <a:pt x="2824606" y="219055"/>
                </a:lnTo>
                <a:lnTo>
                  <a:pt x="2806505" y="210483"/>
                </a:lnTo>
                <a:lnTo>
                  <a:pt x="2787769" y="202546"/>
                </a:lnTo>
                <a:lnTo>
                  <a:pt x="2769350" y="194609"/>
                </a:lnTo>
                <a:lnTo>
                  <a:pt x="2766492" y="193657"/>
                </a:lnTo>
                <a:lnTo>
                  <a:pt x="2763317" y="192705"/>
                </a:lnTo>
                <a:close/>
                <a:moveTo>
                  <a:pt x="1521341" y="192705"/>
                </a:moveTo>
                <a:lnTo>
                  <a:pt x="1518165" y="193657"/>
                </a:lnTo>
                <a:lnTo>
                  <a:pt x="1515307" y="194609"/>
                </a:lnTo>
                <a:lnTo>
                  <a:pt x="1496889" y="202546"/>
                </a:lnTo>
                <a:lnTo>
                  <a:pt x="1478471" y="210483"/>
                </a:lnTo>
                <a:lnTo>
                  <a:pt x="1459734" y="219055"/>
                </a:lnTo>
                <a:lnTo>
                  <a:pt x="1441634" y="227309"/>
                </a:lnTo>
                <a:lnTo>
                  <a:pt x="1423533" y="236198"/>
                </a:lnTo>
                <a:lnTo>
                  <a:pt x="1405749" y="245087"/>
                </a:lnTo>
                <a:lnTo>
                  <a:pt x="1387966" y="254294"/>
                </a:lnTo>
                <a:lnTo>
                  <a:pt x="1370183" y="263501"/>
                </a:lnTo>
                <a:lnTo>
                  <a:pt x="1352399" y="273025"/>
                </a:lnTo>
                <a:lnTo>
                  <a:pt x="1334934" y="282866"/>
                </a:lnTo>
                <a:lnTo>
                  <a:pt x="1317468" y="293343"/>
                </a:lnTo>
                <a:lnTo>
                  <a:pt x="1300320" y="303502"/>
                </a:lnTo>
                <a:lnTo>
                  <a:pt x="1282854" y="313661"/>
                </a:lnTo>
                <a:lnTo>
                  <a:pt x="1265706" y="324455"/>
                </a:lnTo>
                <a:lnTo>
                  <a:pt x="1248875" y="335566"/>
                </a:lnTo>
                <a:lnTo>
                  <a:pt x="1232044" y="346360"/>
                </a:lnTo>
                <a:lnTo>
                  <a:pt x="1215849" y="357789"/>
                </a:lnTo>
                <a:lnTo>
                  <a:pt x="1199336" y="369536"/>
                </a:lnTo>
                <a:lnTo>
                  <a:pt x="1182822" y="380965"/>
                </a:lnTo>
                <a:lnTo>
                  <a:pt x="1166627" y="392711"/>
                </a:lnTo>
                <a:lnTo>
                  <a:pt x="1150431" y="405092"/>
                </a:lnTo>
                <a:lnTo>
                  <a:pt x="1134553" y="417156"/>
                </a:lnTo>
                <a:lnTo>
                  <a:pt x="1118675" y="429855"/>
                </a:lnTo>
                <a:lnTo>
                  <a:pt x="1103115" y="442236"/>
                </a:lnTo>
                <a:lnTo>
                  <a:pt x="1087555" y="455253"/>
                </a:lnTo>
                <a:lnTo>
                  <a:pt x="1072312" y="468269"/>
                </a:lnTo>
                <a:lnTo>
                  <a:pt x="1057386" y="481603"/>
                </a:lnTo>
                <a:lnTo>
                  <a:pt x="1042144" y="494619"/>
                </a:lnTo>
                <a:lnTo>
                  <a:pt x="1027218" y="508588"/>
                </a:lnTo>
                <a:lnTo>
                  <a:pt x="1012928" y="522239"/>
                </a:lnTo>
                <a:lnTo>
                  <a:pt x="998320" y="536208"/>
                </a:lnTo>
                <a:lnTo>
                  <a:pt x="984030" y="550176"/>
                </a:lnTo>
                <a:lnTo>
                  <a:pt x="971328" y="562875"/>
                </a:lnTo>
                <a:lnTo>
                  <a:pt x="958625" y="575891"/>
                </a:lnTo>
                <a:lnTo>
                  <a:pt x="946558" y="588908"/>
                </a:lnTo>
                <a:lnTo>
                  <a:pt x="934173" y="602242"/>
                </a:lnTo>
                <a:lnTo>
                  <a:pt x="922106" y="615575"/>
                </a:lnTo>
                <a:lnTo>
                  <a:pt x="910039" y="628909"/>
                </a:lnTo>
                <a:lnTo>
                  <a:pt x="898289" y="642560"/>
                </a:lnTo>
                <a:lnTo>
                  <a:pt x="886857" y="656212"/>
                </a:lnTo>
                <a:lnTo>
                  <a:pt x="875107" y="670180"/>
                </a:lnTo>
                <a:lnTo>
                  <a:pt x="863993" y="684149"/>
                </a:lnTo>
                <a:lnTo>
                  <a:pt x="841763" y="712404"/>
                </a:lnTo>
                <a:lnTo>
                  <a:pt x="820487" y="740976"/>
                </a:lnTo>
                <a:lnTo>
                  <a:pt x="799210" y="770501"/>
                </a:lnTo>
                <a:lnTo>
                  <a:pt x="779204" y="800026"/>
                </a:lnTo>
                <a:lnTo>
                  <a:pt x="759515" y="830185"/>
                </a:lnTo>
                <a:lnTo>
                  <a:pt x="740462" y="860663"/>
                </a:lnTo>
                <a:lnTo>
                  <a:pt x="722361" y="891457"/>
                </a:lnTo>
                <a:lnTo>
                  <a:pt x="704578" y="922887"/>
                </a:lnTo>
                <a:lnTo>
                  <a:pt x="687747" y="954316"/>
                </a:lnTo>
                <a:lnTo>
                  <a:pt x="671551" y="986698"/>
                </a:lnTo>
                <a:lnTo>
                  <a:pt x="655991" y="1019080"/>
                </a:lnTo>
                <a:lnTo>
                  <a:pt x="673774" y="995905"/>
                </a:lnTo>
                <a:lnTo>
                  <a:pt x="692510" y="973365"/>
                </a:lnTo>
                <a:lnTo>
                  <a:pt x="711246" y="950824"/>
                </a:lnTo>
                <a:lnTo>
                  <a:pt x="730618" y="928919"/>
                </a:lnTo>
                <a:lnTo>
                  <a:pt x="750624" y="907648"/>
                </a:lnTo>
                <a:lnTo>
                  <a:pt x="770630" y="886378"/>
                </a:lnTo>
                <a:lnTo>
                  <a:pt x="791271" y="865742"/>
                </a:lnTo>
                <a:lnTo>
                  <a:pt x="812230" y="845741"/>
                </a:lnTo>
                <a:lnTo>
                  <a:pt x="833507" y="825741"/>
                </a:lnTo>
                <a:lnTo>
                  <a:pt x="855418" y="806375"/>
                </a:lnTo>
                <a:lnTo>
                  <a:pt x="877648" y="787327"/>
                </a:lnTo>
                <a:lnTo>
                  <a:pt x="900194" y="768914"/>
                </a:lnTo>
                <a:lnTo>
                  <a:pt x="923059" y="750500"/>
                </a:lnTo>
                <a:lnTo>
                  <a:pt x="946241" y="732722"/>
                </a:lnTo>
                <a:lnTo>
                  <a:pt x="969422" y="715579"/>
                </a:lnTo>
                <a:lnTo>
                  <a:pt x="993239" y="698753"/>
                </a:lnTo>
                <a:lnTo>
                  <a:pt x="1018327" y="681609"/>
                </a:lnTo>
                <a:lnTo>
                  <a:pt x="1043731" y="665101"/>
                </a:lnTo>
                <a:lnTo>
                  <a:pt x="1069454" y="648910"/>
                </a:lnTo>
                <a:lnTo>
                  <a:pt x="1095494" y="633354"/>
                </a:lnTo>
                <a:lnTo>
                  <a:pt x="1113594" y="605416"/>
                </a:lnTo>
                <a:lnTo>
                  <a:pt x="1132648" y="577479"/>
                </a:lnTo>
                <a:lnTo>
                  <a:pt x="1152337" y="549859"/>
                </a:lnTo>
                <a:lnTo>
                  <a:pt x="1172661" y="522556"/>
                </a:lnTo>
                <a:lnTo>
                  <a:pt x="1193937" y="495254"/>
                </a:lnTo>
                <a:lnTo>
                  <a:pt x="1215849" y="468586"/>
                </a:lnTo>
                <a:lnTo>
                  <a:pt x="1238078" y="442236"/>
                </a:lnTo>
                <a:lnTo>
                  <a:pt x="1260942" y="416839"/>
                </a:lnTo>
                <a:lnTo>
                  <a:pt x="1272374" y="404140"/>
                </a:lnTo>
                <a:lnTo>
                  <a:pt x="1284442" y="391441"/>
                </a:lnTo>
                <a:lnTo>
                  <a:pt x="1296191" y="379377"/>
                </a:lnTo>
                <a:lnTo>
                  <a:pt x="1308259" y="366996"/>
                </a:lnTo>
                <a:lnTo>
                  <a:pt x="1320643" y="354932"/>
                </a:lnTo>
                <a:lnTo>
                  <a:pt x="1332711" y="342868"/>
                </a:lnTo>
                <a:lnTo>
                  <a:pt x="1345413" y="331122"/>
                </a:lnTo>
                <a:lnTo>
                  <a:pt x="1358115" y="319693"/>
                </a:lnTo>
                <a:lnTo>
                  <a:pt x="1371135" y="307946"/>
                </a:lnTo>
                <a:lnTo>
                  <a:pt x="1383838" y="296517"/>
                </a:lnTo>
                <a:lnTo>
                  <a:pt x="1397175" y="285723"/>
                </a:lnTo>
                <a:lnTo>
                  <a:pt x="1410513" y="274294"/>
                </a:lnTo>
                <a:lnTo>
                  <a:pt x="1423533" y="263501"/>
                </a:lnTo>
                <a:lnTo>
                  <a:pt x="1437188" y="253024"/>
                </a:lnTo>
                <a:lnTo>
                  <a:pt x="1450843" y="242547"/>
                </a:lnTo>
                <a:lnTo>
                  <a:pt x="1464815" y="232071"/>
                </a:lnTo>
                <a:lnTo>
                  <a:pt x="1478788" y="221912"/>
                </a:lnTo>
                <a:lnTo>
                  <a:pt x="1492761" y="212070"/>
                </a:lnTo>
                <a:lnTo>
                  <a:pt x="1507051" y="202229"/>
                </a:lnTo>
                <a:lnTo>
                  <a:pt x="1521341" y="192705"/>
                </a:lnTo>
                <a:close/>
                <a:moveTo>
                  <a:pt x="2420987" y="110162"/>
                </a:moveTo>
                <a:lnTo>
                  <a:pt x="2431784" y="119051"/>
                </a:lnTo>
                <a:lnTo>
                  <a:pt x="2442264" y="127941"/>
                </a:lnTo>
                <a:lnTo>
                  <a:pt x="2452743" y="137147"/>
                </a:lnTo>
                <a:lnTo>
                  <a:pt x="2462588" y="146671"/>
                </a:lnTo>
                <a:lnTo>
                  <a:pt x="2472432" y="156196"/>
                </a:lnTo>
                <a:lnTo>
                  <a:pt x="2482276" y="166355"/>
                </a:lnTo>
                <a:lnTo>
                  <a:pt x="2491803" y="176514"/>
                </a:lnTo>
                <a:lnTo>
                  <a:pt x="2501012" y="186355"/>
                </a:lnTo>
                <a:lnTo>
                  <a:pt x="2510539" y="196514"/>
                </a:lnTo>
                <a:lnTo>
                  <a:pt x="2519431" y="206991"/>
                </a:lnTo>
                <a:lnTo>
                  <a:pt x="2528322" y="217785"/>
                </a:lnTo>
                <a:lnTo>
                  <a:pt x="2536897" y="228261"/>
                </a:lnTo>
                <a:lnTo>
                  <a:pt x="2545471" y="239055"/>
                </a:lnTo>
                <a:lnTo>
                  <a:pt x="2553727" y="249849"/>
                </a:lnTo>
                <a:lnTo>
                  <a:pt x="2569923" y="272072"/>
                </a:lnTo>
                <a:lnTo>
                  <a:pt x="2582943" y="291120"/>
                </a:lnTo>
                <a:lnTo>
                  <a:pt x="2595963" y="310804"/>
                </a:lnTo>
                <a:lnTo>
                  <a:pt x="2608030" y="330169"/>
                </a:lnTo>
                <a:lnTo>
                  <a:pt x="2620415" y="349852"/>
                </a:lnTo>
                <a:lnTo>
                  <a:pt x="2631847" y="370171"/>
                </a:lnTo>
                <a:lnTo>
                  <a:pt x="2643279" y="390171"/>
                </a:lnTo>
                <a:lnTo>
                  <a:pt x="2654394" y="410489"/>
                </a:lnTo>
                <a:lnTo>
                  <a:pt x="2665191" y="431442"/>
                </a:lnTo>
                <a:lnTo>
                  <a:pt x="2691548" y="438427"/>
                </a:lnTo>
                <a:lnTo>
                  <a:pt x="2717906" y="446046"/>
                </a:lnTo>
                <a:lnTo>
                  <a:pt x="2743946" y="453348"/>
                </a:lnTo>
                <a:lnTo>
                  <a:pt x="2769986" y="461602"/>
                </a:lnTo>
                <a:lnTo>
                  <a:pt x="2796025" y="470174"/>
                </a:lnTo>
                <a:lnTo>
                  <a:pt x="2822065" y="479063"/>
                </a:lnTo>
                <a:lnTo>
                  <a:pt x="2847788" y="488587"/>
                </a:lnTo>
                <a:lnTo>
                  <a:pt x="2873192" y="498111"/>
                </a:lnTo>
                <a:lnTo>
                  <a:pt x="2898597" y="508270"/>
                </a:lnTo>
                <a:lnTo>
                  <a:pt x="2924002" y="518429"/>
                </a:lnTo>
                <a:lnTo>
                  <a:pt x="2949089" y="529223"/>
                </a:lnTo>
                <a:lnTo>
                  <a:pt x="2974176" y="540652"/>
                </a:lnTo>
                <a:lnTo>
                  <a:pt x="2999264" y="551764"/>
                </a:lnTo>
                <a:lnTo>
                  <a:pt x="3023716" y="563510"/>
                </a:lnTo>
                <a:lnTo>
                  <a:pt x="3048485" y="575891"/>
                </a:lnTo>
                <a:lnTo>
                  <a:pt x="3072620" y="588590"/>
                </a:lnTo>
                <a:lnTo>
                  <a:pt x="3052614" y="561605"/>
                </a:lnTo>
                <a:lnTo>
                  <a:pt x="3031654" y="534938"/>
                </a:lnTo>
                <a:lnTo>
                  <a:pt x="3010696" y="508905"/>
                </a:lnTo>
                <a:lnTo>
                  <a:pt x="2988784" y="483508"/>
                </a:lnTo>
                <a:lnTo>
                  <a:pt x="2966237" y="458427"/>
                </a:lnTo>
                <a:lnTo>
                  <a:pt x="2954805" y="446364"/>
                </a:lnTo>
                <a:lnTo>
                  <a:pt x="2943373" y="433982"/>
                </a:lnTo>
                <a:lnTo>
                  <a:pt x="2931306" y="421918"/>
                </a:lnTo>
                <a:lnTo>
                  <a:pt x="2919556" y="409854"/>
                </a:lnTo>
                <a:lnTo>
                  <a:pt x="2907489" y="398426"/>
                </a:lnTo>
                <a:lnTo>
                  <a:pt x="2895422" y="386997"/>
                </a:lnTo>
                <a:lnTo>
                  <a:pt x="2883354" y="375250"/>
                </a:lnTo>
                <a:lnTo>
                  <a:pt x="2870970" y="364139"/>
                </a:lnTo>
                <a:lnTo>
                  <a:pt x="2858584" y="353027"/>
                </a:lnTo>
                <a:lnTo>
                  <a:pt x="2845565" y="341916"/>
                </a:lnTo>
                <a:lnTo>
                  <a:pt x="2832862" y="331122"/>
                </a:lnTo>
                <a:lnTo>
                  <a:pt x="2819842" y="320645"/>
                </a:lnTo>
                <a:lnTo>
                  <a:pt x="2806822" y="310169"/>
                </a:lnTo>
                <a:lnTo>
                  <a:pt x="2793485" y="299692"/>
                </a:lnTo>
                <a:lnTo>
                  <a:pt x="2780147" y="289851"/>
                </a:lnTo>
                <a:lnTo>
                  <a:pt x="2766810" y="280009"/>
                </a:lnTo>
                <a:lnTo>
                  <a:pt x="2753155" y="270167"/>
                </a:lnTo>
                <a:lnTo>
                  <a:pt x="2739500" y="260643"/>
                </a:lnTo>
                <a:lnTo>
                  <a:pt x="2725527" y="251437"/>
                </a:lnTo>
                <a:lnTo>
                  <a:pt x="2711237" y="242230"/>
                </a:lnTo>
                <a:lnTo>
                  <a:pt x="2697582" y="233023"/>
                </a:lnTo>
                <a:lnTo>
                  <a:pt x="2682974" y="224452"/>
                </a:lnTo>
                <a:lnTo>
                  <a:pt x="2667731" y="215245"/>
                </a:lnTo>
                <a:lnTo>
                  <a:pt x="2651853" y="206356"/>
                </a:lnTo>
                <a:lnTo>
                  <a:pt x="2636293" y="197784"/>
                </a:lnTo>
                <a:lnTo>
                  <a:pt x="2620732" y="189212"/>
                </a:lnTo>
                <a:lnTo>
                  <a:pt x="2604537" y="180958"/>
                </a:lnTo>
                <a:lnTo>
                  <a:pt x="2588341" y="173339"/>
                </a:lnTo>
                <a:lnTo>
                  <a:pt x="2572146" y="166037"/>
                </a:lnTo>
                <a:lnTo>
                  <a:pt x="2555633" y="158418"/>
                </a:lnTo>
                <a:lnTo>
                  <a:pt x="2539437" y="151433"/>
                </a:lnTo>
                <a:lnTo>
                  <a:pt x="2522606" y="144767"/>
                </a:lnTo>
                <a:lnTo>
                  <a:pt x="2506093" y="138100"/>
                </a:lnTo>
                <a:lnTo>
                  <a:pt x="2489263" y="132068"/>
                </a:lnTo>
                <a:lnTo>
                  <a:pt x="2472114" y="126036"/>
                </a:lnTo>
                <a:lnTo>
                  <a:pt x="2455284" y="120321"/>
                </a:lnTo>
                <a:lnTo>
                  <a:pt x="2438136" y="115242"/>
                </a:lnTo>
                <a:lnTo>
                  <a:pt x="2420987" y="110162"/>
                </a:lnTo>
                <a:close/>
                <a:moveTo>
                  <a:pt x="1863670" y="109845"/>
                </a:moveTo>
                <a:lnTo>
                  <a:pt x="1846522" y="114924"/>
                </a:lnTo>
                <a:lnTo>
                  <a:pt x="1829691" y="120321"/>
                </a:lnTo>
                <a:lnTo>
                  <a:pt x="1812543" y="126036"/>
                </a:lnTo>
                <a:lnTo>
                  <a:pt x="1795713" y="132068"/>
                </a:lnTo>
                <a:lnTo>
                  <a:pt x="1778882" y="138100"/>
                </a:lnTo>
                <a:lnTo>
                  <a:pt x="1762051" y="144449"/>
                </a:lnTo>
                <a:lnTo>
                  <a:pt x="1745538" y="151433"/>
                </a:lnTo>
                <a:lnTo>
                  <a:pt x="1729025" y="158418"/>
                </a:lnTo>
                <a:lnTo>
                  <a:pt x="1712512" y="166037"/>
                </a:lnTo>
                <a:lnTo>
                  <a:pt x="1696316" y="173339"/>
                </a:lnTo>
                <a:lnTo>
                  <a:pt x="1680121" y="180958"/>
                </a:lnTo>
                <a:lnTo>
                  <a:pt x="1664560" y="189212"/>
                </a:lnTo>
                <a:lnTo>
                  <a:pt x="1648682" y="197784"/>
                </a:lnTo>
                <a:lnTo>
                  <a:pt x="1632804" y="206356"/>
                </a:lnTo>
                <a:lnTo>
                  <a:pt x="1617244" y="215245"/>
                </a:lnTo>
                <a:lnTo>
                  <a:pt x="1601684" y="224452"/>
                </a:lnTo>
                <a:lnTo>
                  <a:pt x="1588346" y="232388"/>
                </a:lnTo>
                <a:lnTo>
                  <a:pt x="1575009" y="240960"/>
                </a:lnTo>
                <a:lnTo>
                  <a:pt x="1561989" y="249214"/>
                </a:lnTo>
                <a:lnTo>
                  <a:pt x="1548969" y="258104"/>
                </a:lnTo>
                <a:lnTo>
                  <a:pt x="1535949" y="266675"/>
                </a:lnTo>
                <a:lnTo>
                  <a:pt x="1523246" y="276199"/>
                </a:lnTo>
                <a:lnTo>
                  <a:pt x="1510544" y="285088"/>
                </a:lnTo>
                <a:lnTo>
                  <a:pt x="1498159" y="294295"/>
                </a:lnTo>
                <a:lnTo>
                  <a:pt x="1473390" y="313343"/>
                </a:lnTo>
                <a:lnTo>
                  <a:pt x="1449255" y="333027"/>
                </a:lnTo>
                <a:lnTo>
                  <a:pt x="1425438" y="353662"/>
                </a:lnTo>
                <a:lnTo>
                  <a:pt x="1402256" y="374298"/>
                </a:lnTo>
                <a:lnTo>
                  <a:pt x="1379392" y="395886"/>
                </a:lnTo>
                <a:lnTo>
                  <a:pt x="1356845" y="417791"/>
                </a:lnTo>
                <a:lnTo>
                  <a:pt x="1335251" y="440332"/>
                </a:lnTo>
                <a:lnTo>
                  <a:pt x="1313657" y="463189"/>
                </a:lnTo>
                <a:lnTo>
                  <a:pt x="1293016" y="486365"/>
                </a:lnTo>
                <a:lnTo>
                  <a:pt x="1272374" y="510493"/>
                </a:lnTo>
                <a:lnTo>
                  <a:pt x="1252686" y="534938"/>
                </a:lnTo>
                <a:lnTo>
                  <a:pt x="1233314" y="559701"/>
                </a:lnTo>
                <a:lnTo>
                  <a:pt x="1256814" y="548589"/>
                </a:lnTo>
                <a:lnTo>
                  <a:pt x="1280313" y="537478"/>
                </a:lnTo>
                <a:lnTo>
                  <a:pt x="1304448" y="527001"/>
                </a:lnTo>
                <a:lnTo>
                  <a:pt x="1328265" y="516842"/>
                </a:lnTo>
                <a:lnTo>
                  <a:pt x="1352717" y="507000"/>
                </a:lnTo>
                <a:lnTo>
                  <a:pt x="1376851" y="497476"/>
                </a:lnTo>
                <a:lnTo>
                  <a:pt x="1400986" y="488270"/>
                </a:lnTo>
                <a:lnTo>
                  <a:pt x="1425438" y="479698"/>
                </a:lnTo>
                <a:lnTo>
                  <a:pt x="1450208" y="470809"/>
                </a:lnTo>
                <a:lnTo>
                  <a:pt x="1474977" y="462872"/>
                </a:lnTo>
                <a:lnTo>
                  <a:pt x="1499747" y="454935"/>
                </a:lnTo>
                <a:lnTo>
                  <a:pt x="1524834" y="447316"/>
                </a:lnTo>
                <a:lnTo>
                  <a:pt x="1549921" y="440014"/>
                </a:lnTo>
                <a:lnTo>
                  <a:pt x="1575009" y="433347"/>
                </a:lnTo>
                <a:lnTo>
                  <a:pt x="1600096" y="426680"/>
                </a:lnTo>
                <a:lnTo>
                  <a:pt x="1625501" y="420649"/>
                </a:lnTo>
                <a:lnTo>
                  <a:pt x="1635663" y="401283"/>
                </a:lnTo>
                <a:lnTo>
                  <a:pt x="1645824" y="382235"/>
                </a:lnTo>
                <a:lnTo>
                  <a:pt x="1656939" y="363504"/>
                </a:lnTo>
                <a:lnTo>
                  <a:pt x="1667736" y="345091"/>
                </a:lnTo>
                <a:lnTo>
                  <a:pt x="1678851" y="326360"/>
                </a:lnTo>
                <a:lnTo>
                  <a:pt x="1690918" y="307946"/>
                </a:lnTo>
                <a:lnTo>
                  <a:pt x="1702668" y="289851"/>
                </a:lnTo>
                <a:lnTo>
                  <a:pt x="1715370" y="272072"/>
                </a:lnTo>
                <a:lnTo>
                  <a:pt x="1731248" y="249849"/>
                </a:lnTo>
                <a:lnTo>
                  <a:pt x="1747761" y="228261"/>
                </a:lnTo>
                <a:lnTo>
                  <a:pt x="1756653" y="217785"/>
                </a:lnTo>
                <a:lnTo>
                  <a:pt x="1765227" y="206991"/>
                </a:lnTo>
                <a:lnTo>
                  <a:pt x="1774436" y="196514"/>
                </a:lnTo>
                <a:lnTo>
                  <a:pt x="1783645" y="186355"/>
                </a:lnTo>
                <a:lnTo>
                  <a:pt x="1793172" y="176196"/>
                </a:lnTo>
                <a:lnTo>
                  <a:pt x="1802381" y="166355"/>
                </a:lnTo>
                <a:lnTo>
                  <a:pt x="1812226" y="156196"/>
                </a:lnTo>
                <a:lnTo>
                  <a:pt x="1822070" y="146671"/>
                </a:lnTo>
                <a:lnTo>
                  <a:pt x="1832232" y="137147"/>
                </a:lnTo>
                <a:lnTo>
                  <a:pt x="1842711" y="127941"/>
                </a:lnTo>
                <a:lnTo>
                  <a:pt x="1853191" y="118734"/>
                </a:lnTo>
                <a:lnTo>
                  <a:pt x="1863670" y="109845"/>
                </a:lnTo>
                <a:close/>
                <a:moveTo>
                  <a:pt x="2177737" y="72701"/>
                </a:moveTo>
                <a:lnTo>
                  <a:pt x="2177737" y="362869"/>
                </a:lnTo>
                <a:lnTo>
                  <a:pt x="2202506" y="363821"/>
                </a:lnTo>
                <a:lnTo>
                  <a:pt x="2227276" y="364774"/>
                </a:lnTo>
                <a:lnTo>
                  <a:pt x="2252363" y="366043"/>
                </a:lnTo>
                <a:lnTo>
                  <a:pt x="2277133" y="367313"/>
                </a:lnTo>
                <a:lnTo>
                  <a:pt x="2301902" y="369536"/>
                </a:lnTo>
                <a:lnTo>
                  <a:pt x="2326672" y="371758"/>
                </a:lnTo>
                <a:lnTo>
                  <a:pt x="2351442" y="373980"/>
                </a:lnTo>
                <a:lnTo>
                  <a:pt x="2376212" y="376520"/>
                </a:lnTo>
                <a:lnTo>
                  <a:pt x="2400981" y="379695"/>
                </a:lnTo>
                <a:lnTo>
                  <a:pt x="2425751" y="382869"/>
                </a:lnTo>
                <a:lnTo>
                  <a:pt x="2450203" y="386679"/>
                </a:lnTo>
                <a:lnTo>
                  <a:pt x="2474972" y="390489"/>
                </a:lnTo>
                <a:lnTo>
                  <a:pt x="2499425" y="394933"/>
                </a:lnTo>
                <a:lnTo>
                  <a:pt x="2523877" y="399060"/>
                </a:lnTo>
                <a:lnTo>
                  <a:pt x="2548329" y="404140"/>
                </a:lnTo>
                <a:lnTo>
                  <a:pt x="2572781" y="408902"/>
                </a:lnTo>
                <a:lnTo>
                  <a:pt x="2558491" y="384139"/>
                </a:lnTo>
                <a:lnTo>
                  <a:pt x="2543565" y="360012"/>
                </a:lnTo>
                <a:lnTo>
                  <a:pt x="2528322" y="336201"/>
                </a:lnTo>
                <a:lnTo>
                  <a:pt x="2512127" y="312708"/>
                </a:lnTo>
                <a:lnTo>
                  <a:pt x="2503553" y="300645"/>
                </a:lnTo>
                <a:lnTo>
                  <a:pt x="2494661" y="288898"/>
                </a:lnTo>
                <a:lnTo>
                  <a:pt x="2485770" y="277152"/>
                </a:lnTo>
                <a:lnTo>
                  <a:pt x="2476560" y="265405"/>
                </a:lnTo>
                <a:lnTo>
                  <a:pt x="2466716" y="253976"/>
                </a:lnTo>
                <a:lnTo>
                  <a:pt x="2457189" y="242865"/>
                </a:lnTo>
                <a:lnTo>
                  <a:pt x="2447662" y="231753"/>
                </a:lnTo>
                <a:lnTo>
                  <a:pt x="2437818" y="220959"/>
                </a:lnTo>
                <a:lnTo>
                  <a:pt x="2427656" y="210483"/>
                </a:lnTo>
                <a:lnTo>
                  <a:pt x="2416859" y="200006"/>
                </a:lnTo>
                <a:lnTo>
                  <a:pt x="2406380" y="189847"/>
                </a:lnTo>
                <a:lnTo>
                  <a:pt x="2395900" y="180006"/>
                </a:lnTo>
                <a:lnTo>
                  <a:pt x="2385103" y="170482"/>
                </a:lnTo>
                <a:lnTo>
                  <a:pt x="2373671" y="161275"/>
                </a:lnTo>
                <a:lnTo>
                  <a:pt x="2362239" y="152386"/>
                </a:lnTo>
                <a:lnTo>
                  <a:pt x="2350807" y="143814"/>
                </a:lnTo>
                <a:lnTo>
                  <a:pt x="2340645" y="136830"/>
                </a:lnTo>
                <a:lnTo>
                  <a:pt x="2330800" y="130163"/>
                </a:lnTo>
                <a:lnTo>
                  <a:pt x="2320638" y="123814"/>
                </a:lnTo>
                <a:lnTo>
                  <a:pt x="2310477" y="117782"/>
                </a:lnTo>
                <a:lnTo>
                  <a:pt x="2299997" y="112067"/>
                </a:lnTo>
                <a:lnTo>
                  <a:pt x="2289200" y="106670"/>
                </a:lnTo>
                <a:lnTo>
                  <a:pt x="2278403" y="101591"/>
                </a:lnTo>
                <a:lnTo>
                  <a:pt x="2267924" y="96829"/>
                </a:lnTo>
                <a:lnTo>
                  <a:pt x="2256809" y="92384"/>
                </a:lnTo>
                <a:lnTo>
                  <a:pt x="2245694" y="88257"/>
                </a:lnTo>
                <a:lnTo>
                  <a:pt x="2234580" y="84765"/>
                </a:lnTo>
                <a:lnTo>
                  <a:pt x="2223465" y="81590"/>
                </a:lnTo>
                <a:lnTo>
                  <a:pt x="2212033" y="78733"/>
                </a:lnTo>
                <a:lnTo>
                  <a:pt x="2200601" y="76193"/>
                </a:lnTo>
                <a:lnTo>
                  <a:pt x="2189487" y="74288"/>
                </a:lnTo>
                <a:lnTo>
                  <a:pt x="2177737" y="72701"/>
                </a:lnTo>
                <a:close/>
                <a:moveTo>
                  <a:pt x="2107239" y="72701"/>
                </a:moveTo>
                <a:lnTo>
                  <a:pt x="2095806" y="74288"/>
                </a:lnTo>
                <a:lnTo>
                  <a:pt x="2084057" y="76193"/>
                </a:lnTo>
                <a:lnTo>
                  <a:pt x="2072942" y="78733"/>
                </a:lnTo>
                <a:lnTo>
                  <a:pt x="2061192" y="81590"/>
                </a:lnTo>
                <a:lnTo>
                  <a:pt x="2050078" y="84765"/>
                </a:lnTo>
                <a:lnTo>
                  <a:pt x="2039281" y="88257"/>
                </a:lnTo>
                <a:lnTo>
                  <a:pt x="2028166" y="92384"/>
                </a:lnTo>
                <a:lnTo>
                  <a:pt x="2017052" y="96829"/>
                </a:lnTo>
                <a:lnTo>
                  <a:pt x="2006255" y="101591"/>
                </a:lnTo>
                <a:lnTo>
                  <a:pt x="1995775" y="106670"/>
                </a:lnTo>
                <a:lnTo>
                  <a:pt x="1984661" y="112067"/>
                </a:lnTo>
                <a:lnTo>
                  <a:pt x="1974499" y="117782"/>
                </a:lnTo>
                <a:lnTo>
                  <a:pt x="1964019" y="123814"/>
                </a:lnTo>
                <a:lnTo>
                  <a:pt x="1954175" y="130163"/>
                </a:lnTo>
                <a:lnTo>
                  <a:pt x="1944013" y="136830"/>
                </a:lnTo>
                <a:lnTo>
                  <a:pt x="1933851" y="143814"/>
                </a:lnTo>
                <a:lnTo>
                  <a:pt x="1922419" y="152386"/>
                </a:lnTo>
                <a:lnTo>
                  <a:pt x="1911304" y="161275"/>
                </a:lnTo>
                <a:lnTo>
                  <a:pt x="1899872" y="170482"/>
                </a:lnTo>
                <a:lnTo>
                  <a:pt x="1889075" y="180006"/>
                </a:lnTo>
                <a:lnTo>
                  <a:pt x="1878278" y="189847"/>
                </a:lnTo>
                <a:lnTo>
                  <a:pt x="1867799" y="200006"/>
                </a:lnTo>
                <a:lnTo>
                  <a:pt x="1857319" y="210483"/>
                </a:lnTo>
                <a:lnTo>
                  <a:pt x="1847157" y="220959"/>
                </a:lnTo>
                <a:lnTo>
                  <a:pt x="1837313" y="231753"/>
                </a:lnTo>
                <a:lnTo>
                  <a:pt x="1827469" y="242865"/>
                </a:lnTo>
                <a:lnTo>
                  <a:pt x="1817942" y="253976"/>
                </a:lnTo>
                <a:lnTo>
                  <a:pt x="1808733" y="265405"/>
                </a:lnTo>
                <a:lnTo>
                  <a:pt x="1799206" y="277152"/>
                </a:lnTo>
                <a:lnTo>
                  <a:pt x="1789997" y="288898"/>
                </a:lnTo>
                <a:lnTo>
                  <a:pt x="1781105" y="300645"/>
                </a:lnTo>
                <a:lnTo>
                  <a:pt x="1772531" y="312708"/>
                </a:lnTo>
                <a:lnTo>
                  <a:pt x="1758241" y="333979"/>
                </a:lnTo>
                <a:lnTo>
                  <a:pt x="1743950" y="356202"/>
                </a:lnTo>
                <a:lnTo>
                  <a:pt x="1729978" y="378425"/>
                </a:lnTo>
                <a:lnTo>
                  <a:pt x="1716958" y="400648"/>
                </a:lnTo>
                <a:lnTo>
                  <a:pt x="1741092" y="396521"/>
                </a:lnTo>
                <a:lnTo>
                  <a:pt x="1764909" y="392076"/>
                </a:lnTo>
                <a:lnTo>
                  <a:pt x="1789361" y="388266"/>
                </a:lnTo>
                <a:lnTo>
                  <a:pt x="1813496" y="384457"/>
                </a:lnTo>
                <a:lnTo>
                  <a:pt x="1837948" y="380965"/>
                </a:lnTo>
                <a:lnTo>
                  <a:pt x="1862400" y="378107"/>
                </a:lnTo>
                <a:lnTo>
                  <a:pt x="1886852" y="374933"/>
                </a:lnTo>
                <a:lnTo>
                  <a:pt x="1911304" y="372393"/>
                </a:lnTo>
                <a:lnTo>
                  <a:pt x="1935756" y="370488"/>
                </a:lnTo>
                <a:lnTo>
                  <a:pt x="1959891" y="368266"/>
                </a:lnTo>
                <a:lnTo>
                  <a:pt x="1984661" y="366361"/>
                </a:lnTo>
                <a:lnTo>
                  <a:pt x="2009113" y="365091"/>
                </a:lnTo>
                <a:lnTo>
                  <a:pt x="2033565" y="364139"/>
                </a:lnTo>
                <a:lnTo>
                  <a:pt x="2058017" y="363186"/>
                </a:lnTo>
                <a:lnTo>
                  <a:pt x="2082787" y="362551"/>
                </a:lnTo>
                <a:lnTo>
                  <a:pt x="2107239" y="362234"/>
                </a:lnTo>
                <a:lnTo>
                  <a:pt x="2107239" y="72701"/>
                </a:lnTo>
                <a:close/>
                <a:moveTo>
                  <a:pt x="2121529" y="0"/>
                </a:moveTo>
                <a:lnTo>
                  <a:pt x="2142170" y="0"/>
                </a:lnTo>
                <a:lnTo>
                  <a:pt x="2142488" y="0"/>
                </a:lnTo>
                <a:lnTo>
                  <a:pt x="2163447" y="0"/>
                </a:lnTo>
                <a:lnTo>
                  <a:pt x="2184406" y="317"/>
                </a:lnTo>
                <a:lnTo>
                  <a:pt x="2205047" y="952"/>
                </a:lnTo>
                <a:lnTo>
                  <a:pt x="2226323" y="1905"/>
                </a:lnTo>
                <a:lnTo>
                  <a:pt x="2246965" y="2857"/>
                </a:lnTo>
                <a:lnTo>
                  <a:pt x="2268241" y="4762"/>
                </a:lnTo>
                <a:lnTo>
                  <a:pt x="2288882" y="6349"/>
                </a:lnTo>
                <a:lnTo>
                  <a:pt x="2309842" y="8254"/>
                </a:lnTo>
                <a:lnTo>
                  <a:pt x="2330800" y="10159"/>
                </a:lnTo>
                <a:lnTo>
                  <a:pt x="2351759" y="12381"/>
                </a:lnTo>
                <a:lnTo>
                  <a:pt x="2372401" y="15556"/>
                </a:lnTo>
                <a:lnTo>
                  <a:pt x="2393360" y="18096"/>
                </a:lnTo>
                <a:lnTo>
                  <a:pt x="2413684" y="21588"/>
                </a:lnTo>
                <a:lnTo>
                  <a:pt x="2434642" y="25080"/>
                </a:lnTo>
                <a:lnTo>
                  <a:pt x="2455284" y="28572"/>
                </a:lnTo>
                <a:lnTo>
                  <a:pt x="2475608" y="32699"/>
                </a:lnTo>
                <a:lnTo>
                  <a:pt x="2496249" y="36509"/>
                </a:lnTo>
                <a:lnTo>
                  <a:pt x="2516890" y="41271"/>
                </a:lnTo>
                <a:lnTo>
                  <a:pt x="2537532" y="45716"/>
                </a:lnTo>
                <a:lnTo>
                  <a:pt x="2557538" y="50795"/>
                </a:lnTo>
                <a:lnTo>
                  <a:pt x="2578180" y="56192"/>
                </a:lnTo>
                <a:lnTo>
                  <a:pt x="2598186" y="61272"/>
                </a:lnTo>
                <a:lnTo>
                  <a:pt x="2618192" y="67304"/>
                </a:lnTo>
                <a:lnTo>
                  <a:pt x="2638516" y="73336"/>
                </a:lnTo>
                <a:lnTo>
                  <a:pt x="2658522" y="79368"/>
                </a:lnTo>
                <a:lnTo>
                  <a:pt x="2678528" y="85717"/>
                </a:lnTo>
                <a:lnTo>
                  <a:pt x="2698534" y="92384"/>
                </a:lnTo>
                <a:lnTo>
                  <a:pt x="2718223" y="99368"/>
                </a:lnTo>
                <a:lnTo>
                  <a:pt x="2737912" y="106670"/>
                </a:lnTo>
                <a:lnTo>
                  <a:pt x="2757600" y="113972"/>
                </a:lnTo>
                <a:lnTo>
                  <a:pt x="2776972" y="121591"/>
                </a:lnTo>
                <a:lnTo>
                  <a:pt x="2796343" y="129528"/>
                </a:lnTo>
                <a:lnTo>
                  <a:pt x="2816032" y="137782"/>
                </a:lnTo>
                <a:lnTo>
                  <a:pt x="2835085" y="146037"/>
                </a:lnTo>
                <a:lnTo>
                  <a:pt x="2854139" y="154608"/>
                </a:lnTo>
                <a:lnTo>
                  <a:pt x="2872875" y="163497"/>
                </a:lnTo>
                <a:lnTo>
                  <a:pt x="2892246" y="172704"/>
                </a:lnTo>
                <a:lnTo>
                  <a:pt x="2910982" y="181911"/>
                </a:lnTo>
                <a:lnTo>
                  <a:pt x="2929400" y="191752"/>
                </a:lnTo>
                <a:lnTo>
                  <a:pt x="2947819" y="201594"/>
                </a:lnTo>
                <a:lnTo>
                  <a:pt x="2966237" y="211435"/>
                </a:lnTo>
                <a:lnTo>
                  <a:pt x="2984973" y="221594"/>
                </a:lnTo>
                <a:lnTo>
                  <a:pt x="3003074" y="232071"/>
                </a:lnTo>
                <a:lnTo>
                  <a:pt x="3020858" y="242865"/>
                </a:lnTo>
                <a:lnTo>
                  <a:pt x="3038958" y="253976"/>
                </a:lnTo>
                <a:lnTo>
                  <a:pt x="3056742" y="264770"/>
                </a:lnTo>
                <a:lnTo>
                  <a:pt x="3074208" y="276517"/>
                </a:lnTo>
                <a:lnTo>
                  <a:pt x="3091673" y="287946"/>
                </a:lnTo>
                <a:lnTo>
                  <a:pt x="3109139" y="299375"/>
                </a:lnTo>
                <a:lnTo>
                  <a:pt x="3126287" y="311756"/>
                </a:lnTo>
                <a:lnTo>
                  <a:pt x="3143436" y="323820"/>
                </a:lnTo>
                <a:lnTo>
                  <a:pt x="3160266" y="336201"/>
                </a:lnTo>
                <a:lnTo>
                  <a:pt x="3177097" y="348900"/>
                </a:lnTo>
                <a:lnTo>
                  <a:pt x="3193610" y="361599"/>
                </a:lnTo>
                <a:lnTo>
                  <a:pt x="3210123" y="374615"/>
                </a:lnTo>
                <a:lnTo>
                  <a:pt x="3226319" y="387949"/>
                </a:lnTo>
                <a:lnTo>
                  <a:pt x="3242514" y="400965"/>
                </a:lnTo>
                <a:lnTo>
                  <a:pt x="3258710" y="414934"/>
                </a:lnTo>
                <a:lnTo>
                  <a:pt x="3274270" y="428903"/>
                </a:lnTo>
                <a:lnTo>
                  <a:pt x="3290148" y="442554"/>
                </a:lnTo>
                <a:lnTo>
                  <a:pt x="3305708" y="456840"/>
                </a:lnTo>
                <a:lnTo>
                  <a:pt x="3320634" y="470809"/>
                </a:lnTo>
                <a:lnTo>
                  <a:pt x="3335877" y="485730"/>
                </a:lnTo>
                <a:lnTo>
                  <a:pt x="3350802" y="500333"/>
                </a:lnTo>
                <a:lnTo>
                  <a:pt x="3365727" y="515255"/>
                </a:lnTo>
                <a:lnTo>
                  <a:pt x="3380018" y="530176"/>
                </a:lnTo>
                <a:lnTo>
                  <a:pt x="3394308" y="545414"/>
                </a:lnTo>
                <a:lnTo>
                  <a:pt x="3408598" y="560970"/>
                </a:lnTo>
                <a:lnTo>
                  <a:pt x="3422570" y="576526"/>
                </a:lnTo>
                <a:lnTo>
                  <a:pt x="3436226" y="592400"/>
                </a:lnTo>
                <a:lnTo>
                  <a:pt x="3450198" y="608591"/>
                </a:lnTo>
                <a:lnTo>
                  <a:pt x="3463218" y="624464"/>
                </a:lnTo>
                <a:lnTo>
                  <a:pt x="3476556" y="640973"/>
                </a:lnTo>
                <a:lnTo>
                  <a:pt x="3489576" y="657164"/>
                </a:lnTo>
                <a:lnTo>
                  <a:pt x="3502278" y="673672"/>
                </a:lnTo>
                <a:lnTo>
                  <a:pt x="3514980" y="690498"/>
                </a:lnTo>
                <a:lnTo>
                  <a:pt x="3527365" y="707324"/>
                </a:lnTo>
                <a:lnTo>
                  <a:pt x="3539432" y="724468"/>
                </a:lnTo>
                <a:lnTo>
                  <a:pt x="3551500" y="741611"/>
                </a:lnTo>
                <a:lnTo>
                  <a:pt x="3563250" y="758755"/>
                </a:lnTo>
                <a:lnTo>
                  <a:pt x="3574682" y="776215"/>
                </a:lnTo>
                <a:lnTo>
                  <a:pt x="3586431" y="794311"/>
                </a:lnTo>
                <a:lnTo>
                  <a:pt x="3597228" y="812090"/>
                </a:lnTo>
                <a:lnTo>
                  <a:pt x="3608026" y="829868"/>
                </a:lnTo>
                <a:lnTo>
                  <a:pt x="3619140" y="847964"/>
                </a:lnTo>
                <a:lnTo>
                  <a:pt x="3629302" y="866060"/>
                </a:lnTo>
                <a:lnTo>
                  <a:pt x="3639781" y="884155"/>
                </a:lnTo>
                <a:lnTo>
                  <a:pt x="3649626" y="902569"/>
                </a:lnTo>
                <a:lnTo>
                  <a:pt x="3659470" y="921299"/>
                </a:lnTo>
                <a:lnTo>
                  <a:pt x="3668997" y="940030"/>
                </a:lnTo>
                <a:lnTo>
                  <a:pt x="3678524" y="958761"/>
                </a:lnTo>
                <a:lnTo>
                  <a:pt x="3687415" y="977492"/>
                </a:lnTo>
                <a:lnTo>
                  <a:pt x="3696307" y="996540"/>
                </a:lnTo>
                <a:lnTo>
                  <a:pt x="3705199" y="1015906"/>
                </a:lnTo>
                <a:lnTo>
                  <a:pt x="3713455" y="1034954"/>
                </a:lnTo>
                <a:lnTo>
                  <a:pt x="3721712" y="1054320"/>
                </a:lnTo>
                <a:lnTo>
                  <a:pt x="3729651" y="1074003"/>
                </a:lnTo>
                <a:lnTo>
                  <a:pt x="3737272" y="1093368"/>
                </a:lnTo>
                <a:lnTo>
                  <a:pt x="3744576" y="1112734"/>
                </a:lnTo>
                <a:lnTo>
                  <a:pt x="3751562" y="1132417"/>
                </a:lnTo>
                <a:lnTo>
                  <a:pt x="3758549" y="1152418"/>
                </a:lnTo>
                <a:lnTo>
                  <a:pt x="3765535" y="1172101"/>
                </a:lnTo>
                <a:lnTo>
                  <a:pt x="3771886" y="1192102"/>
                </a:lnTo>
                <a:lnTo>
                  <a:pt x="3777920" y="1212102"/>
                </a:lnTo>
                <a:lnTo>
                  <a:pt x="3783954" y="1232103"/>
                </a:lnTo>
                <a:lnTo>
                  <a:pt x="3789670" y="1252739"/>
                </a:lnTo>
                <a:lnTo>
                  <a:pt x="3795068" y="1272739"/>
                </a:lnTo>
                <a:lnTo>
                  <a:pt x="3800149" y="1293057"/>
                </a:lnTo>
                <a:lnTo>
                  <a:pt x="3805230" y="1313375"/>
                </a:lnTo>
                <a:lnTo>
                  <a:pt x="3809993" y="1333694"/>
                </a:lnTo>
                <a:lnTo>
                  <a:pt x="3814439" y="1354329"/>
                </a:lnTo>
                <a:lnTo>
                  <a:pt x="3818568" y="1374965"/>
                </a:lnTo>
                <a:lnTo>
                  <a:pt x="3822696" y="1395283"/>
                </a:lnTo>
                <a:lnTo>
                  <a:pt x="3826189" y="1416236"/>
                </a:lnTo>
                <a:lnTo>
                  <a:pt x="3829682" y="1436554"/>
                </a:lnTo>
                <a:lnTo>
                  <a:pt x="3832858" y="1457507"/>
                </a:lnTo>
                <a:lnTo>
                  <a:pt x="3835716" y="1478143"/>
                </a:lnTo>
                <a:lnTo>
                  <a:pt x="3838256" y="1499096"/>
                </a:lnTo>
                <a:lnTo>
                  <a:pt x="3841114" y="1519731"/>
                </a:lnTo>
                <a:lnTo>
                  <a:pt x="3843020" y="1540684"/>
                </a:lnTo>
                <a:lnTo>
                  <a:pt x="3844925" y="1561637"/>
                </a:lnTo>
                <a:lnTo>
                  <a:pt x="3846513" y="1582273"/>
                </a:lnTo>
                <a:lnTo>
                  <a:pt x="3848100" y="1603226"/>
                </a:lnTo>
                <a:lnTo>
                  <a:pt x="3849371" y="1624179"/>
                </a:lnTo>
                <a:lnTo>
                  <a:pt x="3850324" y="1645132"/>
                </a:lnTo>
                <a:lnTo>
                  <a:pt x="3850641" y="1666085"/>
                </a:lnTo>
                <a:lnTo>
                  <a:pt x="3851276" y="1687038"/>
                </a:lnTo>
                <a:lnTo>
                  <a:pt x="3851276" y="1707991"/>
                </a:lnTo>
                <a:lnTo>
                  <a:pt x="3851276" y="1728944"/>
                </a:lnTo>
                <a:lnTo>
                  <a:pt x="3850641" y="1749897"/>
                </a:lnTo>
                <a:lnTo>
                  <a:pt x="3850324" y="1770850"/>
                </a:lnTo>
                <a:lnTo>
                  <a:pt x="3849371" y="1791804"/>
                </a:lnTo>
                <a:lnTo>
                  <a:pt x="3848100" y="1812757"/>
                </a:lnTo>
                <a:lnTo>
                  <a:pt x="3846513" y="1833710"/>
                </a:lnTo>
                <a:lnTo>
                  <a:pt x="3844925" y="1854663"/>
                </a:lnTo>
                <a:lnTo>
                  <a:pt x="3843020" y="1875616"/>
                </a:lnTo>
                <a:lnTo>
                  <a:pt x="3841114" y="1896251"/>
                </a:lnTo>
                <a:lnTo>
                  <a:pt x="3838256" y="1917204"/>
                </a:lnTo>
                <a:lnTo>
                  <a:pt x="3835716" y="1937840"/>
                </a:lnTo>
                <a:lnTo>
                  <a:pt x="3832858" y="1958793"/>
                </a:lnTo>
                <a:lnTo>
                  <a:pt x="3829682" y="1979429"/>
                </a:lnTo>
                <a:lnTo>
                  <a:pt x="3826189" y="2000382"/>
                </a:lnTo>
                <a:lnTo>
                  <a:pt x="3822696" y="2020700"/>
                </a:lnTo>
                <a:lnTo>
                  <a:pt x="3818568" y="2041653"/>
                </a:lnTo>
                <a:lnTo>
                  <a:pt x="3814439" y="2061971"/>
                </a:lnTo>
                <a:lnTo>
                  <a:pt x="3809993" y="2082289"/>
                </a:lnTo>
                <a:lnTo>
                  <a:pt x="3805230" y="2102925"/>
                </a:lnTo>
                <a:lnTo>
                  <a:pt x="3800149" y="2123243"/>
                </a:lnTo>
                <a:lnTo>
                  <a:pt x="3795068" y="2143561"/>
                </a:lnTo>
                <a:lnTo>
                  <a:pt x="3789670" y="2163879"/>
                </a:lnTo>
                <a:lnTo>
                  <a:pt x="3783954" y="2183880"/>
                </a:lnTo>
                <a:lnTo>
                  <a:pt x="3777920" y="2204198"/>
                </a:lnTo>
                <a:lnTo>
                  <a:pt x="3771886" y="2224198"/>
                </a:lnTo>
                <a:lnTo>
                  <a:pt x="3765535" y="2243882"/>
                </a:lnTo>
                <a:lnTo>
                  <a:pt x="3758549" y="2263882"/>
                </a:lnTo>
                <a:lnTo>
                  <a:pt x="3751562" y="2283565"/>
                </a:lnTo>
                <a:lnTo>
                  <a:pt x="3744576" y="2303249"/>
                </a:lnTo>
                <a:lnTo>
                  <a:pt x="3737272" y="2323249"/>
                </a:lnTo>
                <a:lnTo>
                  <a:pt x="3729651" y="2342615"/>
                </a:lnTo>
                <a:lnTo>
                  <a:pt x="3721712" y="2361663"/>
                </a:lnTo>
                <a:lnTo>
                  <a:pt x="3713455" y="2381346"/>
                </a:lnTo>
                <a:lnTo>
                  <a:pt x="3705199" y="2400394"/>
                </a:lnTo>
                <a:lnTo>
                  <a:pt x="3696307" y="2419443"/>
                </a:lnTo>
                <a:lnTo>
                  <a:pt x="3687415" y="2438491"/>
                </a:lnTo>
                <a:lnTo>
                  <a:pt x="3678524" y="2457539"/>
                </a:lnTo>
                <a:lnTo>
                  <a:pt x="3668997" y="2476270"/>
                </a:lnTo>
                <a:lnTo>
                  <a:pt x="3659470" y="2495001"/>
                </a:lnTo>
                <a:lnTo>
                  <a:pt x="3649626" y="2513414"/>
                </a:lnTo>
                <a:lnTo>
                  <a:pt x="3639781" y="2531827"/>
                </a:lnTo>
                <a:lnTo>
                  <a:pt x="3629302" y="2549923"/>
                </a:lnTo>
                <a:lnTo>
                  <a:pt x="3619140" y="2568336"/>
                </a:lnTo>
                <a:lnTo>
                  <a:pt x="3608026" y="2586432"/>
                </a:lnTo>
                <a:lnTo>
                  <a:pt x="3597228" y="2604211"/>
                </a:lnTo>
                <a:lnTo>
                  <a:pt x="3586431" y="2621989"/>
                </a:lnTo>
                <a:lnTo>
                  <a:pt x="3574682" y="2639767"/>
                </a:lnTo>
                <a:lnTo>
                  <a:pt x="3563250" y="2657228"/>
                </a:lnTo>
                <a:lnTo>
                  <a:pt x="3551500" y="2674372"/>
                </a:lnTo>
                <a:lnTo>
                  <a:pt x="3539432" y="2691832"/>
                </a:lnTo>
                <a:lnTo>
                  <a:pt x="3527365" y="2708658"/>
                </a:lnTo>
                <a:lnTo>
                  <a:pt x="3514980" y="2725802"/>
                </a:lnTo>
                <a:lnTo>
                  <a:pt x="3502278" y="2742310"/>
                </a:lnTo>
                <a:lnTo>
                  <a:pt x="3489576" y="2759136"/>
                </a:lnTo>
                <a:lnTo>
                  <a:pt x="3476556" y="2775645"/>
                </a:lnTo>
                <a:lnTo>
                  <a:pt x="3463218" y="2791836"/>
                </a:lnTo>
                <a:lnTo>
                  <a:pt x="3450198" y="2808027"/>
                </a:lnTo>
                <a:lnTo>
                  <a:pt x="3436226" y="2823900"/>
                </a:lnTo>
                <a:lnTo>
                  <a:pt x="3422570" y="2839774"/>
                </a:lnTo>
                <a:lnTo>
                  <a:pt x="3408598" y="2855330"/>
                </a:lnTo>
                <a:lnTo>
                  <a:pt x="3394308" y="2870568"/>
                </a:lnTo>
                <a:lnTo>
                  <a:pt x="3380018" y="2886124"/>
                </a:lnTo>
                <a:lnTo>
                  <a:pt x="3365727" y="2901045"/>
                </a:lnTo>
                <a:lnTo>
                  <a:pt x="3350802" y="2916284"/>
                </a:lnTo>
                <a:lnTo>
                  <a:pt x="3335877" y="2930570"/>
                </a:lnTo>
                <a:lnTo>
                  <a:pt x="3320634" y="2945491"/>
                </a:lnTo>
                <a:lnTo>
                  <a:pt x="3305708" y="2959777"/>
                </a:lnTo>
                <a:lnTo>
                  <a:pt x="3290148" y="2973746"/>
                </a:lnTo>
                <a:lnTo>
                  <a:pt x="3274270" y="2987715"/>
                </a:lnTo>
                <a:lnTo>
                  <a:pt x="3258710" y="3001684"/>
                </a:lnTo>
                <a:lnTo>
                  <a:pt x="3242514" y="3015017"/>
                </a:lnTo>
                <a:lnTo>
                  <a:pt x="3226319" y="3028669"/>
                </a:lnTo>
                <a:lnTo>
                  <a:pt x="3210123" y="3041685"/>
                </a:lnTo>
                <a:lnTo>
                  <a:pt x="3193610" y="3054701"/>
                </a:lnTo>
                <a:lnTo>
                  <a:pt x="3177097" y="3067400"/>
                </a:lnTo>
                <a:lnTo>
                  <a:pt x="3160266" y="3080099"/>
                </a:lnTo>
                <a:lnTo>
                  <a:pt x="3143436" y="3092480"/>
                </a:lnTo>
                <a:lnTo>
                  <a:pt x="3126287" y="3104862"/>
                </a:lnTo>
                <a:lnTo>
                  <a:pt x="3109139" y="3116608"/>
                </a:lnTo>
                <a:lnTo>
                  <a:pt x="3091673" y="3128672"/>
                </a:lnTo>
                <a:lnTo>
                  <a:pt x="3074208" y="3140101"/>
                </a:lnTo>
                <a:lnTo>
                  <a:pt x="3056742" y="3151212"/>
                </a:lnTo>
                <a:lnTo>
                  <a:pt x="3038958" y="3162641"/>
                </a:lnTo>
                <a:lnTo>
                  <a:pt x="3020858" y="3173435"/>
                </a:lnTo>
                <a:lnTo>
                  <a:pt x="3003074" y="3183912"/>
                </a:lnTo>
                <a:lnTo>
                  <a:pt x="2984973" y="3194388"/>
                </a:lnTo>
                <a:lnTo>
                  <a:pt x="2966237" y="3204865"/>
                </a:lnTo>
                <a:lnTo>
                  <a:pt x="2947819" y="3214706"/>
                </a:lnTo>
                <a:lnTo>
                  <a:pt x="2929400" y="3224548"/>
                </a:lnTo>
                <a:lnTo>
                  <a:pt x="2910982" y="3234072"/>
                </a:lnTo>
                <a:lnTo>
                  <a:pt x="2892246" y="3243279"/>
                </a:lnTo>
                <a:lnTo>
                  <a:pt x="2872875" y="3252485"/>
                </a:lnTo>
                <a:lnTo>
                  <a:pt x="2854139" y="3261374"/>
                </a:lnTo>
                <a:lnTo>
                  <a:pt x="2835085" y="3269946"/>
                </a:lnTo>
                <a:lnTo>
                  <a:pt x="2816032" y="3278200"/>
                </a:lnTo>
                <a:lnTo>
                  <a:pt x="2796343" y="3286455"/>
                </a:lnTo>
                <a:lnTo>
                  <a:pt x="2776972" y="3294391"/>
                </a:lnTo>
                <a:lnTo>
                  <a:pt x="2757600" y="3302011"/>
                </a:lnTo>
                <a:lnTo>
                  <a:pt x="2737912" y="3309630"/>
                </a:lnTo>
                <a:lnTo>
                  <a:pt x="2718223" y="3316932"/>
                </a:lnTo>
                <a:lnTo>
                  <a:pt x="2698534" y="3323916"/>
                </a:lnTo>
                <a:lnTo>
                  <a:pt x="2678528" y="3330266"/>
                </a:lnTo>
                <a:lnTo>
                  <a:pt x="2658522" y="3336932"/>
                </a:lnTo>
                <a:lnTo>
                  <a:pt x="2638833" y="3342964"/>
                </a:lnTo>
                <a:lnTo>
                  <a:pt x="2618510" y="3348996"/>
                </a:lnTo>
                <a:lnTo>
                  <a:pt x="2598186" y="3354711"/>
                </a:lnTo>
                <a:lnTo>
                  <a:pt x="2578180" y="3360108"/>
                </a:lnTo>
                <a:lnTo>
                  <a:pt x="2557538" y="3365505"/>
                </a:lnTo>
                <a:lnTo>
                  <a:pt x="2537532" y="3370267"/>
                </a:lnTo>
                <a:lnTo>
                  <a:pt x="2516890" y="3375029"/>
                </a:lnTo>
                <a:lnTo>
                  <a:pt x="2496566" y="3379473"/>
                </a:lnTo>
                <a:lnTo>
                  <a:pt x="2475608" y="3383918"/>
                </a:lnTo>
                <a:lnTo>
                  <a:pt x="2455284" y="3387728"/>
                </a:lnTo>
                <a:lnTo>
                  <a:pt x="2434642" y="3391537"/>
                </a:lnTo>
                <a:lnTo>
                  <a:pt x="2413684" y="3394712"/>
                </a:lnTo>
                <a:lnTo>
                  <a:pt x="2393360" y="3397887"/>
                </a:lnTo>
                <a:lnTo>
                  <a:pt x="2372401" y="3401061"/>
                </a:lnTo>
                <a:lnTo>
                  <a:pt x="2351759" y="3403601"/>
                </a:lnTo>
                <a:lnTo>
                  <a:pt x="2330800" y="3405824"/>
                </a:lnTo>
                <a:lnTo>
                  <a:pt x="2309842" y="3408363"/>
                </a:lnTo>
                <a:lnTo>
                  <a:pt x="2288882" y="3409951"/>
                </a:lnTo>
                <a:lnTo>
                  <a:pt x="2268241" y="3411538"/>
                </a:lnTo>
                <a:lnTo>
                  <a:pt x="2246965" y="3413125"/>
                </a:lnTo>
                <a:lnTo>
                  <a:pt x="2226323" y="3414078"/>
                </a:lnTo>
                <a:lnTo>
                  <a:pt x="2205047" y="3415030"/>
                </a:lnTo>
                <a:lnTo>
                  <a:pt x="2184406" y="3415665"/>
                </a:lnTo>
                <a:lnTo>
                  <a:pt x="2163447" y="3416300"/>
                </a:lnTo>
                <a:lnTo>
                  <a:pt x="2142488" y="3416300"/>
                </a:lnTo>
                <a:lnTo>
                  <a:pt x="2142170" y="3416300"/>
                </a:lnTo>
                <a:lnTo>
                  <a:pt x="2121529" y="3416300"/>
                </a:lnTo>
                <a:lnTo>
                  <a:pt x="2100252" y="3415665"/>
                </a:lnTo>
                <a:lnTo>
                  <a:pt x="2079611" y="3415030"/>
                </a:lnTo>
                <a:lnTo>
                  <a:pt x="2058334" y="3414078"/>
                </a:lnTo>
                <a:lnTo>
                  <a:pt x="2037693" y="3413125"/>
                </a:lnTo>
                <a:lnTo>
                  <a:pt x="2016417" y="3411538"/>
                </a:lnTo>
                <a:lnTo>
                  <a:pt x="1995775" y="3409951"/>
                </a:lnTo>
                <a:lnTo>
                  <a:pt x="1974816" y="3408363"/>
                </a:lnTo>
                <a:lnTo>
                  <a:pt x="1954175" y="3405824"/>
                </a:lnTo>
                <a:lnTo>
                  <a:pt x="1933216" y="3403601"/>
                </a:lnTo>
                <a:lnTo>
                  <a:pt x="1912257" y="3400744"/>
                </a:lnTo>
                <a:lnTo>
                  <a:pt x="1891616" y="3397887"/>
                </a:lnTo>
                <a:lnTo>
                  <a:pt x="1870974" y="3394712"/>
                </a:lnTo>
                <a:lnTo>
                  <a:pt x="1850333" y="3391220"/>
                </a:lnTo>
                <a:lnTo>
                  <a:pt x="1829374" y="3387410"/>
                </a:lnTo>
                <a:lnTo>
                  <a:pt x="1809050" y="3383601"/>
                </a:lnTo>
                <a:lnTo>
                  <a:pt x="1788409" y="3379473"/>
                </a:lnTo>
                <a:lnTo>
                  <a:pt x="1768085" y="3375029"/>
                </a:lnTo>
                <a:lnTo>
                  <a:pt x="1747444" y="3370267"/>
                </a:lnTo>
                <a:lnTo>
                  <a:pt x="1727120" y="3365505"/>
                </a:lnTo>
                <a:lnTo>
                  <a:pt x="1706796" y="3360108"/>
                </a:lnTo>
                <a:lnTo>
                  <a:pt x="1686472" y="3354711"/>
                </a:lnTo>
                <a:lnTo>
                  <a:pt x="1666466" y="3348996"/>
                </a:lnTo>
                <a:lnTo>
                  <a:pt x="1646142" y="3342964"/>
                </a:lnTo>
                <a:lnTo>
                  <a:pt x="1626136" y="3336932"/>
                </a:lnTo>
                <a:lnTo>
                  <a:pt x="1606447" y="3330266"/>
                </a:lnTo>
                <a:lnTo>
                  <a:pt x="1586123" y="3323916"/>
                </a:lnTo>
                <a:lnTo>
                  <a:pt x="1566434" y="3316932"/>
                </a:lnTo>
                <a:lnTo>
                  <a:pt x="1547063" y="3309630"/>
                </a:lnTo>
                <a:lnTo>
                  <a:pt x="1527057" y="3302011"/>
                </a:lnTo>
                <a:lnTo>
                  <a:pt x="1507686" y="3294391"/>
                </a:lnTo>
                <a:lnTo>
                  <a:pt x="1488315" y="3286455"/>
                </a:lnTo>
                <a:lnTo>
                  <a:pt x="1458464" y="3274073"/>
                </a:lnTo>
                <a:lnTo>
                  <a:pt x="1429249" y="3260740"/>
                </a:lnTo>
                <a:lnTo>
                  <a:pt x="1400033" y="3247406"/>
                </a:lnTo>
                <a:lnTo>
                  <a:pt x="1371453" y="3232802"/>
                </a:lnTo>
                <a:lnTo>
                  <a:pt x="1399081" y="3227405"/>
                </a:lnTo>
                <a:lnTo>
                  <a:pt x="1426708" y="3221373"/>
                </a:lnTo>
                <a:lnTo>
                  <a:pt x="1454336" y="3214389"/>
                </a:lnTo>
                <a:lnTo>
                  <a:pt x="1481329" y="3206770"/>
                </a:lnTo>
                <a:lnTo>
                  <a:pt x="1515307" y="3221691"/>
                </a:lnTo>
                <a:lnTo>
                  <a:pt x="1518165" y="3222643"/>
                </a:lnTo>
                <a:lnTo>
                  <a:pt x="1521341" y="3223913"/>
                </a:lnTo>
                <a:lnTo>
                  <a:pt x="1506733" y="3214071"/>
                </a:lnTo>
                <a:lnTo>
                  <a:pt x="1492126" y="3203595"/>
                </a:lnTo>
                <a:lnTo>
                  <a:pt x="1513402" y="3196928"/>
                </a:lnTo>
                <a:lnTo>
                  <a:pt x="1533726" y="3189944"/>
                </a:lnTo>
                <a:lnTo>
                  <a:pt x="1554685" y="3182642"/>
                </a:lnTo>
                <a:lnTo>
                  <a:pt x="1574691" y="3174705"/>
                </a:lnTo>
                <a:lnTo>
                  <a:pt x="1588346" y="3183277"/>
                </a:lnTo>
                <a:lnTo>
                  <a:pt x="1601684" y="3191531"/>
                </a:lnTo>
                <a:lnTo>
                  <a:pt x="1617244" y="3200738"/>
                </a:lnTo>
                <a:lnTo>
                  <a:pt x="1632804" y="3209627"/>
                </a:lnTo>
                <a:lnTo>
                  <a:pt x="1648682" y="3218198"/>
                </a:lnTo>
                <a:lnTo>
                  <a:pt x="1664560" y="3226770"/>
                </a:lnTo>
                <a:lnTo>
                  <a:pt x="1680121" y="3235024"/>
                </a:lnTo>
                <a:lnTo>
                  <a:pt x="1696316" y="3242961"/>
                </a:lnTo>
                <a:lnTo>
                  <a:pt x="1712512" y="3250580"/>
                </a:lnTo>
                <a:lnTo>
                  <a:pt x="1729025" y="3257882"/>
                </a:lnTo>
                <a:lnTo>
                  <a:pt x="1745538" y="3264867"/>
                </a:lnTo>
                <a:lnTo>
                  <a:pt x="1762051" y="3271851"/>
                </a:lnTo>
                <a:lnTo>
                  <a:pt x="1778882" y="3278200"/>
                </a:lnTo>
                <a:lnTo>
                  <a:pt x="1795713" y="3284550"/>
                </a:lnTo>
                <a:lnTo>
                  <a:pt x="1812543" y="3290582"/>
                </a:lnTo>
                <a:lnTo>
                  <a:pt x="1829691" y="3295979"/>
                </a:lnTo>
                <a:lnTo>
                  <a:pt x="1846522" y="3301376"/>
                </a:lnTo>
                <a:lnTo>
                  <a:pt x="1863670" y="3306455"/>
                </a:lnTo>
                <a:lnTo>
                  <a:pt x="1853191" y="3297566"/>
                </a:lnTo>
                <a:lnTo>
                  <a:pt x="1842711" y="3288042"/>
                </a:lnTo>
                <a:lnTo>
                  <a:pt x="1832232" y="3278835"/>
                </a:lnTo>
                <a:lnTo>
                  <a:pt x="1822070" y="3269311"/>
                </a:lnTo>
                <a:lnTo>
                  <a:pt x="1812226" y="3259787"/>
                </a:lnTo>
                <a:lnTo>
                  <a:pt x="1802381" y="3249946"/>
                </a:lnTo>
                <a:lnTo>
                  <a:pt x="1793172" y="3240104"/>
                </a:lnTo>
                <a:lnTo>
                  <a:pt x="1783645" y="3229945"/>
                </a:lnTo>
                <a:lnTo>
                  <a:pt x="1774436" y="3219468"/>
                </a:lnTo>
                <a:lnTo>
                  <a:pt x="1765227" y="3208992"/>
                </a:lnTo>
                <a:lnTo>
                  <a:pt x="1756653" y="3198515"/>
                </a:lnTo>
                <a:lnTo>
                  <a:pt x="1747761" y="3188039"/>
                </a:lnTo>
                <a:lnTo>
                  <a:pt x="1731248" y="3166133"/>
                </a:lnTo>
                <a:lnTo>
                  <a:pt x="1715370" y="3144545"/>
                </a:lnTo>
                <a:lnTo>
                  <a:pt x="1705843" y="3130577"/>
                </a:lnTo>
                <a:lnTo>
                  <a:pt x="1696634" y="3116925"/>
                </a:lnTo>
                <a:lnTo>
                  <a:pt x="1712194" y="3108354"/>
                </a:lnTo>
                <a:lnTo>
                  <a:pt x="1727437" y="3099465"/>
                </a:lnTo>
                <a:lnTo>
                  <a:pt x="1742680" y="3090258"/>
                </a:lnTo>
                <a:lnTo>
                  <a:pt x="1757605" y="3080734"/>
                </a:lnTo>
                <a:lnTo>
                  <a:pt x="1764909" y="3092163"/>
                </a:lnTo>
                <a:lnTo>
                  <a:pt x="1772531" y="3103592"/>
                </a:lnTo>
                <a:lnTo>
                  <a:pt x="1781105" y="3115656"/>
                </a:lnTo>
                <a:lnTo>
                  <a:pt x="1789997" y="3127719"/>
                </a:lnTo>
                <a:lnTo>
                  <a:pt x="1799206" y="3139148"/>
                </a:lnTo>
                <a:lnTo>
                  <a:pt x="1808733" y="3150895"/>
                </a:lnTo>
                <a:lnTo>
                  <a:pt x="1817942" y="3162324"/>
                </a:lnTo>
                <a:lnTo>
                  <a:pt x="1827469" y="3173435"/>
                </a:lnTo>
                <a:lnTo>
                  <a:pt x="1837313" y="3184547"/>
                </a:lnTo>
                <a:lnTo>
                  <a:pt x="1847157" y="3195658"/>
                </a:lnTo>
                <a:lnTo>
                  <a:pt x="1857319" y="3206135"/>
                </a:lnTo>
                <a:lnTo>
                  <a:pt x="1867799" y="3216294"/>
                </a:lnTo>
                <a:lnTo>
                  <a:pt x="1878278" y="3226453"/>
                </a:lnTo>
                <a:lnTo>
                  <a:pt x="1889075" y="3236294"/>
                </a:lnTo>
                <a:lnTo>
                  <a:pt x="1899872" y="3245818"/>
                </a:lnTo>
                <a:lnTo>
                  <a:pt x="1911304" y="3255025"/>
                </a:lnTo>
                <a:lnTo>
                  <a:pt x="1922419" y="3263914"/>
                </a:lnTo>
                <a:lnTo>
                  <a:pt x="1933851" y="3272486"/>
                </a:lnTo>
                <a:lnTo>
                  <a:pt x="1944013" y="3279153"/>
                </a:lnTo>
                <a:lnTo>
                  <a:pt x="1954175" y="3286137"/>
                </a:lnTo>
                <a:lnTo>
                  <a:pt x="1964019" y="3292487"/>
                </a:lnTo>
                <a:lnTo>
                  <a:pt x="1974499" y="3298519"/>
                </a:lnTo>
                <a:lnTo>
                  <a:pt x="1984661" y="3304233"/>
                </a:lnTo>
                <a:lnTo>
                  <a:pt x="1995775" y="3309630"/>
                </a:lnTo>
                <a:lnTo>
                  <a:pt x="2006255" y="3314710"/>
                </a:lnTo>
                <a:lnTo>
                  <a:pt x="2017052" y="3319472"/>
                </a:lnTo>
                <a:lnTo>
                  <a:pt x="2028166" y="3323916"/>
                </a:lnTo>
                <a:lnTo>
                  <a:pt x="2039281" y="3327726"/>
                </a:lnTo>
                <a:lnTo>
                  <a:pt x="2050078" y="3331535"/>
                </a:lnTo>
                <a:lnTo>
                  <a:pt x="2061192" y="3334710"/>
                </a:lnTo>
                <a:lnTo>
                  <a:pt x="2072942" y="3337567"/>
                </a:lnTo>
                <a:lnTo>
                  <a:pt x="2084057" y="3340107"/>
                </a:lnTo>
                <a:lnTo>
                  <a:pt x="2095806" y="3342012"/>
                </a:lnTo>
                <a:lnTo>
                  <a:pt x="2107239" y="3343599"/>
                </a:lnTo>
                <a:lnTo>
                  <a:pt x="2107239" y="3054384"/>
                </a:lnTo>
                <a:lnTo>
                  <a:pt x="2071989" y="3053749"/>
                </a:lnTo>
                <a:lnTo>
                  <a:pt x="2036740" y="3052479"/>
                </a:lnTo>
                <a:lnTo>
                  <a:pt x="2001174" y="3050574"/>
                </a:lnTo>
                <a:lnTo>
                  <a:pt x="1965925" y="3048352"/>
                </a:lnTo>
                <a:lnTo>
                  <a:pt x="1930993" y="3045495"/>
                </a:lnTo>
                <a:lnTo>
                  <a:pt x="1895744" y="3042002"/>
                </a:lnTo>
                <a:lnTo>
                  <a:pt x="1860812" y="3038193"/>
                </a:lnTo>
                <a:lnTo>
                  <a:pt x="1825563" y="3033431"/>
                </a:lnTo>
                <a:lnTo>
                  <a:pt x="1844934" y="3018827"/>
                </a:lnTo>
                <a:lnTo>
                  <a:pt x="1863670" y="3003588"/>
                </a:lnTo>
                <a:lnTo>
                  <a:pt x="1882089" y="2987715"/>
                </a:lnTo>
                <a:lnTo>
                  <a:pt x="1900190" y="2971841"/>
                </a:lnTo>
                <a:lnTo>
                  <a:pt x="1925912" y="2974064"/>
                </a:lnTo>
                <a:lnTo>
                  <a:pt x="1952269" y="2976603"/>
                </a:lnTo>
                <a:lnTo>
                  <a:pt x="1977992" y="2978508"/>
                </a:lnTo>
                <a:lnTo>
                  <a:pt x="2003714" y="2980096"/>
                </a:lnTo>
                <a:lnTo>
                  <a:pt x="2029754" y="2981365"/>
                </a:lnTo>
                <a:lnTo>
                  <a:pt x="2055476" y="2982318"/>
                </a:lnTo>
                <a:lnTo>
                  <a:pt x="2081516" y="2982953"/>
                </a:lnTo>
                <a:lnTo>
                  <a:pt x="2107239" y="2983905"/>
                </a:lnTo>
                <a:lnTo>
                  <a:pt x="2107239" y="2716595"/>
                </a:lnTo>
                <a:lnTo>
                  <a:pt x="2117083" y="2698817"/>
                </a:lnTo>
                <a:lnTo>
                  <a:pt x="2126610" y="2681356"/>
                </a:lnTo>
                <a:lnTo>
                  <a:pt x="2136137" y="2663578"/>
                </a:lnTo>
                <a:lnTo>
                  <a:pt x="2145028" y="2645482"/>
                </a:lnTo>
                <a:lnTo>
                  <a:pt x="2153602" y="2627386"/>
                </a:lnTo>
                <a:lnTo>
                  <a:pt x="2161859" y="2608655"/>
                </a:lnTo>
                <a:lnTo>
                  <a:pt x="2169798" y="2590242"/>
                </a:lnTo>
                <a:lnTo>
                  <a:pt x="2177737" y="2571511"/>
                </a:lnTo>
                <a:lnTo>
                  <a:pt x="2177737" y="2982635"/>
                </a:lnTo>
                <a:lnTo>
                  <a:pt x="2205047" y="2982000"/>
                </a:lnTo>
                <a:lnTo>
                  <a:pt x="2232992" y="2980731"/>
                </a:lnTo>
                <a:lnTo>
                  <a:pt x="2260620" y="2979143"/>
                </a:lnTo>
                <a:lnTo>
                  <a:pt x="2288247" y="2977238"/>
                </a:lnTo>
                <a:lnTo>
                  <a:pt x="2315875" y="2975016"/>
                </a:lnTo>
                <a:lnTo>
                  <a:pt x="2343503" y="2972159"/>
                </a:lnTo>
                <a:lnTo>
                  <a:pt x="2370813" y="2969302"/>
                </a:lnTo>
                <a:lnTo>
                  <a:pt x="2398441" y="2965809"/>
                </a:lnTo>
                <a:lnTo>
                  <a:pt x="2426068" y="2962000"/>
                </a:lnTo>
                <a:lnTo>
                  <a:pt x="2453378" y="2957873"/>
                </a:lnTo>
                <a:lnTo>
                  <a:pt x="2480689" y="2953428"/>
                </a:lnTo>
                <a:lnTo>
                  <a:pt x="2507681" y="2948349"/>
                </a:lnTo>
                <a:lnTo>
                  <a:pt x="2534991" y="2943269"/>
                </a:lnTo>
                <a:lnTo>
                  <a:pt x="2562301" y="2937555"/>
                </a:lnTo>
                <a:lnTo>
                  <a:pt x="2589294" y="2931205"/>
                </a:lnTo>
                <a:lnTo>
                  <a:pt x="2615969" y="2925173"/>
                </a:lnTo>
                <a:lnTo>
                  <a:pt x="2630894" y="2894061"/>
                </a:lnTo>
                <a:lnTo>
                  <a:pt x="2644549" y="2862632"/>
                </a:lnTo>
                <a:lnTo>
                  <a:pt x="2658204" y="2831202"/>
                </a:lnTo>
                <a:lnTo>
                  <a:pt x="2671224" y="2799137"/>
                </a:lnTo>
                <a:lnTo>
                  <a:pt x="2683609" y="2767073"/>
                </a:lnTo>
                <a:lnTo>
                  <a:pt x="2695359" y="2734691"/>
                </a:lnTo>
                <a:lnTo>
                  <a:pt x="2706791" y="2701991"/>
                </a:lnTo>
                <a:lnTo>
                  <a:pt x="2717270" y="2669609"/>
                </a:lnTo>
                <a:lnTo>
                  <a:pt x="2726480" y="2640085"/>
                </a:lnTo>
                <a:lnTo>
                  <a:pt x="2735372" y="2610560"/>
                </a:lnTo>
                <a:lnTo>
                  <a:pt x="2743628" y="2581035"/>
                </a:lnTo>
                <a:lnTo>
                  <a:pt x="2751567" y="2551193"/>
                </a:lnTo>
                <a:lnTo>
                  <a:pt x="2759506" y="2521351"/>
                </a:lnTo>
                <a:lnTo>
                  <a:pt x="2766810" y="2491509"/>
                </a:lnTo>
                <a:lnTo>
                  <a:pt x="2774114" y="2461349"/>
                </a:lnTo>
                <a:lnTo>
                  <a:pt x="2780465" y="2431189"/>
                </a:lnTo>
                <a:lnTo>
                  <a:pt x="2744898" y="2437856"/>
                </a:lnTo>
                <a:lnTo>
                  <a:pt x="2709332" y="2443888"/>
                </a:lnTo>
                <a:lnTo>
                  <a:pt x="2673765" y="2449602"/>
                </a:lnTo>
                <a:lnTo>
                  <a:pt x="2638198" y="2454682"/>
                </a:lnTo>
                <a:lnTo>
                  <a:pt x="2602314" y="2459761"/>
                </a:lnTo>
                <a:lnTo>
                  <a:pt x="2566430" y="2464206"/>
                </a:lnTo>
                <a:lnTo>
                  <a:pt x="2530546" y="2468333"/>
                </a:lnTo>
                <a:lnTo>
                  <a:pt x="2494979" y="2471825"/>
                </a:lnTo>
                <a:lnTo>
                  <a:pt x="2458777" y="2475635"/>
                </a:lnTo>
                <a:lnTo>
                  <a:pt x="2422893" y="2478492"/>
                </a:lnTo>
                <a:lnTo>
                  <a:pt x="2387008" y="2481032"/>
                </a:lnTo>
                <a:lnTo>
                  <a:pt x="2350807" y="2483572"/>
                </a:lnTo>
                <a:lnTo>
                  <a:pt x="2314605" y="2485477"/>
                </a:lnTo>
                <a:lnTo>
                  <a:pt x="2278721" y="2486746"/>
                </a:lnTo>
                <a:lnTo>
                  <a:pt x="2242836" y="2488016"/>
                </a:lnTo>
                <a:lnTo>
                  <a:pt x="2206635" y="2488969"/>
                </a:lnTo>
                <a:lnTo>
                  <a:pt x="2211716" y="2471508"/>
                </a:lnTo>
                <a:lnTo>
                  <a:pt x="2216796" y="2453730"/>
                </a:lnTo>
                <a:lnTo>
                  <a:pt x="2221242" y="2435951"/>
                </a:lnTo>
                <a:lnTo>
                  <a:pt x="2225688" y="2418173"/>
                </a:lnTo>
                <a:lnTo>
                  <a:pt x="2261255" y="2417220"/>
                </a:lnTo>
                <a:lnTo>
                  <a:pt x="2297139" y="2415633"/>
                </a:lnTo>
                <a:lnTo>
                  <a:pt x="2333341" y="2413728"/>
                </a:lnTo>
                <a:lnTo>
                  <a:pt x="2369225" y="2411506"/>
                </a:lnTo>
                <a:lnTo>
                  <a:pt x="2404792" y="2409284"/>
                </a:lnTo>
                <a:lnTo>
                  <a:pt x="2440676" y="2406426"/>
                </a:lnTo>
                <a:lnTo>
                  <a:pt x="2476560" y="2402934"/>
                </a:lnTo>
                <a:lnTo>
                  <a:pt x="2512127" y="2399442"/>
                </a:lnTo>
                <a:lnTo>
                  <a:pt x="2547694" y="2395315"/>
                </a:lnTo>
                <a:lnTo>
                  <a:pt x="2583260" y="2391188"/>
                </a:lnTo>
                <a:lnTo>
                  <a:pt x="2618827" y="2386426"/>
                </a:lnTo>
                <a:lnTo>
                  <a:pt x="2654394" y="2381346"/>
                </a:lnTo>
                <a:lnTo>
                  <a:pt x="2689960" y="2375632"/>
                </a:lnTo>
                <a:lnTo>
                  <a:pt x="2725210" y="2369600"/>
                </a:lnTo>
                <a:lnTo>
                  <a:pt x="2760459" y="2363250"/>
                </a:lnTo>
                <a:lnTo>
                  <a:pt x="2795390" y="2356584"/>
                </a:lnTo>
                <a:lnTo>
                  <a:pt x="2802694" y="2318805"/>
                </a:lnTo>
                <a:lnTo>
                  <a:pt x="2809045" y="2281026"/>
                </a:lnTo>
                <a:lnTo>
                  <a:pt x="2815396" y="2242612"/>
                </a:lnTo>
                <a:lnTo>
                  <a:pt x="2820478" y="2204833"/>
                </a:lnTo>
                <a:lnTo>
                  <a:pt x="2825876" y="2166419"/>
                </a:lnTo>
                <a:lnTo>
                  <a:pt x="2830322" y="2128322"/>
                </a:lnTo>
                <a:lnTo>
                  <a:pt x="2834768" y="2089908"/>
                </a:lnTo>
                <a:lnTo>
                  <a:pt x="2838578" y="2051494"/>
                </a:lnTo>
                <a:lnTo>
                  <a:pt x="2842072" y="2013080"/>
                </a:lnTo>
                <a:lnTo>
                  <a:pt x="2844930" y="1974667"/>
                </a:lnTo>
                <a:lnTo>
                  <a:pt x="2847470" y="1936253"/>
                </a:lnTo>
                <a:lnTo>
                  <a:pt x="2849693" y="1897839"/>
                </a:lnTo>
                <a:lnTo>
                  <a:pt x="2851281" y="1859107"/>
                </a:lnTo>
                <a:lnTo>
                  <a:pt x="2852868" y="1820693"/>
                </a:lnTo>
                <a:lnTo>
                  <a:pt x="2853821" y="1781962"/>
                </a:lnTo>
                <a:lnTo>
                  <a:pt x="2854139" y="1743231"/>
                </a:lnTo>
                <a:lnTo>
                  <a:pt x="2177737" y="1743231"/>
                </a:lnTo>
                <a:lnTo>
                  <a:pt x="2177737" y="1778787"/>
                </a:lnTo>
                <a:lnTo>
                  <a:pt x="2169798" y="1759739"/>
                </a:lnTo>
                <a:lnTo>
                  <a:pt x="2161859" y="1741326"/>
                </a:lnTo>
                <a:lnTo>
                  <a:pt x="2153602" y="1722912"/>
                </a:lnTo>
                <a:lnTo>
                  <a:pt x="2145028" y="1704817"/>
                </a:lnTo>
                <a:lnTo>
                  <a:pt x="2136137" y="1686721"/>
                </a:lnTo>
                <a:lnTo>
                  <a:pt x="2126610" y="1668942"/>
                </a:lnTo>
                <a:lnTo>
                  <a:pt x="2117083" y="1651164"/>
                </a:lnTo>
                <a:lnTo>
                  <a:pt x="2107239" y="1633386"/>
                </a:lnTo>
                <a:lnTo>
                  <a:pt x="2107239" y="995905"/>
                </a:lnTo>
                <a:lnTo>
                  <a:pt x="2068496" y="996540"/>
                </a:lnTo>
                <a:lnTo>
                  <a:pt x="2029754" y="997492"/>
                </a:lnTo>
                <a:lnTo>
                  <a:pt x="1991012" y="998762"/>
                </a:lnTo>
                <a:lnTo>
                  <a:pt x="1952269" y="1000350"/>
                </a:lnTo>
                <a:lnTo>
                  <a:pt x="1913527" y="1002254"/>
                </a:lnTo>
                <a:lnTo>
                  <a:pt x="1874785" y="1004477"/>
                </a:lnTo>
                <a:lnTo>
                  <a:pt x="1836360" y="1007651"/>
                </a:lnTo>
                <a:lnTo>
                  <a:pt x="1797618" y="1010509"/>
                </a:lnTo>
                <a:lnTo>
                  <a:pt x="1759193" y="1014636"/>
                </a:lnTo>
                <a:lnTo>
                  <a:pt x="1720451" y="1018445"/>
                </a:lnTo>
                <a:lnTo>
                  <a:pt x="1682026" y="1023207"/>
                </a:lnTo>
                <a:lnTo>
                  <a:pt x="1643601" y="1027969"/>
                </a:lnTo>
                <a:lnTo>
                  <a:pt x="1605494" y="1033366"/>
                </a:lnTo>
                <a:lnTo>
                  <a:pt x="1567070" y="1039081"/>
                </a:lnTo>
                <a:lnTo>
                  <a:pt x="1528962" y="1045430"/>
                </a:lnTo>
                <a:lnTo>
                  <a:pt x="1490855" y="1052415"/>
                </a:lnTo>
                <a:lnTo>
                  <a:pt x="1482599" y="1096861"/>
                </a:lnTo>
                <a:lnTo>
                  <a:pt x="1474977" y="1141306"/>
                </a:lnTo>
                <a:lnTo>
                  <a:pt x="1457829" y="1136862"/>
                </a:lnTo>
                <a:lnTo>
                  <a:pt x="1440681" y="1132100"/>
                </a:lnTo>
                <a:lnTo>
                  <a:pt x="1423533" y="1127973"/>
                </a:lnTo>
                <a:lnTo>
                  <a:pt x="1406067" y="1124163"/>
                </a:lnTo>
                <a:lnTo>
                  <a:pt x="1411148" y="1095591"/>
                </a:lnTo>
                <a:lnTo>
                  <a:pt x="1415911" y="1067018"/>
                </a:lnTo>
                <a:lnTo>
                  <a:pt x="1378122" y="1075590"/>
                </a:lnTo>
                <a:lnTo>
                  <a:pt x="1340332" y="1084479"/>
                </a:lnTo>
                <a:lnTo>
                  <a:pt x="1302860" y="1093686"/>
                </a:lnTo>
                <a:lnTo>
                  <a:pt x="1265388" y="1103527"/>
                </a:lnTo>
                <a:lnTo>
                  <a:pt x="1243794" y="1101940"/>
                </a:lnTo>
                <a:lnTo>
                  <a:pt x="1221565" y="1100670"/>
                </a:lnTo>
                <a:lnTo>
                  <a:pt x="1199971" y="1100035"/>
                </a:lnTo>
                <a:lnTo>
                  <a:pt x="1177424" y="1099718"/>
                </a:lnTo>
                <a:lnTo>
                  <a:pt x="1156465" y="1099718"/>
                </a:lnTo>
                <a:lnTo>
                  <a:pt x="1135189" y="1100353"/>
                </a:lnTo>
                <a:lnTo>
                  <a:pt x="1114547" y="1101623"/>
                </a:lnTo>
                <a:lnTo>
                  <a:pt x="1093588" y="1102893"/>
                </a:lnTo>
                <a:lnTo>
                  <a:pt x="1072947" y="1104797"/>
                </a:lnTo>
                <a:lnTo>
                  <a:pt x="1051988" y="1106702"/>
                </a:lnTo>
                <a:lnTo>
                  <a:pt x="1031664" y="1109559"/>
                </a:lnTo>
                <a:lnTo>
                  <a:pt x="1011023" y="1112417"/>
                </a:lnTo>
                <a:lnTo>
                  <a:pt x="1043414" y="1100353"/>
                </a:lnTo>
                <a:lnTo>
                  <a:pt x="1075805" y="1088289"/>
                </a:lnTo>
                <a:lnTo>
                  <a:pt x="1108196" y="1077177"/>
                </a:lnTo>
                <a:lnTo>
                  <a:pt x="1141222" y="1066383"/>
                </a:lnTo>
                <a:lnTo>
                  <a:pt x="1176789" y="1054954"/>
                </a:lnTo>
                <a:lnTo>
                  <a:pt x="1212673" y="1044795"/>
                </a:lnTo>
                <a:lnTo>
                  <a:pt x="1248875" y="1034954"/>
                </a:lnTo>
                <a:lnTo>
                  <a:pt x="1285077" y="1025430"/>
                </a:lnTo>
                <a:lnTo>
                  <a:pt x="1321278" y="1016541"/>
                </a:lnTo>
                <a:lnTo>
                  <a:pt x="1357798" y="1007969"/>
                </a:lnTo>
                <a:lnTo>
                  <a:pt x="1394317" y="1000032"/>
                </a:lnTo>
                <a:lnTo>
                  <a:pt x="1430837" y="992413"/>
                </a:lnTo>
                <a:lnTo>
                  <a:pt x="1438140" y="958761"/>
                </a:lnTo>
                <a:lnTo>
                  <a:pt x="1445762" y="925109"/>
                </a:lnTo>
                <a:lnTo>
                  <a:pt x="1453701" y="891457"/>
                </a:lnTo>
                <a:lnTo>
                  <a:pt x="1462275" y="858123"/>
                </a:lnTo>
                <a:lnTo>
                  <a:pt x="1471167" y="824788"/>
                </a:lnTo>
                <a:lnTo>
                  <a:pt x="1480376" y="791454"/>
                </a:lnTo>
                <a:lnTo>
                  <a:pt x="1489903" y="758437"/>
                </a:lnTo>
                <a:lnTo>
                  <a:pt x="1500065" y="725420"/>
                </a:lnTo>
                <a:lnTo>
                  <a:pt x="1509274" y="697483"/>
                </a:lnTo>
                <a:lnTo>
                  <a:pt x="1518801" y="669545"/>
                </a:lnTo>
                <a:lnTo>
                  <a:pt x="1528962" y="641608"/>
                </a:lnTo>
                <a:lnTo>
                  <a:pt x="1539442" y="613353"/>
                </a:lnTo>
                <a:lnTo>
                  <a:pt x="1549921" y="585733"/>
                </a:lnTo>
                <a:lnTo>
                  <a:pt x="1561036" y="558431"/>
                </a:lnTo>
                <a:lnTo>
                  <a:pt x="1572786" y="531128"/>
                </a:lnTo>
                <a:lnTo>
                  <a:pt x="1584853" y="503508"/>
                </a:lnTo>
                <a:lnTo>
                  <a:pt x="1556273" y="511445"/>
                </a:lnTo>
                <a:lnTo>
                  <a:pt x="1527375" y="520017"/>
                </a:lnTo>
                <a:lnTo>
                  <a:pt x="1499112" y="528906"/>
                </a:lnTo>
                <a:lnTo>
                  <a:pt x="1471167" y="538113"/>
                </a:lnTo>
                <a:lnTo>
                  <a:pt x="1442586" y="548272"/>
                </a:lnTo>
                <a:lnTo>
                  <a:pt x="1414959" y="558431"/>
                </a:lnTo>
                <a:lnTo>
                  <a:pt x="1387331" y="569225"/>
                </a:lnTo>
                <a:lnTo>
                  <a:pt x="1359703" y="580019"/>
                </a:lnTo>
                <a:lnTo>
                  <a:pt x="1332075" y="591765"/>
                </a:lnTo>
                <a:lnTo>
                  <a:pt x="1304765" y="603829"/>
                </a:lnTo>
                <a:lnTo>
                  <a:pt x="1278090" y="616210"/>
                </a:lnTo>
                <a:lnTo>
                  <a:pt x="1251098" y="628909"/>
                </a:lnTo>
                <a:lnTo>
                  <a:pt x="1224740" y="642560"/>
                </a:lnTo>
                <a:lnTo>
                  <a:pt x="1198065" y="656212"/>
                </a:lnTo>
                <a:lnTo>
                  <a:pt x="1172025" y="670498"/>
                </a:lnTo>
                <a:lnTo>
                  <a:pt x="1146303" y="685101"/>
                </a:lnTo>
                <a:lnTo>
                  <a:pt x="1130425" y="710816"/>
                </a:lnTo>
                <a:lnTo>
                  <a:pt x="1115500" y="736849"/>
                </a:lnTo>
                <a:lnTo>
                  <a:pt x="1100575" y="762882"/>
                </a:lnTo>
                <a:lnTo>
                  <a:pt x="1086284" y="789549"/>
                </a:lnTo>
                <a:lnTo>
                  <a:pt x="1072629" y="816217"/>
                </a:lnTo>
                <a:lnTo>
                  <a:pt x="1058974" y="843202"/>
                </a:lnTo>
                <a:lnTo>
                  <a:pt x="1045954" y="870504"/>
                </a:lnTo>
                <a:lnTo>
                  <a:pt x="1033569" y="897807"/>
                </a:lnTo>
                <a:lnTo>
                  <a:pt x="1021820" y="925427"/>
                </a:lnTo>
                <a:lnTo>
                  <a:pt x="1010070" y="953046"/>
                </a:lnTo>
                <a:lnTo>
                  <a:pt x="998955" y="981301"/>
                </a:lnTo>
                <a:lnTo>
                  <a:pt x="988476" y="1009556"/>
                </a:lnTo>
                <a:lnTo>
                  <a:pt x="977996" y="1037811"/>
                </a:lnTo>
                <a:lnTo>
                  <a:pt x="968152" y="1066383"/>
                </a:lnTo>
                <a:lnTo>
                  <a:pt x="958943" y="1094956"/>
                </a:lnTo>
                <a:lnTo>
                  <a:pt x="950051" y="1123846"/>
                </a:lnTo>
                <a:lnTo>
                  <a:pt x="930363" y="1128608"/>
                </a:lnTo>
                <a:lnTo>
                  <a:pt x="910356" y="1133370"/>
                </a:lnTo>
                <a:lnTo>
                  <a:pt x="890668" y="1138449"/>
                </a:lnTo>
                <a:lnTo>
                  <a:pt x="871296" y="1144164"/>
                </a:lnTo>
                <a:lnTo>
                  <a:pt x="877965" y="1119718"/>
                </a:lnTo>
                <a:lnTo>
                  <a:pt x="884952" y="1095591"/>
                </a:lnTo>
                <a:lnTo>
                  <a:pt x="892573" y="1071145"/>
                </a:lnTo>
                <a:lnTo>
                  <a:pt x="900194" y="1047018"/>
                </a:lnTo>
                <a:lnTo>
                  <a:pt x="908451" y="1023525"/>
                </a:lnTo>
                <a:lnTo>
                  <a:pt x="916707" y="999715"/>
                </a:lnTo>
                <a:lnTo>
                  <a:pt x="925282" y="975904"/>
                </a:lnTo>
                <a:lnTo>
                  <a:pt x="934491" y="952094"/>
                </a:lnTo>
                <a:lnTo>
                  <a:pt x="943700" y="928601"/>
                </a:lnTo>
                <a:lnTo>
                  <a:pt x="953544" y="905426"/>
                </a:lnTo>
                <a:lnTo>
                  <a:pt x="963389" y="882251"/>
                </a:lnTo>
                <a:lnTo>
                  <a:pt x="973551" y="859075"/>
                </a:lnTo>
                <a:lnTo>
                  <a:pt x="984030" y="836217"/>
                </a:lnTo>
                <a:lnTo>
                  <a:pt x="994827" y="813359"/>
                </a:lnTo>
                <a:lnTo>
                  <a:pt x="1006259" y="790502"/>
                </a:lnTo>
                <a:lnTo>
                  <a:pt x="1017691" y="768279"/>
                </a:lnTo>
                <a:lnTo>
                  <a:pt x="989746" y="788597"/>
                </a:lnTo>
                <a:lnTo>
                  <a:pt x="962119" y="809550"/>
                </a:lnTo>
                <a:lnTo>
                  <a:pt x="948463" y="820661"/>
                </a:lnTo>
                <a:lnTo>
                  <a:pt x="934808" y="831455"/>
                </a:lnTo>
                <a:lnTo>
                  <a:pt x="921788" y="842567"/>
                </a:lnTo>
                <a:lnTo>
                  <a:pt x="908451" y="853996"/>
                </a:lnTo>
                <a:lnTo>
                  <a:pt x="895431" y="865107"/>
                </a:lnTo>
                <a:lnTo>
                  <a:pt x="882411" y="876536"/>
                </a:lnTo>
                <a:lnTo>
                  <a:pt x="869709" y="888600"/>
                </a:lnTo>
                <a:lnTo>
                  <a:pt x="857006" y="900346"/>
                </a:lnTo>
                <a:lnTo>
                  <a:pt x="844621" y="912093"/>
                </a:lnTo>
                <a:lnTo>
                  <a:pt x="831919" y="924474"/>
                </a:lnTo>
                <a:lnTo>
                  <a:pt x="819852" y="936538"/>
                </a:lnTo>
                <a:lnTo>
                  <a:pt x="807785" y="949237"/>
                </a:lnTo>
                <a:lnTo>
                  <a:pt x="796035" y="961618"/>
                </a:lnTo>
                <a:lnTo>
                  <a:pt x="784603" y="974634"/>
                </a:lnTo>
                <a:lnTo>
                  <a:pt x="772853" y="987333"/>
                </a:lnTo>
                <a:lnTo>
                  <a:pt x="761421" y="1000350"/>
                </a:lnTo>
                <a:lnTo>
                  <a:pt x="749989" y="1013366"/>
                </a:lnTo>
                <a:lnTo>
                  <a:pt x="739192" y="1026700"/>
                </a:lnTo>
                <a:lnTo>
                  <a:pt x="728395" y="1040351"/>
                </a:lnTo>
                <a:lnTo>
                  <a:pt x="717915" y="1053685"/>
                </a:lnTo>
                <a:lnTo>
                  <a:pt x="707118" y="1067653"/>
                </a:lnTo>
                <a:lnTo>
                  <a:pt x="696956" y="1081305"/>
                </a:lnTo>
                <a:lnTo>
                  <a:pt x="687112" y="1095591"/>
                </a:lnTo>
                <a:lnTo>
                  <a:pt x="677267" y="1109559"/>
                </a:lnTo>
                <a:lnTo>
                  <a:pt x="667741" y="1123846"/>
                </a:lnTo>
                <a:lnTo>
                  <a:pt x="658214" y="1138449"/>
                </a:lnTo>
                <a:lnTo>
                  <a:pt x="649005" y="1153053"/>
                </a:lnTo>
                <a:lnTo>
                  <a:pt x="639795" y="1167657"/>
                </a:lnTo>
                <a:lnTo>
                  <a:pt x="631856" y="1181308"/>
                </a:lnTo>
                <a:lnTo>
                  <a:pt x="623917" y="1195276"/>
                </a:lnTo>
                <a:lnTo>
                  <a:pt x="616296" y="1208928"/>
                </a:lnTo>
                <a:lnTo>
                  <a:pt x="608675" y="1223214"/>
                </a:lnTo>
                <a:lnTo>
                  <a:pt x="601371" y="1237183"/>
                </a:lnTo>
                <a:lnTo>
                  <a:pt x="594384" y="1251469"/>
                </a:lnTo>
                <a:lnTo>
                  <a:pt x="587398" y="1265755"/>
                </a:lnTo>
                <a:lnTo>
                  <a:pt x="580729" y="1280359"/>
                </a:lnTo>
                <a:lnTo>
                  <a:pt x="566122" y="1290200"/>
                </a:lnTo>
                <a:lnTo>
                  <a:pt x="551514" y="1300359"/>
                </a:lnTo>
                <a:lnTo>
                  <a:pt x="537224" y="1310836"/>
                </a:lnTo>
                <a:lnTo>
                  <a:pt x="523251" y="1321630"/>
                </a:lnTo>
                <a:lnTo>
                  <a:pt x="508961" y="1332424"/>
                </a:lnTo>
                <a:lnTo>
                  <a:pt x="495306" y="1343535"/>
                </a:lnTo>
                <a:lnTo>
                  <a:pt x="481651" y="1355282"/>
                </a:lnTo>
                <a:lnTo>
                  <a:pt x="468313" y="1366711"/>
                </a:lnTo>
                <a:lnTo>
                  <a:pt x="472442" y="1346710"/>
                </a:lnTo>
                <a:lnTo>
                  <a:pt x="476887" y="1326709"/>
                </a:lnTo>
                <a:lnTo>
                  <a:pt x="481651" y="1307026"/>
                </a:lnTo>
                <a:lnTo>
                  <a:pt x="486097" y="1287025"/>
                </a:lnTo>
                <a:lnTo>
                  <a:pt x="491495" y="1267025"/>
                </a:lnTo>
                <a:lnTo>
                  <a:pt x="496894" y="1247659"/>
                </a:lnTo>
                <a:lnTo>
                  <a:pt x="502292" y="1227976"/>
                </a:lnTo>
                <a:lnTo>
                  <a:pt x="508326" y="1208293"/>
                </a:lnTo>
                <a:lnTo>
                  <a:pt x="514359" y="1188610"/>
                </a:lnTo>
                <a:lnTo>
                  <a:pt x="520393" y="1169244"/>
                </a:lnTo>
                <a:lnTo>
                  <a:pt x="527062" y="1150196"/>
                </a:lnTo>
                <a:lnTo>
                  <a:pt x="533731" y="1130512"/>
                </a:lnTo>
                <a:lnTo>
                  <a:pt x="540717" y="1111464"/>
                </a:lnTo>
                <a:lnTo>
                  <a:pt x="548021" y="1092416"/>
                </a:lnTo>
                <a:lnTo>
                  <a:pt x="555325" y="1073050"/>
                </a:lnTo>
                <a:lnTo>
                  <a:pt x="563264" y="1054320"/>
                </a:lnTo>
                <a:lnTo>
                  <a:pt x="571203" y="1034954"/>
                </a:lnTo>
                <a:lnTo>
                  <a:pt x="579777" y="1015906"/>
                </a:lnTo>
                <a:lnTo>
                  <a:pt x="588351" y="996540"/>
                </a:lnTo>
                <a:lnTo>
                  <a:pt x="597242" y="977492"/>
                </a:lnTo>
                <a:lnTo>
                  <a:pt x="606134" y="958761"/>
                </a:lnTo>
                <a:lnTo>
                  <a:pt x="615978" y="940030"/>
                </a:lnTo>
                <a:lnTo>
                  <a:pt x="625505" y="921299"/>
                </a:lnTo>
                <a:lnTo>
                  <a:pt x="635032" y="902569"/>
                </a:lnTo>
                <a:lnTo>
                  <a:pt x="645194" y="884155"/>
                </a:lnTo>
                <a:lnTo>
                  <a:pt x="655356" y="866060"/>
                </a:lnTo>
                <a:lnTo>
                  <a:pt x="665835" y="847964"/>
                </a:lnTo>
                <a:lnTo>
                  <a:pt x="676632" y="829868"/>
                </a:lnTo>
                <a:lnTo>
                  <a:pt x="687429" y="812090"/>
                </a:lnTo>
                <a:lnTo>
                  <a:pt x="698544" y="794311"/>
                </a:lnTo>
                <a:lnTo>
                  <a:pt x="709976" y="776215"/>
                </a:lnTo>
                <a:lnTo>
                  <a:pt x="721408" y="758755"/>
                </a:lnTo>
                <a:lnTo>
                  <a:pt x="733476" y="741611"/>
                </a:lnTo>
                <a:lnTo>
                  <a:pt x="745225" y="724468"/>
                </a:lnTo>
                <a:lnTo>
                  <a:pt x="757293" y="707324"/>
                </a:lnTo>
                <a:lnTo>
                  <a:pt x="769995" y="690498"/>
                </a:lnTo>
                <a:lnTo>
                  <a:pt x="782380" y="673672"/>
                </a:lnTo>
                <a:lnTo>
                  <a:pt x="795400" y="657164"/>
                </a:lnTo>
                <a:lnTo>
                  <a:pt x="808102" y="640973"/>
                </a:lnTo>
                <a:lnTo>
                  <a:pt x="821440" y="624464"/>
                </a:lnTo>
                <a:lnTo>
                  <a:pt x="835095" y="608591"/>
                </a:lnTo>
                <a:lnTo>
                  <a:pt x="848432" y="592400"/>
                </a:lnTo>
                <a:lnTo>
                  <a:pt x="862405" y="576526"/>
                </a:lnTo>
                <a:lnTo>
                  <a:pt x="876060" y="560970"/>
                </a:lnTo>
                <a:lnTo>
                  <a:pt x="890350" y="545414"/>
                </a:lnTo>
                <a:lnTo>
                  <a:pt x="904958" y="530176"/>
                </a:lnTo>
                <a:lnTo>
                  <a:pt x="919566" y="515255"/>
                </a:lnTo>
                <a:lnTo>
                  <a:pt x="933856" y="500333"/>
                </a:lnTo>
                <a:lnTo>
                  <a:pt x="948781" y="485730"/>
                </a:lnTo>
                <a:lnTo>
                  <a:pt x="964024" y="470809"/>
                </a:lnTo>
                <a:lnTo>
                  <a:pt x="979584" y="456840"/>
                </a:lnTo>
                <a:lnTo>
                  <a:pt x="994510" y="442554"/>
                </a:lnTo>
                <a:lnTo>
                  <a:pt x="1010388" y="428903"/>
                </a:lnTo>
                <a:lnTo>
                  <a:pt x="1026266" y="414934"/>
                </a:lnTo>
                <a:lnTo>
                  <a:pt x="1042144" y="400965"/>
                </a:lnTo>
                <a:lnTo>
                  <a:pt x="1058339" y="387949"/>
                </a:lnTo>
                <a:lnTo>
                  <a:pt x="1074535" y="374615"/>
                </a:lnTo>
                <a:lnTo>
                  <a:pt x="1091048" y="361599"/>
                </a:lnTo>
                <a:lnTo>
                  <a:pt x="1107561" y="348900"/>
                </a:lnTo>
                <a:lnTo>
                  <a:pt x="1124391" y="336201"/>
                </a:lnTo>
                <a:lnTo>
                  <a:pt x="1141222" y="323820"/>
                </a:lnTo>
                <a:lnTo>
                  <a:pt x="1158370" y="311756"/>
                </a:lnTo>
                <a:lnTo>
                  <a:pt x="1175519" y="299375"/>
                </a:lnTo>
                <a:lnTo>
                  <a:pt x="1192984" y="287946"/>
                </a:lnTo>
                <a:lnTo>
                  <a:pt x="1210450" y="276517"/>
                </a:lnTo>
                <a:lnTo>
                  <a:pt x="1227916" y="264770"/>
                </a:lnTo>
                <a:lnTo>
                  <a:pt x="1245699" y="253976"/>
                </a:lnTo>
                <a:lnTo>
                  <a:pt x="1263800" y="242865"/>
                </a:lnTo>
                <a:lnTo>
                  <a:pt x="1281584" y="232071"/>
                </a:lnTo>
                <a:lnTo>
                  <a:pt x="1299684" y="221594"/>
                </a:lnTo>
                <a:lnTo>
                  <a:pt x="1318420" y="211435"/>
                </a:lnTo>
                <a:lnTo>
                  <a:pt x="1336839" y="201594"/>
                </a:lnTo>
                <a:lnTo>
                  <a:pt x="1355257" y="191752"/>
                </a:lnTo>
                <a:lnTo>
                  <a:pt x="1373676" y="181911"/>
                </a:lnTo>
                <a:lnTo>
                  <a:pt x="1392412" y="172704"/>
                </a:lnTo>
                <a:lnTo>
                  <a:pt x="1411783" y="163497"/>
                </a:lnTo>
                <a:lnTo>
                  <a:pt x="1430519" y="154608"/>
                </a:lnTo>
                <a:lnTo>
                  <a:pt x="1449573" y="146037"/>
                </a:lnTo>
                <a:lnTo>
                  <a:pt x="1468944" y="137782"/>
                </a:lnTo>
                <a:lnTo>
                  <a:pt x="1488315" y="129528"/>
                </a:lnTo>
                <a:lnTo>
                  <a:pt x="1507686" y="121591"/>
                </a:lnTo>
                <a:lnTo>
                  <a:pt x="1527057" y="113972"/>
                </a:lnTo>
                <a:lnTo>
                  <a:pt x="1547063" y="106670"/>
                </a:lnTo>
                <a:lnTo>
                  <a:pt x="1566434" y="99368"/>
                </a:lnTo>
                <a:lnTo>
                  <a:pt x="1586123" y="92384"/>
                </a:lnTo>
                <a:lnTo>
                  <a:pt x="1606447" y="85717"/>
                </a:lnTo>
                <a:lnTo>
                  <a:pt x="1626136" y="79368"/>
                </a:lnTo>
                <a:lnTo>
                  <a:pt x="1646142" y="73336"/>
                </a:lnTo>
                <a:lnTo>
                  <a:pt x="1666466" y="67304"/>
                </a:lnTo>
                <a:lnTo>
                  <a:pt x="1686472" y="61272"/>
                </a:lnTo>
                <a:lnTo>
                  <a:pt x="1706796" y="56192"/>
                </a:lnTo>
                <a:lnTo>
                  <a:pt x="1727120" y="50795"/>
                </a:lnTo>
                <a:lnTo>
                  <a:pt x="1747444" y="45716"/>
                </a:lnTo>
                <a:lnTo>
                  <a:pt x="1768085" y="41271"/>
                </a:lnTo>
                <a:lnTo>
                  <a:pt x="1788409" y="36509"/>
                </a:lnTo>
                <a:lnTo>
                  <a:pt x="1809050" y="32699"/>
                </a:lnTo>
                <a:lnTo>
                  <a:pt x="1829374" y="28572"/>
                </a:lnTo>
                <a:lnTo>
                  <a:pt x="1850333" y="25080"/>
                </a:lnTo>
                <a:lnTo>
                  <a:pt x="1870974" y="21588"/>
                </a:lnTo>
                <a:lnTo>
                  <a:pt x="1891616" y="18096"/>
                </a:lnTo>
                <a:lnTo>
                  <a:pt x="1912257" y="15556"/>
                </a:lnTo>
                <a:lnTo>
                  <a:pt x="1933216" y="12381"/>
                </a:lnTo>
                <a:lnTo>
                  <a:pt x="1954175" y="10159"/>
                </a:lnTo>
                <a:lnTo>
                  <a:pt x="1974816" y="8254"/>
                </a:lnTo>
                <a:lnTo>
                  <a:pt x="1995775" y="6349"/>
                </a:lnTo>
                <a:lnTo>
                  <a:pt x="2016417" y="4762"/>
                </a:lnTo>
                <a:lnTo>
                  <a:pt x="2037693" y="2857"/>
                </a:lnTo>
                <a:lnTo>
                  <a:pt x="2058334" y="1905"/>
                </a:lnTo>
                <a:lnTo>
                  <a:pt x="2079611" y="952"/>
                </a:lnTo>
                <a:lnTo>
                  <a:pt x="2100252" y="317"/>
                </a:lnTo>
                <a:lnTo>
                  <a:pt x="2121529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298072" y="2674595"/>
            <a:ext cx="71096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工程实验室介绍</a:t>
            </a:r>
            <a:r>
              <a:rPr lang="en-US" altLang="zh-CN" sz="4800" spc="300" dirty="0" err="1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ppt</a:t>
            </a:r>
            <a:r>
              <a:rPr lang="zh-CN" altLang="en-US" sz="4800" spc="300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模板</a:t>
            </a:r>
          </a:p>
        </p:txBody>
      </p:sp>
      <p:sp>
        <p:nvSpPr>
          <p:cNvPr id="115" name="矩形 114"/>
          <p:cNvSpPr/>
          <p:nvPr/>
        </p:nvSpPr>
        <p:spPr>
          <a:xfrm>
            <a:off x="4345052" y="3577983"/>
            <a:ext cx="6346761" cy="383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项目计划、提案、分析通用模板</a:t>
            </a:r>
          </a:p>
        </p:txBody>
      </p:sp>
      <p:sp useBgFill="1">
        <p:nvSpPr>
          <p:cNvPr id="112" name="MH_Other_1"/>
          <p:cNvSpPr/>
          <p:nvPr>
            <p:custDataLst>
              <p:tags r:id="rId1"/>
            </p:custDataLst>
          </p:nvPr>
        </p:nvSpPr>
        <p:spPr>
          <a:xfrm>
            <a:off x="1735770" y="2014241"/>
            <a:ext cx="2330710" cy="2329160"/>
          </a:xfrm>
          <a:prstGeom prst="ellipse">
            <a:avLst/>
          </a:prstGeom>
          <a:ln w="508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854178" y="3895940"/>
            <a:ext cx="2093894" cy="2996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120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algn="ctr"/>
            <a:r>
              <a:rPr lang="en-US" altLang="zh-CN" spc="300" dirty="0"/>
              <a:t>2016-2017</a:t>
            </a:r>
            <a:endParaRPr lang="zh-CN" altLang="en-US" spc="300" dirty="0"/>
          </a:p>
        </p:txBody>
      </p:sp>
      <p:grpSp>
        <p:nvGrpSpPr>
          <p:cNvPr id="27" name="组合 26"/>
          <p:cNvGrpSpPr/>
          <p:nvPr/>
        </p:nvGrpSpPr>
        <p:grpSpPr>
          <a:xfrm>
            <a:off x="2249580" y="2504788"/>
            <a:ext cx="1303090" cy="1441296"/>
            <a:chOff x="893763" y="344488"/>
            <a:chExt cx="1466851" cy="1622425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1014413" y="903288"/>
              <a:ext cx="785813" cy="784225"/>
            </a:xfrm>
            <a:custGeom>
              <a:avLst/>
              <a:gdLst>
                <a:gd name="T0" fmla="*/ 160 w 208"/>
                <a:gd name="T1" fmla="*/ 31 h 208"/>
                <a:gd name="T2" fmla="*/ 31 w 208"/>
                <a:gd name="T3" fmla="*/ 49 h 208"/>
                <a:gd name="T4" fmla="*/ 48 w 208"/>
                <a:gd name="T5" fmla="*/ 178 h 208"/>
                <a:gd name="T6" fmla="*/ 177 w 208"/>
                <a:gd name="T7" fmla="*/ 160 h 208"/>
                <a:gd name="T8" fmla="*/ 160 w 208"/>
                <a:gd name="T9" fmla="*/ 31 h 208"/>
                <a:gd name="T10" fmla="*/ 59 w 208"/>
                <a:gd name="T11" fmla="*/ 164 h 208"/>
                <a:gd name="T12" fmla="*/ 45 w 208"/>
                <a:gd name="T13" fmla="*/ 59 h 208"/>
                <a:gd name="T14" fmla="*/ 149 w 208"/>
                <a:gd name="T15" fmla="*/ 45 h 208"/>
                <a:gd name="T16" fmla="*/ 164 w 208"/>
                <a:gd name="T17" fmla="*/ 150 h 208"/>
                <a:gd name="T18" fmla="*/ 59 w 208"/>
                <a:gd name="T19" fmla="*/ 16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160" y="31"/>
                  </a:moveTo>
                  <a:cubicBezTo>
                    <a:pt x="120" y="0"/>
                    <a:pt x="62" y="8"/>
                    <a:pt x="31" y="49"/>
                  </a:cubicBezTo>
                  <a:cubicBezTo>
                    <a:pt x="0" y="89"/>
                    <a:pt x="8" y="147"/>
                    <a:pt x="48" y="178"/>
                  </a:cubicBezTo>
                  <a:cubicBezTo>
                    <a:pt x="89" y="208"/>
                    <a:pt x="147" y="201"/>
                    <a:pt x="177" y="160"/>
                  </a:cubicBezTo>
                  <a:cubicBezTo>
                    <a:pt x="208" y="120"/>
                    <a:pt x="200" y="62"/>
                    <a:pt x="160" y="31"/>
                  </a:cubicBezTo>
                  <a:close/>
                  <a:moveTo>
                    <a:pt x="59" y="164"/>
                  </a:moveTo>
                  <a:cubicBezTo>
                    <a:pt x="26" y="139"/>
                    <a:pt x="20" y="92"/>
                    <a:pt x="45" y="59"/>
                  </a:cubicBezTo>
                  <a:cubicBezTo>
                    <a:pt x="70" y="26"/>
                    <a:pt x="117" y="20"/>
                    <a:pt x="149" y="45"/>
                  </a:cubicBezTo>
                  <a:cubicBezTo>
                    <a:pt x="182" y="70"/>
                    <a:pt x="189" y="117"/>
                    <a:pt x="164" y="150"/>
                  </a:cubicBezTo>
                  <a:cubicBezTo>
                    <a:pt x="139" y="183"/>
                    <a:pt x="92" y="189"/>
                    <a:pt x="59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893763" y="1528763"/>
              <a:ext cx="361950" cy="438150"/>
            </a:xfrm>
            <a:custGeom>
              <a:avLst/>
              <a:gdLst>
                <a:gd name="T0" fmla="*/ 27 w 96"/>
                <a:gd name="T1" fmla="*/ 109 h 116"/>
                <a:gd name="T2" fmla="*/ 8 w 96"/>
                <a:gd name="T3" fmla="*/ 111 h 116"/>
                <a:gd name="T4" fmla="*/ 8 w 96"/>
                <a:gd name="T5" fmla="*/ 111 h 116"/>
                <a:gd name="T6" fmla="*/ 5 w 96"/>
                <a:gd name="T7" fmla="*/ 92 h 116"/>
                <a:gd name="T8" fmla="*/ 70 w 96"/>
                <a:gd name="T9" fmla="*/ 7 h 116"/>
                <a:gd name="T10" fmla="*/ 89 w 96"/>
                <a:gd name="T11" fmla="*/ 4 h 116"/>
                <a:gd name="T12" fmla="*/ 89 w 96"/>
                <a:gd name="T13" fmla="*/ 4 h 116"/>
                <a:gd name="T14" fmla="*/ 92 w 96"/>
                <a:gd name="T15" fmla="*/ 23 h 116"/>
                <a:gd name="T16" fmla="*/ 27 w 96"/>
                <a:gd name="T17" fmla="*/ 10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16">
                  <a:moveTo>
                    <a:pt x="27" y="109"/>
                  </a:moveTo>
                  <a:cubicBezTo>
                    <a:pt x="22" y="115"/>
                    <a:pt x="14" y="116"/>
                    <a:pt x="8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2" y="107"/>
                    <a:pt x="0" y="98"/>
                    <a:pt x="5" y="92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5" y="1"/>
                    <a:pt x="83" y="0"/>
                    <a:pt x="89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5" y="9"/>
                    <a:pt x="96" y="17"/>
                    <a:pt x="92" y="23"/>
                  </a:cubicBezTo>
                  <a:lnTo>
                    <a:pt x="27" y="1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904876" y="344488"/>
              <a:ext cx="1455738" cy="1377950"/>
            </a:xfrm>
            <a:custGeom>
              <a:avLst/>
              <a:gdLst>
                <a:gd name="T0" fmla="*/ 383 w 385"/>
                <a:gd name="T1" fmla="*/ 0 h 365"/>
                <a:gd name="T2" fmla="*/ 2 w 385"/>
                <a:gd name="T3" fmla="*/ 0 h 365"/>
                <a:gd name="T4" fmla="*/ 0 w 385"/>
                <a:gd name="T5" fmla="*/ 20 h 365"/>
                <a:gd name="T6" fmla="*/ 0 w 385"/>
                <a:gd name="T7" fmla="*/ 261 h 365"/>
                <a:gd name="T8" fmla="*/ 77 w 385"/>
                <a:gd name="T9" fmla="*/ 365 h 365"/>
                <a:gd name="T10" fmla="*/ 308 w 385"/>
                <a:gd name="T11" fmla="*/ 365 h 365"/>
                <a:gd name="T12" fmla="*/ 385 w 385"/>
                <a:gd name="T13" fmla="*/ 261 h 365"/>
                <a:gd name="T14" fmla="*/ 385 w 385"/>
                <a:gd name="T15" fmla="*/ 20 h 365"/>
                <a:gd name="T16" fmla="*/ 383 w 385"/>
                <a:gd name="T17" fmla="*/ 0 h 365"/>
                <a:gd name="T18" fmla="*/ 360 w 385"/>
                <a:gd name="T19" fmla="*/ 251 h 365"/>
                <a:gd name="T20" fmla="*/ 293 w 385"/>
                <a:gd name="T21" fmla="*/ 341 h 365"/>
                <a:gd name="T22" fmla="*/ 92 w 385"/>
                <a:gd name="T23" fmla="*/ 341 h 365"/>
                <a:gd name="T24" fmla="*/ 25 w 385"/>
                <a:gd name="T25" fmla="*/ 251 h 365"/>
                <a:gd name="T26" fmla="*/ 25 w 385"/>
                <a:gd name="T27" fmla="*/ 41 h 365"/>
                <a:gd name="T28" fmla="*/ 26 w 385"/>
                <a:gd name="T29" fmla="*/ 23 h 365"/>
                <a:gd name="T30" fmla="*/ 359 w 385"/>
                <a:gd name="T31" fmla="*/ 23 h 365"/>
                <a:gd name="T32" fmla="*/ 360 w 385"/>
                <a:gd name="T33" fmla="*/ 41 h 365"/>
                <a:gd name="T34" fmla="*/ 360 w 385"/>
                <a:gd name="T35" fmla="*/ 251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65">
                  <a:moveTo>
                    <a:pt x="38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6"/>
                    <a:pt x="0" y="13"/>
                    <a:pt x="0" y="20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0" y="318"/>
                    <a:pt x="35" y="365"/>
                    <a:pt x="77" y="365"/>
                  </a:cubicBezTo>
                  <a:cubicBezTo>
                    <a:pt x="308" y="365"/>
                    <a:pt x="308" y="365"/>
                    <a:pt x="308" y="365"/>
                  </a:cubicBezTo>
                  <a:cubicBezTo>
                    <a:pt x="350" y="365"/>
                    <a:pt x="385" y="318"/>
                    <a:pt x="385" y="261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13"/>
                    <a:pt x="384" y="6"/>
                    <a:pt x="383" y="0"/>
                  </a:cubicBezTo>
                  <a:close/>
                  <a:moveTo>
                    <a:pt x="360" y="251"/>
                  </a:moveTo>
                  <a:cubicBezTo>
                    <a:pt x="360" y="301"/>
                    <a:pt x="330" y="341"/>
                    <a:pt x="293" y="341"/>
                  </a:cubicBezTo>
                  <a:cubicBezTo>
                    <a:pt x="92" y="341"/>
                    <a:pt x="92" y="341"/>
                    <a:pt x="92" y="341"/>
                  </a:cubicBezTo>
                  <a:cubicBezTo>
                    <a:pt x="55" y="341"/>
                    <a:pt x="25" y="301"/>
                    <a:pt x="25" y="25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35"/>
                    <a:pt x="25" y="29"/>
                    <a:pt x="26" y="23"/>
                  </a:cubicBezTo>
                  <a:cubicBezTo>
                    <a:pt x="359" y="23"/>
                    <a:pt x="359" y="23"/>
                    <a:pt x="359" y="23"/>
                  </a:cubicBezTo>
                  <a:cubicBezTo>
                    <a:pt x="360" y="29"/>
                    <a:pt x="360" y="35"/>
                    <a:pt x="360" y="41"/>
                  </a:cubicBezTo>
                  <a:lnTo>
                    <a:pt x="360" y="25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173163" y="522288"/>
              <a:ext cx="223838" cy="200025"/>
            </a:xfrm>
            <a:custGeom>
              <a:avLst/>
              <a:gdLst>
                <a:gd name="T0" fmla="*/ 47 w 59"/>
                <a:gd name="T1" fmla="*/ 13 h 53"/>
                <a:gd name="T2" fmla="*/ 46 w 59"/>
                <a:gd name="T3" fmla="*/ 6 h 53"/>
                <a:gd name="T4" fmla="*/ 40 w 59"/>
                <a:gd name="T5" fmla="*/ 4 h 53"/>
                <a:gd name="T6" fmla="*/ 40 w 59"/>
                <a:gd name="T7" fmla="*/ 0 h 53"/>
                <a:gd name="T8" fmla="*/ 59 w 59"/>
                <a:gd name="T9" fmla="*/ 0 h 53"/>
                <a:gd name="T10" fmla="*/ 59 w 59"/>
                <a:gd name="T11" fmla="*/ 4 h 53"/>
                <a:gd name="T12" fmla="*/ 53 w 59"/>
                <a:gd name="T13" fmla="*/ 6 h 53"/>
                <a:gd name="T14" fmla="*/ 52 w 59"/>
                <a:gd name="T15" fmla="*/ 13 h 53"/>
                <a:gd name="T16" fmla="*/ 52 w 59"/>
                <a:gd name="T17" fmla="*/ 53 h 53"/>
                <a:gd name="T18" fmla="*/ 46 w 59"/>
                <a:gd name="T19" fmla="*/ 53 h 53"/>
                <a:gd name="T20" fmla="*/ 13 w 59"/>
                <a:gd name="T21" fmla="*/ 14 h 53"/>
                <a:gd name="T22" fmla="*/ 13 w 59"/>
                <a:gd name="T23" fmla="*/ 39 h 53"/>
                <a:gd name="T24" fmla="*/ 14 w 59"/>
                <a:gd name="T25" fmla="*/ 47 h 53"/>
                <a:gd name="T26" fmla="*/ 20 w 59"/>
                <a:gd name="T27" fmla="*/ 49 h 53"/>
                <a:gd name="T28" fmla="*/ 20 w 59"/>
                <a:gd name="T29" fmla="*/ 53 h 53"/>
                <a:gd name="T30" fmla="*/ 0 w 59"/>
                <a:gd name="T31" fmla="*/ 53 h 53"/>
                <a:gd name="T32" fmla="*/ 0 w 59"/>
                <a:gd name="T33" fmla="*/ 49 h 53"/>
                <a:gd name="T34" fmla="*/ 6 w 59"/>
                <a:gd name="T35" fmla="*/ 47 h 53"/>
                <a:gd name="T36" fmla="*/ 8 w 59"/>
                <a:gd name="T37" fmla="*/ 39 h 53"/>
                <a:gd name="T38" fmla="*/ 8 w 59"/>
                <a:gd name="T39" fmla="*/ 8 h 53"/>
                <a:gd name="T40" fmla="*/ 4 w 59"/>
                <a:gd name="T41" fmla="*/ 5 h 53"/>
                <a:gd name="T42" fmla="*/ 0 w 59"/>
                <a:gd name="T43" fmla="*/ 4 h 53"/>
                <a:gd name="T44" fmla="*/ 0 w 59"/>
                <a:gd name="T45" fmla="*/ 0 h 53"/>
                <a:gd name="T46" fmla="*/ 17 w 59"/>
                <a:gd name="T47" fmla="*/ 0 h 53"/>
                <a:gd name="T48" fmla="*/ 47 w 59"/>
                <a:gd name="T49" fmla="*/ 35 h 53"/>
                <a:gd name="T50" fmla="*/ 47 w 59"/>
                <a:gd name="T5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" h="53">
                  <a:moveTo>
                    <a:pt x="47" y="13"/>
                  </a:moveTo>
                  <a:cubicBezTo>
                    <a:pt x="47" y="9"/>
                    <a:pt x="47" y="7"/>
                    <a:pt x="46" y="6"/>
                  </a:cubicBezTo>
                  <a:cubicBezTo>
                    <a:pt x="45" y="4"/>
                    <a:pt x="43" y="4"/>
                    <a:pt x="40" y="4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6" y="4"/>
                    <a:pt x="54" y="4"/>
                    <a:pt x="53" y="6"/>
                  </a:cubicBezTo>
                  <a:cubicBezTo>
                    <a:pt x="52" y="7"/>
                    <a:pt x="52" y="9"/>
                    <a:pt x="52" y="1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3"/>
                    <a:pt x="13" y="46"/>
                    <a:pt x="14" y="47"/>
                  </a:cubicBezTo>
                  <a:cubicBezTo>
                    <a:pt x="15" y="48"/>
                    <a:pt x="17" y="49"/>
                    <a:pt x="20" y="49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5" y="48"/>
                    <a:pt x="6" y="47"/>
                  </a:cubicBezTo>
                  <a:cubicBezTo>
                    <a:pt x="7" y="46"/>
                    <a:pt x="8" y="43"/>
                    <a:pt x="8" y="3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6" y="6"/>
                    <a:pt x="4" y="5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7" y="35"/>
                    <a:pt x="47" y="35"/>
                    <a:pt x="47" y="35"/>
                  </a:cubicBezTo>
                  <a:lnTo>
                    <a:pt x="47" y="13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414463" y="522288"/>
              <a:ext cx="182563" cy="200025"/>
            </a:xfrm>
            <a:custGeom>
              <a:avLst/>
              <a:gdLst>
                <a:gd name="T0" fmla="*/ 47 w 48"/>
                <a:gd name="T1" fmla="*/ 0 h 53"/>
                <a:gd name="T2" fmla="*/ 48 w 48"/>
                <a:gd name="T3" fmla="*/ 18 h 53"/>
                <a:gd name="T4" fmla="*/ 44 w 48"/>
                <a:gd name="T5" fmla="*/ 18 h 53"/>
                <a:gd name="T6" fmla="*/ 39 w 48"/>
                <a:gd name="T7" fmla="*/ 7 h 53"/>
                <a:gd name="T8" fmla="*/ 27 w 48"/>
                <a:gd name="T9" fmla="*/ 4 h 53"/>
                <a:gd name="T10" fmla="*/ 21 w 48"/>
                <a:gd name="T11" fmla="*/ 5 h 53"/>
                <a:gd name="T12" fmla="*/ 20 w 48"/>
                <a:gd name="T13" fmla="*/ 11 h 53"/>
                <a:gd name="T14" fmla="*/ 20 w 48"/>
                <a:gd name="T15" fmla="*/ 23 h 53"/>
                <a:gd name="T16" fmla="*/ 23 w 48"/>
                <a:gd name="T17" fmla="*/ 23 h 53"/>
                <a:gd name="T18" fmla="*/ 30 w 48"/>
                <a:gd name="T19" fmla="*/ 21 h 53"/>
                <a:gd name="T20" fmla="*/ 32 w 48"/>
                <a:gd name="T21" fmla="*/ 13 h 53"/>
                <a:gd name="T22" fmla="*/ 36 w 48"/>
                <a:gd name="T23" fmla="*/ 13 h 53"/>
                <a:gd name="T24" fmla="*/ 36 w 48"/>
                <a:gd name="T25" fmla="*/ 37 h 53"/>
                <a:gd name="T26" fmla="*/ 32 w 48"/>
                <a:gd name="T27" fmla="*/ 37 h 53"/>
                <a:gd name="T28" fmla="*/ 30 w 48"/>
                <a:gd name="T29" fmla="*/ 29 h 53"/>
                <a:gd name="T30" fmla="*/ 23 w 48"/>
                <a:gd name="T31" fmla="*/ 27 h 53"/>
                <a:gd name="T32" fmla="*/ 20 w 48"/>
                <a:gd name="T33" fmla="*/ 27 h 53"/>
                <a:gd name="T34" fmla="*/ 20 w 48"/>
                <a:gd name="T35" fmla="*/ 41 h 53"/>
                <a:gd name="T36" fmla="*/ 21 w 48"/>
                <a:gd name="T37" fmla="*/ 48 h 53"/>
                <a:gd name="T38" fmla="*/ 26 w 48"/>
                <a:gd name="T39" fmla="*/ 49 h 53"/>
                <a:gd name="T40" fmla="*/ 38 w 48"/>
                <a:gd name="T41" fmla="*/ 46 h 53"/>
                <a:gd name="T42" fmla="*/ 45 w 48"/>
                <a:gd name="T43" fmla="*/ 34 h 53"/>
                <a:gd name="T44" fmla="*/ 48 w 48"/>
                <a:gd name="T45" fmla="*/ 34 h 53"/>
                <a:gd name="T46" fmla="*/ 48 w 48"/>
                <a:gd name="T47" fmla="*/ 53 h 53"/>
                <a:gd name="T48" fmla="*/ 0 w 48"/>
                <a:gd name="T49" fmla="*/ 53 h 53"/>
                <a:gd name="T50" fmla="*/ 0 w 48"/>
                <a:gd name="T51" fmla="*/ 49 h 53"/>
                <a:gd name="T52" fmla="*/ 2 w 48"/>
                <a:gd name="T53" fmla="*/ 49 h 53"/>
                <a:gd name="T54" fmla="*/ 6 w 48"/>
                <a:gd name="T55" fmla="*/ 47 h 53"/>
                <a:gd name="T56" fmla="*/ 7 w 48"/>
                <a:gd name="T57" fmla="*/ 41 h 53"/>
                <a:gd name="T58" fmla="*/ 7 w 48"/>
                <a:gd name="T59" fmla="*/ 11 h 53"/>
                <a:gd name="T60" fmla="*/ 6 w 48"/>
                <a:gd name="T61" fmla="*/ 5 h 53"/>
                <a:gd name="T62" fmla="*/ 2 w 48"/>
                <a:gd name="T63" fmla="*/ 4 h 53"/>
                <a:gd name="T64" fmla="*/ 0 w 48"/>
                <a:gd name="T65" fmla="*/ 4 h 53"/>
                <a:gd name="T66" fmla="*/ 0 w 48"/>
                <a:gd name="T67" fmla="*/ 0 h 53"/>
                <a:gd name="T68" fmla="*/ 47 w 48"/>
                <a:gd name="T6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53">
                  <a:moveTo>
                    <a:pt x="47" y="0"/>
                  </a:moveTo>
                  <a:cubicBezTo>
                    <a:pt x="48" y="18"/>
                    <a:pt x="48" y="18"/>
                    <a:pt x="48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3"/>
                    <a:pt x="41" y="9"/>
                    <a:pt x="39" y="7"/>
                  </a:cubicBezTo>
                  <a:cubicBezTo>
                    <a:pt x="36" y="5"/>
                    <a:pt x="32" y="4"/>
                    <a:pt x="27" y="4"/>
                  </a:cubicBezTo>
                  <a:cubicBezTo>
                    <a:pt x="24" y="4"/>
                    <a:pt x="22" y="4"/>
                    <a:pt x="21" y="5"/>
                  </a:cubicBezTo>
                  <a:cubicBezTo>
                    <a:pt x="20" y="6"/>
                    <a:pt x="20" y="8"/>
                    <a:pt x="20" y="1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6" y="23"/>
                    <a:pt x="28" y="22"/>
                    <a:pt x="30" y="21"/>
                  </a:cubicBezTo>
                  <a:cubicBezTo>
                    <a:pt x="31" y="19"/>
                    <a:pt x="32" y="17"/>
                    <a:pt x="32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3"/>
                    <a:pt x="31" y="31"/>
                    <a:pt x="30" y="29"/>
                  </a:cubicBezTo>
                  <a:cubicBezTo>
                    <a:pt x="28" y="27"/>
                    <a:pt x="26" y="27"/>
                    <a:pt x="23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5"/>
                    <a:pt x="20" y="47"/>
                    <a:pt x="21" y="48"/>
                  </a:cubicBezTo>
                  <a:cubicBezTo>
                    <a:pt x="22" y="49"/>
                    <a:pt x="24" y="49"/>
                    <a:pt x="26" y="49"/>
                  </a:cubicBezTo>
                  <a:cubicBezTo>
                    <a:pt x="31" y="49"/>
                    <a:pt x="35" y="48"/>
                    <a:pt x="38" y="46"/>
                  </a:cubicBezTo>
                  <a:cubicBezTo>
                    <a:pt x="41" y="43"/>
                    <a:pt x="43" y="39"/>
                    <a:pt x="45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4" y="49"/>
                    <a:pt x="5" y="48"/>
                    <a:pt x="6" y="47"/>
                  </a:cubicBezTo>
                  <a:cubicBezTo>
                    <a:pt x="6" y="46"/>
                    <a:pt x="7" y="44"/>
                    <a:pt x="7" y="4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6" y="6"/>
                    <a:pt x="6" y="5"/>
                  </a:cubicBezTo>
                  <a:cubicBezTo>
                    <a:pt x="5" y="4"/>
                    <a:pt x="4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19251" y="522288"/>
              <a:ext cx="287338" cy="203200"/>
            </a:xfrm>
            <a:custGeom>
              <a:avLst/>
              <a:gdLst>
                <a:gd name="T0" fmla="*/ 7 w 76"/>
                <a:gd name="T1" fmla="*/ 11 h 54"/>
                <a:gd name="T2" fmla="*/ 5 w 76"/>
                <a:gd name="T3" fmla="*/ 5 h 54"/>
                <a:gd name="T4" fmla="*/ 0 w 76"/>
                <a:gd name="T5" fmla="*/ 4 h 54"/>
                <a:gd name="T6" fmla="*/ 0 w 76"/>
                <a:gd name="T7" fmla="*/ 0 h 54"/>
                <a:gd name="T8" fmla="*/ 24 w 76"/>
                <a:gd name="T9" fmla="*/ 0 h 54"/>
                <a:gd name="T10" fmla="*/ 24 w 76"/>
                <a:gd name="T11" fmla="*/ 4 h 54"/>
                <a:gd name="T12" fmla="*/ 21 w 76"/>
                <a:gd name="T13" fmla="*/ 5 h 54"/>
                <a:gd name="T14" fmla="*/ 19 w 76"/>
                <a:gd name="T15" fmla="*/ 7 h 54"/>
                <a:gd name="T16" fmla="*/ 20 w 76"/>
                <a:gd name="T17" fmla="*/ 9 h 54"/>
                <a:gd name="T18" fmla="*/ 20 w 76"/>
                <a:gd name="T19" fmla="*/ 11 h 54"/>
                <a:gd name="T20" fmla="*/ 27 w 76"/>
                <a:gd name="T21" fmla="*/ 37 h 54"/>
                <a:gd name="T22" fmla="*/ 36 w 76"/>
                <a:gd name="T23" fmla="*/ 11 h 54"/>
                <a:gd name="T24" fmla="*/ 34 w 76"/>
                <a:gd name="T25" fmla="*/ 5 h 54"/>
                <a:gd name="T26" fmla="*/ 30 w 76"/>
                <a:gd name="T27" fmla="*/ 4 h 54"/>
                <a:gd name="T28" fmla="*/ 30 w 76"/>
                <a:gd name="T29" fmla="*/ 4 h 54"/>
                <a:gd name="T30" fmla="*/ 30 w 76"/>
                <a:gd name="T31" fmla="*/ 0 h 54"/>
                <a:gd name="T32" fmla="*/ 52 w 76"/>
                <a:gd name="T33" fmla="*/ 0 h 54"/>
                <a:gd name="T34" fmla="*/ 52 w 76"/>
                <a:gd name="T35" fmla="*/ 4 h 54"/>
                <a:gd name="T36" fmla="*/ 49 w 76"/>
                <a:gd name="T37" fmla="*/ 4 h 54"/>
                <a:gd name="T38" fmla="*/ 48 w 76"/>
                <a:gd name="T39" fmla="*/ 7 h 54"/>
                <a:gd name="T40" fmla="*/ 48 w 76"/>
                <a:gd name="T41" fmla="*/ 8 h 54"/>
                <a:gd name="T42" fmla="*/ 48 w 76"/>
                <a:gd name="T43" fmla="*/ 10 h 54"/>
                <a:gd name="T44" fmla="*/ 54 w 76"/>
                <a:gd name="T45" fmla="*/ 37 h 54"/>
                <a:gd name="T46" fmla="*/ 62 w 76"/>
                <a:gd name="T47" fmla="*/ 13 h 54"/>
                <a:gd name="T48" fmla="*/ 63 w 76"/>
                <a:gd name="T49" fmla="*/ 10 h 54"/>
                <a:gd name="T50" fmla="*/ 64 w 76"/>
                <a:gd name="T51" fmla="*/ 8 h 54"/>
                <a:gd name="T52" fmla="*/ 62 w 76"/>
                <a:gd name="T53" fmla="*/ 5 h 54"/>
                <a:gd name="T54" fmla="*/ 58 w 76"/>
                <a:gd name="T55" fmla="*/ 4 h 54"/>
                <a:gd name="T56" fmla="*/ 58 w 76"/>
                <a:gd name="T57" fmla="*/ 0 h 54"/>
                <a:gd name="T58" fmla="*/ 76 w 76"/>
                <a:gd name="T59" fmla="*/ 0 h 54"/>
                <a:gd name="T60" fmla="*/ 76 w 76"/>
                <a:gd name="T61" fmla="*/ 4 h 54"/>
                <a:gd name="T62" fmla="*/ 71 w 76"/>
                <a:gd name="T63" fmla="*/ 6 h 54"/>
                <a:gd name="T64" fmla="*/ 67 w 76"/>
                <a:gd name="T65" fmla="*/ 13 h 54"/>
                <a:gd name="T66" fmla="*/ 52 w 76"/>
                <a:gd name="T67" fmla="*/ 54 h 54"/>
                <a:gd name="T68" fmla="*/ 46 w 76"/>
                <a:gd name="T69" fmla="*/ 54 h 54"/>
                <a:gd name="T70" fmla="*/ 38 w 76"/>
                <a:gd name="T71" fmla="*/ 18 h 54"/>
                <a:gd name="T72" fmla="*/ 25 w 76"/>
                <a:gd name="T73" fmla="*/ 54 h 54"/>
                <a:gd name="T74" fmla="*/ 19 w 76"/>
                <a:gd name="T75" fmla="*/ 54 h 54"/>
                <a:gd name="T76" fmla="*/ 7 w 76"/>
                <a:gd name="T7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6" h="54">
                  <a:moveTo>
                    <a:pt x="7" y="11"/>
                  </a:moveTo>
                  <a:cubicBezTo>
                    <a:pt x="7" y="8"/>
                    <a:pt x="6" y="7"/>
                    <a:pt x="5" y="5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4"/>
                    <a:pt x="21" y="4"/>
                    <a:pt x="21" y="5"/>
                  </a:cubicBezTo>
                  <a:cubicBezTo>
                    <a:pt x="20" y="5"/>
                    <a:pt x="19" y="6"/>
                    <a:pt x="19" y="7"/>
                  </a:cubicBezTo>
                  <a:cubicBezTo>
                    <a:pt x="19" y="8"/>
                    <a:pt x="19" y="8"/>
                    <a:pt x="20" y="9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8"/>
                    <a:pt x="34" y="6"/>
                    <a:pt x="34" y="5"/>
                  </a:cubicBezTo>
                  <a:cubicBezTo>
                    <a:pt x="33" y="4"/>
                    <a:pt x="32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4"/>
                    <a:pt x="49" y="4"/>
                    <a:pt x="49" y="4"/>
                  </a:cubicBezTo>
                  <a:cubicBezTo>
                    <a:pt x="48" y="5"/>
                    <a:pt x="48" y="6"/>
                    <a:pt x="48" y="7"/>
                  </a:cubicBezTo>
                  <a:cubicBezTo>
                    <a:pt x="48" y="7"/>
                    <a:pt x="48" y="8"/>
                    <a:pt x="48" y="8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3" y="12"/>
                    <a:pt x="63" y="11"/>
                    <a:pt x="63" y="10"/>
                  </a:cubicBezTo>
                  <a:cubicBezTo>
                    <a:pt x="63" y="9"/>
                    <a:pt x="64" y="8"/>
                    <a:pt x="64" y="8"/>
                  </a:cubicBezTo>
                  <a:cubicBezTo>
                    <a:pt x="64" y="6"/>
                    <a:pt x="63" y="5"/>
                    <a:pt x="62" y="5"/>
                  </a:cubicBezTo>
                  <a:cubicBezTo>
                    <a:pt x="61" y="4"/>
                    <a:pt x="60" y="4"/>
                    <a:pt x="58" y="4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4" y="4"/>
                    <a:pt x="72" y="5"/>
                    <a:pt x="71" y="6"/>
                  </a:cubicBezTo>
                  <a:cubicBezTo>
                    <a:pt x="69" y="8"/>
                    <a:pt x="68" y="10"/>
                    <a:pt x="67" y="1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19" y="54"/>
                    <a:pt x="19" y="54"/>
                    <a:pt x="19" y="54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922463" y="517525"/>
              <a:ext cx="161925" cy="207962"/>
            </a:xfrm>
            <a:custGeom>
              <a:avLst/>
              <a:gdLst>
                <a:gd name="T0" fmla="*/ 5 w 43"/>
                <a:gd name="T1" fmla="*/ 55 h 55"/>
                <a:gd name="T2" fmla="*/ 1 w 43"/>
                <a:gd name="T3" fmla="*/ 55 h 55"/>
                <a:gd name="T4" fmla="*/ 0 w 43"/>
                <a:gd name="T5" fmla="*/ 33 h 55"/>
                <a:gd name="T6" fmla="*/ 4 w 43"/>
                <a:gd name="T7" fmla="*/ 33 h 55"/>
                <a:gd name="T8" fmla="*/ 12 w 43"/>
                <a:gd name="T9" fmla="*/ 46 h 55"/>
                <a:gd name="T10" fmla="*/ 24 w 43"/>
                <a:gd name="T11" fmla="*/ 51 h 55"/>
                <a:gd name="T12" fmla="*/ 30 w 43"/>
                <a:gd name="T13" fmla="*/ 49 h 55"/>
                <a:gd name="T14" fmla="*/ 33 w 43"/>
                <a:gd name="T15" fmla="*/ 43 h 55"/>
                <a:gd name="T16" fmla="*/ 31 w 43"/>
                <a:gd name="T17" fmla="*/ 38 h 55"/>
                <a:gd name="T18" fmla="*/ 24 w 43"/>
                <a:gd name="T19" fmla="*/ 34 h 55"/>
                <a:gd name="T20" fmla="*/ 20 w 43"/>
                <a:gd name="T21" fmla="*/ 32 h 55"/>
                <a:gd name="T22" fmla="*/ 9 w 43"/>
                <a:gd name="T23" fmla="*/ 28 h 55"/>
                <a:gd name="T24" fmla="*/ 3 w 43"/>
                <a:gd name="T25" fmla="*/ 22 h 55"/>
                <a:gd name="T26" fmla="*/ 1 w 43"/>
                <a:gd name="T27" fmla="*/ 15 h 55"/>
                <a:gd name="T28" fmla="*/ 6 w 43"/>
                <a:gd name="T29" fmla="*/ 4 h 55"/>
                <a:gd name="T30" fmla="*/ 19 w 43"/>
                <a:gd name="T31" fmla="*/ 0 h 55"/>
                <a:gd name="T32" fmla="*/ 28 w 43"/>
                <a:gd name="T33" fmla="*/ 1 h 55"/>
                <a:gd name="T34" fmla="*/ 33 w 43"/>
                <a:gd name="T35" fmla="*/ 3 h 55"/>
                <a:gd name="T36" fmla="*/ 34 w 43"/>
                <a:gd name="T37" fmla="*/ 2 h 55"/>
                <a:gd name="T38" fmla="*/ 36 w 43"/>
                <a:gd name="T39" fmla="*/ 0 h 55"/>
                <a:gd name="T40" fmla="*/ 39 w 43"/>
                <a:gd name="T41" fmla="*/ 0 h 55"/>
                <a:gd name="T42" fmla="*/ 39 w 43"/>
                <a:gd name="T43" fmla="*/ 17 h 55"/>
                <a:gd name="T44" fmla="*/ 36 w 43"/>
                <a:gd name="T45" fmla="*/ 17 h 55"/>
                <a:gd name="T46" fmla="*/ 29 w 43"/>
                <a:gd name="T47" fmla="*/ 7 h 55"/>
                <a:gd name="T48" fmla="*/ 19 w 43"/>
                <a:gd name="T49" fmla="*/ 4 h 55"/>
                <a:gd name="T50" fmla="*/ 13 w 43"/>
                <a:gd name="T51" fmla="*/ 6 h 55"/>
                <a:gd name="T52" fmla="*/ 10 w 43"/>
                <a:gd name="T53" fmla="*/ 11 h 55"/>
                <a:gd name="T54" fmla="*/ 23 w 43"/>
                <a:gd name="T55" fmla="*/ 20 h 55"/>
                <a:gd name="T56" fmla="*/ 23 w 43"/>
                <a:gd name="T57" fmla="*/ 20 h 55"/>
                <a:gd name="T58" fmla="*/ 33 w 43"/>
                <a:gd name="T59" fmla="*/ 24 h 55"/>
                <a:gd name="T60" fmla="*/ 37 w 43"/>
                <a:gd name="T61" fmla="*/ 27 h 55"/>
                <a:gd name="T62" fmla="*/ 41 w 43"/>
                <a:gd name="T63" fmla="*/ 32 h 55"/>
                <a:gd name="T64" fmla="*/ 43 w 43"/>
                <a:gd name="T65" fmla="*/ 39 h 55"/>
                <a:gd name="T66" fmla="*/ 38 w 43"/>
                <a:gd name="T67" fmla="*/ 51 h 55"/>
                <a:gd name="T68" fmla="*/ 24 w 43"/>
                <a:gd name="T69" fmla="*/ 55 h 55"/>
                <a:gd name="T70" fmla="*/ 18 w 43"/>
                <a:gd name="T71" fmla="*/ 54 h 55"/>
                <a:gd name="T72" fmla="*/ 12 w 43"/>
                <a:gd name="T73" fmla="*/ 52 h 55"/>
                <a:gd name="T74" fmla="*/ 11 w 43"/>
                <a:gd name="T75" fmla="*/ 52 h 55"/>
                <a:gd name="T76" fmla="*/ 8 w 43"/>
                <a:gd name="T77" fmla="*/ 51 h 55"/>
                <a:gd name="T78" fmla="*/ 6 w 43"/>
                <a:gd name="T79" fmla="*/ 52 h 55"/>
                <a:gd name="T80" fmla="*/ 5 w 43"/>
                <a:gd name="T8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55">
                  <a:moveTo>
                    <a:pt x="5" y="55"/>
                  </a:moveTo>
                  <a:cubicBezTo>
                    <a:pt x="1" y="55"/>
                    <a:pt x="1" y="55"/>
                    <a:pt x="1" y="5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6" y="39"/>
                    <a:pt x="9" y="44"/>
                    <a:pt x="12" y="46"/>
                  </a:cubicBezTo>
                  <a:cubicBezTo>
                    <a:pt x="15" y="49"/>
                    <a:pt x="19" y="51"/>
                    <a:pt x="24" y="51"/>
                  </a:cubicBezTo>
                  <a:cubicBezTo>
                    <a:pt x="26" y="51"/>
                    <a:pt x="28" y="50"/>
                    <a:pt x="30" y="49"/>
                  </a:cubicBezTo>
                  <a:cubicBezTo>
                    <a:pt x="32" y="47"/>
                    <a:pt x="33" y="45"/>
                    <a:pt x="33" y="43"/>
                  </a:cubicBezTo>
                  <a:cubicBezTo>
                    <a:pt x="33" y="41"/>
                    <a:pt x="32" y="39"/>
                    <a:pt x="31" y="38"/>
                  </a:cubicBezTo>
                  <a:cubicBezTo>
                    <a:pt x="29" y="37"/>
                    <a:pt x="27" y="35"/>
                    <a:pt x="24" y="34"/>
                  </a:cubicBezTo>
                  <a:cubicBezTo>
                    <a:pt x="23" y="34"/>
                    <a:pt x="22" y="33"/>
                    <a:pt x="20" y="32"/>
                  </a:cubicBezTo>
                  <a:cubicBezTo>
                    <a:pt x="15" y="31"/>
                    <a:pt x="11" y="29"/>
                    <a:pt x="9" y="28"/>
                  </a:cubicBezTo>
                  <a:cubicBezTo>
                    <a:pt x="7" y="26"/>
                    <a:pt x="5" y="24"/>
                    <a:pt x="3" y="22"/>
                  </a:cubicBezTo>
                  <a:cubicBezTo>
                    <a:pt x="2" y="20"/>
                    <a:pt x="1" y="18"/>
                    <a:pt x="1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4" y="0"/>
                    <a:pt x="19" y="0"/>
                  </a:cubicBezTo>
                  <a:cubicBezTo>
                    <a:pt x="22" y="0"/>
                    <a:pt x="25" y="0"/>
                    <a:pt x="28" y="1"/>
                  </a:cubicBezTo>
                  <a:cubicBezTo>
                    <a:pt x="31" y="2"/>
                    <a:pt x="33" y="3"/>
                    <a:pt x="33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5" y="2"/>
                    <a:pt x="35" y="1"/>
                    <a:pt x="3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4" y="13"/>
                    <a:pt x="32" y="9"/>
                    <a:pt x="29" y="7"/>
                  </a:cubicBezTo>
                  <a:cubicBezTo>
                    <a:pt x="27" y="5"/>
                    <a:pt x="23" y="4"/>
                    <a:pt x="19" y="4"/>
                  </a:cubicBezTo>
                  <a:cubicBezTo>
                    <a:pt x="17" y="4"/>
                    <a:pt x="14" y="4"/>
                    <a:pt x="13" y="6"/>
                  </a:cubicBezTo>
                  <a:cubicBezTo>
                    <a:pt x="11" y="7"/>
                    <a:pt x="10" y="9"/>
                    <a:pt x="10" y="11"/>
                  </a:cubicBezTo>
                  <a:cubicBezTo>
                    <a:pt x="10" y="14"/>
                    <a:pt x="15" y="17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8" y="22"/>
                    <a:pt x="31" y="23"/>
                    <a:pt x="33" y="24"/>
                  </a:cubicBezTo>
                  <a:cubicBezTo>
                    <a:pt x="34" y="25"/>
                    <a:pt x="36" y="26"/>
                    <a:pt x="37" y="27"/>
                  </a:cubicBezTo>
                  <a:cubicBezTo>
                    <a:pt x="39" y="28"/>
                    <a:pt x="40" y="30"/>
                    <a:pt x="41" y="32"/>
                  </a:cubicBezTo>
                  <a:cubicBezTo>
                    <a:pt x="42" y="34"/>
                    <a:pt x="43" y="36"/>
                    <a:pt x="43" y="39"/>
                  </a:cubicBezTo>
                  <a:cubicBezTo>
                    <a:pt x="43" y="44"/>
                    <a:pt x="41" y="48"/>
                    <a:pt x="38" y="51"/>
                  </a:cubicBezTo>
                  <a:cubicBezTo>
                    <a:pt x="34" y="54"/>
                    <a:pt x="30" y="55"/>
                    <a:pt x="24" y="55"/>
                  </a:cubicBezTo>
                  <a:cubicBezTo>
                    <a:pt x="22" y="55"/>
                    <a:pt x="20" y="55"/>
                    <a:pt x="18" y="54"/>
                  </a:cubicBezTo>
                  <a:cubicBezTo>
                    <a:pt x="16" y="54"/>
                    <a:pt x="14" y="53"/>
                    <a:pt x="12" y="52"/>
                  </a:cubicBezTo>
                  <a:cubicBezTo>
                    <a:pt x="12" y="52"/>
                    <a:pt x="11" y="52"/>
                    <a:pt x="11" y="52"/>
                  </a:cubicBezTo>
                  <a:cubicBezTo>
                    <a:pt x="9" y="51"/>
                    <a:pt x="8" y="51"/>
                    <a:pt x="8" y="51"/>
                  </a:cubicBezTo>
                  <a:cubicBezTo>
                    <a:pt x="7" y="51"/>
                    <a:pt x="6" y="51"/>
                    <a:pt x="6" y="52"/>
                  </a:cubicBezTo>
                  <a:cubicBezTo>
                    <a:pt x="5" y="52"/>
                    <a:pt x="5" y="54"/>
                    <a:pt x="5" y="55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1052513" y="800100"/>
              <a:ext cx="1160463" cy="53975"/>
            </a:xfrm>
            <a:custGeom>
              <a:avLst/>
              <a:gdLst>
                <a:gd name="T0" fmla="*/ 307 w 307"/>
                <a:gd name="T1" fmla="*/ 7 h 14"/>
                <a:gd name="T2" fmla="*/ 300 w 307"/>
                <a:gd name="T3" fmla="*/ 14 h 14"/>
                <a:gd name="T4" fmla="*/ 7 w 307"/>
                <a:gd name="T5" fmla="*/ 14 h 14"/>
                <a:gd name="T6" fmla="*/ 0 w 307"/>
                <a:gd name="T7" fmla="*/ 7 h 14"/>
                <a:gd name="T8" fmla="*/ 0 w 307"/>
                <a:gd name="T9" fmla="*/ 7 h 14"/>
                <a:gd name="T10" fmla="*/ 7 w 307"/>
                <a:gd name="T11" fmla="*/ 0 h 14"/>
                <a:gd name="T12" fmla="*/ 300 w 307"/>
                <a:gd name="T13" fmla="*/ 0 h 14"/>
                <a:gd name="T14" fmla="*/ 307 w 307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7" h="14">
                  <a:moveTo>
                    <a:pt x="307" y="7"/>
                  </a:moveTo>
                  <a:cubicBezTo>
                    <a:pt x="307" y="10"/>
                    <a:pt x="303" y="14"/>
                    <a:pt x="300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303" y="0"/>
                    <a:pt x="307" y="3"/>
                    <a:pt x="307" y="7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1824038" y="977900"/>
              <a:ext cx="355600" cy="468312"/>
            </a:xfrm>
            <a:custGeom>
              <a:avLst/>
              <a:gdLst>
                <a:gd name="T0" fmla="*/ 94 w 94"/>
                <a:gd name="T1" fmla="*/ 112 h 124"/>
                <a:gd name="T2" fmla="*/ 83 w 94"/>
                <a:gd name="T3" fmla="*/ 124 h 124"/>
                <a:gd name="T4" fmla="*/ 12 w 94"/>
                <a:gd name="T5" fmla="*/ 124 h 124"/>
                <a:gd name="T6" fmla="*/ 0 w 94"/>
                <a:gd name="T7" fmla="*/ 112 h 124"/>
                <a:gd name="T8" fmla="*/ 0 w 94"/>
                <a:gd name="T9" fmla="*/ 11 h 124"/>
                <a:gd name="T10" fmla="*/ 12 w 94"/>
                <a:gd name="T11" fmla="*/ 0 h 124"/>
                <a:gd name="T12" fmla="*/ 83 w 94"/>
                <a:gd name="T13" fmla="*/ 0 h 124"/>
                <a:gd name="T14" fmla="*/ 94 w 94"/>
                <a:gd name="T15" fmla="*/ 11 h 124"/>
                <a:gd name="T16" fmla="*/ 94 w 94"/>
                <a:gd name="T17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124">
                  <a:moveTo>
                    <a:pt x="94" y="112"/>
                  </a:moveTo>
                  <a:cubicBezTo>
                    <a:pt x="94" y="119"/>
                    <a:pt x="89" y="124"/>
                    <a:pt x="83" y="124"/>
                  </a:cubicBezTo>
                  <a:cubicBezTo>
                    <a:pt x="12" y="124"/>
                    <a:pt x="12" y="124"/>
                    <a:pt x="12" y="124"/>
                  </a:cubicBezTo>
                  <a:cubicBezTo>
                    <a:pt x="5" y="124"/>
                    <a:pt x="0" y="119"/>
                    <a:pt x="0" y="1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9" y="0"/>
                    <a:pt x="94" y="5"/>
                    <a:pt x="94" y="11"/>
                  </a:cubicBezTo>
                  <a:lnTo>
                    <a:pt x="94" y="112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1060451" y="1397000"/>
              <a:ext cx="79375" cy="41275"/>
            </a:xfrm>
            <a:custGeom>
              <a:avLst/>
              <a:gdLst>
                <a:gd name="T0" fmla="*/ 21 w 21"/>
                <a:gd name="T1" fmla="*/ 0 h 11"/>
                <a:gd name="T2" fmla="*/ 6 w 21"/>
                <a:gd name="T3" fmla="*/ 0 h 11"/>
                <a:gd name="T4" fmla="*/ 0 w 21"/>
                <a:gd name="T5" fmla="*/ 5 h 11"/>
                <a:gd name="T6" fmla="*/ 6 w 21"/>
                <a:gd name="T7" fmla="*/ 11 h 11"/>
                <a:gd name="T8" fmla="*/ 21 w 21"/>
                <a:gd name="T9" fmla="*/ 11 h 11"/>
                <a:gd name="T10" fmla="*/ 21 w 21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1">
                  <a:moveTo>
                    <a:pt x="2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1698626" y="1397000"/>
              <a:ext cx="46038" cy="41275"/>
            </a:xfrm>
            <a:custGeom>
              <a:avLst/>
              <a:gdLst>
                <a:gd name="T0" fmla="*/ 6 w 12"/>
                <a:gd name="T1" fmla="*/ 0 h 11"/>
                <a:gd name="T2" fmla="*/ 0 w 12"/>
                <a:gd name="T3" fmla="*/ 0 h 11"/>
                <a:gd name="T4" fmla="*/ 0 w 12"/>
                <a:gd name="T5" fmla="*/ 11 h 11"/>
                <a:gd name="T6" fmla="*/ 6 w 12"/>
                <a:gd name="T7" fmla="*/ 11 h 11"/>
                <a:gd name="T8" fmla="*/ 12 w 12"/>
                <a:gd name="T9" fmla="*/ 5 h 11"/>
                <a:gd name="T10" fmla="*/ 6 w 1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9" y="11"/>
                    <a:pt x="12" y="8"/>
                    <a:pt x="12" y="5"/>
                  </a:cubicBezTo>
                  <a:cubicBezTo>
                    <a:pt x="12" y="3"/>
                    <a:pt x="9" y="0"/>
                    <a:pt x="6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1060451" y="1295400"/>
              <a:ext cx="52388" cy="41275"/>
            </a:xfrm>
            <a:custGeom>
              <a:avLst/>
              <a:gdLst>
                <a:gd name="T0" fmla="*/ 14 w 14"/>
                <a:gd name="T1" fmla="*/ 0 h 11"/>
                <a:gd name="T2" fmla="*/ 6 w 14"/>
                <a:gd name="T3" fmla="*/ 0 h 11"/>
                <a:gd name="T4" fmla="*/ 0 w 14"/>
                <a:gd name="T5" fmla="*/ 6 h 11"/>
                <a:gd name="T6" fmla="*/ 6 w 14"/>
                <a:gd name="T7" fmla="*/ 11 h 11"/>
                <a:gd name="T8" fmla="*/ 14 w 14"/>
                <a:gd name="T9" fmla="*/ 11 h 11"/>
                <a:gd name="T10" fmla="*/ 14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14" y="11"/>
                    <a:pt x="14" y="11"/>
                    <a:pt x="14" y="11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1698626" y="1295400"/>
              <a:ext cx="46038" cy="41275"/>
            </a:xfrm>
            <a:custGeom>
              <a:avLst/>
              <a:gdLst>
                <a:gd name="T0" fmla="*/ 6 w 12"/>
                <a:gd name="T1" fmla="*/ 0 h 11"/>
                <a:gd name="T2" fmla="*/ 0 w 12"/>
                <a:gd name="T3" fmla="*/ 0 h 11"/>
                <a:gd name="T4" fmla="*/ 0 w 12"/>
                <a:gd name="T5" fmla="*/ 11 h 11"/>
                <a:gd name="T6" fmla="*/ 6 w 12"/>
                <a:gd name="T7" fmla="*/ 11 h 11"/>
                <a:gd name="T8" fmla="*/ 12 w 12"/>
                <a:gd name="T9" fmla="*/ 6 h 11"/>
                <a:gd name="T10" fmla="*/ 6 w 1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9" y="11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1060451" y="1193800"/>
              <a:ext cx="52388" cy="41275"/>
            </a:xfrm>
            <a:custGeom>
              <a:avLst/>
              <a:gdLst>
                <a:gd name="T0" fmla="*/ 14 w 14"/>
                <a:gd name="T1" fmla="*/ 0 h 11"/>
                <a:gd name="T2" fmla="*/ 6 w 14"/>
                <a:gd name="T3" fmla="*/ 0 h 11"/>
                <a:gd name="T4" fmla="*/ 0 w 14"/>
                <a:gd name="T5" fmla="*/ 6 h 11"/>
                <a:gd name="T6" fmla="*/ 6 w 14"/>
                <a:gd name="T7" fmla="*/ 11 h 11"/>
                <a:gd name="T8" fmla="*/ 14 w 14"/>
                <a:gd name="T9" fmla="*/ 11 h 11"/>
                <a:gd name="T10" fmla="*/ 14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14" y="11"/>
                    <a:pt x="14" y="11"/>
                    <a:pt x="14" y="11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1698626" y="1193800"/>
              <a:ext cx="46038" cy="41275"/>
            </a:xfrm>
            <a:custGeom>
              <a:avLst/>
              <a:gdLst>
                <a:gd name="T0" fmla="*/ 6 w 12"/>
                <a:gd name="T1" fmla="*/ 0 h 11"/>
                <a:gd name="T2" fmla="*/ 0 w 12"/>
                <a:gd name="T3" fmla="*/ 0 h 11"/>
                <a:gd name="T4" fmla="*/ 0 w 12"/>
                <a:gd name="T5" fmla="*/ 11 h 11"/>
                <a:gd name="T6" fmla="*/ 6 w 12"/>
                <a:gd name="T7" fmla="*/ 11 h 11"/>
                <a:gd name="T8" fmla="*/ 12 w 12"/>
                <a:gd name="T9" fmla="*/ 6 h 11"/>
                <a:gd name="T10" fmla="*/ 6 w 1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9" y="11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1660526" y="1092200"/>
              <a:ext cx="84138" cy="41275"/>
            </a:xfrm>
            <a:custGeom>
              <a:avLst/>
              <a:gdLst>
                <a:gd name="T0" fmla="*/ 16 w 22"/>
                <a:gd name="T1" fmla="*/ 0 h 11"/>
                <a:gd name="T2" fmla="*/ 0 w 22"/>
                <a:gd name="T3" fmla="*/ 0 h 11"/>
                <a:gd name="T4" fmla="*/ 0 w 22"/>
                <a:gd name="T5" fmla="*/ 11 h 11"/>
                <a:gd name="T6" fmla="*/ 16 w 22"/>
                <a:gd name="T7" fmla="*/ 11 h 11"/>
                <a:gd name="T8" fmla="*/ 22 w 22"/>
                <a:gd name="T9" fmla="*/ 6 h 11"/>
                <a:gd name="T10" fmla="*/ 16 w 2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22" y="9"/>
                    <a:pt x="22" y="6"/>
                  </a:cubicBezTo>
                  <a:cubicBezTo>
                    <a:pt x="22" y="3"/>
                    <a:pt x="19" y="0"/>
                    <a:pt x="16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1060451" y="1092200"/>
              <a:ext cx="96838" cy="41275"/>
            </a:xfrm>
            <a:custGeom>
              <a:avLst/>
              <a:gdLst>
                <a:gd name="T0" fmla="*/ 26 w 26"/>
                <a:gd name="T1" fmla="*/ 0 h 11"/>
                <a:gd name="T2" fmla="*/ 6 w 26"/>
                <a:gd name="T3" fmla="*/ 0 h 11"/>
                <a:gd name="T4" fmla="*/ 0 w 26"/>
                <a:gd name="T5" fmla="*/ 6 h 11"/>
                <a:gd name="T6" fmla="*/ 6 w 26"/>
                <a:gd name="T7" fmla="*/ 11 h 11"/>
                <a:gd name="T8" fmla="*/ 26 w 26"/>
                <a:gd name="T9" fmla="*/ 11 h 11"/>
                <a:gd name="T10" fmla="*/ 26 w 2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1">
                  <a:moveTo>
                    <a:pt x="2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26" y="11"/>
                    <a:pt x="26" y="11"/>
                    <a:pt x="26" y="11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1060451" y="993775"/>
              <a:ext cx="225425" cy="38100"/>
            </a:xfrm>
            <a:custGeom>
              <a:avLst/>
              <a:gdLst>
                <a:gd name="T0" fmla="*/ 60 w 60"/>
                <a:gd name="T1" fmla="*/ 0 h 10"/>
                <a:gd name="T2" fmla="*/ 6 w 60"/>
                <a:gd name="T3" fmla="*/ 0 h 10"/>
                <a:gd name="T4" fmla="*/ 0 w 60"/>
                <a:gd name="T5" fmla="*/ 5 h 10"/>
                <a:gd name="T6" fmla="*/ 6 w 60"/>
                <a:gd name="T7" fmla="*/ 10 h 10"/>
                <a:gd name="T8" fmla="*/ 60 w 60"/>
                <a:gd name="T9" fmla="*/ 10 h 10"/>
                <a:gd name="T10" fmla="*/ 60 w 60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10">
                  <a:moveTo>
                    <a:pt x="6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60" y="10"/>
                    <a:pt x="60" y="10"/>
                    <a:pt x="60" y="1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1555751" y="993775"/>
              <a:ext cx="188913" cy="38100"/>
            </a:xfrm>
            <a:custGeom>
              <a:avLst/>
              <a:gdLst>
                <a:gd name="T0" fmla="*/ 44 w 50"/>
                <a:gd name="T1" fmla="*/ 0 h 10"/>
                <a:gd name="T2" fmla="*/ 0 w 50"/>
                <a:gd name="T3" fmla="*/ 0 h 10"/>
                <a:gd name="T4" fmla="*/ 0 w 50"/>
                <a:gd name="T5" fmla="*/ 10 h 10"/>
                <a:gd name="T6" fmla="*/ 44 w 50"/>
                <a:gd name="T7" fmla="*/ 10 h 10"/>
                <a:gd name="T8" fmla="*/ 50 w 50"/>
                <a:gd name="T9" fmla="*/ 5 h 10"/>
                <a:gd name="T10" fmla="*/ 44 w 50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0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7" y="10"/>
                    <a:pt x="50" y="8"/>
                    <a:pt x="50" y="5"/>
                  </a:cubicBezTo>
                  <a:cubicBezTo>
                    <a:pt x="50" y="2"/>
                    <a:pt x="47" y="0"/>
                    <a:pt x="44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1211263" y="1046163"/>
              <a:ext cx="180975" cy="125412"/>
            </a:xfrm>
            <a:custGeom>
              <a:avLst/>
              <a:gdLst>
                <a:gd name="T0" fmla="*/ 10 w 48"/>
                <a:gd name="T1" fmla="*/ 33 h 33"/>
                <a:gd name="T2" fmla="*/ 11 w 48"/>
                <a:gd name="T3" fmla="*/ 31 h 33"/>
                <a:gd name="T4" fmla="*/ 42 w 48"/>
                <a:gd name="T5" fmla="*/ 12 h 33"/>
                <a:gd name="T6" fmla="*/ 39 w 48"/>
                <a:gd name="T7" fmla="*/ 0 h 33"/>
                <a:gd name="T8" fmla="*/ 39 w 48"/>
                <a:gd name="T9" fmla="*/ 0 h 33"/>
                <a:gd name="T10" fmla="*/ 1 w 48"/>
                <a:gd name="T11" fmla="*/ 24 h 33"/>
                <a:gd name="T12" fmla="*/ 1 w 48"/>
                <a:gd name="T13" fmla="*/ 25 h 33"/>
                <a:gd name="T14" fmla="*/ 10 w 4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33">
                  <a:moveTo>
                    <a:pt x="10" y="33"/>
                  </a:moveTo>
                  <a:cubicBezTo>
                    <a:pt x="10" y="32"/>
                    <a:pt x="10" y="32"/>
                    <a:pt x="11" y="31"/>
                  </a:cubicBezTo>
                  <a:cubicBezTo>
                    <a:pt x="19" y="21"/>
                    <a:pt x="30" y="14"/>
                    <a:pt x="42" y="12"/>
                  </a:cubicBezTo>
                  <a:cubicBezTo>
                    <a:pt x="48" y="4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5" y="3"/>
                    <a:pt x="11" y="11"/>
                    <a:pt x="1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0" y="33"/>
                    <a:pt x="9" y="33"/>
                    <a:pt x="10" y="33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4" name="Alan Walker - Fade - 纯音乐版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619250" y="2235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6" grpId="0" animBg="1"/>
      <p:bldP spid="107" grpId="0" animBg="1"/>
      <p:bldP spid="45" grpId="0"/>
      <p:bldP spid="46" grpId="0" animBg="1"/>
      <p:bldP spid="114" grpId="0"/>
      <p:bldP spid="115" grpId="0"/>
      <p:bldP spid="112" grpId="0" animBg="1"/>
      <p:bldP spid="1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 flipV="1">
            <a:off x="0" y="0"/>
            <a:ext cx="12192001" cy="6858000"/>
          </a:xfrm>
          <a:custGeom>
            <a:avLst/>
            <a:gdLst>
              <a:gd name="connsiteX0" fmla="*/ 0 w 12192001"/>
              <a:gd name="connsiteY0" fmla="*/ 6858000 h 6858000"/>
              <a:gd name="connsiteX1" fmla="*/ 8602903 w 12192001"/>
              <a:gd name="connsiteY1" fmla="*/ 6858000 h 6858000"/>
              <a:gd name="connsiteX2" fmla="*/ 12191770 w 12192001"/>
              <a:gd name="connsiteY2" fmla="*/ 2731635 h 6858000"/>
              <a:gd name="connsiteX3" fmla="*/ 12191770 w 12192001"/>
              <a:gd name="connsiteY3" fmla="*/ 2780149 h 6858000"/>
              <a:gd name="connsiteX4" fmla="*/ 12192001 w 12192001"/>
              <a:gd name="connsiteY4" fmla="*/ 2780149 h 6858000"/>
              <a:gd name="connsiteX5" fmla="*/ 12192001 w 12192001"/>
              <a:gd name="connsiteY5" fmla="*/ 0 h 6858000"/>
              <a:gd name="connsiteX6" fmla="*/ 5054122 w 12192001"/>
              <a:gd name="connsiteY6" fmla="*/ 0 h 6858000"/>
              <a:gd name="connsiteX7" fmla="*/ 0 w 12192001"/>
              <a:gd name="connsiteY7" fmla="*/ 5987571 h 6858000"/>
              <a:gd name="connsiteX0-1" fmla="*/ 0 w 12192001"/>
              <a:gd name="connsiteY0-2" fmla="*/ 6858000 h 6858000"/>
              <a:gd name="connsiteX1-3" fmla="*/ 8602903 w 12192001"/>
              <a:gd name="connsiteY1-4" fmla="*/ 6858000 h 6858000"/>
              <a:gd name="connsiteX2-5" fmla="*/ 12191770 w 12192001"/>
              <a:gd name="connsiteY2-6" fmla="*/ 2731635 h 6858000"/>
              <a:gd name="connsiteX3-7" fmla="*/ 12191770 w 12192001"/>
              <a:gd name="connsiteY3-8" fmla="*/ 2780149 h 6858000"/>
              <a:gd name="connsiteX4-9" fmla="*/ 12192001 w 12192001"/>
              <a:gd name="connsiteY4-10" fmla="*/ 0 h 6858000"/>
              <a:gd name="connsiteX5-11" fmla="*/ 5054122 w 12192001"/>
              <a:gd name="connsiteY5-12" fmla="*/ 0 h 6858000"/>
              <a:gd name="connsiteX6-13" fmla="*/ 0 w 12192001"/>
              <a:gd name="connsiteY6-14" fmla="*/ 5987571 h 6858000"/>
              <a:gd name="connsiteX7-15" fmla="*/ 0 w 12192001"/>
              <a:gd name="connsiteY7-16" fmla="*/ 6858000 h 6858000"/>
              <a:gd name="connsiteX0-17" fmla="*/ 0 w 12192001"/>
              <a:gd name="connsiteY0-18" fmla="*/ 6858000 h 6858000"/>
              <a:gd name="connsiteX1-19" fmla="*/ 8602903 w 12192001"/>
              <a:gd name="connsiteY1-20" fmla="*/ 6858000 h 6858000"/>
              <a:gd name="connsiteX2-21" fmla="*/ 12191770 w 12192001"/>
              <a:gd name="connsiteY2-22" fmla="*/ 2731635 h 6858000"/>
              <a:gd name="connsiteX3-23" fmla="*/ 12192001 w 12192001"/>
              <a:gd name="connsiteY3-24" fmla="*/ 0 h 6858000"/>
              <a:gd name="connsiteX4-25" fmla="*/ 5054122 w 12192001"/>
              <a:gd name="connsiteY4-26" fmla="*/ 0 h 6858000"/>
              <a:gd name="connsiteX5-27" fmla="*/ 0 w 12192001"/>
              <a:gd name="connsiteY5-28" fmla="*/ 5987571 h 6858000"/>
              <a:gd name="connsiteX6-29" fmla="*/ 0 w 12192001"/>
              <a:gd name="connsiteY6-30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192001" h="6858000">
                <a:moveTo>
                  <a:pt x="0" y="6858000"/>
                </a:moveTo>
                <a:lnTo>
                  <a:pt x="8602903" y="6858000"/>
                </a:lnTo>
                <a:cubicBezTo>
                  <a:pt x="10929481" y="5586542"/>
                  <a:pt x="10807100" y="3262124"/>
                  <a:pt x="12191770" y="2731635"/>
                </a:cubicBezTo>
                <a:lnTo>
                  <a:pt x="12192001" y="0"/>
                </a:lnTo>
                <a:lnTo>
                  <a:pt x="5054122" y="0"/>
                </a:lnTo>
                <a:cubicBezTo>
                  <a:pt x="3407514" y="751257"/>
                  <a:pt x="1303707" y="5922114"/>
                  <a:pt x="0" y="5987571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MH_Number_1">
            <a:hlinkClick r:id="rId16" action="ppaction://hlinksldjump"/>
          </p:cNvPr>
          <p:cNvSpPr txBox="1"/>
          <p:nvPr>
            <p:custDataLst>
              <p:tags r:id="rId1"/>
            </p:custDataLst>
          </p:nvPr>
        </p:nvSpPr>
        <p:spPr>
          <a:xfrm rot="21582007">
            <a:off x="3321325" y="2338177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01</a:t>
            </a:r>
          </a:p>
        </p:txBody>
      </p:sp>
      <p:cxnSp>
        <p:nvCxnSpPr>
          <p:cNvPr id="25" name="MH_Others_5"/>
          <p:cNvCxnSpPr/>
          <p:nvPr>
            <p:custDataLst>
              <p:tags r:id="rId2"/>
            </p:custDataLst>
          </p:nvPr>
        </p:nvCxnSpPr>
        <p:spPr>
          <a:xfrm>
            <a:off x="3289136" y="2833630"/>
            <a:ext cx="1732717" cy="31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MH_Entry_1">
            <a:hlinkClick r:id="rId16" action="ppaction://hlinksldjump"/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 rot="32253">
            <a:off x="4090670" y="2847975"/>
            <a:ext cx="3023870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071317" y="2688779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椭圆 7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9" name="椭圆 8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36" name="MH_Number_1">
            <a:hlinkClick r:id="rId16" action="ppaction://hlinksldjump"/>
          </p:cNvPr>
          <p:cNvSpPr txBox="1"/>
          <p:nvPr>
            <p:custDataLst>
              <p:tags r:id="rId4"/>
            </p:custDataLst>
          </p:nvPr>
        </p:nvSpPr>
        <p:spPr>
          <a:xfrm rot="21582007">
            <a:off x="4481018" y="3992352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03</a:t>
            </a:r>
          </a:p>
        </p:txBody>
      </p:sp>
      <p:sp>
        <p:nvSpPr>
          <p:cNvPr id="37" name="MH_Entry_1">
            <a:hlinkClick r:id="rId16" action="ppaction://hlinksldjump"/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32253">
            <a:off x="5250180" y="4502150"/>
            <a:ext cx="3023870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cxnSp>
        <p:nvCxnSpPr>
          <p:cNvPr id="64" name="MH_Others_5"/>
          <p:cNvCxnSpPr/>
          <p:nvPr>
            <p:custDataLst>
              <p:tags r:id="rId6"/>
            </p:custDataLst>
          </p:nvPr>
        </p:nvCxnSpPr>
        <p:spPr>
          <a:xfrm>
            <a:off x="4448829" y="4488877"/>
            <a:ext cx="1732717" cy="31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231010" y="4372147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5" name="椭圆 14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16" name="椭圆 15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30" name="MH_Number_2">
            <a:hlinkClick r:id="rId16" action="ppaction://hlinksldjump"/>
          </p:cNvPr>
          <p:cNvSpPr txBox="1"/>
          <p:nvPr>
            <p:custDataLst>
              <p:tags r:id="rId7"/>
            </p:custDataLst>
          </p:nvPr>
        </p:nvSpPr>
        <p:spPr>
          <a:xfrm rot="21582007">
            <a:off x="7121833" y="2326358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02</a:t>
            </a:r>
          </a:p>
        </p:txBody>
      </p:sp>
      <p:sp>
        <p:nvSpPr>
          <p:cNvPr id="31" name="MH_Entry_2">
            <a:hlinkClick r:id="rId16" action="ppaction://hlinksldjump"/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 rot="32253">
            <a:off x="7891145" y="2770505"/>
            <a:ext cx="2945130" cy="69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cxnSp>
        <p:nvCxnSpPr>
          <p:cNvPr id="63" name="MH_Others_5"/>
          <p:cNvCxnSpPr/>
          <p:nvPr>
            <p:custDataLst>
              <p:tags r:id="rId9"/>
            </p:custDataLst>
          </p:nvPr>
        </p:nvCxnSpPr>
        <p:spPr>
          <a:xfrm>
            <a:off x="7089644" y="2814754"/>
            <a:ext cx="1732717" cy="31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6880765" y="2681705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椭圆 11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13" name="椭圆 12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39" name="MH_Number_2">
            <a:hlinkClick r:id="rId16" action="ppaction://hlinksldjump"/>
          </p:cNvPr>
          <p:cNvSpPr txBox="1"/>
          <p:nvPr>
            <p:custDataLst>
              <p:tags r:id="rId10"/>
            </p:custDataLst>
          </p:nvPr>
        </p:nvSpPr>
        <p:spPr>
          <a:xfrm rot="21582007">
            <a:off x="8305754" y="3976679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04</a:t>
            </a:r>
          </a:p>
        </p:txBody>
      </p:sp>
      <p:sp>
        <p:nvSpPr>
          <p:cNvPr id="40" name="MH_Entry_2">
            <a:hlinkClick r:id="rId16" action="ppaction://hlinksldjump"/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32253">
            <a:off x="9075420" y="4424045"/>
            <a:ext cx="2945130" cy="69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cxnSp>
        <p:nvCxnSpPr>
          <p:cNvPr id="65" name="MH_Others_5"/>
          <p:cNvCxnSpPr/>
          <p:nvPr>
            <p:custDataLst>
              <p:tags r:id="rId12"/>
            </p:custDataLst>
          </p:nvPr>
        </p:nvCxnSpPr>
        <p:spPr>
          <a:xfrm>
            <a:off x="8273565" y="4443312"/>
            <a:ext cx="1732717" cy="31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8064684" y="4312079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19" name="椭圆 18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89" name="矩形 88"/>
          <p:cNvSpPr/>
          <p:nvPr/>
        </p:nvSpPr>
        <p:spPr>
          <a:xfrm>
            <a:off x="4608071" y="635733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6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目录</a:t>
            </a:r>
            <a:endParaRPr lang="zh-CN" altLang="en-US" sz="6000" b="1" spc="6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8594" y="1652187"/>
            <a:ext cx="2947442" cy="5256567"/>
            <a:chOff x="32556" y="1640692"/>
            <a:chExt cx="2947442" cy="5256567"/>
          </a:xfrm>
        </p:grpSpPr>
        <p:sp>
          <p:nvSpPr>
            <p:cNvPr id="29" name="矩形 28"/>
            <p:cNvSpPr/>
            <p:nvPr/>
          </p:nvSpPr>
          <p:spPr>
            <a:xfrm rot="14153680" flipV="1">
              <a:off x="-791563" y="3761144"/>
              <a:ext cx="525656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综艺体简" panose="02010609000101010101" pitchFamily="49" charset="-122"/>
                  <a:ea typeface="经典综艺体简" panose="02010609000101010101" pitchFamily="49" charset="-122"/>
                  <a:cs typeface="经典综艺体简" panose="02010609000101010101" pitchFamily="49" charset="-122"/>
                </a:rPr>
                <a:t>CONTENTS</a:t>
              </a:r>
              <a:endPara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32556" y="2316163"/>
              <a:ext cx="2947442" cy="435248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6" grpId="0"/>
      <p:bldP spid="37" grpId="0"/>
      <p:bldP spid="30" grpId="0"/>
      <p:bldP spid="31" grpId="0"/>
      <p:bldP spid="39" grpId="0"/>
      <p:bldP spid="40" grpId="0"/>
      <p:bldP spid="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0" y="0"/>
            <a:ext cx="12192001" cy="6858000"/>
          </a:xfrm>
          <a:custGeom>
            <a:avLst/>
            <a:gdLst>
              <a:gd name="connsiteX0" fmla="*/ 5054122 w 12192001"/>
              <a:gd name="connsiteY0" fmla="*/ 0 h 6858000"/>
              <a:gd name="connsiteX1" fmla="*/ 12192001 w 12192001"/>
              <a:gd name="connsiteY1" fmla="*/ 0 h 6858000"/>
              <a:gd name="connsiteX2" fmla="*/ 12192001 w 12192001"/>
              <a:gd name="connsiteY2" fmla="*/ 2742821 h 6858000"/>
              <a:gd name="connsiteX3" fmla="*/ 12191770 w 12192001"/>
              <a:gd name="connsiteY3" fmla="*/ 2742821 h 6858000"/>
              <a:gd name="connsiteX4" fmla="*/ 12191770 w 12192001"/>
              <a:gd name="connsiteY4" fmla="*/ 2731635 h 6858000"/>
              <a:gd name="connsiteX5" fmla="*/ 12166196 w 12192001"/>
              <a:gd name="connsiteY5" fmla="*/ 2742821 h 6858000"/>
              <a:gd name="connsiteX6" fmla="*/ 12159064 w 12192001"/>
              <a:gd name="connsiteY6" fmla="*/ 2742821 h 6858000"/>
              <a:gd name="connsiteX7" fmla="*/ 12159064 w 12192001"/>
              <a:gd name="connsiteY7" fmla="*/ 2745941 h 6858000"/>
              <a:gd name="connsiteX8" fmla="*/ 12066252 w 12192001"/>
              <a:gd name="connsiteY8" fmla="*/ 2786537 h 6858000"/>
              <a:gd name="connsiteX9" fmla="*/ 8602903 w 12192001"/>
              <a:gd name="connsiteY9" fmla="*/ 6858000 h 6858000"/>
              <a:gd name="connsiteX10" fmla="*/ 0 w 12192001"/>
              <a:gd name="connsiteY10" fmla="*/ 6858000 h 6858000"/>
              <a:gd name="connsiteX11" fmla="*/ 0 w 12192001"/>
              <a:gd name="connsiteY11" fmla="*/ 5987571 h 6858000"/>
              <a:gd name="connsiteX12" fmla="*/ 5054122 w 12192001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1" h="6858000">
                <a:moveTo>
                  <a:pt x="5054122" y="0"/>
                </a:moveTo>
                <a:lnTo>
                  <a:pt x="12192001" y="0"/>
                </a:lnTo>
                <a:lnTo>
                  <a:pt x="12192001" y="2742821"/>
                </a:lnTo>
                <a:lnTo>
                  <a:pt x="12191770" y="2742821"/>
                </a:lnTo>
                <a:lnTo>
                  <a:pt x="12191770" y="2731635"/>
                </a:lnTo>
                <a:lnTo>
                  <a:pt x="12166196" y="2742821"/>
                </a:lnTo>
                <a:lnTo>
                  <a:pt x="12159064" y="2742821"/>
                </a:lnTo>
                <a:lnTo>
                  <a:pt x="12159064" y="2745941"/>
                </a:lnTo>
                <a:lnTo>
                  <a:pt x="12066252" y="2786537"/>
                </a:lnTo>
                <a:cubicBezTo>
                  <a:pt x="10812357" y="3406372"/>
                  <a:pt x="10856776" y="5626275"/>
                  <a:pt x="8602903" y="6858000"/>
                </a:cubicBezTo>
                <a:lnTo>
                  <a:pt x="0" y="6858000"/>
                </a:lnTo>
                <a:lnTo>
                  <a:pt x="0" y="5987571"/>
                </a:lnTo>
                <a:cubicBezTo>
                  <a:pt x="1303707" y="5922114"/>
                  <a:pt x="3407514" y="751257"/>
                  <a:pt x="5054122" y="0"/>
                </a:cubicBez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559671" y="2786589"/>
            <a:ext cx="1834658" cy="117222"/>
            <a:chOff x="5559671" y="2786589"/>
            <a:chExt cx="1834658" cy="117222"/>
          </a:xfrm>
        </p:grpSpPr>
        <p:cxnSp>
          <p:nvCxnSpPr>
            <p:cNvPr id="7" name="MH_Others_5"/>
            <p:cNvCxnSpPr/>
            <p:nvPr>
              <p:custDataLst>
                <p:tags r:id="rId3"/>
              </p:custDataLst>
            </p:nvPr>
          </p:nvCxnSpPr>
          <p:spPr>
            <a:xfrm>
              <a:off x="5618282" y="2843613"/>
              <a:ext cx="1732717" cy="31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7277107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18" name="椭圆 17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19" name="椭圆 18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559671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1" name="椭圆 20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22" name="椭圆 21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 rot="14906662">
            <a:off x="590333" y="110428"/>
            <a:ext cx="2947442" cy="5256567"/>
            <a:chOff x="32556" y="1640692"/>
            <a:chExt cx="2947442" cy="5256567"/>
          </a:xfrm>
        </p:grpSpPr>
        <p:sp>
          <p:nvSpPr>
            <p:cNvPr id="4" name="矩形 3"/>
            <p:cNvSpPr/>
            <p:nvPr/>
          </p:nvSpPr>
          <p:spPr>
            <a:xfrm rot="14153680" flipV="1">
              <a:off x="-791563" y="3761144"/>
              <a:ext cx="525656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综艺体简" panose="02010609000101010101" pitchFamily="49" charset="-122"/>
                  <a:ea typeface="经典综艺体简" panose="02010609000101010101" pitchFamily="49" charset="-122"/>
                  <a:cs typeface="经典综艺体简" panose="02010609000101010101" pitchFamily="49" charset="-122"/>
                </a:rPr>
                <a:t>CONTENTS</a:t>
              </a:r>
              <a:endPara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2556" y="2316163"/>
              <a:ext cx="2947442" cy="435248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H_Number_1">
            <a:hlinkClick r:id="rId7" action="ppaction://hlinksldjump"/>
          </p:cNvPr>
          <p:cNvSpPr txBox="1"/>
          <p:nvPr>
            <p:custDataLst>
              <p:tags r:id="rId1"/>
            </p:custDataLst>
          </p:nvPr>
        </p:nvSpPr>
        <p:spPr>
          <a:xfrm rot="21582007">
            <a:off x="5627548" y="2108848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01</a:t>
            </a:r>
          </a:p>
        </p:txBody>
      </p:sp>
      <p:sp>
        <p:nvSpPr>
          <p:cNvPr id="9" name="MH_Entry_1">
            <a:hlinkClick r:id="rId7" action="ppaction://hlinksldjump"/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 rot="32253">
            <a:off x="4839335" y="3124835"/>
            <a:ext cx="3459480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352890" y="2713450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椭圆 10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12" name="椭圆 11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25" name="矩形 24"/>
          <p:cNvSpPr/>
          <p:nvPr/>
        </p:nvSpPr>
        <p:spPr>
          <a:xfrm>
            <a:off x="2795262" y="3498751"/>
            <a:ext cx="7363477" cy="126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window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3" name="圆角矩形 2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5" name="等腰三角形 1"/>
          <p:cNvSpPr/>
          <p:nvPr/>
        </p:nvSpPr>
        <p:spPr>
          <a:xfrm>
            <a:off x="0" y="0"/>
            <a:ext cx="12192001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1219200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  <a:gd name="connsiteX0-9" fmla="*/ 0 w 12192000"/>
              <a:gd name="connsiteY0-10" fmla="*/ 6858000 h 6858000"/>
              <a:gd name="connsiteX1-11" fmla="*/ 12192000 w 12192000"/>
              <a:gd name="connsiteY1-12" fmla="*/ 0 h 6858000"/>
              <a:gd name="connsiteX2-13" fmla="*/ 12192000 w 12192000"/>
              <a:gd name="connsiteY2-14" fmla="*/ 6858000 h 6858000"/>
              <a:gd name="connsiteX3-15" fmla="*/ 0 w 12192000"/>
              <a:gd name="connsiteY3-16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cubicBezTo>
                  <a:pt x="1811130" y="5340626"/>
                  <a:pt x="9042400" y="3624470"/>
                  <a:pt x="12192000" y="0"/>
                </a:cubicBez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96" name="Pentagon 3"/>
          <p:cNvSpPr>
            <a:spLocks noChangeArrowheads="1"/>
          </p:cNvSpPr>
          <p:nvPr/>
        </p:nvSpPr>
        <p:spPr bwMode="auto">
          <a:xfrm rot="5400000">
            <a:off x="1420654" y="3382804"/>
            <a:ext cx="2062163" cy="1317625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1691323" y="301053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Freeform 116"/>
          <p:cNvSpPr>
            <a:spLocks noEditPoints="1"/>
          </p:cNvSpPr>
          <p:nvPr/>
        </p:nvSpPr>
        <p:spPr bwMode="auto">
          <a:xfrm>
            <a:off x="2170748" y="3542348"/>
            <a:ext cx="561975" cy="454025"/>
          </a:xfrm>
          <a:custGeom>
            <a:avLst/>
            <a:gdLst>
              <a:gd name="T0" fmla="*/ 2147483646 w 57"/>
              <a:gd name="T1" fmla="*/ 2147483646 h 46"/>
              <a:gd name="T2" fmla="*/ 2147483646 w 57"/>
              <a:gd name="T3" fmla="*/ 2147483646 h 46"/>
              <a:gd name="T4" fmla="*/ 2147483646 w 57"/>
              <a:gd name="T5" fmla="*/ 2147483646 h 46"/>
              <a:gd name="T6" fmla="*/ 2147483646 w 57"/>
              <a:gd name="T7" fmla="*/ 2147483646 h 46"/>
              <a:gd name="T8" fmla="*/ 2147483646 w 57"/>
              <a:gd name="T9" fmla="*/ 2147483646 h 46"/>
              <a:gd name="T10" fmla="*/ 2147483646 w 57"/>
              <a:gd name="T11" fmla="*/ 2147483646 h 46"/>
              <a:gd name="T12" fmla="*/ 2147483646 w 57"/>
              <a:gd name="T13" fmla="*/ 2147483646 h 46"/>
              <a:gd name="T14" fmla="*/ 2147483646 w 57"/>
              <a:gd name="T15" fmla="*/ 2147483646 h 46"/>
              <a:gd name="T16" fmla="*/ 0 w 57"/>
              <a:gd name="T17" fmla="*/ 2147483646 h 46"/>
              <a:gd name="T18" fmla="*/ 0 w 57"/>
              <a:gd name="T19" fmla="*/ 2147483646 h 46"/>
              <a:gd name="T20" fmla="*/ 2147483646 w 57"/>
              <a:gd name="T21" fmla="*/ 2147483646 h 46"/>
              <a:gd name="T22" fmla="*/ 2147483646 w 57"/>
              <a:gd name="T23" fmla="*/ 2147483646 h 46"/>
              <a:gd name="T24" fmla="*/ 2147483646 w 57"/>
              <a:gd name="T25" fmla="*/ 2147483646 h 46"/>
              <a:gd name="T26" fmla="*/ 2147483646 w 57"/>
              <a:gd name="T27" fmla="*/ 2147483646 h 46"/>
              <a:gd name="T28" fmla="*/ 2147483646 w 57"/>
              <a:gd name="T29" fmla="*/ 0 h 46"/>
              <a:gd name="T30" fmla="*/ 2147483646 w 57"/>
              <a:gd name="T31" fmla="*/ 0 h 46"/>
              <a:gd name="T32" fmla="*/ 2147483646 w 57"/>
              <a:gd name="T33" fmla="*/ 2147483646 h 46"/>
              <a:gd name="T34" fmla="*/ 2147483646 w 57"/>
              <a:gd name="T35" fmla="*/ 2147483646 h 46"/>
              <a:gd name="T36" fmla="*/ 2147483646 w 57"/>
              <a:gd name="T37" fmla="*/ 2147483646 h 46"/>
              <a:gd name="T38" fmla="*/ 2147483646 w 57"/>
              <a:gd name="T39" fmla="*/ 2147483646 h 46"/>
              <a:gd name="T40" fmla="*/ 2147483646 w 57"/>
              <a:gd name="T41" fmla="*/ 2147483646 h 46"/>
              <a:gd name="T42" fmla="*/ 2147483646 w 57"/>
              <a:gd name="T43" fmla="*/ 2147483646 h 46"/>
              <a:gd name="T44" fmla="*/ 2147483646 w 57"/>
              <a:gd name="T45" fmla="*/ 2147483646 h 46"/>
              <a:gd name="T46" fmla="*/ 2147483646 w 57"/>
              <a:gd name="T47" fmla="*/ 2147483646 h 46"/>
              <a:gd name="T48" fmla="*/ 2147483646 w 57"/>
              <a:gd name="T49" fmla="*/ 2147483646 h 46"/>
              <a:gd name="T50" fmla="*/ 2147483646 w 57"/>
              <a:gd name="T51" fmla="*/ 2147483646 h 46"/>
              <a:gd name="T52" fmla="*/ 2147483646 w 57"/>
              <a:gd name="T53" fmla="*/ 2147483646 h 46"/>
              <a:gd name="T54" fmla="*/ 2147483646 w 57"/>
              <a:gd name="T55" fmla="*/ 2147483646 h 46"/>
              <a:gd name="T56" fmla="*/ 2147483646 w 57"/>
              <a:gd name="T57" fmla="*/ 2147483646 h 46"/>
              <a:gd name="T58" fmla="*/ 2147483646 w 57"/>
              <a:gd name="T59" fmla="*/ 2147483646 h 46"/>
              <a:gd name="T60" fmla="*/ 2147483646 w 57"/>
              <a:gd name="T61" fmla="*/ 2147483646 h 46"/>
              <a:gd name="T62" fmla="*/ 2147483646 w 57"/>
              <a:gd name="T63" fmla="*/ 2147483646 h 46"/>
              <a:gd name="T64" fmla="*/ 2147483646 w 57"/>
              <a:gd name="T65" fmla="*/ 2147483646 h 46"/>
              <a:gd name="T66" fmla="*/ 2147483646 w 57"/>
              <a:gd name="T67" fmla="*/ 2147483646 h 46"/>
              <a:gd name="T68" fmla="*/ 2147483646 w 57"/>
              <a:gd name="T69" fmla="*/ 2147483646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8199" name="Pentagon 11"/>
          <p:cNvSpPr>
            <a:spLocks noChangeArrowheads="1"/>
          </p:cNvSpPr>
          <p:nvPr/>
        </p:nvSpPr>
        <p:spPr bwMode="auto">
          <a:xfrm rot="5400000">
            <a:off x="3798729" y="3382804"/>
            <a:ext cx="2062163" cy="1317625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200" name="Straight Connector 12"/>
          <p:cNvCxnSpPr>
            <a:cxnSpLocks noChangeShapeType="1"/>
          </p:cNvCxnSpPr>
          <p:nvPr/>
        </p:nvCxnSpPr>
        <p:spPr bwMode="auto">
          <a:xfrm>
            <a:off x="4069398" y="301053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1" name="Pentagon 17"/>
          <p:cNvSpPr>
            <a:spLocks noChangeArrowheads="1"/>
          </p:cNvSpPr>
          <p:nvPr/>
        </p:nvSpPr>
        <p:spPr bwMode="auto">
          <a:xfrm rot="5400000">
            <a:off x="6175216" y="3382804"/>
            <a:ext cx="2062163" cy="1317625"/>
          </a:xfrm>
          <a:prstGeom prst="homePlate">
            <a:avLst>
              <a:gd name="adj" fmla="val 36388"/>
            </a:avLst>
          </a:prstGeom>
          <a:blipFill rotWithShape="1">
            <a:blip r:embed="rId4"/>
            <a:stretch>
              <a:fillRect r="-21000" b="-4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202" name="Straight Connector 18"/>
          <p:cNvCxnSpPr>
            <a:cxnSpLocks noChangeShapeType="1"/>
          </p:cNvCxnSpPr>
          <p:nvPr/>
        </p:nvCxnSpPr>
        <p:spPr bwMode="auto">
          <a:xfrm>
            <a:off x="6445885" y="301053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3" name="Pentagon 23"/>
          <p:cNvSpPr>
            <a:spLocks noChangeArrowheads="1"/>
          </p:cNvSpPr>
          <p:nvPr/>
        </p:nvSpPr>
        <p:spPr bwMode="auto">
          <a:xfrm rot="5400000">
            <a:off x="8555196" y="3382804"/>
            <a:ext cx="2062163" cy="1317625"/>
          </a:xfrm>
          <a:prstGeom prst="homePlate">
            <a:avLst>
              <a:gd name="adj" fmla="val 36388"/>
            </a:avLst>
          </a:prstGeom>
          <a:blipFill rotWithShape="1">
            <a:blip r:embed="rId4"/>
            <a:stretch>
              <a:fillRect r="-21000" b="-4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204" name="Straight Connector 24"/>
          <p:cNvCxnSpPr>
            <a:cxnSpLocks noChangeShapeType="1"/>
          </p:cNvCxnSpPr>
          <p:nvPr/>
        </p:nvCxnSpPr>
        <p:spPr bwMode="auto">
          <a:xfrm>
            <a:off x="8823960" y="3010535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5" name="Freeform 101"/>
          <p:cNvSpPr>
            <a:spLocks noChangeAspect="1" noEditPoints="1"/>
          </p:cNvSpPr>
          <p:nvPr/>
        </p:nvSpPr>
        <p:spPr bwMode="auto">
          <a:xfrm>
            <a:off x="4601210" y="3535998"/>
            <a:ext cx="520700" cy="481012"/>
          </a:xfrm>
          <a:custGeom>
            <a:avLst/>
            <a:gdLst>
              <a:gd name="T0" fmla="*/ 2147483646 w 68"/>
              <a:gd name="T1" fmla="*/ 2147483646 h 63"/>
              <a:gd name="T2" fmla="*/ 2147483646 w 68"/>
              <a:gd name="T3" fmla="*/ 2147483646 h 63"/>
              <a:gd name="T4" fmla="*/ 2147483646 w 68"/>
              <a:gd name="T5" fmla="*/ 2147483646 h 63"/>
              <a:gd name="T6" fmla="*/ 2147483646 w 68"/>
              <a:gd name="T7" fmla="*/ 2147483646 h 63"/>
              <a:gd name="T8" fmla="*/ 2147483646 w 68"/>
              <a:gd name="T9" fmla="*/ 2147483646 h 63"/>
              <a:gd name="T10" fmla="*/ 2147483646 w 68"/>
              <a:gd name="T11" fmla="*/ 2147483646 h 63"/>
              <a:gd name="T12" fmla="*/ 2147483646 w 68"/>
              <a:gd name="T13" fmla="*/ 2147483646 h 63"/>
              <a:gd name="T14" fmla="*/ 2147483646 w 68"/>
              <a:gd name="T15" fmla="*/ 2147483646 h 63"/>
              <a:gd name="T16" fmla="*/ 0 w 68"/>
              <a:gd name="T17" fmla="*/ 2147483646 h 63"/>
              <a:gd name="T18" fmla="*/ 2147483646 w 68"/>
              <a:gd name="T19" fmla="*/ 2147483646 h 63"/>
              <a:gd name="T20" fmla="*/ 2147483646 w 68"/>
              <a:gd name="T21" fmla="*/ 2147483646 h 63"/>
              <a:gd name="T22" fmla="*/ 2147483646 w 68"/>
              <a:gd name="T23" fmla="*/ 2147483646 h 63"/>
              <a:gd name="T24" fmla="*/ 2147483646 w 68"/>
              <a:gd name="T25" fmla="*/ 2147483646 h 63"/>
              <a:gd name="T26" fmla="*/ 2147483646 w 68"/>
              <a:gd name="T27" fmla="*/ 2147483646 h 63"/>
              <a:gd name="T28" fmla="*/ 2147483646 w 68"/>
              <a:gd name="T29" fmla="*/ 2147483646 h 63"/>
              <a:gd name="T30" fmla="*/ 2147483646 w 68"/>
              <a:gd name="T31" fmla="*/ 2147483646 h 63"/>
              <a:gd name="T32" fmla="*/ 2147483646 w 68"/>
              <a:gd name="T33" fmla="*/ 2147483646 h 63"/>
              <a:gd name="T34" fmla="*/ 2147483646 w 68"/>
              <a:gd name="T35" fmla="*/ 2147483646 h 63"/>
              <a:gd name="T36" fmla="*/ 2147483646 w 68"/>
              <a:gd name="T37" fmla="*/ 2147483646 h 63"/>
              <a:gd name="T38" fmla="*/ 2147483646 w 68"/>
              <a:gd name="T39" fmla="*/ 2147483646 h 63"/>
              <a:gd name="T40" fmla="*/ 2147483646 w 68"/>
              <a:gd name="T41" fmla="*/ 2147483646 h 63"/>
              <a:gd name="T42" fmla="*/ 2147483646 w 68"/>
              <a:gd name="T43" fmla="*/ 2147483646 h 63"/>
              <a:gd name="T44" fmla="*/ 2147483646 w 68"/>
              <a:gd name="T45" fmla="*/ 2147483646 h 63"/>
              <a:gd name="T46" fmla="*/ 2147483646 w 68"/>
              <a:gd name="T47" fmla="*/ 2147483646 h 63"/>
              <a:gd name="T48" fmla="*/ 2147483646 w 68"/>
              <a:gd name="T49" fmla="*/ 2147483646 h 63"/>
              <a:gd name="T50" fmla="*/ 2147483646 w 68"/>
              <a:gd name="T51" fmla="*/ 2147483646 h 63"/>
              <a:gd name="T52" fmla="*/ 2147483646 w 68"/>
              <a:gd name="T53" fmla="*/ 2147483646 h 63"/>
              <a:gd name="T54" fmla="*/ 2147483646 w 68"/>
              <a:gd name="T55" fmla="*/ 0 h 63"/>
              <a:gd name="T56" fmla="*/ 2147483646 w 68"/>
              <a:gd name="T57" fmla="*/ 2147483646 h 63"/>
              <a:gd name="T58" fmla="*/ 2147483646 w 68"/>
              <a:gd name="T59" fmla="*/ 2147483646 h 63"/>
              <a:gd name="T60" fmla="*/ 2147483646 w 68"/>
              <a:gd name="T61" fmla="*/ 2147483646 h 63"/>
              <a:gd name="T62" fmla="*/ 2147483646 w 68"/>
              <a:gd name="T63" fmla="*/ 2147483646 h 63"/>
              <a:gd name="T64" fmla="*/ 2147483646 w 68"/>
              <a:gd name="T65" fmla="*/ 2147483646 h 63"/>
              <a:gd name="T66" fmla="*/ 2147483646 w 68"/>
              <a:gd name="T67" fmla="*/ 2147483646 h 63"/>
              <a:gd name="T68" fmla="*/ 2147483646 w 68"/>
              <a:gd name="T69" fmla="*/ 2147483646 h 63"/>
              <a:gd name="T70" fmla="*/ 2147483646 w 68"/>
              <a:gd name="T71" fmla="*/ 2147483646 h 63"/>
              <a:gd name="T72" fmla="*/ 2147483646 w 68"/>
              <a:gd name="T73" fmla="*/ 2147483646 h 63"/>
              <a:gd name="T74" fmla="*/ 2147483646 w 68"/>
              <a:gd name="T75" fmla="*/ 2147483646 h 63"/>
              <a:gd name="T76" fmla="*/ 2147483646 w 68"/>
              <a:gd name="T77" fmla="*/ 2147483646 h 63"/>
              <a:gd name="T78" fmla="*/ 2147483646 w 68"/>
              <a:gd name="T79" fmla="*/ 2147483646 h 63"/>
              <a:gd name="T80" fmla="*/ 2147483646 w 68"/>
              <a:gd name="T81" fmla="*/ 2147483646 h 63"/>
              <a:gd name="T82" fmla="*/ 2147483646 w 68"/>
              <a:gd name="T83" fmla="*/ 2147483646 h 63"/>
              <a:gd name="T84" fmla="*/ 2147483646 w 68"/>
              <a:gd name="T85" fmla="*/ 2147483646 h 63"/>
              <a:gd name="T86" fmla="*/ 2147483646 w 68"/>
              <a:gd name="T87" fmla="*/ 2147483646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8206" name="Freeform 157"/>
          <p:cNvSpPr>
            <a:spLocks noChangeAspect="1" noEditPoints="1"/>
          </p:cNvSpPr>
          <p:nvPr/>
        </p:nvSpPr>
        <p:spPr bwMode="auto">
          <a:xfrm>
            <a:off x="7003098" y="3543935"/>
            <a:ext cx="406400" cy="450850"/>
          </a:xfrm>
          <a:custGeom>
            <a:avLst/>
            <a:gdLst>
              <a:gd name="T0" fmla="*/ 2147483646 w 56"/>
              <a:gd name="T1" fmla="*/ 2147483646 h 62"/>
              <a:gd name="T2" fmla="*/ 2147483646 w 56"/>
              <a:gd name="T3" fmla="*/ 2147483646 h 62"/>
              <a:gd name="T4" fmla="*/ 0 w 56"/>
              <a:gd name="T5" fmla="*/ 2147483646 h 62"/>
              <a:gd name="T6" fmla="*/ 2147483646 w 56"/>
              <a:gd name="T7" fmla="*/ 2147483646 h 62"/>
              <a:gd name="T8" fmla="*/ 2147483646 w 56"/>
              <a:gd name="T9" fmla="*/ 2147483646 h 62"/>
              <a:gd name="T10" fmla="*/ 2147483646 w 56"/>
              <a:gd name="T11" fmla="*/ 2147483646 h 62"/>
              <a:gd name="T12" fmla="*/ 2147483646 w 56"/>
              <a:gd name="T13" fmla="*/ 2147483646 h 62"/>
              <a:gd name="T14" fmla="*/ 2147483646 w 56"/>
              <a:gd name="T15" fmla="*/ 2147483646 h 62"/>
              <a:gd name="T16" fmla="*/ 2147483646 w 56"/>
              <a:gd name="T17" fmla="*/ 2147483646 h 62"/>
              <a:gd name="T18" fmla="*/ 2147483646 w 56"/>
              <a:gd name="T19" fmla="*/ 2147483646 h 62"/>
              <a:gd name="T20" fmla="*/ 2147483646 w 56"/>
              <a:gd name="T21" fmla="*/ 0 h 62"/>
              <a:gd name="T22" fmla="*/ 2147483646 w 56"/>
              <a:gd name="T23" fmla="*/ 2147483646 h 62"/>
              <a:gd name="T24" fmla="*/ 2147483646 w 56"/>
              <a:gd name="T25" fmla="*/ 2147483646 h 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8207" name="Freeform 172"/>
          <p:cNvSpPr>
            <a:spLocks noChangeAspect="1" noEditPoints="1"/>
          </p:cNvSpPr>
          <p:nvPr/>
        </p:nvSpPr>
        <p:spPr bwMode="auto">
          <a:xfrm>
            <a:off x="9304973" y="3555048"/>
            <a:ext cx="558800" cy="406400"/>
          </a:xfrm>
          <a:custGeom>
            <a:avLst/>
            <a:gdLst>
              <a:gd name="T0" fmla="*/ 2147483646 w 73"/>
              <a:gd name="T1" fmla="*/ 2147483646 h 53"/>
              <a:gd name="T2" fmla="*/ 2147483646 w 73"/>
              <a:gd name="T3" fmla="*/ 2147483646 h 53"/>
              <a:gd name="T4" fmla="*/ 0 w 73"/>
              <a:gd name="T5" fmla="*/ 2147483646 h 53"/>
              <a:gd name="T6" fmla="*/ 2147483646 w 73"/>
              <a:gd name="T7" fmla="*/ 2147483646 h 53"/>
              <a:gd name="T8" fmla="*/ 2147483646 w 73"/>
              <a:gd name="T9" fmla="*/ 2147483646 h 53"/>
              <a:gd name="T10" fmla="*/ 2147483646 w 73"/>
              <a:gd name="T11" fmla="*/ 0 h 53"/>
              <a:gd name="T12" fmla="*/ 2147483646 w 73"/>
              <a:gd name="T13" fmla="*/ 2147483646 h 53"/>
              <a:gd name="T14" fmla="*/ 2147483646 w 73"/>
              <a:gd name="T15" fmla="*/ 2147483646 h 53"/>
              <a:gd name="T16" fmla="*/ 2147483646 w 73"/>
              <a:gd name="T17" fmla="*/ 2147483646 h 53"/>
              <a:gd name="T18" fmla="*/ 2147483646 w 73"/>
              <a:gd name="T19" fmla="*/ 2147483646 h 53"/>
              <a:gd name="T20" fmla="*/ 2147483646 w 73"/>
              <a:gd name="T21" fmla="*/ 2147483646 h 53"/>
              <a:gd name="T22" fmla="*/ 2147483646 w 73"/>
              <a:gd name="T23" fmla="*/ 2147483646 h 53"/>
              <a:gd name="T24" fmla="*/ 2147483646 w 73"/>
              <a:gd name="T25" fmla="*/ 2147483646 h 53"/>
              <a:gd name="T26" fmla="*/ 2147483646 w 73"/>
              <a:gd name="T27" fmla="*/ 2147483646 h 53"/>
              <a:gd name="T28" fmla="*/ 2147483646 w 73"/>
              <a:gd name="T29" fmla="*/ 2147483646 h 53"/>
              <a:gd name="T30" fmla="*/ 2147483646 w 73"/>
              <a:gd name="T31" fmla="*/ 2147483646 h 53"/>
              <a:gd name="T32" fmla="*/ 2147483646 w 73"/>
              <a:gd name="T33" fmla="*/ 2147483646 h 53"/>
              <a:gd name="T34" fmla="*/ 2147483646 w 73"/>
              <a:gd name="T35" fmla="*/ 2147483646 h 53"/>
              <a:gd name="T36" fmla="*/ 2147483646 w 73"/>
              <a:gd name="T37" fmla="*/ 2147483646 h 53"/>
              <a:gd name="T38" fmla="*/ 2147483646 w 73"/>
              <a:gd name="T39" fmla="*/ 2147483646 h 53"/>
              <a:gd name="T40" fmla="*/ 2147483646 w 73"/>
              <a:gd name="T41" fmla="*/ 2147483646 h 53"/>
              <a:gd name="T42" fmla="*/ 2147483646 w 73"/>
              <a:gd name="T43" fmla="*/ 2147483646 h 53"/>
              <a:gd name="T44" fmla="*/ 2147483646 w 73"/>
              <a:gd name="T45" fmla="*/ 2147483646 h 53"/>
              <a:gd name="T46" fmla="*/ 2147483646 w 73"/>
              <a:gd name="T47" fmla="*/ 2147483646 h 53"/>
              <a:gd name="T48" fmla="*/ 2147483646 w 73"/>
              <a:gd name="T49" fmla="*/ 2147483646 h 53"/>
              <a:gd name="T50" fmla="*/ 2147483646 w 73"/>
              <a:gd name="T51" fmla="*/ 2147483646 h 53"/>
              <a:gd name="T52" fmla="*/ 2147483646 w 73"/>
              <a:gd name="T53" fmla="*/ 2147483646 h 53"/>
              <a:gd name="T54" fmla="*/ 2147483646 w 73"/>
              <a:gd name="T55" fmla="*/ 2147483646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cxnSp>
        <p:nvCxnSpPr>
          <p:cNvPr id="8208" name="Straight Connector 39"/>
          <p:cNvCxnSpPr>
            <a:cxnSpLocks noChangeShapeType="1"/>
          </p:cNvCxnSpPr>
          <p:nvPr/>
        </p:nvCxnSpPr>
        <p:spPr bwMode="auto">
          <a:xfrm>
            <a:off x="4832985" y="5112385"/>
            <a:ext cx="0" cy="33813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9" name="Straight Connector 40"/>
          <p:cNvCxnSpPr>
            <a:cxnSpLocks noChangeShapeType="1"/>
          </p:cNvCxnSpPr>
          <p:nvPr/>
        </p:nvCxnSpPr>
        <p:spPr bwMode="auto">
          <a:xfrm>
            <a:off x="7206298" y="5112385"/>
            <a:ext cx="0" cy="33813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0" name="Straight Connector 42"/>
          <p:cNvCxnSpPr>
            <a:cxnSpLocks noChangeShapeType="1"/>
          </p:cNvCxnSpPr>
          <p:nvPr/>
        </p:nvCxnSpPr>
        <p:spPr bwMode="auto">
          <a:xfrm>
            <a:off x="4826635" y="5450523"/>
            <a:ext cx="238442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1" name="Straight Connector 46"/>
          <p:cNvCxnSpPr>
            <a:cxnSpLocks noChangeShapeType="1"/>
          </p:cNvCxnSpPr>
          <p:nvPr/>
        </p:nvCxnSpPr>
        <p:spPr bwMode="auto">
          <a:xfrm flipV="1">
            <a:off x="2461260" y="2586673"/>
            <a:ext cx="0" cy="338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2" name="Straight Connector 47"/>
          <p:cNvCxnSpPr>
            <a:cxnSpLocks noChangeShapeType="1"/>
          </p:cNvCxnSpPr>
          <p:nvPr/>
        </p:nvCxnSpPr>
        <p:spPr bwMode="auto">
          <a:xfrm flipV="1">
            <a:off x="4834573" y="2586673"/>
            <a:ext cx="0" cy="338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3" name="Straight Connector 48"/>
          <p:cNvCxnSpPr>
            <a:cxnSpLocks noChangeShapeType="1"/>
          </p:cNvCxnSpPr>
          <p:nvPr/>
        </p:nvCxnSpPr>
        <p:spPr bwMode="auto">
          <a:xfrm flipV="1">
            <a:off x="2454910" y="2586673"/>
            <a:ext cx="23844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4" name="Straight Connector 50"/>
          <p:cNvCxnSpPr>
            <a:cxnSpLocks noChangeShapeType="1"/>
          </p:cNvCxnSpPr>
          <p:nvPr/>
        </p:nvCxnSpPr>
        <p:spPr bwMode="auto">
          <a:xfrm flipV="1">
            <a:off x="7211060" y="2586673"/>
            <a:ext cx="0" cy="338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5" name="Straight Connector 51"/>
          <p:cNvCxnSpPr>
            <a:cxnSpLocks noChangeShapeType="1"/>
          </p:cNvCxnSpPr>
          <p:nvPr/>
        </p:nvCxnSpPr>
        <p:spPr bwMode="auto">
          <a:xfrm flipV="1">
            <a:off x="9585960" y="2586673"/>
            <a:ext cx="0" cy="338137"/>
          </a:xfrm>
          <a:prstGeom prst="line">
            <a:avLst/>
          </a:prstGeom>
          <a:noFill/>
          <a:ln w="12700">
            <a:solidFill>
              <a:srgbClr val="6B1C5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16" name="Straight Connector 52"/>
          <p:cNvCxnSpPr>
            <a:cxnSpLocks noChangeShapeType="1"/>
          </p:cNvCxnSpPr>
          <p:nvPr/>
        </p:nvCxnSpPr>
        <p:spPr bwMode="auto">
          <a:xfrm flipV="1">
            <a:off x="7204710" y="2586673"/>
            <a:ext cx="2386013" cy="0"/>
          </a:xfrm>
          <a:prstGeom prst="line">
            <a:avLst/>
          </a:prstGeom>
          <a:noFill/>
          <a:ln w="12700">
            <a:solidFill>
              <a:srgbClr val="6B1C5C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7" name="TextBox 13"/>
          <p:cNvSpPr txBox="1">
            <a:spLocks noChangeArrowheads="1"/>
          </p:cNvSpPr>
          <p:nvPr/>
        </p:nvSpPr>
        <p:spPr bwMode="auto">
          <a:xfrm>
            <a:off x="2439035" y="172942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8" name="TextBox 13"/>
          <p:cNvSpPr txBox="1">
            <a:spLocks noChangeArrowheads="1"/>
          </p:cNvSpPr>
          <p:nvPr/>
        </p:nvSpPr>
        <p:spPr bwMode="auto">
          <a:xfrm>
            <a:off x="2613660" y="2024698"/>
            <a:ext cx="1987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9" name="TextBox 13"/>
          <p:cNvSpPr txBox="1">
            <a:spLocks noChangeArrowheads="1"/>
          </p:cNvSpPr>
          <p:nvPr/>
        </p:nvSpPr>
        <p:spPr bwMode="auto">
          <a:xfrm>
            <a:off x="7204710" y="172942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0" name="TextBox 13"/>
          <p:cNvSpPr txBox="1">
            <a:spLocks noChangeArrowheads="1"/>
          </p:cNvSpPr>
          <p:nvPr/>
        </p:nvSpPr>
        <p:spPr bwMode="auto">
          <a:xfrm>
            <a:off x="7380923" y="2024698"/>
            <a:ext cx="1987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1" name="TextBox 13"/>
          <p:cNvSpPr txBox="1">
            <a:spLocks noChangeArrowheads="1"/>
          </p:cNvSpPr>
          <p:nvPr/>
        </p:nvSpPr>
        <p:spPr bwMode="auto">
          <a:xfrm>
            <a:off x="4867910" y="5626735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8222" name="TextBox 13"/>
          <p:cNvSpPr txBox="1">
            <a:spLocks noChangeArrowheads="1"/>
          </p:cNvSpPr>
          <p:nvPr/>
        </p:nvSpPr>
        <p:spPr bwMode="auto">
          <a:xfrm>
            <a:off x="5042535" y="5923598"/>
            <a:ext cx="1987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</a:p>
        </p:txBody>
      </p:sp>
      <p:sp>
        <p:nvSpPr>
          <p:cNvPr id="8223" name="TextBox 13"/>
          <p:cNvSpPr txBox="1">
            <a:spLocks noChangeArrowheads="1"/>
          </p:cNvSpPr>
          <p:nvPr/>
        </p:nvSpPr>
        <p:spPr bwMode="auto">
          <a:xfrm>
            <a:off x="2115185" y="4288473"/>
            <a:ext cx="6905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4" name="TextBox 13"/>
          <p:cNvSpPr txBox="1">
            <a:spLocks noChangeArrowheads="1"/>
          </p:cNvSpPr>
          <p:nvPr/>
        </p:nvSpPr>
        <p:spPr bwMode="auto">
          <a:xfrm>
            <a:off x="4480560" y="4288473"/>
            <a:ext cx="6905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5" name="TextBox 13"/>
          <p:cNvSpPr txBox="1">
            <a:spLocks noChangeArrowheads="1"/>
          </p:cNvSpPr>
          <p:nvPr/>
        </p:nvSpPr>
        <p:spPr bwMode="auto">
          <a:xfrm>
            <a:off x="6853873" y="4288473"/>
            <a:ext cx="690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8226" name="TextBox 13"/>
          <p:cNvSpPr txBox="1">
            <a:spLocks noChangeArrowheads="1"/>
          </p:cNvSpPr>
          <p:nvPr/>
        </p:nvSpPr>
        <p:spPr bwMode="auto">
          <a:xfrm>
            <a:off x="9219248" y="4288473"/>
            <a:ext cx="690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rot="10800000" flipH="1" flipV="1">
            <a:off x="3946898" y="-15498"/>
            <a:ext cx="8245101" cy="6873498"/>
          </a:xfrm>
          <a:custGeom>
            <a:avLst/>
            <a:gdLst>
              <a:gd name="connsiteX0" fmla="*/ 5782764 w 8245101"/>
              <a:gd name="connsiteY0" fmla="*/ 0 h 6858000"/>
              <a:gd name="connsiteX1" fmla="*/ 8245101 w 8245101"/>
              <a:gd name="connsiteY1" fmla="*/ 0 h 6858000"/>
              <a:gd name="connsiteX2" fmla="*/ 8245101 w 8245101"/>
              <a:gd name="connsiteY2" fmla="*/ 6858000 h 6858000"/>
              <a:gd name="connsiteX3" fmla="*/ 0 w 8245101"/>
              <a:gd name="connsiteY3" fmla="*/ 6858000 h 6858000"/>
              <a:gd name="connsiteX0-1" fmla="*/ 4201937 w 8245101"/>
              <a:gd name="connsiteY0-2" fmla="*/ 0 h 6873498"/>
              <a:gd name="connsiteX1-3" fmla="*/ 8245101 w 8245101"/>
              <a:gd name="connsiteY1-4" fmla="*/ 15498 h 6873498"/>
              <a:gd name="connsiteX2-5" fmla="*/ 8245101 w 8245101"/>
              <a:gd name="connsiteY2-6" fmla="*/ 6873498 h 6873498"/>
              <a:gd name="connsiteX3-7" fmla="*/ 0 w 8245101"/>
              <a:gd name="connsiteY3-8" fmla="*/ 6873498 h 6873498"/>
              <a:gd name="connsiteX4" fmla="*/ 4201937 w 8245101"/>
              <a:gd name="connsiteY4" fmla="*/ 0 h 6873498"/>
              <a:gd name="connsiteX0-9" fmla="*/ 4201937 w 8245101"/>
              <a:gd name="connsiteY0-10" fmla="*/ 0 h 6873498"/>
              <a:gd name="connsiteX1-11" fmla="*/ 8245101 w 8245101"/>
              <a:gd name="connsiteY1-12" fmla="*/ 15498 h 6873498"/>
              <a:gd name="connsiteX2-13" fmla="*/ 8245101 w 8245101"/>
              <a:gd name="connsiteY2-14" fmla="*/ 6873498 h 6873498"/>
              <a:gd name="connsiteX3-15" fmla="*/ 0 w 8245101"/>
              <a:gd name="connsiteY3-16" fmla="*/ 6873498 h 6873498"/>
              <a:gd name="connsiteX4-17" fmla="*/ 4201937 w 8245101"/>
              <a:gd name="connsiteY4-18" fmla="*/ 0 h 6873498"/>
              <a:gd name="connsiteX0-19" fmla="*/ 4201937 w 8245101"/>
              <a:gd name="connsiteY0-20" fmla="*/ 0 h 6873498"/>
              <a:gd name="connsiteX1-21" fmla="*/ 8245101 w 8245101"/>
              <a:gd name="connsiteY1-22" fmla="*/ 15498 h 6873498"/>
              <a:gd name="connsiteX2-23" fmla="*/ 8245101 w 8245101"/>
              <a:gd name="connsiteY2-24" fmla="*/ 6873498 h 6873498"/>
              <a:gd name="connsiteX3-25" fmla="*/ 0 w 8245101"/>
              <a:gd name="connsiteY3-26" fmla="*/ 6873498 h 6873498"/>
              <a:gd name="connsiteX4-27" fmla="*/ 4201937 w 8245101"/>
              <a:gd name="connsiteY4-28" fmla="*/ 0 h 6873498"/>
              <a:gd name="connsiteX0-29" fmla="*/ 4201937 w 8245101"/>
              <a:gd name="connsiteY0-30" fmla="*/ 0 h 6873498"/>
              <a:gd name="connsiteX1-31" fmla="*/ 8245101 w 8245101"/>
              <a:gd name="connsiteY1-32" fmla="*/ 15498 h 6873498"/>
              <a:gd name="connsiteX2-33" fmla="*/ 8245101 w 8245101"/>
              <a:gd name="connsiteY2-34" fmla="*/ 6873498 h 6873498"/>
              <a:gd name="connsiteX3-35" fmla="*/ 0 w 8245101"/>
              <a:gd name="connsiteY3-36" fmla="*/ 6873498 h 6873498"/>
              <a:gd name="connsiteX4-37" fmla="*/ 4201937 w 8245101"/>
              <a:gd name="connsiteY4-38" fmla="*/ 0 h 68734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8245101" h="6873498">
                <a:moveTo>
                  <a:pt x="4201937" y="0"/>
                </a:moveTo>
                <a:lnTo>
                  <a:pt x="8245101" y="15498"/>
                </a:lnTo>
                <a:lnTo>
                  <a:pt x="8245101" y="6873498"/>
                </a:lnTo>
                <a:lnTo>
                  <a:pt x="0" y="6873498"/>
                </a:lnTo>
                <a:cubicBezTo>
                  <a:pt x="3089961" y="3285641"/>
                  <a:pt x="2940776" y="1061634"/>
                  <a:pt x="42019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10" name="圆角矩形 9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MH_Entry_1">
              <a:hlinkClick r:id="rId15" action="ppaction://hlinksldjump"/>
            </p:cNvPr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42844" y="5061413"/>
            <a:ext cx="5938371" cy="1546116"/>
            <a:chOff x="5239262" y="1371787"/>
            <a:chExt cx="5938371" cy="1546116"/>
          </a:xfrm>
        </p:grpSpPr>
        <p:sp>
          <p:nvSpPr>
            <p:cNvPr id="13" name="矩形 12"/>
            <p:cNvSpPr/>
            <p:nvPr/>
          </p:nvSpPr>
          <p:spPr>
            <a:xfrm>
              <a:off x="5239262" y="1655602"/>
              <a:ext cx="5938371" cy="126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  <p:sp>
          <p:nvSpPr>
            <p:cNvPr id="14" name="MH_Entry_1">
              <a:hlinkClick r:id="rId15" action="ppaction://hlinksldjump"/>
            </p:cNvPr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32253">
              <a:off x="5242037" y="1371787"/>
              <a:ext cx="2974895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2202" y="1472282"/>
            <a:ext cx="5938371" cy="1574056"/>
            <a:chOff x="5239262" y="1371787"/>
            <a:chExt cx="5938371" cy="1574056"/>
          </a:xfrm>
        </p:grpSpPr>
        <p:sp>
          <p:nvSpPr>
            <p:cNvPr id="20" name="矩形 19"/>
            <p:cNvSpPr/>
            <p:nvPr/>
          </p:nvSpPr>
          <p:spPr>
            <a:xfrm>
              <a:off x="5239262" y="1683542"/>
              <a:ext cx="5938371" cy="126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  <p:sp>
          <p:nvSpPr>
            <p:cNvPr id="21" name="MH_Entry_1">
              <a:hlinkClick r:id="rId15" action="ppaction://hlinksldjump"/>
            </p:cNvPr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 rot="32253">
              <a:off x="5242037" y="1371787"/>
              <a:ext cx="2974895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009445" y="4695204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添加标题</a:t>
            </a:r>
            <a:endParaRPr lang="zh-CN" altLang="en-US" sz="2000" b="1" spc="3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947674" y="4695204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添加标题</a:t>
            </a:r>
            <a:endParaRPr lang="zh-CN" altLang="en-US" sz="2000" b="1" spc="3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79848" y="2663204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添加标题</a:t>
            </a:r>
            <a:endParaRPr lang="zh-CN" altLang="en-US" sz="2000" b="1" spc="3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812022" y="2663204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添加标题</a:t>
            </a:r>
            <a:endParaRPr lang="zh-CN" altLang="en-US" sz="2000" b="1" spc="3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873126" y="3251371"/>
            <a:ext cx="1242271" cy="1241445"/>
            <a:chOff x="9873126" y="3251371"/>
            <a:chExt cx="1242271" cy="1241445"/>
          </a:xfrm>
        </p:grpSpPr>
        <p:sp useBgFill="1">
          <p:nvSpPr>
            <p:cNvPr id="26" name="MH_Other_1"/>
            <p:cNvSpPr/>
            <p:nvPr>
              <p:custDataLst>
                <p:tags r:id="rId7"/>
              </p:custDataLst>
            </p:nvPr>
          </p:nvSpPr>
          <p:spPr>
            <a:xfrm>
              <a:off x="9873126" y="3251371"/>
              <a:ext cx="1242271" cy="1241445"/>
            </a:xfrm>
            <a:prstGeom prst="ellips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0" name="MH_Other_12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 bwMode="auto">
            <a:xfrm>
              <a:off x="10136927" y="3586306"/>
              <a:ext cx="714665" cy="522992"/>
            </a:xfrm>
            <a:custGeom>
              <a:avLst/>
              <a:gdLst>
                <a:gd name="T0" fmla="*/ 1634294 w 2751138"/>
                <a:gd name="T1" fmla="*/ 1518189 h 2017713"/>
                <a:gd name="T2" fmla="*/ 1827941 w 2751138"/>
                <a:gd name="T3" fmla="*/ 1506439 h 2017713"/>
                <a:gd name="T4" fmla="*/ 1293666 w 2751138"/>
                <a:gd name="T5" fmla="*/ 1399421 h 2017713"/>
                <a:gd name="T6" fmla="*/ 1286682 w 2751138"/>
                <a:gd name="T7" fmla="*/ 1522952 h 2017713"/>
                <a:gd name="T8" fmla="*/ 1475250 w 2751138"/>
                <a:gd name="T9" fmla="*/ 1424191 h 2017713"/>
                <a:gd name="T10" fmla="*/ 933673 w 2751138"/>
                <a:gd name="T11" fmla="*/ 1402597 h 2017713"/>
                <a:gd name="T12" fmla="*/ 940657 w 2751138"/>
                <a:gd name="T13" fmla="*/ 1526446 h 2017713"/>
                <a:gd name="T14" fmla="*/ 1121288 w 2751138"/>
                <a:gd name="T15" fmla="*/ 1416569 h 2017713"/>
                <a:gd name="T16" fmla="*/ 1634294 w 2751138"/>
                <a:gd name="T17" fmla="*/ 1179033 h 2017713"/>
                <a:gd name="T18" fmla="*/ 1654611 w 2751138"/>
                <a:gd name="T19" fmla="*/ 1298754 h 2017713"/>
                <a:gd name="T20" fmla="*/ 1824132 w 2751138"/>
                <a:gd name="T21" fmla="*/ 1180939 h 2017713"/>
                <a:gd name="T22" fmla="*/ 1277158 w 2751138"/>
                <a:gd name="T23" fmla="*/ 1185702 h 2017713"/>
                <a:gd name="T24" fmla="*/ 1454615 w 2751138"/>
                <a:gd name="T25" fmla="*/ 1298437 h 2017713"/>
                <a:gd name="T26" fmla="*/ 1465726 w 2751138"/>
                <a:gd name="T27" fmla="*/ 1175540 h 2017713"/>
                <a:gd name="T28" fmla="*/ 922244 w 2751138"/>
                <a:gd name="T29" fmla="*/ 1193324 h 2017713"/>
                <a:gd name="T30" fmla="*/ 1108590 w 2751138"/>
                <a:gd name="T31" fmla="*/ 1295896 h 2017713"/>
                <a:gd name="T32" fmla="*/ 1106368 w 2751138"/>
                <a:gd name="T33" fmla="*/ 1171412 h 2017713"/>
                <a:gd name="T34" fmla="*/ 1628580 w 2751138"/>
                <a:gd name="T35" fmla="*/ 1046610 h 2017713"/>
                <a:gd name="T36" fmla="*/ 1820957 w 2751138"/>
                <a:gd name="T37" fmla="*/ 1062806 h 2017713"/>
                <a:gd name="T38" fmla="*/ 1805085 w 2751138"/>
                <a:gd name="T39" fmla="*/ 941180 h 2017713"/>
                <a:gd name="T40" fmla="*/ 1277158 w 2751138"/>
                <a:gd name="T41" fmla="*/ 1054232 h 2017713"/>
                <a:gd name="T42" fmla="*/ 1472393 w 2751138"/>
                <a:gd name="T43" fmla="*/ 1056772 h 2017713"/>
                <a:gd name="T44" fmla="*/ 1299063 w 2751138"/>
                <a:gd name="T45" fmla="*/ 941180 h 2017713"/>
                <a:gd name="T46" fmla="*/ 927959 w 2751138"/>
                <a:gd name="T47" fmla="*/ 1060901 h 2017713"/>
                <a:gd name="T48" fmla="*/ 1121606 w 2751138"/>
                <a:gd name="T49" fmla="*/ 1049468 h 2017713"/>
                <a:gd name="T50" fmla="*/ 2750186 w 2751138"/>
                <a:gd name="T51" fmla="*/ 649605 h 2017713"/>
                <a:gd name="T52" fmla="*/ 2644458 w 2751138"/>
                <a:gd name="T53" fmla="*/ 844867 h 2017713"/>
                <a:gd name="T54" fmla="*/ 657551 w 2751138"/>
                <a:gd name="T55" fmla="*/ 772160 h 2017713"/>
                <a:gd name="T56" fmla="*/ 78068 w 2751138"/>
                <a:gd name="T57" fmla="*/ 834072 h 2017713"/>
                <a:gd name="T58" fmla="*/ 1052401 w 2751138"/>
                <a:gd name="T59" fmla="*/ 374650 h 2017713"/>
                <a:gd name="T60" fmla="*/ 1673024 w 2751138"/>
                <a:gd name="T61" fmla="*/ 389576 h 2017713"/>
                <a:gd name="T62" fmla="*/ 1803815 w 2751138"/>
                <a:gd name="T63" fmla="*/ 392116 h 2017713"/>
                <a:gd name="T64" fmla="*/ 1903178 w 2751138"/>
                <a:gd name="T65" fmla="*/ 545181 h 2017713"/>
                <a:gd name="T66" fmla="*/ 2070794 w 2751138"/>
                <a:gd name="T67" fmla="*/ 910376 h 2017713"/>
                <a:gd name="T68" fmla="*/ 2393645 w 2751138"/>
                <a:gd name="T69" fmla="*/ 1360361 h 2017713"/>
                <a:gd name="T70" fmla="*/ 2449517 w 2751138"/>
                <a:gd name="T71" fmla="*/ 1810981 h 2017713"/>
                <a:gd name="T72" fmla="*/ 2227934 w 2751138"/>
                <a:gd name="T73" fmla="*/ 1976748 h 2017713"/>
                <a:gd name="T74" fmla="*/ 2042540 w 2751138"/>
                <a:gd name="T75" fmla="*/ 2008504 h 2017713"/>
                <a:gd name="T76" fmla="*/ 698757 w 2751138"/>
                <a:gd name="T77" fmla="*/ 2014538 h 2017713"/>
                <a:gd name="T78" fmla="*/ 473682 w 2751138"/>
                <a:gd name="T79" fmla="*/ 1919904 h 2017713"/>
                <a:gd name="T80" fmla="*/ 288923 w 2751138"/>
                <a:gd name="T81" fmla="*/ 1783035 h 2017713"/>
                <a:gd name="T82" fmla="*/ 384794 w 2751138"/>
                <a:gd name="T83" fmla="*/ 1287639 h 2017713"/>
                <a:gd name="T84" fmla="*/ 713042 w 2751138"/>
                <a:gd name="T85" fmla="*/ 867823 h 2017713"/>
                <a:gd name="T86" fmla="*/ 858436 w 2751138"/>
                <a:gd name="T87" fmla="*/ 526127 h 2017713"/>
                <a:gd name="T88" fmla="*/ 950815 w 2751138"/>
                <a:gd name="T89" fmla="*/ 384812 h 2017713"/>
                <a:gd name="T90" fmla="*/ 594360 w 2751138"/>
                <a:gd name="T91" fmla="*/ 99695 h 2017713"/>
                <a:gd name="T92" fmla="*/ 312420 w 2751138"/>
                <a:gd name="T93" fmla="*/ 292735 h 2017713"/>
                <a:gd name="T94" fmla="*/ 362585 w 2751138"/>
                <a:gd name="T95" fmla="*/ 350520 h 2017713"/>
                <a:gd name="T96" fmla="*/ 520065 w 2751138"/>
                <a:gd name="T97" fmla="*/ 219393 h 2017713"/>
                <a:gd name="T98" fmla="*/ 2098358 w 2751138"/>
                <a:gd name="T99" fmla="*/ 181928 h 2017713"/>
                <a:gd name="T100" fmla="*/ 2400935 w 2751138"/>
                <a:gd name="T101" fmla="*/ 337820 h 2017713"/>
                <a:gd name="T102" fmla="*/ 2456180 w 2751138"/>
                <a:gd name="T103" fmla="*/ 284163 h 2017713"/>
                <a:gd name="T104" fmla="*/ 2183130 w 2751138"/>
                <a:gd name="T105" fmla="*/ 119698 h 2017713"/>
                <a:gd name="T106" fmla="*/ 2062798 w 2751138"/>
                <a:gd name="T107" fmla="*/ 11430 h 2017713"/>
                <a:gd name="T108" fmla="*/ 2489200 w 2751138"/>
                <a:gd name="T109" fmla="*/ 155258 h 2017713"/>
                <a:gd name="T110" fmla="*/ 2710498 w 2751138"/>
                <a:gd name="T111" fmla="*/ 419100 h 2017713"/>
                <a:gd name="T112" fmla="*/ 1985328 w 2751138"/>
                <a:gd name="T113" fmla="*/ 382588 h 2017713"/>
                <a:gd name="T114" fmla="*/ 932815 w 2751138"/>
                <a:gd name="T115" fmla="*/ 296228 h 2017713"/>
                <a:gd name="T116" fmla="*/ 710565 w 2751138"/>
                <a:gd name="T117" fmla="*/ 471805 h 2017713"/>
                <a:gd name="T118" fmla="*/ 100330 w 2751138"/>
                <a:gd name="T119" fmla="*/ 309563 h 2017713"/>
                <a:gd name="T120" fmla="*/ 400685 w 2751138"/>
                <a:gd name="T121" fmla="*/ 84138 h 2017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51138" h="2017713">
                  <a:moveTo>
                    <a:pt x="1652072" y="1398468"/>
                  </a:moveTo>
                  <a:lnTo>
                    <a:pt x="1649215" y="1398786"/>
                  </a:lnTo>
                  <a:lnTo>
                    <a:pt x="1646992" y="1399421"/>
                  </a:lnTo>
                  <a:lnTo>
                    <a:pt x="1644453" y="1400374"/>
                  </a:lnTo>
                  <a:lnTo>
                    <a:pt x="1642231" y="1401326"/>
                  </a:lnTo>
                  <a:lnTo>
                    <a:pt x="1640326" y="1402597"/>
                  </a:lnTo>
                  <a:lnTo>
                    <a:pt x="1637786" y="1404184"/>
                  </a:lnTo>
                  <a:lnTo>
                    <a:pt x="1636199" y="1406090"/>
                  </a:lnTo>
                  <a:lnTo>
                    <a:pt x="1634294" y="1407995"/>
                  </a:lnTo>
                  <a:lnTo>
                    <a:pt x="1633024" y="1409901"/>
                  </a:lnTo>
                  <a:lnTo>
                    <a:pt x="1631755" y="1411806"/>
                  </a:lnTo>
                  <a:lnTo>
                    <a:pt x="1630485" y="1414029"/>
                  </a:lnTo>
                  <a:lnTo>
                    <a:pt x="1629850" y="1416569"/>
                  </a:lnTo>
                  <a:lnTo>
                    <a:pt x="1629215" y="1419110"/>
                  </a:lnTo>
                  <a:lnTo>
                    <a:pt x="1628580" y="1421650"/>
                  </a:lnTo>
                  <a:lnTo>
                    <a:pt x="1628580" y="1424191"/>
                  </a:lnTo>
                  <a:lnTo>
                    <a:pt x="1628580" y="1501358"/>
                  </a:lnTo>
                  <a:lnTo>
                    <a:pt x="1628580" y="1503899"/>
                  </a:lnTo>
                  <a:lnTo>
                    <a:pt x="1629215" y="1506439"/>
                  </a:lnTo>
                  <a:lnTo>
                    <a:pt x="1629850" y="1509297"/>
                  </a:lnTo>
                  <a:lnTo>
                    <a:pt x="1630485" y="1511520"/>
                  </a:lnTo>
                  <a:lnTo>
                    <a:pt x="1631755" y="1513743"/>
                  </a:lnTo>
                  <a:lnTo>
                    <a:pt x="1633024" y="1515649"/>
                  </a:lnTo>
                  <a:lnTo>
                    <a:pt x="1634294" y="1518189"/>
                  </a:lnTo>
                  <a:lnTo>
                    <a:pt x="1636199" y="1520094"/>
                  </a:lnTo>
                  <a:lnTo>
                    <a:pt x="1637786" y="1521365"/>
                  </a:lnTo>
                  <a:lnTo>
                    <a:pt x="1640326" y="1522952"/>
                  </a:lnTo>
                  <a:lnTo>
                    <a:pt x="1642231" y="1524223"/>
                  </a:lnTo>
                  <a:lnTo>
                    <a:pt x="1644453" y="1525175"/>
                  </a:lnTo>
                  <a:lnTo>
                    <a:pt x="1646992" y="1526446"/>
                  </a:lnTo>
                  <a:lnTo>
                    <a:pt x="1649215" y="1526763"/>
                  </a:lnTo>
                  <a:lnTo>
                    <a:pt x="1652072" y="1527398"/>
                  </a:lnTo>
                  <a:lnTo>
                    <a:pt x="1654611" y="1527716"/>
                  </a:lnTo>
                  <a:lnTo>
                    <a:pt x="1802228" y="1527716"/>
                  </a:lnTo>
                  <a:lnTo>
                    <a:pt x="1805085" y="1527398"/>
                  </a:lnTo>
                  <a:lnTo>
                    <a:pt x="1807624" y="1526763"/>
                  </a:lnTo>
                  <a:lnTo>
                    <a:pt x="1810481" y="1526446"/>
                  </a:lnTo>
                  <a:lnTo>
                    <a:pt x="1812704" y="1525175"/>
                  </a:lnTo>
                  <a:lnTo>
                    <a:pt x="1814926" y="1524223"/>
                  </a:lnTo>
                  <a:lnTo>
                    <a:pt x="1817148" y="1522952"/>
                  </a:lnTo>
                  <a:lnTo>
                    <a:pt x="1819053" y="1521365"/>
                  </a:lnTo>
                  <a:lnTo>
                    <a:pt x="1820957" y="1520094"/>
                  </a:lnTo>
                  <a:lnTo>
                    <a:pt x="1822545" y="1518189"/>
                  </a:lnTo>
                  <a:lnTo>
                    <a:pt x="1824132" y="1515649"/>
                  </a:lnTo>
                  <a:lnTo>
                    <a:pt x="1825719" y="1513743"/>
                  </a:lnTo>
                  <a:lnTo>
                    <a:pt x="1826354" y="1511520"/>
                  </a:lnTo>
                  <a:lnTo>
                    <a:pt x="1827624" y="1509297"/>
                  </a:lnTo>
                  <a:lnTo>
                    <a:pt x="1827941" y="1506439"/>
                  </a:lnTo>
                  <a:lnTo>
                    <a:pt x="1828259" y="1503899"/>
                  </a:lnTo>
                  <a:lnTo>
                    <a:pt x="1828894" y="1501358"/>
                  </a:lnTo>
                  <a:lnTo>
                    <a:pt x="1828894" y="1424191"/>
                  </a:lnTo>
                  <a:lnTo>
                    <a:pt x="1828259" y="1421650"/>
                  </a:lnTo>
                  <a:lnTo>
                    <a:pt x="1827941" y="1419110"/>
                  </a:lnTo>
                  <a:lnTo>
                    <a:pt x="1827624" y="1416569"/>
                  </a:lnTo>
                  <a:lnTo>
                    <a:pt x="1826354" y="1414029"/>
                  </a:lnTo>
                  <a:lnTo>
                    <a:pt x="1825719" y="1411806"/>
                  </a:lnTo>
                  <a:lnTo>
                    <a:pt x="1824132" y="1409901"/>
                  </a:lnTo>
                  <a:lnTo>
                    <a:pt x="1822545" y="1407995"/>
                  </a:lnTo>
                  <a:lnTo>
                    <a:pt x="1820957" y="1406090"/>
                  </a:lnTo>
                  <a:lnTo>
                    <a:pt x="1819053" y="1404184"/>
                  </a:lnTo>
                  <a:lnTo>
                    <a:pt x="1817148" y="1402597"/>
                  </a:lnTo>
                  <a:lnTo>
                    <a:pt x="1814926" y="1401326"/>
                  </a:lnTo>
                  <a:lnTo>
                    <a:pt x="1812704" y="1400374"/>
                  </a:lnTo>
                  <a:lnTo>
                    <a:pt x="1810481" y="1399421"/>
                  </a:lnTo>
                  <a:lnTo>
                    <a:pt x="1807624" y="1398786"/>
                  </a:lnTo>
                  <a:lnTo>
                    <a:pt x="1805085" y="1398468"/>
                  </a:lnTo>
                  <a:lnTo>
                    <a:pt x="1802228" y="1398468"/>
                  </a:lnTo>
                  <a:lnTo>
                    <a:pt x="1654611" y="1398468"/>
                  </a:lnTo>
                  <a:lnTo>
                    <a:pt x="1652072" y="1398468"/>
                  </a:lnTo>
                  <a:close/>
                  <a:moveTo>
                    <a:pt x="1299063" y="1398468"/>
                  </a:moveTo>
                  <a:lnTo>
                    <a:pt x="1296206" y="1398786"/>
                  </a:lnTo>
                  <a:lnTo>
                    <a:pt x="1293666" y="1399421"/>
                  </a:lnTo>
                  <a:lnTo>
                    <a:pt x="1291444" y="1400374"/>
                  </a:lnTo>
                  <a:lnTo>
                    <a:pt x="1288904" y="1401326"/>
                  </a:lnTo>
                  <a:lnTo>
                    <a:pt x="1286682" y="1402597"/>
                  </a:lnTo>
                  <a:lnTo>
                    <a:pt x="1284777" y="1404184"/>
                  </a:lnTo>
                  <a:lnTo>
                    <a:pt x="1282872" y="1406090"/>
                  </a:lnTo>
                  <a:lnTo>
                    <a:pt x="1281285" y="1407995"/>
                  </a:lnTo>
                  <a:lnTo>
                    <a:pt x="1280015" y="1409901"/>
                  </a:lnTo>
                  <a:lnTo>
                    <a:pt x="1278428" y="1411806"/>
                  </a:lnTo>
                  <a:lnTo>
                    <a:pt x="1277158" y="1414029"/>
                  </a:lnTo>
                  <a:lnTo>
                    <a:pt x="1276523" y="1416569"/>
                  </a:lnTo>
                  <a:lnTo>
                    <a:pt x="1275571" y="1419110"/>
                  </a:lnTo>
                  <a:lnTo>
                    <a:pt x="1275254" y="1421650"/>
                  </a:lnTo>
                  <a:lnTo>
                    <a:pt x="1275254" y="1424191"/>
                  </a:lnTo>
                  <a:lnTo>
                    <a:pt x="1275254" y="1501358"/>
                  </a:lnTo>
                  <a:lnTo>
                    <a:pt x="1275254" y="1503899"/>
                  </a:lnTo>
                  <a:lnTo>
                    <a:pt x="1275571" y="1506439"/>
                  </a:lnTo>
                  <a:lnTo>
                    <a:pt x="1276523" y="1509297"/>
                  </a:lnTo>
                  <a:lnTo>
                    <a:pt x="1277158" y="1511520"/>
                  </a:lnTo>
                  <a:lnTo>
                    <a:pt x="1278428" y="1513743"/>
                  </a:lnTo>
                  <a:lnTo>
                    <a:pt x="1280015" y="1515649"/>
                  </a:lnTo>
                  <a:lnTo>
                    <a:pt x="1281285" y="1518189"/>
                  </a:lnTo>
                  <a:lnTo>
                    <a:pt x="1282872" y="1520094"/>
                  </a:lnTo>
                  <a:lnTo>
                    <a:pt x="1284777" y="1521365"/>
                  </a:lnTo>
                  <a:lnTo>
                    <a:pt x="1286682" y="1522952"/>
                  </a:lnTo>
                  <a:lnTo>
                    <a:pt x="1288904" y="1524223"/>
                  </a:lnTo>
                  <a:lnTo>
                    <a:pt x="1291444" y="1525175"/>
                  </a:lnTo>
                  <a:lnTo>
                    <a:pt x="1293666" y="1526446"/>
                  </a:lnTo>
                  <a:lnTo>
                    <a:pt x="1296206" y="1526763"/>
                  </a:lnTo>
                  <a:lnTo>
                    <a:pt x="1299063" y="1527398"/>
                  </a:lnTo>
                  <a:lnTo>
                    <a:pt x="1301602" y="1527716"/>
                  </a:lnTo>
                  <a:lnTo>
                    <a:pt x="1449218" y="1527716"/>
                  </a:lnTo>
                  <a:lnTo>
                    <a:pt x="1452076" y="1527398"/>
                  </a:lnTo>
                  <a:lnTo>
                    <a:pt x="1454615" y="1526763"/>
                  </a:lnTo>
                  <a:lnTo>
                    <a:pt x="1456837" y="1526446"/>
                  </a:lnTo>
                  <a:lnTo>
                    <a:pt x="1459694" y="1525175"/>
                  </a:lnTo>
                  <a:lnTo>
                    <a:pt x="1461917" y="1524223"/>
                  </a:lnTo>
                  <a:lnTo>
                    <a:pt x="1463821" y="1522952"/>
                  </a:lnTo>
                  <a:lnTo>
                    <a:pt x="1465726" y="1521365"/>
                  </a:lnTo>
                  <a:lnTo>
                    <a:pt x="1467631" y="1520094"/>
                  </a:lnTo>
                  <a:lnTo>
                    <a:pt x="1469536" y="1518189"/>
                  </a:lnTo>
                  <a:lnTo>
                    <a:pt x="1471123" y="1515649"/>
                  </a:lnTo>
                  <a:lnTo>
                    <a:pt x="1472393" y="1513743"/>
                  </a:lnTo>
                  <a:lnTo>
                    <a:pt x="1473345" y="1511520"/>
                  </a:lnTo>
                  <a:lnTo>
                    <a:pt x="1474297" y="1509297"/>
                  </a:lnTo>
                  <a:lnTo>
                    <a:pt x="1474932" y="1506439"/>
                  </a:lnTo>
                  <a:lnTo>
                    <a:pt x="1475250" y="1503899"/>
                  </a:lnTo>
                  <a:lnTo>
                    <a:pt x="1475250" y="1501358"/>
                  </a:lnTo>
                  <a:lnTo>
                    <a:pt x="1475250" y="1424191"/>
                  </a:lnTo>
                  <a:lnTo>
                    <a:pt x="1475250" y="1421650"/>
                  </a:lnTo>
                  <a:lnTo>
                    <a:pt x="1474932" y="1419110"/>
                  </a:lnTo>
                  <a:lnTo>
                    <a:pt x="1474297" y="1416569"/>
                  </a:lnTo>
                  <a:lnTo>
                    <a:pt x="1473345" y="1414029"/>
                  </a:lnTo>
                  <a:lnTo>
                    <a:pt x="1472393" y="1411806"/>
                  </a:lnTo>
                  <a:lnTo>
                    <a:pt x="1471123" y="1409901"/>
                  </a:lnTo>
                  <a:lnTo>
                    <a:pt x="1469536" y="1407995"/>
                  </a:lnTo>
                  <a:lnTo>
                    <a:pt x="1467631" y="1406090"/>
                  </a:lnTo>
                  <a:lnTo>
                    <a:pt x="1465726" y="1404184"/>
                  </a:lnTo>
                  <a:lnTo>
                    <a:pt x="1463821" y="1402597"/>
                  </a:lnTo>
                  <a:lnTo>
                    <a:pt x="1461917" y="1401326"/>
                  </a:lnTo>
                  <a:lnTo>
                    <a:pt x="1459694" y="1400374"/>
                  </a:lnTo>
                  <a:lnTo>
                    <a:pt x="1456837" y="1399421"/>
                  </a:lnTo>
                  <a:lnTo>
                    <a:pt x="1454615" y="1398786"/>
                  </a:lnTo>
                  <a:lnTo>
                    <a:pt x="1452076" y="1398468"/>
                  </a:lnTo>
                  <a:lnTo>
                    <a:pt x="1449218" y="1398468"/>
                  </a:lnTo>
                  <a:lnTo>
                    <a:pt x="1301602" y="1398468"/>
                  </a:lnTo>
                  <a:lnTo>
                    <a:pt x="1299063" y="1398468"/>
                  </a:lnTo>
                  <a:close/>
                  <a:moveTo>
                    <a:pt x="945736" y="1398468"/>
                  </a:moveTo>
                  <a:lnTo>
                    <a:pt x="942879" y="1398786"/>
                  </a:lnTo>
                  <a:lnTo>
                    <a:pt x="940657" y="1399421"/>
                  </a:lnTo>
                  <a:lnTo>
                    <a:pt x="937800" y="1400374"/>
                  </a:lnTo>
                  <a:lnTo>
                    <a:pt x="935578" y="1401326"/>
                  </a:lnTo>
                  <a:lnTo>
                    <a:pt x="933673" y="1402597"/>
                  </a:lnTo>
                  <a:lnTo>
                    <a:pt x="931451" y="1404184"/>
                  </a:lnTo>
                  <a:lnTo>
                    <a:pt x="929863" y="1406090"/>
                  </a:lnTo>
                  <a:lnTo>
                    <a:pt x="927959" y="1407995"/>
                  </a:lnTo>
                  <a:lnTo>
                    <a:pt x="926371" y="1409901"/>
                  </a:lnTo>
                  <a:lnTo>
                    <a:pt x="925419" y="1411806"/>
                  </a:lnTo>
                  <a:lnTo>
                    <a:pt x="924149" y="1414029"/>
                  </a:lnTo>
                  <a:lnTo>
                    <a:pt x="923514" y="1416569"/>
                  </a:lnTo>
                  <a:lnTo>
                    <a:pt x="922562" y="1419110"/>
                  </a:lnTo>
                  <a:lnTo>
                    <a:pt x="922244" y="1421650"/>
                  </a:lnTo>
                  <a:lnTo>
                    <a:pt x="922244" y="1424191"/>
                  </a:lnTo>
                  <a:lnTo>
                    <a:pt x="922244" y="1501358"/>
                  </a:lnTo>
                  <a:lnTo>
                    <a:pt x="922244" y="1503899"/>
                  </a:lnTo>
                  <a:lnTo>
                    <a:pt x="922562" y="1506439"/>
                  </a:lnTo>
                  <a:lnTo>
                    <a:pt x="923514" y="1509297"/>
                  </a:lnTo>
                  <a:lnTo>
                    <a:pt x="924149" y="1511520"/>
                  </a:lnTo>
                  <a:lnTo>
                    <a:pt x="925419" y="1513743"/>
                  </a:lnTo>
                  <a:lnTo>
                    <a:pt x="926371" y="1515649"/>
                  </a:lnTo>
                  <a:lnTo>
                    <a:pt x="927959" y="1518189"/>
                  </a:lnTo>
                  <a:lnTo>
                    <a:pt x="929863" y="1520094"/>
                  </a:lnTo>
                  <a:lnTo>
                    <a:pt x="931451" y="1521365"/>
                  </a:lnTo>
                  <a:lnTo>
                    <a:pt x="933673" y="1522952"/>
                  </a:lnTo>
                  <a:lnTo>
                    <a:pt x="935578" y="1524223"/>
                  </a:lnTo>
                  <a:lnTo>
                    <a:pt x="937800" y="1525175"/>
                  </a:lnTo>
                  <a:lnTo>
                    <a:pt x="940657" y="1526446"/>
                  </a:lnTo>
                  <a:lnTo>
                    <a:pt x="942879" y="1526763"/>
                  </a:lnTo>
                  <a:lnTo>
                    <a:pt x="945736" y="1527398"/>
                  </a:lnTo>
                  <a:lnTo>
                    <a:pt x="948276" y="1527716"/>
                  </a:lnTo>
                  <a:lnTo>
                    <a:pt x="1095892" y="1527716"/>
                  </a:lnTo>
                  <a:lnTo>
                    <a:pt x="1098432" y="1527398"/>
                  </a:lnTo>
                  <a:lnTo>
                    <a:pt x="1101289" y="1526763"/>
                  </a:lnTo>
                  <a:lnTo>
                    <a:pt x="1103828" y="1526446"/>
                  </a:lnTo>
                  <a:lnTo>
                    <a:pt x="1106368" y="1525175"/>
                  </a:lnTo>
                  <a:lnTo>
                    <a:pt x="1108590" y="1524223"/>
                  </a:lnTo>
                  <a:lnTo>
                    <a:pt x="1110812" y="1522952"/>
                  </a:lnTo>
                  <a:lnTo>
                    <a:pt x="1112717" y="1521365"/>
                  </a:lnTo>
                  <a:lnTo>
                    <a:pt x="1114622" y="1520094"/>
                  </a:lnTo>
                  <a:lnTo>
                    <a:pt x="1116209" y="1518189"/>
                  </a:lnTo>
                  <a:lnTo>
                    <a:pt x="1117796" y="1515649"/>
                  </a:lnTo>
                  <a:lnTo>
                    <a:pt x="1119384" y="1513743"/>
                  </a:lnTo>
                  <a:lnTo>
                    <a:pt x="1120018" y="1511520"/>
                  </a:lnTo>
                  <a:lnTo>
                    <a:pt x="1121288" y="1509297"/>
                  </a:lnTo>
                  <a:lnTo>
                    <a:pt x="1121606" y="1506439"/>
                  </a:lnTo>
                  <a:lnTo>
                    <a:pt x="1121923" y="1503899"/>
                  </a:lnTo>
                  <a:lnTo>
                    <a:pt x="1122241" y="1501358"/>
                  </a:lnTo>
                  <a:lnTo>
                    <a:pt x="1122241" y="1424191"/>
                  </a:lnTo>
                  <a:lnTo>
                    <a:pt x="1121923" y="1421650"/>
                  </a:lnTo>
                  <a:lnTo>
                    <a:pt x="1121606" y="1419110"/>
                  </a:lnTo>
                  <a:lnTo>
                    <a:pt x="1121288" y="1416569"/>
                  </a:lnTo>
                  <a:lnTo>
                    <a:pt x="1120018" y="1414029"/>
                  </a:lnTo>
                  <a:lnTo>
                    <a:pt x="1119384" y="1411806"/>
                  </a:lnTo>
                  <a:lnTo>
                    <a:pt x="1117796" y="1409901"/>
                  </a:lnTo>
                  <a:lnTo>
                    <a:pt x="1116209" y="1407995"/>
                  </a:lnTo>
                  <a:lnTo>
                    <a:pt x="1114622" y="1406090"/>
                  </a:lnTo>
                  <a:lnTo>
                    <a:pt x="1112717" y="1404184"/>
                  </a:lnTo>
                  <a:lnTo>
                    <a:pt x="1110812" y="1402597"/>
                  </a:lnTo>
                  <a:lnTo>
                    <a:pt x="1108590" y="1401326"/>
                  </a:lnTo>
                  <a:lnTo>
                    <a:pt x="1106368" y="1400374"/>
                  </a:lnTo>
                  <a:lnTo>
                    <a:pt x="1103828" y="1399421"/>
                  </a:lnTo>
                  <a:lnTo>
                    <a:pt x="1101289" y="1398786"/>
                  </a:lnTo>
                  <a:lnTo>
                    <a:pt x="1098432" y="1398468"/>
                  </a:lnTo>
                  <a:lnTo>
                    <a:pt x="1095892" y="1398468"/>
                  </a:lnTo>
                  <a:lnTo>
                    <a:pt x="948276" y="1398468"/>
                  </a:lnTo>
                  <a:lnTo>
                    <a:pt x="945736" y="1398468"/>
                  </a:lnTo>
                  <a:close/>
                  <a:moveTo>
                    <a:pt x="1652072" y="1169507"/>
                  </a:moveTo>
                  <a:lnTo>
                    <a:pt x="1649215" y="1169824"/>
                  </a:lnTo>
                  <a:lnTo>
                    <a:pt x="1646992" y="1170777"/>
                  </a:lnTo>
                  <a:lnTo>
                    <a:pt x="1644453" y="1171412"/>
                  </a:lnTo>
                  <a:lnTo>
                    <a:pt x="1642231" y="1172682"/>
                  </a:lnTo>
                  <a:lnTo>
                    <a:pt x="1640326" y="1174270"/>
                  </a:lnTo>
                  <a:lnTo>
                    <a:pt x="1637786" y="1175540"/>
                  </a:lnTo>
                  <a:lnTo>
                    <a:pt x="1636199" y="1177128"/>
                  </a:lnTo>
                  <a:lnTo>
                    <a:pt x="1634294" y="1179033"/>
                  </a:lnTo>
                  <a:lnTo>
                    <a:pt x="1633024" y="1180939"/>
                  </a:lnTo>
                  <a:lnTo>
                    <a:pt x="1631755" y="1183162"/>
                  </a:lnTo>
                  <a:lnTo>
                    <a:pt x="1630485" y="1185702"/>
                  </a:lnTo>
                  <a:lnTo>
                    <a:pt x="1629850" y="1187925"/>
                  </a:lnTo>
                  <a:lnTo>
                    <a:pt x="1629215" y="1190466"/>
                  </a:lnTo>
                  <a:lnTo>
                    <a:pt x="1628580" y="1193324"/>
                  </a:lnTo>
                  <a:lnTo>
                    <a:pt x="1628580" y="1195864"/>
                  </a:lnTo>
                  <a:lnTo>
                    <a:pt x="1628580" y="1272714"/>
                  </a:lnTo>
                  <a:lnTo>
                    <a:pt x="1628580" y="1275572"/>
                  </a:lnTo>
                  <a:lnTo>
                    <a:pt x="1629215" y="1278113"/>
                  </a:lnTo>
                  <a:lnTo>
                    <a:pt x="1629850" y="1280336"/>
                  </a:lnTo>
                  <a:lnTo>
                    <a:pt x="1630485" y="1282876"/>
                  </a:lnTo>
                  <a:lnTo>
                    <a:pt x="1631755" y="1285099"/>
                  </a:lnTo>
                  <a:lnTo>
                    <a:pt x="1633024" y="1287322"/>
                  </a:lnTo>
                  <a:lnTo>
                    <a:pt x="1634294" y="1289227"/>
                  </a:lnTo>
                  <a:lnTo>
                    <a:pt x="1636199" y="1291133"/>
                  </a:lnTo>
                  <a:lnTo>
                    <a:pt x="1637786" y="1292720"/>
                  </a:lnTo>
                  <a:lnTo>
                    <a:pt x="1640326" y="1294308"/>
                  </a:lnTo>
                  <a:lnTo>
                    <a:pt x="1642231" y="1295896"/>
                  </a:lnTo>
                  <a:lnTo>
                    <a:pt x="1644453" y="1296849"/>
                  </a:lnTo>
                  <a:lnTo>
                    <a:pt x="1646992" y="1297801"/>
                  </a:lnTo>
                  <a:lnTo>
                    <a:pt x="1649215" y="1298437"/>
                  </a:lnTo>
                  <a:lnTo>
                    <a:pt x="1652072" y="1298754"/>
                  </a:lnTo>
                  <a:lnTo>
                    <a:pt x="1654611" y="1298754"/>
                  </a:lnTo>
                  <a:lnTo>
                    <a:pt x="1802228" y="1298754"/>
                  </a:lnTo>
                  <a:lnTo>
                    <a:pt x="1805085" y="1298754"/>
                  </a:lnTo>
                  <a:lnTo>
                    <a:pt x="1807624" y="1298437"/>
                  </a:lnTo>
                  <a:lnTo>
                    <a:pt x="1810481" y="1297801"/>
                  </a:lnTo>
                  <a:lnTo>
                    <a:pt x="1812704" y="1296849"/>
                  </a:lnTo>
                  <a:lnTo>
                    <a:pt x="1814926" y="1295896"/>
                  </a:lnTo>
                  <a:lnTo>
                    <a:pt x="1817148" y="1294308"/>
                  </a:lnTo>
                  <a:lnTo>
                    <a:pt x="1819053" y="1292720"/>
                  </a:lnTo>
                  <a:lnTo>
                    <a:pt x="1820957" y="1291133"/>
                  </a:lnTo>
                  <a:lnTo>
                    <a:pt x="1822545" y="1289227"/>
                  </a:lnTo>
                  <a:lnTo>
                    <a:pt x="1824132" y="1287322"/>
                  </a:lnTo>
                  <a:lnTo>
                    <a:pt x="1825719" y="1285099"/>
                  </a:lnTo>
                  <a:lnTo>
                    <a:pt x="1826354" y="1282876"/>
                  </a:lnTo>
                  <a:lnTo>
                    <a:pt x="1827624" y="1280336"/>
                  </a:lnTo>
                  <a:lnTo>
                    <a:pt x="1827941" y="1278113"/>
                  </a:lnTo>
                  <a:lnTo>
                    <a:pt x="1828259" y="1275572"/>
                  </a:lnTo>
                  <a:lnTo>
                    <a:pt x="1828894" y="1272714"/>
                  </a:lnTo>
                  <a:lnTo>
                    <a:pt x="1828894" y="1195864"/>
                  </a:lnTo>
                  <a:lnTo>
                    <a:pt x="1828259" y="1193324"/>
                  </a:lnTo>
                  <a:lnTo>
                    <a:pt x="1827941" y="1190466"/>
                  </a:lnTo>
                  <a:lnTo>
                    <a:pt x="1827624" y="1187925"/>
                  </a:lnTo>
                  <a:lnTo>
                    <a:pt x="1826354" y="1185702"/>
                  </a:lnTo>
                  <a:lnTo>
                    <a:pt x="1825719" y="1183162"/>
                  </a:lnTo>
                  <a:lnTo>
                    <a:pt x="1824132" y="1180939"/>
                  </a:lnTo>
                  <a:lnTo>
                    <a:pt x="1822545" y="1179033"/>
                  </a:lnTo>
                  <a:lnTo>
                    <a:pt x="1820957" y="1177128"/>
                  </a:lnTo>
                  <a:lnTo>
                    <a:pt x="1819053" y="1175540"/>
                  </a:lnTo>
                  <a:lnTo>
                    <a:pt x="1817148" y="1174270"/>
                  </a:lnTo>
                  <a:lnTo>
                    <a:pt x="1814926" y="1172682"/>
                  </a:lnTo>
                  <a:lnTo>
                    <a:pt x="1812704" y="1171412"/>
                  </a:lnTo>
                  <a:lnTo>
                    <a:pt x="1810481" y="1170777"/>
                  </a:lnTo>
                  <a:lnTo>
                    <a:pt x="1807624" y="1169824"/>
                  </a:lnTo>
                  <a:lnTo>
                    <a:pt x="1805085" y="1169507"/>
                  </a:lnTo>
                  <a:lnTo>
                    <a:pt x="1802228" y="1169507"/>
                  </a:lnTo>
                  <a:lnTo>
                    <a:pt x="1654611" y="1169507"/>
                  </a:lnTo>
                  <a:lnTo>
                    <a:pt x="1652072" y="1169507"/>
                  </a:lnTo>
                  <a:close/>
                  <a:moveTo>
                    <a:pt x="1299063" y="1169507"/>
                  </a:moveTo>
                  <a:lnTo>
                    <a:pt x="1296206" y="1169824"/>
                  </a:lnTo>
                  <a:lnTo>
                    <a:pt x="1293666" y="1170777"/>
                  </a:lnTo>
                  <a:lnTo>
                    <a:pt x="1291444" y="1171412"/>
                  </a:lnTo>
                  <a:lnTo>
                    <a:pt x="1288904" y="1172682"/>
                  </a:lnTo>
                  <a:lnTo>
                    <a:pt x="1286682" y="1174270"/>
                  </a:lnTo>
                  <a:lnTo>
                    <a:pt x="1284777" y="1175540"/>
                  </a:lnTo>
                  <a:lnTo>
                    <a:pt x="1282872" y="1177128"/>
                  </a:lnTo>
                  <a:lnTo>
                    <a:pt x="1281285" y="1179033"/>
                  </a:lnTo>
                  <a:lnTo>
                    <a:pt x="1280015" y="1180939"/>
                  </a:lnTo>
                  <a:lnTo>
                    <a:pt x="1278428" y="1183162"/>
                  </a:lnTo>
                  <a:lnTo>
                    <a:pt x="1277158" y="1185702"/>
                  </a:lnTo>
                  <a:lnTo>
                    <a:pt x="1276523" y="1187925"/>
                  </a:lnTo>
                  <a:lnTo>
                    <a:pt x="1275571" y="1190466"/>
                  </a:lnTo>
                  <a:lnTo>
                    <a:pt x="1275254" y="1193324"/>
                  </a:lnTo>
                  <a:lnTo>
                    <a:pt x="1275254" y="1195864"/>
                  </a:lnTo>
                  <a:lnTo>
                    <a:pt x="1275254" y="1272714"/>
                  </a:lnTo>
                  <a:lnTo>
                    <a:pt x="1275254" y="1275572"/>
                  </a:lnTo>
                  <a:lnTo>
                    <a:pt x="1275571" y="1278113"/>
                  </a:lnTo>
                  <a:lnTo>
                    <a:pt x="1276523" y="1280336"/>
                  </a:lnTo>
                  <a:lnTo>
                    <a:pt x="1277158" y="1282876"/>
                  </a:lnTo>
                  <a:lnTo>
                    <a:pt x="1278428" y="1285099"/>
                  </a:lnTo>
                  <a:lnTo>
                    <a:pt x="1280015" y="1287322"/>
                  </a:lnTo>
                  <a:lnTo>
                    <a:pt x="1281285" y="1289227"/>
                  </a:lnTo>
                  <a:lnTo>
                    <a:pt x="1282872" y="1291133"/>
                  </a:lnTo>
                  <a:lnTo>
                    <a:pt x="1284777" y="1292720"/>
                  </a:lnTo>
                  <a:lnTo>
                    <a:pt x="1286682" y="1294308"/>
                  </a:lnTo>
                  <a:lnTo>
                    <a:pt x="1288904" y="1295896"/>
                  </a:lnTo>
                  <a:lnTo>
                    <a:pt x="1291444" y="1296849"/>
                  </a:lnTo>
                  <a:lnTo>
                    <a:pt x="1293666" y="1297801"/>
                  </a:lnTo>
                  <a:lnTo>
                    <a:pt x="1296206" y="1298437"/>
                  </a:lnTo>
                  <a:lnTo>
                    <a:pt x="1299063" y="1298754"/>
                  </a:lnTo>
                  <a:lnTo>
                    <a:pt x="1301602" y="1298754"/>
                  </a:lnTo>
                  <a:lnTo>
                    <a:pt x="1449218" y="1298754"/>
                  </a:lnTo>
                  <a:lnTo>
                    <a:pt x="1452076" y="1298754"/>
                  </a:lnTo>
                  <a:lnTo>
                    <a:pt x="1454615" y="1298437"/>
                  </a:lnTo>
                  <a:lnTo>
                    <a:pt x="1456837" y="1297801"/>
                  </a:lnTo>
                  <a:lnTo>
                    <a:pt x="1459694" y="1296849"/>
                  </a:lnTo>
                  <a:lnTo>
                    <a:pt x="1461917" y="1295896"/>
                  </a:lnTo>
                  <a:lnTo>
                    <a:pt x="1463821" y="1294308"/>
                  </a:lnTo>
                  <a:lnTo>
                    <a:pt x="1465726" y="1292720"/>
                  </a:lnTo>
                  <a:lnTo>
                    <a:pt x="1467631" y="1291133"/>
                  </a:lnTo>
                  <a:lnTo>
                    <a:pt x="1469536" y="1289227"/>
                  </a:lnTo>
                  <a:lnTo>
                    <a:pt x="1471123" y="1287322"/>
                  </a:lnTo>
                  <a:lnTo>
                    <a:pt x="1472393" y="1285099"/>
                  </a:lnTo>
                  <a:lnTo>
                    <a:pt x="1473345" y="1282876"/>
                  </a:lnTo>
                  <a:lnTo>
                    <a:pt x="1474297" y="1280336"/>
                  </a:lnTo>
                  <a:lnTo>
                    <a:pt x="1474932" y="1278113"/>
                  </a:lnTo>
                  <a:lnTo>
                    <a:pt x="1475250" y="1275572"/>
                  </a:lnTo>
                  <a:lnTo>
                    <a:pt x="1475250" y="1272714"/>
                  </a:lnTo>
                  <a:lnTo>
                    <a:pt x="1475250" y="1195864"/>
                  </a:lnTo>
                  <a:lnTo>
                    <a:pt x="1475250" y="1193324"/>
                  </a:lnTo>
                  <a:lnTo>
                    <a:pt x="1474932" y="1190466"/>
                  </a:lnTo>
                  <a:lnTo>
                    <a:pt x="1474297" y="1187925"/>
                  </a:lnTo>
                  <a:lnTo>
                    <a:pt x="1473345" y="1185702"/>
                  </a:lnTo>
                  <a:lnTo>
                    <a:pt x="1472393" y="1183162"/>
                  </a:lnTo>
                  <a:lnTo>
                    <a:pt x="1471123" y="1180939"/>
                  </a:lnTo>
                  <a:lnTo>
                    <a:pt x="1469536" y="1179033"/>
                  </a:lnTo>
                  <a:lnTo>
                    <a:pt x="1467631" y="1177128"/>
                  </a:lnTo>
                  <a:lnTo>
                    <a:pt x="1465726" y="1175540"/>
                  </a:lnTo>
                  <a:lnTo>
                    <a:pt x="1463821" y="1174270"/>
                  </a:lnTo>
                  <a:lnTo>
                    <a:pt x="1461917" y="1172682"/>
                  </a:lnTo>
                  <a:lnTo>
                    <a:pt x="1459694" y="1171412"/>
                  </a:lnTo>
                  <a:lnTo>
                    <a:pt x="1456837" y="1170777"/>
                  </a:lnTo>
                  <a:lnTo>
                    <a:pt x="1454615" y="1169824"/>
                  </a:lnTo>
                  <a:lnTo>
                    <a:pt x="1452076" y="1169507"/>
                  </a:lnTo>
                  <a:lnTo>
                    <a:pt x="1449218" y="1169507"/>
                  </a:lnTo>
                  <a:lnTo>
                    <a:pt x="1301602" y="1169507"/>
                  </a:lnTo>
                  <a:lnTo>
                    <a:pt x="1299063" y="1169507"/>
                  </a:lnTo>
                  <a:close/>
                  <a:moveTo>
                    <a:pt x="945736" y="1169507"/>
                  </a:moveTo>
                  <a:lnTo>
                    <a:pt x="942879" y="1169824"/>
                  </a:lnTo>
                  <a:lnTo>
                    <a:pt x="940657" y="1170777"/>
                  </a:lnTo>
                  <a:lnTo>
                    <a:pt x="937800" y="1171412"/>
                  </a:lnTo>
                  <a:lnTo>
                    <a:pt x="935578" y="1172682"/>
                  </a:lnTo>
                  <a:lnTo>
                    <a:pt x="933673" y="1174270"/>
                  </a:lnTo>
                  <a:lnTo>
                    <a:pt x="931451" y="1175540"/>
                  </a:lnTo>
                  <a:lnTo>
                    <a:pt x="929863" y="1177128"/>
                  </a:lnTo>
                  <a:lnTo>
                    <a:pt x="927959" y="1179033"/>
                  </a:lnTo>
                  <a:lnTo>
                    <a:pt x="926371" y="1180939"/>
                  </a:lnTo>
                  <a:lnTo>
                    <a:pt x="925419" y="1183162"/>
                  </a:lnTo>
                  <a:lnTo>
                    <a:pt x="924149" y="1185702"/>
                  </a:lnTo>
                  <a:lnTo>
                    <a:pt x="923514" y="1187925"/>
                  </a:lnTo>
                  <a:lnTo>
                    <a:pt x="922562" y="1190466"/>
                  </a:lnTo>
                  <a:lnTo>
                    <a:pt x="922244" y="1193324"/>
                  </a:lnTo>
                  <a:lnTo>
                    <a:pt x="922244" y="1195864"/>
                  </a:lnTo>
                  <a:lnTo>
                    <a:pt x="922244" y="1272714"/>
                  </a:lnTo>
                  <a:lnTo>
                    <a:pt x="922244" y="1275572"/>
                  </a:lnTo>
                  <a:lnTo>
                    <a:pt x="922562" y="1278113"/>
                  </a:lnTo>
                  <a:lnTo>
                    <a:pt x="923514" y="1280336"/>
                  </a:lnTo>
                  <a:lnTo>
                    <a:pt x="924149" y="1282876"/>
                  </a:lnTo>
                  <a:lnTo>
                    <a:pt x="925419" y="1285099"/>
                  </a:lnTo>
                  <a:lnTo>
                    <a:pt x="926371" y="1287322"/>
                  </a:lnTo>
                  <a:lnTo>
                    <a:pt x="927959" y="1289227"/>
                  </a:lnTo>
                  <a:lnTo>
                    <a:pt x="929863" y="1291133"/>
                  </a:lnTo>
                  <a:lnTo>
                    <a:pt x="931451" y="1292720"/>
                  </a:lnTo>
                  <a:lnTo>
                    <a:pt x="933673" y="1294308"/>
                  </a:lnTo>
                  <a:lnTo>
                    <a:pt x="935578" y="1295896"/>
                  </a:lnTo>
                  <a:lnTo>
                    <a:pt x="937800" y="1296849"/>
                  </a:lnTo>
                  <a:lnTo>
                    <a:pt x="940657" y="1297801"/>
                  </a:lnTo>
                  <a:lnTo>
                    <a:pt x="942879" y="1298437"/>
                  </a:lnTo>
                  <a:lnTo>
                    <a:pt x="945736" y="1298754"/>
                  </a:lnTo>
                  <a:lnTo>
                    <a:pt x="948276" y="1298754"/>
                  </a:lnTo>
                  <a:lnTo>
                    <a:pt x="1095892" y="1298754"/>
                  </a:lnTo>
                  <a:lnTo>
                    <a:pt x="1098432" y="1298754"/>
                  </a:lnTo>
                  <a:lnTo>
                    <a:pt x="1101289" y="1298437"/>
                  </a:lnTo>
                  <a:lnTo>
                    <a:pt x="1103828" y="1297801"/>
                  </a:lnTo>
                  <a:lnTo>
                    <a:pt x="1106368" y="1296849"/>
                  </a:lnTo>
                  <a:lnTo>
                    <a:pt x="1108590" y="1295896"/>
                  </a:lnTo>
                  <a:lnTo>
                    <a:pt x="1110812" y="1294308"/>
                  </a:lnTo>
                  <a:lnTo>
                    <a:pt x="1112717" y="1292720"/>
                  </a:lnTo>
                  <a:lnTo>
                    <a:pt x="1114622" y="1291133"/>
                  </a:lnTo>
                  <a:lnTo>
                    <a:pt x="1116209" y="1289227"/>
                  </a:lnTo>
                  <a:lnTo>
                    <a:pt x="1117796" y="1287322"/>
                  </a:lnTo>
                  <a:lnTo>
                    <a:pt x="1119384" y="1285099"/>
                  </a:lnTo>
                  <a:lnTo>
                    <a:pt x="1120018" y="1282876"/>
                  </a:lnTo>
                  <a:lnTo>
                    <a:pt x="1121288" y="1280336"/>
                  </a:lnTo>
                  <a:lnTo>
                    <a:pt x="1121606" y="1278113"/>
                  </a:lnTo>
                  <a:lnTo>
                    <a:pt x="1121923" y="1275572"/>
                  </a:lnTo>
                  <a:lnTo>
                    <a:pt x="1122241" y="1272714"/>
                  </a:lnTo>
                  <a:lnTo>
                    <a:pt x="1122241" y="1195864"/>
                  </a:lnTo>
                  <a:lnTo>
                    <a:pt x="1121923" y="1193324"/>
                  </a:lnTo>
                  <a:lnTo>
                    <a:pt x="1121606" y="1190466"/>
                  </a:lnTo>
                  <a:lnTo>
                    <a:pt x="1121288" y="1187925"/>
                  </a:lnTo>
                  <a:lnTo>
                    <a:pt x="1120018" y="1185702"/>
                  </a:lnTo>
                  <a:lnTo>
                    <a:pt x="1119384" y="1183162"/>
                  </a:lnTo>
                  <a:lnTo>
                    <a:pt x="1117796" y="1180939"/>
                  </a:lnTo>
                  <a:lnTo>
                    <a:pt x="1116209" y="1179033"/>
                  </a:lnTo>
                  <a:lnTo>
                    <a:pt x="1114622" y="1177128"/>
                  </a:lnTo>
                  <a:lnTo>
                    <a:pt x="1112717" y="1175540"/>
                  </a:lnTo>
                  <a:lnTo>
                    <a:pt x="1110812" y="1174270"/>
                  </a:lnTo>
                  <a:lnTo>
                    <a:pt x="1108590" y="1172682"/>
                  </a:lnTo>
                  <a:lnTo>
                    <a:pt x="1106368" y="1171412"/>
                  </a:lnTo>
                  <a:lnTo>
                    <a:pt x="1103828" y="1170777"/>
                  </a:lnTo>
                  <a:lnTo>
                    <a:pt x="1101289" y="1169824"/>
                  </a:lnTo>
                  <a:lnTo>
                    <a:pt x="1098432" y="1169507"/>
                  </a:lnTo>
                  <a:lnTo>
                    <a:pt x="1095892" y="1169507"/>
                  </a:lnTo>
                  <a:lnTo>
                    <a:pt x="948276" y="1169507"/>
                  </a:lnTo>
                  <a:lnTo>
                    <a:pt x="945736" y="1169507"/>
                  </a:lnTo>
                  <a:close/>
                  <a:moveTo>
                    <a:pt x="1652072" y="941180"/>
                  </a:moveTo>
                  <a:lnTo>
                    <a:pt x="1649215" y="941497"/>
                  </a:lnTo>
                  <a:lnTo>
                    <a:pt x="1646992" y="942133"/>
                  </a:lnTo>
                  <a:lnTo>
                    <a:pt x="1644453" y="943085"/>
                  </a:lnTo>
                  <a:lnTo>
                    <a:pt x="1642231" y="944038"/>
                  </a:lnTo>
                  <a:lnTo>
                    <a:pt x="1640326" y="945308"/>
                  </a:lnTo>
                  <a:lnTo>
                    <a:pt x="1637786" y="946896"/>
                  </a:lnTo>
                  <a:lnTo>
                    <a:pt x="1636199" y="948801"/>
                  </a:lnTo>
                  <a:lnTo>
                    <a:pt x="1634294" y="950389"/>
                  </a:lnTo>
                  <a:lnTo>
                    <a:pt x="1633024" y="952612"/>
                  </a:lnTo>
                  <a:lnTo>
                    <a:pt x="1631755" y="954517"/>
                  </a:lnTo>
                  <a:lnTo>
                    <a:pt x="1630485" y="956740"/>
                  </a:lnTo>
                  <a:lnTo>
                    <a:pt x="1629850" y="959598"/>
                  </a:lnTo>
                  <a:lnTo>
                    <a:pt x="1629215" y="961821"/>
                  </a:lnTo>
                  <a:lnTo>
                    <a:pt x="1628580" y="964362"/>
                  </a:lnTo>
                  <a:lnTo>
                    <a:pt x="1628580" y="967220"/>
                  </a:lnTo>
                  <a:lnTo>
                    <a:pt x="1628580" y="1044070"/>
                  </a:lnTo>
                  <a:lnTo>
                    <a:pt x="1628580" y="1046610"/>
                  </a:lnTo>
                  <a:lnTo>
                    <a:pt x="1629215" y="1049468"/>
                  </a:lnTo>
                  <a:lnTo>
                    <a:pt x="1629850" y="1052009"/>
                  </a:lnTo>
                  <a:lnTo>
                    <a:pt x="1630485" y="1054232"/>
                  </a:lnTo>
                  <a:lnTo>
                    <a:pt x="1631755" y="1056772"/>
                  </a:lnTo>
                  <a:lnTo>
                    <a:pt x="1633024" y="1058995"/>
                  </a:lnTo>
                  <a:lnTo>
                    <a:pt x="1634294" y="1060901"/>
                  </a:lnTo>
                  <a:lnTo>
                    <a:pt x="1636199" y="1062806"/>
                  </a:lnTo>
                  <a:lnTo>
                    <a:pt x="1637786" y="1064394"/>
                  </a:lnTo>
                  <a:lnTo>
                    <a:pt x="1640326" y="1065982"/>
                  </a:lnTo>
                  <a:lnTo>
                    <a:pt x="1642231" y="1067252"/>
                  </a:lnTo>
                  <a:lnTo>
                    <a:pt x="1644453" y="1068204"/>
                  </a:lnTo>
                  <a:lnTo>
                    <a:pt x="1646992" y="1069157"/>
                  </a:lnTo>
                  <a:lnTo>
                    <a:pt x="1649215" y="1069792"/>
                  </a:lnTo>
                  <a:lnTo>
                    <a:pt x="1652072" y="1070110"/>
                  </a:lnTo>
                  <a:lnTo>
                    <a:pt x="1654611" y="1070427"/>
                  </a:lnTo>
                  <a:lnTo>
                    <a:pt x="1802228" y="1070427"/>
                  </a:lnTo>
                  <a:lnTo>
                    <a:pt x="1805085" y="1070110"/>
                  </a:lnTo>
                  <a:lnTo>
                    <a:pt x="1807624" y="1069792"/>
                  </a:lnTo>
                  <a:lnTo>
                    <a:pt x="1810481" y="1069157"/>
                  </a:lnTo>
                  <a:lnTo>
                    <a:pt x="1812704" y="1068204"/>
                  </a:lnTo>
                  <a:lnTo>
                    <a:pt x="1814926" y="1067252"/>
                  </a:lnTo>
                  <a:lnTo>
                    <a:pt x="1817148" y="1065982"/>
                  </a:lnTo>
                  <a:lnTo>
                    <a:pt x="1819053" y="1064394"/>
                  </a:lnTo>
                  <a:lnTo>
                    <a:pt x="1820957" y="1062806"/>
                  </a:lnTo>
                  <a:lnTo>
                    <a:pt x="1822545" y="1060901"/>
                  </a:lnTo>
                  <a:lnTo>
                    <a:pt x="1824132" y="1058995"/>
                  </a:lnTo>
                  <a:lnTo>
                    <a:pt x="1825719" y="1056772"/>
                  </a:lnTo>
                  <a:lnTo>
                    <a:pt x="1826354" y="1054232"/>
                  </a:lnTo>
                  <a:lnTo>
                    <a:pt x="1827624" y="1052009"/>
                  </a:lnTo>
                  <a:lnTo>
                    <a:pt x="1827941" y="1049468"/>
                  </a:lnTo>
                  <a:lnTo>
                    <a:pt x="1828259" y="1046610"/>
                  </a:lnTo>
                  <a:lnTo>
                    <a:pt x="1828894" y="1044070"/>
                  </a:lnTo>
                  <a:lnTo>
                    <a:pt x="1828894" y="967220"/>
                  </a:lnTo>
                  <a:lnTo>
                    <a:pt x="1828259" y="964362"/>
                  </a:lnTo>
                  <a:lnTo>
                    <a:pt x="1827941" y="961821"/>
                  </a:lnTo>
                  <a:lnTo>
                    <a:pt x="1827624" y="959598"/>
                  </a:lnTo>
                  <a:lnTo>
                    <a:pt x="1826354" y="956740"/>
                  </a:lnTo>
                  <a:lnTo>
                    <a:pt x="1825719" y="954517"/>
                  </a:lnTo>
                  <a:lnTo>
                    <a:pt x="1824132" y="952612"/>
                  </a:lnTo>
                  <a:lnTo>
                    <a:pt x="1822545" y="950389"/>
                  </a:lnTo>
                  <a:lnTo>
                    <a:pt x="1820957" y="948801"/>
                  </a:lnTo>
                  <a:lnTo>
                    <a:pt x="1819053" y="946896"/>
                  </a:lnTo>
                  <a:lnTo>
                    <a:pt x="1817148" y="945308"/>
                  </a:lnTo>
                  <a:lnTo>
                    <a:pt x="1814926" y="944038"/>
                  </a:lnTo>
                  <a:lnTo>
                    <a:pt x="1812704" y="943085"/>
                  </a:lnTo>
                  <a:lnTo>
                    <a:pt x="1810481" y="942133"/>
                  </a:lnTo>
                  <a:lnTo>
                    <a:pt x="1807624" y="941497"/>
                  </a:lnTo>
                  <a:lnTo>
                    <a:pt x="1805085" y="941180"/>
                  </a:lnTo>
                  <a:lnTo>
                    <a:pt x="1802228" y="941180"/>
                  </a:lnTo>
                  <a:lnTo>
                    <a:pt x="1654611" y="941180"/>
                  </a:lnTo>
                  <a:lnTo>
                    <a:pt x="1652072" y="941180"/>
                  </a:lnTo>
                  <a:close/>
                  <a:moveTo>
                    <a:pt x="1299063" y="941180"/>
                  </a:moveTo>
                  <a:lnTo>
                    <a:pt x="1296206" y="941497"/>
                  </a:lnTo>
                  <a:lnTo>
                    <a:pt x="1293666" y="942133"/>
                  </a:lnTo>
                  <a:lnTo>
                    <a:pt x="1291444" y="943085"/>
                  </a:lnTo>
                  <a:lnTo>
                    <a:pt x="1288904" y="944038"/>
                  </a:lnTo>
                  <a:lnTo>
                    <a:pt x="1286682" y="945308"/>
                  </a:lnTo>
                  <a:lnTo>
                    <a:pt x="1284777" y="946896"/>
                  </a:lnTo>
                  <a:lnTo>
                    <a:pt x="1282872" y="948801"/>
                  </a:lnTo>
                  <a:lnTo>
                    <a:pt x="1281285" y="950389"/>
                  </a:lnTo>
                  <a:lnTo>
                    <a:pt x="1280015" y="952612"/>
                  </a:lnTo>
                  <a:lnTo>
                    <a:pt x="1278428" y="954517"/>
                  </a:lnTo>
                  <a:lnTo>
                    <a:pt x="1277158" y="956740"/>
                  </a:lnTo>
                  <a:lnTo>
                    <a:pt x="1276523" y="959598"/>
                  </a:lnTo>
                  <a:lnTo>
                    <a:pt x="1275571" y="961821"/>
                  </a:lnTo>
                  <a:lnTo>
                    <a:pt x="1275254" y="964362"/>
                  </a:lnTo>
                  <a:lnTo>
                    <a:pt x="1275254" y="967220"/>
                  </a:lnTo>
                  <a:lnTo>
                    <a:pt x="1275254" y="1044070"/>
                  </a:lnTo>
                  <a:lnTo>
                    <a:pt x="1275254" y="1046610"/>
                  </a:lnTo>
                  <a:lnTo>
                    <a:pt x="1275571" y="1049468"/>
                  </a:lnTo>
                  <a:lnTo>
                    <a:pt x="1276523" y="1052009"/>
                  </a:lnTo>
                  <a:lnTo>
                    <a:pt x="1277158" y="1054232"/>
                  </a:lnTo>
                  <a:lnTo>
                    <a:pt x="1278428" y="1056772"/>
                  </a:lnTo>
                  <a:lnTo>
                    <a:pt x="1280015" y="1058995"/>
                  </a:lnTo>
                  <a:lnTo>
                    <a:pt x="1281285" y="1060901"/>
                  </a:lnTo>
                  <a:lnTo>
                    <a:pt x="1282872" y="1062806"/>
                  </a:lnTo>
                  <a:lnTo>
                    <a:pt x="1284777" y="1064394"/>
                  </a:lnTo>
                  <a:lnTo>
                    <a:pt x="1286682" y="1065982"/>
                  </a:lnTo>
                  <a:lnTo>
                    <a:pt x="1288904" y="1067252"/>
                  </a:lnTo>
                  <a:lnTo>
                    <a:pt x="1291444" y="1068204"/>
                  </a:lnTo>
                  <a:lnTo>
                    <a:pt x="1293666" y="1069157"/>
                  </a:lnTo>
                  <a:lnTo>
                    <a:pt x="1296206" y="1069792"/>
                  </a:lnTo>
                  <a:lnTo>
                    <a:pt x="1299063" y="1070110"/>
                  </a:lnTo>
                  <a:lnTo>
                    <a:pt x="1301602" y="1070427"/>
                  </a:lnTo>
                  <a:lnTo>
                    <a:pt x="1449218" y="1070427"/>
                  </a:lnTo>
                  <a:lnTo>
                    <a:pt x="1452076" y="1070110"/>
                  </a:lnTo>
                  <a:lnTo>
                    <a:pt x="1454615" y="1069792"/>
                  </a:lnTo>
                  <a:lnTo>
                    <a:pt x="1456837" y="1069157"/>
                  </a:lnTo>
                  <a:lnTo>
                    <a:pt x="1459694" y="1068204"/>
                  </a:lnTo>
                  <a:lnTo>
                    <a:pt x="1461917" y="1067252"/>
                  </a:lnTo>
                  <a:lnTo>
                    <a:pt x="1463821" y="1065982"/>
                  </a:lnTo>
                  <a:lnTo>
                    <a:pt x="1465726" y="1064394"/>
                  </a:lnTo>
                  <a:lnTo>
                    <a:pt x="1467631" y="1062806"/>
                  </a:lnTo>
                  <a:lnTo>
                    <a:pt x="1469536" y="1060901"/>
                  </a:lnTo>
                  <a:lnTo>
                    <a:pt x="1471123" y="1058995"/>
                  </a:lnTo>
                  <a:lnTo>
                    <a:pt x="1472393" y="1056772"/>
                  </a:lnTo>
                  <a:lnTo>
                    <a:pt x="1473345" y="1054232"/>
                  </a:lnTo>
                  <a:lnTo>
                    <a:pt x="1474297" y="1052009"/>
                  </a:lnTo>
                  <a:lnTo>
                    <a:pt x="1474932" y="1049468"/>
                  </a:lnTo>
                  <a:lnTo>
                    <a:pt x="1475250" y="1046610"/>
                  </a:lnTo>
                  <a:lnTo>
                    <a:pt x="1475250" y="1044070"/>
                  </a:lnTo>
                  <a:lnTo>
                    <a:pt x="1475250" y="967220"/>
                  </a:lnTo>
                  <a:lnTo>
                    <a:pt x="1475250" y="964362"/>
                  </a:lnTo>
                  <a:lnTo>
                    <a:pt x="1474932" y="961821"/>
                  </a:lnTo>
                  <a:lnTo>
                    <a:pt x="1474297" y="959598"/>
                  </a:lnTo>
                  <a:lnTo>
                    <a:pt x="1473345" y="956740"/>
                  </a:lnTo>
                  <a:lnTo>
                    <a:pt x="1472393" y="954517"/>
                  </a:lnTo>
                  <a:lnTo>
                    <a:pt x="1471123" y="952612"/>
                  </a:lnTo>
                  <a:lnTo>
                    <a:pt x="1469536" y="950389"/>
                  </a:lnTo>
                  <a:lnTo>
                    <a:pt x="1467631" y="948801"/>
                  </a:lnTo>
                  <a:lnTo>
                    <a:pt x="1465726" y="946896"/>
                  </a:lnTo>
                  <a:lnTo>
                    <a:pt x="1463821" y="945308"/>
                  </a:lnTo>
                  <a:lnTo>
                    <a:pt x="1461917" y="944038"/>
                  </a:lnTo>
                  <a:lnTo>
                    <a:pt x="1459694" y="943085"/>
                  </a:lnTo>
                  <a:lnTo>
                    <a:pt x="1456837" y="942133"/>
                  </a:lnTo>
                  <a:lnTo>
                    <a:pt x="1454615" y="941497"/>
                  </a:lnTo>
                  <a:lnTo>
                    <a:pt x="1452076" y="941180"/>
                  </a:lnTo>
                  <a:lnTo>
                    <a:pt x="1449218" y="941180"/>
                  </a:lnTo>
                  <a:lnTo>
                    <a:pt x="1301602" y="941180"/>
                  </a:lnTo>
                  <a:lnTo>
                    <a:pt x="1299063" y="941180"/>
                  </a:lnTo>
                  <a:close/>
                  <a:moveTo>
                    <a:pt x="945736" y="941180"/>
                  </a:moveTo>
                  <a:lnTo>
                    <a:pt x="942879" y="941497"/>
                  </a:lnTo>
                  <a:lnTo>
                    <a:pt x="940657" y="942133"/>
                  </a:lnTo>
                  <a:lnTo>
                    <a:pt x="937800" y="943085"/>
                  </a:lnTo>
                  <a:lnTo>
                    <a:pt x="935578" y="944038"/>
                  </a:lnTo>
                  <a:lnTo>
                    <a:pt x="933673" y="945308"/>
                  </a:lnTo>
                  <a:lnTo>
                    <a:pt x="931451" y="946896"/>
                  </a:lnTo>
                  <a:lnTo>
                    <a:pt x="929863" y="948801"/>
                  </a:lnTo>
                  <a:lnTo>
                    <a:pt x="927959" y="950389"/>
                  </a:lnTo>
                  <a:lnTo>
                    <a:pt x="926371" y="952612"/>
                  </a:lnTo>
                  <a:lnTo>
                    <a:pt x="925419" y="954517"/>
                  </a:lnTo>
                  <a:lnTo>
                    <a:pt x="924149" y="956740"/>
                  </a:lnTo>
                  <a:lnTo>
                    <a:pt x="923514" y="959598"/>
                  </a:lnTo>
                  <a:lnTo>
                    <a:pt x="922562" y="961821"/>
                  </a:lnTo>
                  <a:lnTo>
                    <a:pt x="922244" y="964362"/>
                  </a:lnTo>
                  <a:lnTo>
                    <a:pt x="922244" y="967220"/>
                  </a:lnTo>
                  <a:lnTo>
                    <a:pt x="922244" y="1044070"/>
                  </a:lnTo>
                  <a:lnTo>
                    <a:pt x="922244" y="1046610"/>
                  </a:lnTo>
                  <a:lnTo>
                    <a:pt x="922562" y="1049468"/>
                  </a:lnTo>
                  <a:lnTo>
                    <a:pt x="923514" y="1052009"/>
                  </a:lnTo>
                  <a:lnTo>
                    <a:pt x="924149" y="1054232"/>
                  </a:lnTo>
                  <a:lnTo>
                    <a:pt x="925419" y="1056772"/>
                  </a:lnTo>
                  <a:lnTo>
                    <a:pt x="926371" y="1058995"/>
                  </a:lnTo>
                  <a:lnTo>
                    <a:pt x="927959" y="1060901"/>
                  </a:lnTo>
                  <a:lnTo>
                    <a:pt x="929863" y="1062806"/>
                  </a:lnTo>
                  <a:lnTo>
                    <a:pt x="931451" y="1064394"/>
                  </a:lnTo>
                  <a:lnTo>
                    <a:pt x="933673" y="1065982"/>
                  </a:lnTo>
                  <a:lnTo>
                    <a:pt x="935578" y="1067252"/>
                  </a:lnTo>
                  <a:lnTo>
                    <a:pt x="937800" y="1068204"/>
                  </a:lnTo>
                  <a:lnTo>
                    <a:pt x="940657" y="1069157"/>
                  </a:lnTo>
                  <a:lnTo>
                    <a:pt x="942879" y="1069792"/>
                  </a:lnTo>
                  <a:lnTo>
                    <a:pt x="945736" y="1070110"/>
                  </a:lnTo>
                  <a:lnTo>
                    <a:pt x="948276" y="1070427"/>
                  </a:lnTo>
                  <a:lnTo>
                    <a:pt x="1095892" y="1070427"/>
                  </a:lnTo>
                  <a:lnTo>
                    <a:pt x="1098432" y="1070110"/>
                  </a:lnTo>
                  <a:lnTo>
                    <a:pt x="1101289" y="1069792"/>
                  </a:lnTo>
                  <a:lnTo>
                    <a:pt x="1103828" y="1069157"/>
                  </a:lnTo>
                  <a:lnTo>
                    <a:pt x="1106368" y="1068204"/>
                  </a:lnTo>
                  <a:lnTo>
                    <a:pt x="1108590" y="1067252"/>
                  </a:lnTo>
                  <a:lnTo>
                    <a:pt x="1110812" y="1065982"/>
                  </a:lnTo>
                  <a:lnTo>
                    <a:pt x="1112717" y="1064394"/>
                  </a:lnTo>
                  <a:lnTo>
                    <a:pt x="1114622" y="1062806"/>
                  </a:lnTo>
                  <a:lnTo>
                    <a:pt x="1116209" y="1060901"/>
                  </a:lnTo>
                  <a:lnTo>
                    <a:pt x="1117796" y="1058995"/>
                  </a:lnTo>
                  <a:lnTo>
                    <a:pt x="1119384" y="1056772"/>
                  </a:lnTo>
                  <a:lnTo>
                    <a:pt x="1120018" y="1054232"/>
                  </a:lnTo>
                  <a:lnTo>
                    <a:pt x="1121288" y="1052009"/>
                  </a:lnTo>
                  <a:lnTo>
                    <a:pt x="1121606" y="1049468"/>
                  </a:lnTo>
                  <a:lnTo>
                    <a:pt x="1121923" y="1046610"/>
                  </a:lnTo>
                  <a:lnTo>
                    <a:pt x="1122241" y="1044070"/>
                  </a:lnTo>
                  <a:lnTo>
                    <a:pt x="1122241" y="967220"/>
                  </a:lnTo>
                  <a:lnTo>
                    <a:pt x="1121923" y="964362"/>
                  </a:lnTo>
                  <a:lnTo>
                    <a:pt x="1121606" y="961821"/>
                  </a:lnTo>
                  <a:lnTo>
                    <a:pt x="1121288" y="959598"/>
                  </a:lnTo>
                  <a:lnTo>
                    <a:pt x="1120018" y="956740"/>
                  </a:lnTo>
                  <a:lnTo>
                    <a:pt x="1119384" y="954517"/>
                  </a:lnTo>
                  <a:lnTo>
                    <a:pt x="1117796" y="952612"/>
                  </a:lnTo>
                  <a:lnTo>
                    <a:pt x="1116209" y="950389"/>
                  </a:lnTo>
                  <a:lnTo>
                    <a:pt x="1114622" y="948801"/>
                  </a:lnTo>
                  <a:lnTo>
                    <a:pt x="1112717" y="946896"/>
                  </a:lnTo>
                  <a:lnTo>
                    <a:pt x="1110812" y="945308"/>
                  </a:lnTo>
                  <a:lnTo>
                    <a:pt x="1108590" y="944038"/>
                  </a:lnTo>
                  <a:lnTo>
                    <a:pt x="1106368" y="943085"/>
                  </a:lnTo>
                  <a:lnTo>
                    <a:pt x="1103828" y="942133"/>
                  </a:lnTo>
                  <a:lnTo>
                    <a:pt x="1101289" y="941497"/>
                  </a:lnTo>
                  <a:lnTo>
                    <a:pt x="1098432" y="941180"/>
                  </a:lnTo>
                  <a:lnTo>
                    <a:pt x="1095892" y="941180"/>
                  </a:lnTo>
                  <a:lnTo>
                    <a:pt x="948276" y="941180"/>
                  </a:lnTo>
                  <a:lnTo>
                    <a:pt x="945736" y="941180"/>
                  </a:lnTo>
                  <a:close/>
                  <a:moveTo>
                    <a:pt x="2076450" y="633412"/>
                  </a:moveTo>
                  <a:lnTo>
                    <a:pt x="2751138" y="636587"/>
                  </a:lnTo>
                  <a:lnTo>
                    <a:pt x="2750186" y="649605"/>
                  </a:lnTo>
                  <a:lnTo>
                    <a:pt x="2748281" y="663892"/>
                  </a:lnTo>
                  <a:lnTo>
                    <a:pt x="2746058" y="681990"/>
                  </a:lnTo>
                  <a:lnTo>
                    <a:pt x="2742566" y="702310"/>
                  </a:lnTo>
                  <a:lnTo>
                    <a:pt x="2738756" y="722947"/>
                  </a:lnTo>
                  <a:lnTo>
                    <a:pt x="2736216" y="733107"/>
                  </a:lnTo>
                  <a:lnTo>
                    <a:pt x="2733993" y="743585"/>
                  </a:lnTo>
                  <a:lnTo>
                    <a:pt x="2731771" y="753110"/>
                  </a:lnTo>
                  <a:lnTo>
                    <a:pt x="2728596" y="762000"/>
                  </a:lnTo>
                  <a:lnTo>
                    <a:pt x="2726373" y="769302"/>
                  </a:lnTo>
                  <a:lnTo>
                    <a:pt x="2722881" y="776605"/>
                  </a:lnTo>
                  <a:lnTo>
                    <a:pt x="2719388" y="783590"/>
                  </a:lnTo>
                  <a:lnTo>
                    <a:pt x="2715261" y="790892"/>
                  </a:lnTo>
                  <a:lnTo>
                    <a:pt x="2710816" y="797877"/>
                  </a:lnTo>
                  <a:lnTo>
                    <a:pt x="2705418" y="805180"/>
                  </a:lnTo>
                  <a:lnTo>
                    <a:pt x="2700021" y="811530"/>
                  </a:lnTo>
                  <a:lnTo>
                    <a:pt x="2693988" y="818197"/>
                  </a:lnTo>
                  <a:lnTo>
                    <a:pt x="2687321" y="823912"/>
                  </a:lnTo>
                  <a:lnTo>
                    <a:pt x="2680653" y="829310"/>
                  </a:lnTo>
                  <a:lnTo>
                    <a:pt x="2673351" y="834072"/>
                  </a:lnTo>
                  <a:lnTo>
                    <a:pt x="2665731" y="838200"/>
                  </a:lnTo>
                  <a:lnTo>
                    <a:pt x="2657476" y="841375"/>
                  </a:lnTo>
                  <a:lnTo>
                    <a:pt x="2653348" y="842962"/>
                  </a:lnTo>
                  <a:lnTo>
                    <a:pt x="2648903" y="843915"/>
                  </a:lnTo>
                  <a:lnTo>
                    <a:pt x="2644458" y="844867"/>
                  </a:lnTo>
                  <a:lnTo>
                    <a:pt x="2640013" y="845820"/>
                  </a:lnTo>
                  <a:lnTo>
                    <a:pt x="2635251" y="846137"/>
                  </a:lnTo>
                  <a:lnTo>
                    <a:pt x="2630806" y="846137"/>
                  </a:lnTo>
                  <a:lnTo>
                    <a:pt x="2181543" y="844232"/>
                  </a:lnTo>
                  <a:lnTo>
                    <a:pt x="2173288" y="843915"/>
                  </a:lnTo>
                  <a:lnTo>
                    <a:pt x="2165350" y="842327"/>
                  </a:lnTo>
                  <a:lnTo>
                    <a:pt x="2157730" y="840422"/>
                  </a:lnTo>
                  <a:lnTo>
                    <a:pt x="2149475" y="837565"/>
                  </a:lnTo>
                  <a:lnTo>
                    <a:pt x="2142173" y="834072"/>
                  </a:lnTo>
                  <a:lnTo>
                    <a:pt x="2135505" y="830262"/>
                  </a:lnTo>
                  <a:lnTo>
                    <a:pt x="2128520" y="825817"/>
                  </a:lnTo>
                  <a:lnTo>
                    <a:pt x="2122488" y="820420"/>
                  </a:lnTo>
                  <a:lnTo>
                    <a:pt x="2116773" y="814705"/>
                  </a:lnTo>
                  <a:lnTo>
                    <a:pt x="2111375" y="808672"/>
                  </a:lnTo>
                  <a:lnTo>
                    <a:pt x="2106295" y="802005"/>
                  </a:lnTo>
                  <a:lnTo>
                    <a:pt x="2102168" y="795337"/>
                  </a:lnTo>
                  <a:lnTo>
                    <a:pt x="2098675" y="787717"/>
                  </a:lnTo>
                  <a:lnTo>
                    <a:pt x="2095500" y="779780"/>
                  </a:lnTo>
                  <a:lnTo>
                    <a:pt x="2093595" y="772160"/>
                  </a:lnTo>
                  <a:lnTo>
                    <a:pt x="2092008" y="763905"/>
                  </a:lnTo>
                  <a:lnTo>
                    <a:pt x="2076450" y="633412"/>
                  </a:lnTo>
                  <a:close/>
                  <a:moveTo>
                    <a:pt x="674688" y="633412"/>
                  </a:moveTo>
                  <a:lnTo>
                    <a:pt x="659138" y="763905"/>
                  </a:lnTo>
                  <a:lnTo>
                    <a:pt x="657551" y="772160"/>
                  </a:lnTo>
                  <a:lnTo>
                    <a:pt x="655330" y="779780"/>
                  </a:lnTo>
                  <a:lnTo>
                    <a:pt x="652791" y="787717"/>
                  </a:lnTo>
                  <a:lnTo>
                    <a:pt x="648983" y="795337"/>
                  </a:lnTo>
                  <a:lnTo>
                    <a:pt x="644540" y="802005"/>
                  </a:lnTo>
                  <a:lnTo>
                    <a:pt x="640097" y="808672"/>
                  </a:lnTo>
                  <a:lnTo>
                    <a:pt x="634702" y="814705"/>
                  </a:lnTo>
                  <a:lnTo>
                    <a:pt x="628990" y="820420"/>
                  </a:lnTo>
                  <a:lnTo>
                    <a:pt x="622325" y="825817"/>
                  </a:lnTo>
                  <a:lnTo>
                    <a:pt x="615978" y="830262"/>
                  </a:lnTo>
                  <a:lnTo>
                    <a:pt x="608679" y="834072"/>
                  </a:lnTo>
                  <a:lnTo>
                    <a:pt x="601380" y="837565"/>
                  </a:lnTo>
                  <a:lnTo>
                    <a:pt x="593764" y="840422"/>
                  </a:lnTo>
                  <a:lnTo>
                    <a:pt x="585830" y="842327"/>
                  </a:lnTo>
                  <a:lnTo>
                    <a:pt x="577579" y="843915"/>
                  </a:lnTo>
                  <a:lnTo>
                    <a:pt x="569645" y="844232"/>
                  </a:lnTo>
                  <a:lnTo>
                    <a:pt x="120276" y="846137"/>
                  </a:lnTo>
                  <a:lnTo>
                    <a:pt x="115833" y="846137"/>
                  </a:lnTo>
                  <a:lnTo>
                    <a:pt x="111390" y="845820"/>
                  </a:lnTo>
                  <a:lnTo>
                    <a:pt x="106947" y="844867"/>
                  </a:lnTo>
                  <a:lnTo>
                    <a:pt x="102504" y="843915"/>
                  </a:lnTo>
                  <a:lnTo>
                    <a:pt x="98379" y="842962"/>
                  </a:lnTo>
                  <a:lnTo>
                    <a:pt x="93936" y="841375"/>
                  </a:lnTo>
                  <a:lnTo>
                    <a:pt x="86002" y="838200"/>
                  </a:lnTo>
                  <a:lnTo>
                    <a:pt x="78068" y="834072"/>
                  </a:lnTo>
                  <a:lnTo>
                    <a:pt x="70769" y="829310"/>
                  </a:lnTo>
                  <a:lnTo>
                    <a:pt x="63788" y="823912"/>
                  </a:lnTo>
                  <a:lnTo>
                    <a:pt x="57441" y="818197"/>
                  </a:lnTo>
                  <a:lnTo>
                    <a:pt x="51728" y="811530"/>
                  </a:lnTo>
                  <a:lnTo>
                    <a:pt x="45699" y="805180"/>
                  </a:lnTo>
                  <a:lnTo>
                    <a:pt x="40938" y="797877"/>
                  </a:lnTo>
                  <a:lnTo>
                    <a:pt x="35861" y="790892"/>
                  </a:lnTo>
                  <a:lnTo>
                    <a:pt x="32053" y="783590"/>
                  </a:lnTo>
                  <a:lnTo>
                    <a:pt x="28244" y="776605"/>
                  </a:lnTo>
                  <a:lnTo>
                    <a:pt x="25071" y="769302"/>
                  </a:lnTo>
                  <a:lnTo>
                    <a:pt x="22532" y="762000"/>
                  </a:lnTo>
                  <a:lnTo>
                    <a:pt x="19993" y="753110"/>
                  </a:lnTo>
                  <a:lnTo>
                    <a:pt x="17137" y="743585"/>
                  </a:lnTo>
                  <a:lnTo>
                    <a:pt x="14916" y="733107"/>
                  </a:lnTo>
                  <a:lnTo>
                    <a:pt x="12694" y="722947"/>
                  </a:lnTo>
                  <a:lnTo>
                    <a:pt x="8886" y="702310"/>
                  </a:lnTo>
                  <a:lnTo>
                    <a:pt x="5712" y="681990"/>
                  </a:lnTo>
                  <a:lnTo>
                    <a:pt x="3174" y="663892"/>
                  </a:lnTo>
                  <a:lnTo>
                    <a:pt x="1587" y="649605"/>
                  </a:lnTo>
                  <a:lnTo>
                    <a:pt x="0" y="636587"/>
                  </a:lnTo>
                  <a:lnTo>
                    <a:pt x="674688" y="633412"/>
                  </a:lnTo>
                  <a:close/>
                  <a:moveTo>
                    <a:pt x="970497" y="374650"/>
                  </a:moveTo>
                  <a:lnTo>
                    <a:pt x="973355" y="374650"/>
                  </a:lnTo>
                  <a:lnTo>
                    <a:pt x="1052401" y="374650"/>
                  </a:lnTo>
                  <a:lnTo>
                    <a:pt x="1054940" y="374650"/>
                  </a:lnTo>
                  <a:lnTo>
                    <a:pt x="1058115" y="374968"/>
                  </a:lnTo>
                  <a:lnTo>
                    <a:pt x="1060654" y="375603"/>
                  </a:lnTo>
                  <a:lnTo>
                    <a:pt x="1063512" y="376873"/>
                  </a:lnTo>
                  <a:lnTo>
                    <a:pt x="1066051" y="377826"/>
                  </a:lnTo>
                  <a:lnTo>
                    <a:pt x="1068273" y="379414"/>
                  </a:lnTo>
                  <a:lnTo>
                    <a:pt x="1070813" y="381001"/>
                  </a:lnTo>
                  <a:lnTo>
                    <a:pt x="1072718" y="382907"/>
                  </a:lnTo>
                  <a:lnTo>
                    <a:pt x="1074623" y="384812"/>
                  </a:lnTo>
                  <a:lnTo>
                    <a:pt x="1075892" y="387035"/>
                  </a:lnTo>
                  <a:lnTo>
                    <a:pt x="1077480" y="389576"/>
                  </a:lnTo>
                  <a:lnTo>
                    <a:pt x="1078749" y="392116"/>
                  </a:lnTo>
                  <a:lnTo>
                    <a:pt x="1079702" y="394657"/>
                  </a:lnTo>
                  <a:lnTo>
                    <a:pt x="1080654" y="397515"/>
                  </a:lnTo>
                  <a:lnTo>
                    <a:pt x="1080972" y="400055"/>
                  </a:lnTo>
                  <a:lnTo>
                    <a:pt x="1080972" y="403231"/>
                  </a:lnTo>
                  <a:lnTo>
                    <a:pt x="1080972" y="473094"/>
                  </a:lnTo>
                  <a:lnTo>
                    <a:pt x="1669532" y="473094"/>
                  </a:lnTo>
                  <a:lnTo>
                    <a:pt x="1669532" y="403231"/>
                  </a:lnTo>
                  <a:lnTo>
                    <a:pt x="1670167" y="400055"/>
                  </a:lnTo>
                  <a:lnTo>
                    <a:pt x="1670484" y="397515"/>
                  </a:lnTo>
                  <a:lnTo>
                    <a:pt x="1671119" y="394657"/>
                  </a:lnTo>
                  <a:lnTo>
                    <a:pt x="1672071" y="392116"/>
                  </a:lnTo>
                  <a:lnTo>
                    <a:pt x="1673024" y="389576"/>
                  </a:lnTo>
                  <a:lnTo>
                    <a:pt x="1674611" y="387035"/>
                  </a:lnTo>
                  <a:lnTo>
                    <a:pt x="1676516" y="384812"/>
                  </a:lnTo>
                  <a:lnTo>
                    <a:pt x="1678103" y="382907"/>
                  </a:lnTo>
                  <a:lnTo>
                    <a:pt x="1680325" y="381001"/>
                  </a:lnTo>
                  <a:lnTo>
                    <a:pt x="1682547" y="379414"/>
                  </a:lnTo>
                  <a:lnTo>
                    <a:pt x="1685087" y="377826"/>
                  </a:lnTo>
                  <a:lnTo>
                    <a:pt x="1687309" y="376873"/>
                  </a:lnTo>
                  <a:lnTo>
                    <a:pt x="1689849" y="375603"/>
                  </a:lnTo>
                  <a:lnTo>
                    <a:pt x="1693023" y="374968"/>
                  </a:lnTo>
                  <a:lnTo>
                    <a:pt x="1695563" y="374650"/>
                  </a:lnTo>
                  <a:lnTo>
                    <a:pt x="1698737" y="374650"/>
                  </a:lnTo>
                  <a:lnTo>
                    <a:pt x="1777466" y="374650"/>
                  </a:lnTo>
                  <a:lnTo>
                    <a:pt x="1780323" y="374650"/>
                  </a:lnTo>
                  <a:lnTo>
                    <a:pt x="1783180" y="374968"/>
                  </a:lnTo>
                  <a:lnTo>
                    <a:pt x="1786037" y="375603"/>
                  </a:lnTo>
                  <a:lnTo>
                    <a:pt x="1788577" y="376873"/>
                  </a:lnTo>
                  <a:lnTo>
                    <a:pt x="1791117" y="377826"/>
                  </a:lnTo>
                  <a:lnTo>
                    <a:pt x="1793656" y="379414"/>
                  </a:lnTo>
                  <a:lnTo>
                    <a:pt x="1795878" y="381001"/>
                  </a:lnTo>
                  <a:lnTo>
                    <a:pt x="1797783" y="382907"/>
                  </a:lnTo>
                  <a:lnTo>
                    <a:pt x="1799688" y="384812"/>
                  </a:lnTo>
                  <a:lnTo>
                    <a:pt x="1801275" y="387035"/>
                  </a:lnTo>
                  <a:lnTo>
                    <a:pt x="1802862" y="389576"/>
                  </a:lnTo>
                  <a:lnTo>
                    <a:pt x="1803815" y="392116"/>
                  </a:lnTo>
                  <a:lnTo>
                    <a:pt x="1805085" y="394657"/>
                  </a:lnTo>
                  <a:lnTo>
                    <a:pt x="1805720" y="397515"/>
                  </a:lnTo>
                  <a:lnTo>
                    <a:pt x="1806037" y="400055"/>
                  </a:lnTo>
                  <a:lnTo>
                    <a:pt x="1806037" y="403231"/>
                  </a:lnTo>
                  <a:lnTo>
                    <a:pt x="1806037" y="475952"/>
                  </a:lnTo>
                  <a:lnTo>
                    <a:pt x="1819053" y="478175"/>
                  </a:lnTo>
                  <a:lnTo>
                    <a:pt x="1825719" y="479446"/>
                  </a:lnTo>
                  <a:lnTo>
                    <a:pt x="1831433" y="481033"/>
                  </a:lnTo>
                  <a:lnTo>
                    <a:pt x="1837148" y="482939"/>
                  </a:lnTo>
                  <a:lnTo>
                    <a:pt x="1842862" y="484844"/>
                  </a:lnTo>
                  <a:lnTo>
                    <a:pt x="1848258" y="487067"/>
                  </a:lnTo>
                  <a:lnTo>
                    <a:pt x="1853338" y="489607"/>
                  </a:lnTo>
                  <a:lnTo>
                    <a:pt x="1858099" y="492466"/>
                  </a:lnTo>
                  <a:lnTo>
                    <a:pt x="1863179" y="495324"/>
                  </a:lnTo>
                  <a:lnTo>
                    <a:pt x="1867623" y="498817"/>
                  </a:lnTo>
                  <a:lnTo>
                    <a:pt x="1872385" y="502310"/>
                  </a:lnTo>
                  <a:lnTo>
                    <a:pt x="1876512" y="506438"/>
                  </a:lnTo>
                  <a:lnTo>
                    <a:pt x="1880639" y="510567"/>
                  </a:lnTo>
                  <a:lnTo>
                    <a:pt x="1885083" y="515648"/>
                  </a:lnTo>
                  <a:lnTo>
                    <a:pt x="1888893" y="520729"/>
                  </a:lnTo>
                  <a:lnTo>
                    <a:pt x="1892702" y="526127"/>
                  </a:lnTo>
                  <a:lnTo>
                    <a:pt x="1896194" y="532161"/>
                  </a:lnTo>
                  <a:lnTo>
                    <a:pt x="1900003" y="538194"/>
                  </a:lnTo>
                  <a:lnTo>
                    <a:pt x="1903178" y="545181"/>
                  </a:lnTo>
                  <a:lnTo>
                    <a:pt x="1906670" y="552167"/>
                  </a:lnTo>
                  <a:lnTo>
                    <a:pt x="1909845" y="559789"/>
                  </a:lnTo>
                  <a:lnTo>
                    <a:pt x="1913337" y="567728"/>
                  </a:lnTo>
                  <a:lnTo>
                    <a:pt x="1916194" y="576619"/>
                  </a:lnTo>
                  <a:lnTo>
                    <a:pt x="1922543" y="595038"/>
                  </a:lnTo>
                  <a:lnTo>
                    <a:pt x="1928574" y="615679"/>
                  </a:lnTo>
                  <a:lnTo>
                    <a:pt x="1934289" y="638544"/>
                  </a:lnTo>
                  <a:lnTo>
                    <a:pt x="1940003" y="663631"/>
                  </a:lnTo>
                  <a:lnTo>
                    <a:pt x="1943812" y="680462"/>
                  </a:lnTo>
                  <a:lnTo>
                    <a:pt x="1948891" y="696975"/>
                  </a:lnTo>
                  <a:lnTo>
                    <a:pt x="1954288" y="713488"/>
                  </a:lnTo>
                  <a:lnTo>
                    <a:pt x="1960320" y="729684"/>
                  </a:lnTo>
                  <a:lnTo>
                    <a:pt x="1966669" y="745562"/>
                  </a:lnTo>
                  <a:lnTo>
                    <a:pt x="1973970" y="761758"/>
                  </a:lnTo>
                  <a:lnTo>
                    <a:pt x="1981589" y="777318"/>
                  </a:lnTo>
                  <a:lnTo>
                    <a:pt x="1990160" y="792561"/>
                  </a:lnTo>
                  <a:lnTo>
                    <a:pt x="1998414" y="808122"/>
                  </a:lnTo>
                  <a:lnTo>
                    <a:pt x="2007620" y="823365"/>
                  </a:lnTo>
                  <a:lnTo>
                    <a:pt x="2017779" y="838290"/>
                  </a:lnTo>
                  <a:lnTo>
                    <a:pt x="2027620" y="852898"/>
                  </a:lnTo>
                  <a:lnTo>
                    <a:pt x="2038096" y="867823"/>
                  </a:lnTo>
                  <a:lnTo>
                    <a:pt x="2048572" y="882113"/>
                  </a:lnTo>
                  <a:lnTo>
                    <a:pt x="2059683" y="896404"/>
                  </a:lnTo>
                  <a:lnTo>
                    <a:pt x="2070794" y="910376"/>
                  </a:lnTo>
                  <a:lnTo>
                    <a:pt x="2082222" y="924667"/>
                  </a:lnTo>
                  <a:lnTo>
                    <a:pt x="2094285" y="938957"/>
                  </a:lnTo>
                  <a:lnTo>
                    <a:pt x="2118412" y="966267"/>
                  </a:lnTo>
                  <a:lnTo>
                    <a:pt x="2143174" y="993578"/>
                  </a:lnTo>
                  <a:lnTo>
                    <a:pt x="2167935" y="1020253"/>
                  </a:lnTo>
                  <a:lnTo>
                    <a:pt x="2218093" y="1072650"/>
                  </a:lnTo>
                  <a:lnTo>
                    <a:pt x="2242537" y="1098373"/>
                  </a:lnTo>
                  <a:lnTo>
                    <a:pt x="2266663" y="1124095"/>
                  </a:lnTo>
                  <a:lnTo>
                    <a:pt x="2274282" y="1132352"/>
                  </a:lnTo>
                  <a:lnTo>
                    <a:pt x="2281266" y="1140926"/>
                  </a:lnTo>
                  <a:lnTo>
                    <a:pt x="2288568" y="1149500"/>
                  </a:lnTo>
                  <a:lnTo>
                    <a:pt x="2295234" y="1158709"/>
                  </a:lnTo>
                  <a:lnTo>
                    <a:pt x="2301901" y="1168236"/>
                  </a:lnTo>
                  <a:lnTo>
                    <a:pt x="2308250" y="1178081"/>
                  </a:lnTo>
                  <a:lnTo>
                    <a:pt x="2314916" y="1187925"/>
                  </a:lnTo>
                  <a:lnTo>
                    <a:pt x="2320948" y="1198087"/>
                  </a:lnTo>
                  <a:lnTo>
                    <a:pt x="2326980" y="1208884"/>
                  </a:lnTo>
                  <a:lnTo>
                    <a:pt x="2333329" y="1219681"/>
                  </a:lnTo>
                  <a:lnTo>
                    <a:pt x="2344757" y="1241593"/>
                  </a:lnTo>
                  <a:lnTo>
                    <a:pt x="2355868" y="1264457"/>
                  </a:lnTo>
                  <a:lnTo>
                    <a:pt x="2366026" y="1287639"/>
                  </a:lnTo>
                  <a:lnTo>
                    <a:pt x="2375550" y="1311774"/>
                  </a:lnTo>
                  <a:lnTo>
                    <a:pt x="2385391" y="1335909"/>
                  </a:lnTo>
                  <a:lnTo>
                    <a:pt x="2393645" y="1360361"/>
                  </a:lnTo>
                  <a:lnTo>
                    <a:pt x="2402216" y="1384813"/>
                  </a:lnTo>
                  <a:lnTo>
                    <a:pt x="2409835" y="1409265"/>
                  </a:lnTo>
                  <a:lnTo>
                    <a:pt x="2417136" y="1434035"/>
                  </a:lnTo>
                  <a:lnTo>
                    <a:pt x="2423803" y="1457852"/>
                  </a:lnTo>
                  <a:lnTo>
                    <a:pt x="2430152" y="1481669"/>
                  </a:lnTo>
                  <a:lnTo>
                    <a:pt x="2435866" y="1505169"/>
                  </a:lnTo>
                  <a:lnTo>
                    <a:pt x="2441263" y="1527716"/>
                  </a:lnTo>
                  <a:lnTo>
                    <a:pt x="2446025" y="1549945"/>
                  </a:lnTo>
                  <a:lnTo>
                    <a:pt x="2450787" y="1570904"/>
                  </a:lnTo>
                  <a:lnTo>
                    <a:pt x="2458406" y="1609964"/>
                  </a:lnTo>
                  <a:lnTo>
                    <a:pt x="2464437" y="1643943"/>
                  </a:lnTo>
                  <a:lnTo>
                    <a:pt x="2468881" y="1672206"/>
                  </a:lnTo>
                  <a:lnTo>
                    <a:pt x="2472056" y="1693800"/>
                  </a:lnTo>
                  <a:lnTo>
                    <a:pt x="2474913" y="1711584"/>
                  </a:lnTo>
                  <a:lnTo>
                    <a:pt x="2474278" y="1722381"/>
                  </a:lnTo>
                  <a:lnTo>
                    <a:pt x="2473643" y="1733178"/>
                  </a:lnTo>
                  <a:lnTo>
                    <a:pt x="2472056" y="1743340"/>
                  </a:lnTo>
                  <a:lnTo>
                    <a:pt x="2470151" y="1753820"/>
                  </a:lnTo>
                  <a:lnTo>
                    <a:pt x="2467929" y="1763664"/>
                  </a:lnTo>
                  <a:lnTo>
                    <a:pt x="2465072" y="1773508"/>
                  </a:lnTo>
                  <a:lnTo>
                    <a:pt x="2462215" y="1783035"/>
                  </a:lnTo>
                  <a:lnTo>
                    <a:pt x="2458406" y="1792880"/>
                  </a:lnTo>
                  <a:lnTo>
                    <a:pt x="2453961" y="1802089"/>
                  </a:lnTo>
                  <a:lnTo>
                    <a:pt x="2449517" y="1810981"/>
                  </a:lnTo>
                  <a:lnTo>
                    <a:pt x="2444438" y="1819872"/>
                  </a:lnTo>
                  <a:lnTo>
                    <a:pt x="2439041" y="1828447"/>
                  </a:lnTo>
                  <a:lnTo>
                    <a:pt x="2433009" y="1836386"/>
                  </a:lnTo>
                  <a:lnTo>
                    <a:pt x="2426978" y="1844325"/>
                  </a:lnTo>
                  <a:lnTo>
                    <a:pt x="2420311" y="1851629"/>
                  </a:lnTo>
                  <a:lnTo>
                    <a:pt x="2413644" y="1858932"/>
                  </a:lnTo>
                  <a:lnTo>
                    <a:pt x="2406343" y="1865919"/>
                  </a:lnTo>
                  <a:lnTo>
                    <a:pt x="2398724" y="1872270"/>
                  </a:lnTo>
                  <a:lnTo>
                    <a:pt x="2391105" y="1878939"/>
                  </a:lnTo>
                  <a:lnTo>
                    <a:pt x="2382851" y="1884655"/>
                  </a:lnTo>
                  <a:lnTo>
                    <a:pt x="2374280" y="1890053"/>
                  </a:lnTo>
                  <a:lnTo>
                    <a:pt x="2365709" y="1894817"/>
                  </a:lnTo>
                  <a:lnTo>
                    <a:pt x="2356503" y="1899580"/>
                  </a:lnTo>
                  <a:lnTo>
                    <a:pt x="2347297" y="1903709"/>
                  </a:lnTo>
                  <a:lnTo>
                    <a:pt x="2337773" y="1907519"/>
                  </a:lnTo>
                  <a:lnTo>
                    <a:pt x="2328249" y="1910695"/>
                  </a:lnTo>
                  <a:lnTo>
                    <a:pt x="2318408" y="1913553"/>
                  </a:lnTo>
                  <a:lnTo>
                    <a:pt x="2308250" y="1916094"/>
                  </a:lnTo>
                  <a:lnTo>
                    <a:pt x="2298091" y="1917364"/>
                  </a:lnTo>
                  <a:lnTo>
                    <a:pt x="2287615" y="1918952"/>
                  </a:lnTo>
                  <a:lnTo>
                    <a:pt x="2277139" y="1919904"/>
                  </a:lnTo>
                  <a:lnTo>
                    <a:pt x="2266346" y="1920222"/>
                  </a:lnTo>
                  <a:lnTo>
                    <a:pt x="2227934" y="1920222"/>
                  </a:lnTo>
                  <a:lnTo>
                    <a:pt x="2227934" y="1976748"/>
                  </a:lnTo>
                  <a:lnTo>
                    <a:pt x="2227616" y="1980876"/>
                  </a:lnTo>
                  <a:lnTo>
                    <a:pt x="2227299" y="1985322"/>
                  </a:lnTo>
                  <a:lnTo>
                    <a:pt x="2226029" y="1989133"/>
                  </a:lnTo>
                  <a:lnTo>
                    <a:pt x="2225077" y="1992943"/>
                  </a:lnTo>
                  <a:lnTo>
                    <a:pt x="2223489" y="1996437"/>
                  </a:lnTo>
                  <a:lnTo>
                    <a:pt x="2221585" y="1999612"/>
                  </a:lnTo>
                  <a:lnTo>
                    <a:pt x="2219363" y="2002788"/>
                  </a:lnTo>
                  <a:lnTo>
                    <a:pt x="2216823" y="2005963"/>
                  </a:lnTo>
                  <a:lnTo>
                    <a:pt x="2214283" y="2008504"/>
                  </a:lnTo>
                  <a:lnTo>
                    <a:pt x="2211744" y="2010727"/>
                  </a:lnTo>
                  <a:lnTo>
                    <a:pt x="2208252" y="2012632"/>
                  </a:lnTo>
                  <a:lnTo>
                    <a:pt x="2205077" y="2014538"/>
                  </a:lnTo>
                  <a:lnTo>
                    <a:pt x="2201585" y="2016125"/>
                  </a:lnTo>
                  <a:lnTo>
                    <a:pt x="2197776" y="2017078"/>
                  </a:lnTo>
                  <a:lnTo>
                    <a:pt x="2194284" y="2017713"/>
                  </a:lnTo>
                  <a:lnTo>
                    <a:pt x="2190474" y="2017713"/>
                  </a:lnTo>
                  <a:lnTo>
                    <a:pt x="2066667" y="2017713"/>
                  </a:lnTo>
                  <a:lnTo>
                    <a:pt x="2062857" y="2017713"/>
                  </a:lnTo>
                  <a:lnTo>
                    <a:pt x="2059048" y="2017078"/>
                  </a:lnTo>
                  <a:lnTo>
                    <a:pt x="2055239" y="2016125"/>
                  </a:lnTo>
                  <a:lnTo>
                    <a:pt x="2051747" y="2014538"/>
                  </a:lnTo>
                  <a:lnTo>
                    <a:pt x="2048572" y="2012632"/>
                  </a:lnTo>
                  <a:lnTo>
                    <a:pt x="2045715" y="2010727"/>
                  </a:lnTo>
                  <a:lnTo>
                    <a:pt x="2042540" y="2008504"/>
                  </a:lnTo>
                  <a:lnTo>
                    <a:pt x="2040001" y="2005963"/>
                  </a:lnTo>
                  <a:lnTo>
                    <a:pt x="2037461" y="2002788"/>
                  </a:lnTo>
                  <a:lnTo>
                    <a:pt x="2035239" y="1999612"/>
                  </a:lnTo>
                  <a:lnTo>
                    <a:pt x="2033334" y="1996437"/>
                  </a:lnTo>
                  <a:lnTo>
                    <a:pt x="2031747" y="1992943"/>
                  </a:lnTo>
                  <a:lnTo>
                    <a:pt x="2030795" y="1989133"/>
                  </a:lnTo>
                  <a:lnTo>
                    <a:pt x="2029525" y="1985322"/>
                  </a:lnTo>
                  <a:lnTo>
                    <a:pt x="2029207" y="1980876"/>
                  </a:lnTo>
                  <a:lnTo>
                    <a:pt x="2028890" y="1976748"/>
                  </a:lnTo>
                  <a:lnTo>
                    <a:pt x="2028890" y="1920222"/>
                  </a:lnTo>
                  <a:lnTo>
                    <a:pt x="721931" y="1920222"/>
                  </a:lnTo>
                  <a:lnTo>
                    <a:pt x="721931" y="1976748"/>
                  </a:lnTo>
                  <a:lnTo>
                    <a:pt x="721931" y="1980876"/>
                  </a:lnTo>
                  <a:lnTo>
                    <a:pt x="720978" y="1985322"/>
                  </a:lnTo>
                  <a:lnTo>
                    <a:pt x="720344" y="1989133"/>
                  </a:lnTo>
                  <a:lnTo>
                    <a:pt x="718756" y="1992943"/>
                  </a:lnTo>
                  <a:lnTo>
                    <a:pt x="717169" y="1996437"/>
                  </a:lnTo>
                  <a:lnTo>
                    <a:pt x="715264" y="1999612"/>
                  </a:lnTo>
                  <a:lnTo>
                    <a:pt x="713360" y="2002788"/>
                  </a:lnTo>
                  <a:lnTo>
                    <a:pt x="710820" y="2005963"/>
                  </a:lnTo>
                  <a:lnTo>
                    <a:pt x="707963" y="2008504"/>
                  </a:lnTo>
                  <a:lnTo>
                    <a:pt x="705423" y="2010727"/>
                  </a:lnTo>
                  <a:lnTo>
                    <a:pt x="702249" y="2012632"/>
                  </a:lnTo>
                  <a:lnTo>
                    <a:pt x="698757" y="2014538"/>
                  </a:lnTo>
                  <a:lnTo>
                    <a:pt x="695582" y="2016125"/>
                  </a:lnTo>
                  <a:lnTo>
                    <a:pt x="692090" y="2017078"/>
                  </a:lnTo>
                  <a:lnTo>
                    <a:pt x="688281" y="2017713"/>
                  </a:lnTo>
                  <a:lnTo>
                    <a:pt x="684471" y="2017713"/>
                  </a:lnTo>
                  <a:lnTo>
                    <a:pt x="560347" y="2017713"/>
                  </a:lnTo>
                  <a:lnTo>
                    <a:pt x="556537" y="2017713"/>
                  </a:lnTo>
                  <a:lnTo>
                    <a:pt x="552728" y="2017078"/>
                  </a:lnTo>
                  <a:lnTo>
                    <a:pt x="549236" y="2016125"/>
                  </a:lnTo>
                  <a:lnTo>
                    <a:pt x="545744" y="2014538"/>
                  </a:lnTo>
                  <a:lnTo>
                    <a:pt x="542569" y="2012632"/>
                  </a:lnTo>
                  <a:lnTo>
                    <a:pt x="539395" y="2010727"/>
                  </a:lnTo>
                  <a:lnTo>
                    <a:pt x="536220" y="2008504"/>
                  </a:lnTo>
                  <a:lnTo>
                    <a:pt x="533680" y="2005963"/>
                  </a:lnTo>
                  <a:lnTo>
                    <a:pt x="531458" y="2002788"/>
                  </a:lnTo>
                  <a:lnTo>
                    <a:pt x="528919" y="1999612"/>
                  </a:lnTo>
                  <a:lnTo>
                    <a:pt x="527014" y="1996437"/>
                  </a:lnTo>
                  <a:lnTo>
                    <a:pt x="525744" y="1992943"/>
                  </a:lnTo>
                  <a:lnTo>
                    <a:pt x="524474" y="1989133"/>
                  </a:lnTo>
                  <a:lnTo>
                    <a:pt x="523839" y="1985322"/>
                  </a:lnTo>
                  <a:lnTo>
                    <a:pt x="522887" y="1980876"/>
                  </a:lnTo>
                  <a:lnTo>
                    <a:pt x="522887" y="1976748"/>
                  </a:lnTo>
                  <a:lnTo>
                    <a:pt x="522887" y="1920222"/>
                  </a:lnTo>
                  <a:lnTo>
                    <a:pt x="484158" y="1920222"/>
                  </a:lnTo>
                  <a:lnTo>
                    <a:pt x="473682" y="1919904"/>
                  </a:lnTo>
                  <a:lnTo>
                    <a:pt x="463206" y="1918952"/>
                  </a:lnTo>
                  <a:lnTo>
                    <a:pt x="452412" y="1917364"/>
                  </a:lnTo>
                  <a:lnTo>
                    <a:pt x="442571" y="1916094"/>
                  </a:lnTo>
                  <a:lnTo>
                    <a:pt x="432413" y="1913553"/>
                  </a:lnTo>
                  <a:lnTo>
                    <a:pt x="422254" y="1910695"/>
                  </a:lnTo>
                  <a:lnTo>
                    <a:pt x="412730" y="1907519"/>
                  </a:lnTo>
                  <a:lnTo>
                    <a:pt x="403207" y="1903709"/>
                  </a:lnTo>
                  <a:lnTo>
                    <a:pt x="394001" y="1899580"/>
                  </a:lnTo>
                  <a:lnTo>
                    <a:pt x="385112" y="1894817"/>
                  </a:lnTo>
                  <a:lnTo>
                    <a:pt x="376541" y="1890053"/>
                  </a:lnTo>
                  <a:lnTo>
                    <a:pt x="367969" y="1884655"/>
                  </a:lnTo>
                  <a:lnTo>
                    <a:pt x="360033" y="1878939"/>
                  </a:lnTo>
                  <a:lnTo>
                    <a:pt x="352097" y="1872270"/>
                  </a:lnTo>
                  <a:lnTo>
                    <a:pt x="344160" y="1865919"/>
                  </a:lnTo>
                  <a:lnTo>
                    <a:pt x="337176" y="1858932"/>
                  </a:lnTo>
                  <a:lnTo>
                    <a:pt x="330192" y="1851629"/>
                  </a:lnTo>
                  <a:lnTo>
                    <a:pt x="323526" y="1844325"/>
                  </a:lnTo>
                  <a:lnTo>
                    <a:pt x="317494" y="1836386"/>
                  </a:lnTo>
                  <a:lnTo>
                    <a:pt x="311780" y="1828447"/>
                  </a:lnTo>
                  <a:lnTo>
                    <a:pt x="306383" y="1819872"/>
                  </a:lnTo>
                  <a:lnTo>
                    <a:pt x="301621" y="1810981"/>
                  </a:lnTo>
                  <a:lnTo>
                    <a:pt x="296860" y="1802089"/>
                  </a:lnTo>
                  <a:lnTo>
                    <a:pt x="292733" y="1792880"/>
                  </a:lnTo>
                  <a:lnTo>
                    <a:pt x="288923" y="1783035"/>
                  </a:lnTo>
                  <a:lnTo>
                    <a:pt x="285431" y="1773508"/>
                  </a:lnTo>
                  <a:lnTo>
                    <a:pt x="282574" y="1763664"/>
                  </a:lnTo>
                  <a:lnTo>
                    <a:pt x="280352" y="1753820"/>
                  </a:lnTo>
                  <a:lnTo>
                    <a:pt x="278447" y="1743340"/>
                  </a:lnTo>
                  <a:lnTo>
                    <a:pt x="277495" y="1733178"/>
                  </a:lnTo>
                  <a:lnTo>
                    <a:pt x="276543" y="1722381"/>
                  </a:lnTo>
                  <a:lnTo>
                    <a:pt x="276225" y="1711584"/>
                  </a:lnTo>
                  <a:lnTo>
                    <a:pt x="278447" y="1693800"/>
                  </a:lnTo>
                  <a:lnTo>
                    <a:pt x="281939" y="1672206"/>
                  </a:lnTo>
                  <a:lnTo>
                    <a:pt x="286701" y="1643943"/>
                  </a:lnTo>
                  <a:lnTo>
                    <a:pt x="292733" y="1609964"/>
                  </a:lnTo>
                  <a:lnTo>
                    <a:pt x="300352" y="1570904"/>
                  </a:lnTo>
                  <a:lnTo>
                    <a:pt x="304478" y="1549945"/>
                  </a:lnTo>
                  <a:lnTo>
                    <a:pt x="309558" y="1527716"/>
                  </a:lnTo>
                  <a:lnTo>
                    <a:pt x="314954" y="1505169"/>
                  </a:lnTo>
                  <a:lnTo>
                    <a:pt x="320669" y="1481669"/>
                  </a:lnTo>
                  <a:lnTo>
                    <a:pt x="327018" y="1457852"/>
                  </a:lnTo>
                  <a:lnTo>
                    <a:pt x="333684" y="1434035"/>
                  </a:lnTo>
                  <a:lnTo>
                    <a:pt x="340986" y="1409265"/>
                  </a:lnTo>
                  <a:lnTo>
                    <a:pt x="348922" y="1384813"/>
                  </a:lnTo>
                  <a:lnTo>
                    <a:pt x="356858" y="1360361"/>
                  </a:lnTo>
                  <a:lnTo>
                    <a:pt x="365747" y="1335909"/>
                  </a:lnTo>
                  <a:lnTo>
                    <a:pt x="374953" y="1311774"/>
                  </a:lnTo>
                  <a:lnTo>
                    <a:pt x="384794" y="1287639"/>
                  </a:lnTo>
                  <a:lnTo>
                    <a:pt x="395270" y="1264457"/>
                  </a:lnTo>
                  <a:lnTo>
                    <a:pt x="405746" y="1241593"/>
                  </a:lnTo>
                  <a:lnTo>
                    <a:pt x="417810" y="1219681"/>
                  </a:lnTo>
                  <a:lnTo>
                    <a:pt x="423524" y="1208884"/>
                  </a:lnTo>
                  <a:lnTo>
                    <a:pt x="429555" y="1198087"/>
                  </a:lnTo>
                  <a:lnTo>
                    <a:pt x="435587" y="1187925"/>
                  </a:lnTo>
                  <a:lnTo>
                    <a:pt x="442254" y="1178081"/>
                  </a:lnTo>
                  <a:lnTo>
                    <a:pt x="448603" y="1168236"/>
                  </a:lnTo>
                  <a:lnTo>
                    <a:pt x="455587" y="1158709"/>
                  </a:lnTo>
                  <a:lnTo>
                    <a:pt x="462571" y="1149500"/>
                  </a:lnTo>
                  <a:lnTo>
                    <a:pt x="469237" y="1140926"/>
                  </a:lnTo>
                  <a:lnTo>
                    <a:pt x="476539" y="1132352"/>
                  </a:lnTo>
                  <a:lnTo>
                    <a:pt x="483840" y="1124095"/>
                  </a:lnTo>
                  <a:lnTo>
                    <a:pt x="507967" y="1098373"/>
                  </a:lnTo>
                  <a:lnTo>
                    <a:pt x="532411" y="1072650"/>
                  </a:lnTo>
                  <a:lnTo>
                    <a:pt x="582568" y="1020253"/>
                  </a:lnTo>
                  <a:lnTo>
                    <a:pt x="607965" y="993578"/>
                  </a:lnTo>
                  <a:lnTo>
                    <a:pt x="632409" y="966267"/>
                  </a:lnTo>
                  <a:lnTo>
                    <a:pt x="656535" y="938957"/>
                  </a:lnTo>
                  <a:lnTo>
                    <a:pt x="668281" y="924667"/>
                  </a:lnTo>
                  <a:lnTo>
                    <a:pt x="679709" y="910376"/>
                  </a:lnTo>
                  <a:lnTo>
                    <a:pt x="691138" y="896404"/>
                  </a:lnTo>
                  <a:lnTo>
                    <a:pt x="702249" y="882113"/>
                  </a:lnTo>
                  <a:lnTo>
                    <a:pt x="713042" y="867823"/>
                  </a:lnTo>
                  <a:lnTo>
                    <a:pt x="723201" y="852898"/>
                  </a:lnTo>
                  <a:lnTo>
                    <a:pt x="733359" y="838290"/>
                  </a:lnTo>
                  <a:lnTo>
                    <a:pt x="742883" y="823365"/>
                  </a:lnTo>
                  <a:lnTo>
                    <a:pt x="752089" y="808122"/>
                  </a:lnTo>
                  <a:lnTo>
                    <a:pt x="760978" y="792561"/>
                  </a:lnTo>
                  <a:lnTo>
                    <a:pt x="768914" y="777318"/>
                  </a:lnTo>
                  <a:lnTo>
                    <a:pt x="776850" y="761758"/>
                  </a:lnTo>
                  <a:lnTo>
                    <a:pt x="783834" y="745562"/>
                  </a:lnTo>
                  <a:lnTo>
                    <a:pt x="790818" y="729684"/>
                  </a:lnTo>
                  <a:lnTo>
                    <a:pt x="796533" y="713488"/>
                  </a:lnTo>
                  <a:lnTo>
                    <a:pt x="802247" y="696975"/>
                  </a:lnTo>
                  <a:lnTo>
                    <a:pt x="806691" y="680462"/>
                  </a:lnTo>
                  <a:lnTo>
                    <a:pt x="810818" y="663631"/>
                  </a:lnTo>
                  <a:lnTo>
                    <a:pt x="816532" y="638544"/>
                  </a:lnTo>
                  <a:lnTo>
                    <a:pt x="822564" y="615679"/>
                  </a:lnTo>
                  <a:lnTo>
                    <a:pt x="828278" y="595038"/>
                  </a:lnTo>
                  <a:lnTo>
                    <a:pt x="834627" y="576619"/>
                  </a:lnTo>
                  <a:lnTo>
                    <a:pt x="837802" y="567728"/>
                  </a:lnTo>
                  <a:lnTo>
                    <a:pt x="840659" y="559789"/>
                  </a:lnTo>
                  <a:lnTo>
                    <a:pt x="844151" y="552167"/>
                  </a:lnTo>
                  <a:lnTo>
                    <a:pt x="847643" y="545181"/>
                  </a:lnTo>
                  <a:lnTo>
                    <a:pt x="851135" y="538194"/>
                  </a:lnTo>
                  <a:lnTo>
                    <a:pt x="854627" y="532161"/>
                  </a:lnTo>
                  <a:lnTo>
                    <a:pt x="858436" y="526127"/>
                  </a:lnTo>
                  <a:lnTo>
                    <a:pt x="862246" y="520729"/>
                  </a:lnTo>
                  <a:lnTo>
                    <a:pt x="866055" y="515648"/>
                  </a:lnTo>
                  <a:lnTo>
                    <a:pt x="869865" y="510567"/>
                  </a:lnTo>
                  <a:lnTo>
                    <a:pt x="873991" y="506438"/>
                  </a:lnTo>
                  <a:lnTo>
                    <a:pt x="878753" y="502310"/>
                  </a:lnTo>
                  <a:lnTo>
                    <a:pt x="882880" y="498817"/>
                  </a:lnTo>
                  <a:lnTo>
                    <a:pt x="887324" y="495324"/>
                  </a:lnTo>
                  <a:lnTo>
                    <a:pt x="892404" y="492466"/>
                  </a:lnTo>
                  <a:lnTo>
                    <a:pt x="897483" y="489607"/>
                  </a:lnTo>
                  <a:lnTo>
                    <a:pt x="902245" y="487067"/>
                  </a:lnTo>
                  <a:lnTo>
                    <a:pt x="907642" y="484844"/>
                  </a:lnTo>
                  <a:lnTo>
                    <a:pt x="913356" y="482939"/>
                  </a:lnTo>
                  <a:lnTo>
                    <a:pt x="919070" y="481033"/>
                  </a:lnTo>
                  <a:lnTo>
                    <a:pt x="925419" y="479446"/>
                  </a:lnTo>
                  <a:lnTo>
                    <a:pt x="931451" y="478175"/>
                  </a:lnTo>
                  <a:lnTo>
                    <a:pt x="944466" y="475952"/>
                  </a:lnTo>
                  <a:lnTo>
                    <a:pt x="944466" y="403231"/>
                  </a:lnTo>
                  <a:lnTo>
                    <a:pt x="944466" y="400055"/>
                  </a:lnTo>
                  <a:lnTo>
                    <a:pt x="945101" y="397515"/>
                  </a:lnTo>
                  <a:lnTo>
                    <a:pt x="945736" y="394657"/>
                  </a:lnTo>
                  <a:lnTo>
                    <a:pt x="946688" y="392116"/>
                  </a:lnTo>
                  <a:lnTo>
                    <a:pt x="947958" y="389576"/>
                  </a:lnTo>
                  <a:lnTo>
                    <a:pt x="949546" y="387035"/>
                  </a:lnTo>
                  <a:lnTo>
                    <a:pt x="950815" y="384812"/>
                  </a:lnTo>
                  <a:lnTo>
                    <a:pt x="952720" y="382907"/>
                  </a:lnTo>
                  <a:lnTo>
                    <a:pt x="955260" y="381001"/>
                  </a:lnTo>
                  <a:lnTo>
                    <a:pt x="957164" y="379414"/>
                  </a:lnTo>
                  <a:lnTo>
                    <a:pt x="959704" y="377826"/>
                  </a:lnTo>
                  <a:lnTo>
                    <a:pt x="961926" y="376873"/>
                  </a:lnTo>
                  <a:lnTo>
                    <a:pt x="964783" y="375603"/>
                  </a:lnTo>
                  <a:lnTo>
                    <a:pt x="967640" y="374968"/>
                  </a:lnTo>
                  <a:lnTo>
                    <a:pt x="970497" y="374650"/>
                  </a:lnTo>
                  <a:close/>
                  <a:moveTo>
                    <a:pt x="806133" y="69850"/>
                  </a:moveTo>
                  <a:lnTo>
                    <a:pt x="790258" y="70168"/>
                  </a:lnTo>
                  <a:lnTo>
                    <a:pt x="774383" y="70485"/>
                  </a:lnTo>
                  <a:lnTo>
                    <a:pt x="758825" y="71120"/>
                  </a:lnTo>
                  <a:lnTo>
                    <a:pt x="743585" y="72390"/>
                  </a:lnTo>
                  <a:lnTo>
                    <a:pt x="728663" y="73660"/>
                  </a:lnTo>
                  <a:lnTo>
                    <a:pt x="713740" y="74930"/>
                  </a:lnTo>
                  <a:lnTo>
                    <a:pt x="699453" y="76835"/>
                  </a:lnTo>
                  <a:lnTo>
                    <a:pt x="685483" y="79058"/>
                  </a:lnTo>
                  <a:lnTo>
                    <a:pt x="671513" y="81280"/>
                  </a:lnTo>
                  <a:lnTo>
                    <a:pt x="657860" y="83820"/>
                  </a:lnTo>
                  <a:lnTo>
                    <a:pt x="644843" y="86678"/>
                  </a:lnTo>
                  <a:lnTo>
                    <a:pt x="631825" y="89535"/>
                  </a:lnTo>
                  <a:lnTo>
                    <a:pt x="618808" y="92710"/>
                  </a:lnTo>
                  <a:lnTo>
                    <a:pt x="606425" y="96203"/>
                  </a:lnTo>
                  <a:lnTo>
                    <a:pt x="594360" y="99695"/>
                  </a:lnTo>
                  <a:lnTo>
                    <a:pt x="582295" y="102870"/>
                  </a:lnTo>
                  <a:lnTo>
                    <a:pt x="570865" y="106680"/>
                  </a:lnTo>
                  <a:lnTo>
                    <a:pt x="559753" y="111125"/>
                  </a:lnTo>
                  <a:lnTo>
                    <a:pt x="538163" y="119380"/>
                  </a:lnTo>
                  <a:lnTo>
                    <a:pt x="517525" y="128270"/>
                  </a:lnTo>
                  <a:lnTo>
                    <a:pt x="497840" y="137478"/>
                  </a:lnTo>
                  <a:lnTo>
                    <a:pt x="479108" y="147003"/>
                  </a:lnTo>
                  <a:lnTo>
                    <a:pt x="461963" y="156845"/>
                  </a:lnTo>
                  <a:lnTo>
                    <a:pt x="445453" y="167005"/>
                  </a:lnTo>
                  <a:lnTo>
                    <a:pt x="430213" y="177165"/>
                  </a:lnTo>
                  <a:lnTo>
                    <a:pt x="415925" y="187008"/>
                  </a:lnTo>
                  <a:lnTo>
                    <a:pt x="402590" y="197168"/>
                  </a:lnTo>
                  <a:lnTo>
                    <a:pt x="390525" y="207010"/>
                  </a:lnTo>
                  <a:lnTo>
                    <a:pt x="379095" y="216853"/>
                  </a:lnTo>
                  <a:lnTo>
                    <a:pt x="368935" y="226060"/>
                  </a:lnTo>
                  <a:lnTo>
                    <a:pt x="359410" y="235268"/>
                  </a:lnTo>
                  <a:lnTo>
                    <a:pt x="351155" y="244158"/>
                  </a:lnTo>
                  <a:lnTo>
                    <a:pt x="343218" y="252095"/>
                  </a:lnTo>
                  <a:lnTo>
                    <a:pt x="336868" y="259398"/>
                  </a:lnTo>
                  <a:lnTo>
                    <a:pt x="331153" y="266383"/>
                  </a:lnTo>
                  <a:lnTo>
                    <a:pt x="322263" y="277813"/>
                  </a:lnTo>
                  <a:lnTo>
                    <a:pt x="316548" y="285433"/>
                  </a:lnTo>
                  <a:lnTo>
                    <a:pt x="314325" y="289243"/>
                  </a:lnTo>
                  <a:lnTo>
                    <a:pt x="312420" y="292735"/>
                  </a:lnTo>
                  <a:lnTo>
                    <a:pt x="310515" y="296545"/>
                  </a:lnTo>
                  <a:lnTo>
                    <a:pt x="309245" y="300355"/>
                  </a:lnTo>
                  <a:lnTo>
                    <a:pt x="308610" y="304483"/>
                  </a:lnTo>
                  <a:lnTo>
                    <a:pt x="308293" y="308293"/>
                  </a:lnTo>
                  <a:lnTo>
                    <a:pt x="307658" y="312738"/>
                  </a:lnTo>
                  <a:lnTo>
                    <a:pt x="308293" y="316548"/>
                  </a:lnTo>
                  <a:lnTo>
                    <a:pt x="308928" y="320358"/>
                  </a:lnTo>
                  <a:lnTo>
                    <a:pt x="310198" y="324168"/>
                  </a:lnTo>
                  <a:lnTo>
                    <a:pt x="311468" y="327978"/>
                  </a:lnTo>
                  <a:lnTo>
                    <a:pt x="313055" y="331788"/>
                  </a:lnTo>
                  <a:lnTo>
                    <a:pt x="315595" y="335280"/>
                  </a:lnTo>
                  <a:lnTo>
                    <a:pt x="317818" y="338138"/>
                  </a:lnTo>
                  <a:lnTo>
                    <a:pt x="320675" y="341313"/>
                  </a:lnTo>
                  <a:lnTo>
                    <a:pt x="323850" y="343853"/>
                  </a:lnTo>
                  <a:lnTo>
                    <a:pt x="327343" y="346393"/>
                  </a:lnTo>
                  <a:lnTo>
                    <a:pt x="331153" y="348615"/>
                  </a:lnTo>
                  <a:lnTo>
                    <a:pt x="334963" y="350203"/>
                  </a:lnTo>
                  <a:lnTo>
                    <a:pt x="338773" y="351155"/>
                  </a:lnTo>
                  <a:lnTo>
                    <a:pt x="342583" y="352108"/>
                  </a:lnTo>
                  <a:lnTo>
                    <a:pt x="346710" y="352743"/>
                  </a:lnTo>
                  <a:lnTo>
                    <a:pt x="350520" y="352743"/>
                  </a:lnTo>
                  <a:lnTo>
                    <a:pt x="354965" y="352425"/>
                  </a:lnTo>
                  <a:lnTo>
                    <a:pt x="358775" y="351790"/>
                  </a:lnTo>
                  <a:lnTo>
                    <a:pt x="362585" y="350520"/>
                  </a:lnTo>
                  <a:lnTo>
                    <a:pt x="366395" y="349250"/>
                  </a:lnTo>
                  <a:lnTo>
                    <a:pt x="369888" y="347345"/>
                  </a:lnTo>
                  <a:lnTo>
                    <a:pt x="373063" y="345123"/>
                  </a:lnTo>
                  <a:lnTo>
                    <a:pt x="376238" y="342900"/>
                  </a:lnTo>
                  <a:lnTo>
                    <a:pt x="379413" y="340043"/>
                  </a:lnTo>
                  <a:lnTo>
                    <a:pt x="381953" y="336868"/>
                  </a:lnTo>
                  <a:lnTo>
                    <a:pt x="384810" y="333375"/>
                  </a:lnTo>
                  <a:lnTo>
                    <a:pt x="384810" y="333693"/>
                  </a:lnTo>
                  <a:lnTo>
                    <a:pt x="385763" y="331470"/>
                  </a:lnTo>
                  <a:lnTo>
                    <a:pt x="389890" y="326073"/>
                  </a:lnTo>
                  <a:lnTo>
                    <a:pt x="396240" y="318453"/>
                  </a:lnTo>
                  <a:lnTo>
                    <a:pt x="404495" y="308928"/>
                  </a:lnTo>
                  <a:lnTo>
                    <a:pt x="415290" y="297180"/>
                  </a:lnTo>
                  <a:lnTo>
                    <a:pt x="421323" y="290830"/>
                  </a:lnTo>
                  <a:lnTo>
                    <a:pt x="428308" y="284163"/>
                  </a:lnTo>
                  <a:lnTo>
                    <a:pt x="435928" y="277495"/>
                  </a:lnTo>
                  <a:lnTo>
                    <a:pt x="444500" y="270510"/>
                  </a:lnTo>
                  <a:lnTo>
                    <a:pt x="453073" y="263208"/>
                  </a:lnTo>
                  <a:lnTo>
                    <a:pt x="462598" y="255905"/>
                  </a:lnTo>
                  <a:lnTo>
                    <a:pt x="472758" y="248603"/>
                  </a:lnTo>
                  <a:lnTo>
                    <a:pt x="483235" y="241618"/>
                  </a:lnTo>
                  <a:lnTo>
                    <a:pt x="495300" y="233680"/>
                  </a:lnTo>
                  <a:lnTo>
                    <a:pt x="507048" y="226695"/>
                  </a:lnTo>
                  <a:lnTo>
                    <a:pt x="520065" y="219393"/>
                  </a:lnTo>
                  <a:lnTo>
                    <a:pt x="533718" y="212408"/>
                  </a:lnTo>
                  <a:lnTo>
                    <a:pt x="548005" y="205423"/>
                  </a:lnTo>
                  <a:lnTo>
                    <a:pt x="563245" y="198755"/>
                  </a:lnTo>
                  <a:lnTo>
                    <a:pt x="579120" y="192405"/>
                  </a:lnTo>
                  <a:lnTo>
                    <a:pt x="595948" y="186373"/>
                  </a:lnTo>
                  <a:lnTo>
                    <a:pt x="613093" y="180658"/>
                  </a:lnTo>
                  <a:lnTo>
                    <a:pt x="631190" y="175260"/>
                  </a:lnTo>
                  <a:lnTo>
                    <a:pt x="650240" y="170180"/>
                  </a:lnTo>
                  <a:lnTo>
                    <a:pt x="669925" y="166053"/>
                  </a:lnTo>
                  <a:lnTo>
                    <a:pt x="690245" y="162243"/>
                  </a:lnTo>
                  <a:lnTo>
                    <a:pt x="712153" y="159385"/>
                  </a:lnTo>
                  <a:lnTo>
                    <a:pt x="734378" y="156528"/>
                  </a:lnTo>
                  <a:lnTo>
                    <a:pt x="757238" y="154623"/>
                  </a:lnTo>
                  <a:lnTo>
                    <a:pt x="781368" y="153353"/>
                  </a:lnTo>
                  <a:lnTo>
                    <a:pt x="806133" y="153035"/>
                  </a:lnTo>
                  <a:lnTo>
                    <a:pt x="1935798" y="153035"/>
                  </a:lnTo>
                  <a:lnTo>
                    <a:pt x="1955165" y="154940"/>
                  </a:lnTo>
                  <a:lnTo>
                    <a:pt x="1972628" y="157163"/>
                  </a:lnTo>
                  <a:lnTo>
                    <a:pt x="1994853" y="160338"/>
                  </a:lnTo>
                  <a:lnTo>
                    <a:pt x="2020888" y="165100"/>
                  </a:lnTo>
                  <a:lnTo>
                    <a:pt x="2049780" y="170815"/>
                  </a:lnTo>
                  <a:lnTo>
                    <a:pt x="2065655" y="173673"/>
                  </a:lnTo>
                  <a:lnTo>
                    <a:pt x="2082165" y="177483"/>
                  </a:lnTo>
                  <a:lnTo>
                    <a:pt x="2098358" y="181928"/>
                  </a:lnTo>
                  <a:lnTo>
                    <a:pt x="2115820" y="186373"/>
                  </a:lnTo>
                  <a:lnTo>
                    <a:pt x="2133600" y="191453"/>
                  </a:lnTo>
                  <a:lnTo>
                    <a:pt x="2151698" y="196850"/>
                  </a:lnTo>
                  <a:lnTo>
                    <a:pt x="2170113" y="202883"/>
                  </a:lnTo>
                  <a:lnTo>
                    <a:pt x="2188210" y="209233"/>
                  </a:lnTo>
                  <a:lnTo>
                    <a:pt x="2206625" y="216218"/>
                  </a:lnTo>
                  <a:lnTo>
                    <a:pt x="2225040" y="223838"/>
                  </a:lnTo>
                  <a:lnTo>
                    <a:pt x="2243455" y="231775"/>
                  </a:lnTo>
                  <a:lnTo>
                    <a:pt x="2261553" y="240348"/>
                  </a:lnTo>
                  <a:lnTo>
                    <a:pt x="2279015" y="249555"/>
                  </a:lnTo>
                  <a:lnTo>
                    <a:pt x="2296160" y="259080"/>
                  </a:lnTo>
                  <a:lnTo>
                    <a:pt x="2312988" y="268923"/>
                  </a:lnTo>
                  <a:lnTo>
                    <a:pt x="2329498" y="279718"/>
                  </a:lnTo>
                  <a:lnTo>
                    <a:pt x="2344738" y="291148"/>
                  </a:lnTo>
                  <a:lnTo>
                    <a:pt x="2352358" y="296863"/>
                  </a:lnTo>
                  <a:lnTo>
                    <a:pt x="2359978" y="303213"/>
                  </a:lnTo>
                  <a:lnTo>
                    <a:pt x="2366963" y="309245"/>
                  </a:lnTo>
                  <a:lnTo>
                    <a:pt x="2374265" y="315278"/>
                  </a:lnTo>
                  <a:lnTo>
                    <a:pt x="2380933" y="321945"/>
                  </a:lnTo>
                  <a:lnTo>
                    <a:pt x="2387283" y="328295"/>
                  </a:lnTo>
                  <a:lnTo>
                    <a:pt x="2390458" y="331470"/>
                  </a:lnTo>
                  <a:lnTo>
                    <a:pt x="2393633" y="333693"/>
                  </a:lnTo>
                  <a:lnTo>
                    <a:pt x="2397125" y="335915"/>
                  </a:lnTo>
                  <a:lnTo>
                    <a:pt x="2400935" y="337820"/>
                  </a:lnTo>
                  <a:lnTo>
                    <a:pt x="2404745" y="339090"/>
                  </a:lnTo>
                  <a:lnTo>
                    <a:pt x="2408555" y="340043"/>
                  </a:lnTo>
                  <a:lnTo>
                    <a:pt x="2412683" y="340995"/>
                  </a:lnTo>
                  <a:lnTo>
                    <a:pt x="2416810" y="340995"/>
                  </a:lnTo>
                  <a:lnTo>
                    <a:pt x="2420620" y="340995"/>
                  </a:lnTo>
                  <a:lnTo>
                    <a:pt x="2424748" y="340043"/>
                  </a:lnTo>
                  <a:lnTo>
                    <a:pt x="2428558" y="339408"/>
                  </a:lnTo>
                  <a:lnTo>
                    <a:pt x="2432368" y="338138"/>
                  </a:lnTo>
                  <a:lnTo>
                    <a:pt x="2435860" y="336233"/>
                  </a:lnTo>
                  <a:lnTo>
                    <a:pt x="2439670" y="334328"/>
                  </a:lnTo>
                  <a:lnTo>
                    <a:pt x="2443163" y="332105"/>
                  </a:lnTo>
                  <a:lnTo>
                    <a:pt x="2446338" y="328930"/>
                  </a:lnTo>
                  <a:lnTo>
                    <a:pt x="2449195" y="326073"/>
                  </a:lnTo>
                  <a:lnTo>
                    <a:pt x="2451418" y="322898"/>
                  </a:lnTo>
                  <a:lnTo>
                    <a:pt x="2453958" y="319088"/>
                  </a:lnTo>
                  <a:lnTo>
                    <a:pt x="2455228" y="315595"/>
                  </a:lnTo>
                  <a:lnTo>
                    <a:pt x="2456815" y="311785"/>
                  </a:lnTo>
                  <a:lnTo>
                    <a:pt x="2458085" y="307975"/>
                  </a:lnTo>
                  <a:lnTo>
                    <a:pt x="2458403" y="303848"/>
                  </a:lnTo>
                  <a:lnTo>
                    <a:pt x="2458720" y="300038"/>
                  </a:lnTo>
                  <a:lnTo>
                    <a:pt x="2458720" y="296228"/>
                  </a:lnTo>
                  <a:lnTo>
                    <a:pt x="2458085" y="292100"/>
                  </a:lnTo>
                  <a:lnTo>
                    <a:pt x="2457450" y="288290"/>
                  </a:lnTo>
                  <a:lnTo>
                    <a:pt x="2456180" y="284163"/>
                  </a:lnTo>
                  <a:lnTo>
                    <a:pt x="2454275" y="280353"/>
                  </a:lnTo>
                  <a:lnTo>
                    <a:pt x="2452370" y="277178"/>
                  </a:lnTo>
                  <a:lnTo>
                    <a:pt x="2449513" y="273685"/>
                  </a:lnTo>
                  <a:lnTo>
                    <a:pt x="2446973" y="270510"/>
                  </a:lnTo>
                  <a:lnTo>
                    <a:pt x="2438400" y="262255"/>
                  </a:lnTo>
                  <a:lnTo>
                    <a:pt x="2429828" y="253683"/>
                  </a:lnTo>
                  <a:lnTo>
                    <a:pt x="2420938" y="245745"/>
                  </a:lnTo>
                  <a:lnTo>
                    <a:pt x="2411730" y="238125"/>
                  </a:lnTo>
                  <a:lnTo>
                    <a:pt x="2402523" y="230823"/>
                  </a:lnTo>
                  <a:lnTo>
                    <a:pt x="2393315" y="223520"/>
                  </a:lnTo>
                  <a:lnTo>
                    <a:pt x="2383790" y="216535"/>
                  </a:lnTo>
                  <a:lnTo>
                    <a:pt x="2373948" y="209868"/>
                  </a:lnTo>
                  <a:lnTo>
                    <a:pt x="2364423" y="203200"/>
                  </a:lnTo>
                  <a:lnTo>
                    <a:pt x="2354263" y="196850"/>
                  </a:lnTo>
                  <a:lnTo>
                    <a:pt x="2334260" y="184785"/>
                  </a:lnTo>
                  <a:lnTo>
                    <a:pt x="2313305" y="173673"/>
                  </a:lnTo>
                  <a:lnTo>
                    <a:pt x="2292668" y="163513"/>
                  </a:lnTo>
                  <a:lnTo>
                    <a:pt x="2277110" y="155893"/>
                  </a:lnTo>
                  <a:lnTo>
                    <a:pt x="2261553" y="148908"/>
                  </a:lnTo>
                  <a:lnTo>
                    <a:pt x="2245678" y="142558"/>
                  </a:lnTo>
                  <a:lnTo>
                    <a:pt x="2230120" y="136208"/>
                  </a:lnTo>
                  <a:lnTo>
                    <a:pt x="2213928" y="130493"/>
                  </a:lnTo>
                  <a:lnTo>
                    <a:pt x="2198688" y="124778"/>
                  </a:lnTo>
                  <a:lnTo>
                    <a:pt x="2183130" y="119698"/>
                  </a:lnTo>
                  <a:lnTo>
                    <a:pt x="2167573" y="114935"/>
                  </a:lnTo>
                  <a:lnTo>
                    <a:pt x="2152650" y="110173"/>
                  </a:lnTo>
                  <a:lnTo>
                    <a:pt x="2137728" y="106045"/>
                  </a:lnTo>
                  <a:lnTo>
                    <a:pt x="2108835" y="98743"/>
                  </a:lnTo>
                  <a:lnTo>
                    <a:pt x="2081213" y="92393"/>
                  </a:lnTo>
                  <a:lnTo>
                    <a:pt x="2055178" y="86995"/>
                  </a:lnTo>
                  <a:lnTo>
                    <a:pt x="2031048" y="82233"/>
                  </a:lnTo>
                  <a:lnTo>
                    <a:pt x="2008823" y="78423"/>
                  </a:lnTo>
                  <a:lnTo>
                    <a:pt x="1989773" y="75565"/>
                  </a:lnTo>
                  <a:lnTo>
                    <a:pt x="1972945" y="73660"/>
                  </a:lnTo>
                  <a:lnTo>
                    <a:pt x="1949133" y="70803"/>
                  </a:lnTo>
                  <a:lnTo>
                    <a:pt x="1940560" y="70168"/>
                  </a:lnTo>
                  <a:lnTo>
                    <a:pt x="1937385" y="69850"/>
                  </a:lnTo>
                  <a:lnTo>
                    <a:pt x="806133" y="69850"/>
                  </a:lnTo>
                  <a:close/>
                  <a:moveTo>
                    <a:pt x="874713" y="0"/>
                  </a:moveTo>
                  <a:lnTo>
                    <a:pt x="1878013" y="0"/>
                  </a:lnTo>
                  <a:lnTo>
                    <a:pt x="1902143" y="635"/>
                  </a:lnTo>
                  <a:lnTo>
                    <a:pt x="1926273" y="1270"/>
                  </a:lnTo>
                  <a:lnTo>
                    <a:pt x="1949768" y="1905"/>
                  </a:lnTo>
                  <a:lnTo>
                    <a:pt x="1972945" y="3175"/>
                  </a:lnTo>
                  <a:lnTo>
                    <a:pt x="1995805" y="5080"/>
                  </a:lnTo>
                  <a:lnTo>
                    <a:pt x="2018665" y="6985"/>
                  </a:lnTo>
                  <a:lnTo>
                    <a:pt x="2040573" y="8890"/>
                  </a:lnTo>
                  <a:lnTo>
                    <a:pt x="2062798" y="11430"/>
                  </a:lnTo>
                  <a:lnTo>
                    <a:pt x="2084388" y="14288"/>
                  </a:lnTo>
                  <a:lnTo>
                    <a:pt x="2105660" y="17780"/>
                  </a:lnTo>
                  <a:lnTo>
                    <a:pt x="2126933" y="21273"/>
                  </a:lnTo>
                  <a:lnTo>
                    <a:pt x="2147570" y="25083"/>
                  </a:lnTo>
                  <a:lnTo>
                    <a:pt x="2167573" y="28893"/>
                  </a:lnTo>
                  <a:lnTo>
                    <a:pt x="2187575" y="33020"/>
                  </a:lnTo>
                  <a:lnTo>
                    <a:pt x="2207260" y="37465"/>
                  </a:lnTo>
                  <a:lnTo>
                    <a:pt x="2226628" y="42545"/>
                  </a:lnTo>
                  <a:lnTo>
                    <a:pt x="2245360" y="47943"/>
                  </a:lnTo>
                  <a:lnTo>
                    <a:pt x="2264093" y="53340"/>
                  </a:lnTo>
                  <a:lnTo>
                    <a:pt x="2282508" y="59055"/>
                  </a:lnTo>
                  <a:lnTo>
                    <a:pt x="2300605" y="64770"/>
                  </a:lnTo>
                  <a:lnTo>
                    <a:pt x="2318068" y="71120"/>
                  </a:lnTo>
                  <a:lnTo>
                    <a:pt x="2335213" y="77470"/>
                  </a:lnTo>
                  <a:lnTo>
                    <a:pt x="2352040" y="84138"/>
                  </a:lnTo>
                  <a:lnTo>
                    <a:pt x="2368868" y="91123"/>
                  </a:lnTo>
                  <a:lnTo>
                    <a:pt x="2385060" y="98425"/>
                  </a:lnTo>
                  <a:lnTo>
                    <a:pt x="2400935" y="105728"/>
                  </a:lnTo>
                  <a:lnTo>
                    <a:pt x="2416493" y="113665"/>
                  </a:lnTo>
                  <a:lnTo>
                    <a:pt x="2431733" y="121285"/>
                  </a:lnTo>
                  <a:lnTo>
                    <a:pt x="2446655" y="129540"/>
                  </a:lnTo>
                  <a:lnTo>
                    <a:pt x="2461260" y="137795"/>
                  </a:lnTo>
                  <a:lnTo>
                    <a:pt x="2475230" y="146685"/>
                  </a:lnTo>
                  <a:lnTo>
                    <a:pt x="2489200" y="155258"/>
                  </a:lnTo>
                  <a:lnTo>
                    <a:pt x="2502535" y="164148"/>
                  </a:lnTo>
                  <a:lnTo>
                    <a:pt x="2515553" y="173355"/>
                  </a:lnTo>
                  <a:lnTo>
                    <a:pt x="2527935" y="182880"/>
                  </a:lnTo>
                  <a:lnTo>
                    <a:pt x="2540635" y="192405"/>
                  </a:lnTo>
                  <a:lnTo>
                    <a:pt x="2552700" y="201930"/>
                  </a:lnTo>
                  <a:lnTo>
                    <a:pt x="2564130" y="212090"/>
                  </a:lnTo>
                  <a:lnTo>
                    <a:pt x="2575560" y="222250"/>
                  </a:lnTo>
                  <a:lnTo>
                    <a:pt x="2586355" y="232728"/>
                  </a:lnTo>
                  <a:lnTo>
                    <a:pt x="2596833" y="242888"/>
                  </a:lnTo>
                  <a:lnTo>
                    <a:pt x="2607310" y="253683"/>
                  </a:lnTo>
                  <a:lnTo>
                    <a:pt x="2616835" y="264478"/>
                  </a:lnTo>
                  <a:lnTo>
                    <a:pt x="2626360" y="275590"/>
                  </a:lnTo>
                  <a:lnTo>
                    <a:pt x="2635568" y="286703"/>
                  </a:lnTo>
                  <a:lnTo>
                    <a:pt x="2644458" y="298133"/>
                  </a:lnTo>
                  <a:lnTo>
                    <a:pt x="2652395" y="309563"/>
                  </a:lnTo>
                  <a:lnTo>
                    <a:pt x="2660333" y="320993"/>
                  </a:lnTo>
                  <a:lnTo>
                    <a:pt x="2667953" y="332740"/>
                  </a:lnTo>
                  <a:lnTo>
                    <a:pt x="2675255" y="344805"/>
                  </a:lnTo>
                  <a:lnTo>
                    <a:pt x="2682240" y="356870"/>
                  </a:lnTo>
                  <a:lnTo>
                    <a:pt x="2688590" y="368935"/>
                  </a:lnTo>
                  <a:lnTo>
                    <a:pt x="2694623" y="381318"/>
                  </a:lnTo>
                  <a:lnTo>
                    <a:pt x="2700338" y="393700"/>
                  </a:lnTo>
                  <a:lnTo>
                    <a:pt x="2705418" y="406400"/>
                  </a:lnTo>
                  <a:lnTo>
                    <a:pt x="2710498" y="419100"/>
                  </a:lnTo>
                  <a:lnTo>
                    <a:pt x="2715260" y="431483"/>
                  </a:lnTo>
                  <a:lnTo>
                    <a:pt x="2719388" y="444500"/>
                  </a:lnTo>
                  <a:lnTo>
                    <a:pt x="2723198" y="457518"/>
                  </a:lnTo>
                  <a:lnTo>
                    <a:pt x="2726690" y="470535"/>
                  </a:lnTo>
                  <a:lnTo>
                    <a:pt x="2729230" y="483553"/>
                  </a:lnTo>
                  <a:lnTo>
                    <a:pt x="2732088" y="496888"/>
                  </a:lnTo>
                  <a:lnTo>
                    <a:pt x="2734310" y="509905"/>
                  </a:lnTo>
                  <a:lnTo>
                    <a:pt x="2736215" y="523240"/>
                  </a:lnTo>
                  <a:lnTo>
                    <a:pt x="2736850" y="533400"/>
                  </a:lnTo>
                  <a:lnTo>
                    <a:pt x="2054860" y="530543"/>
                  </a:lnTo>
                  <a:lnTo>
                    <a:pt x="2052955" y="516890"/>
                  </a:lnTo>
                  <a:lnTo>
                    <a:pt x="2051368" y="505460"/>
                  </a:lnTo>
                  <a:lnTo>
                    <a:pt x="2048828" y="494030"/>
                  </a:lnTo>
                  <a:lnTo>
                    <a:pt x="2045970" y="482918"/>
                  </a:lnTo>
                  <a:lnTo>
                    <a:pt x="2042160" y="471805"/>
                  </a:lnTo>
                  <a:lnTo>
                    <a:pt x="2038033" y="460693"/>
                  </a:lnTo>
                  <a:lnTo>
                    <a:pt x="2033588" y="450215"/>
                  </a:lnTo>
                  <a:lnTo>
                    <a:pt x="2028190" y="439738"/>
                  </a:lnTo>
                  <a:lnTo>
                    <a:pt x="2021840" y="429578"/>
                  </a:lnTo>
                  <a:lnTo>
                    <a:pt x="2015808" y="419735"/>
                  </a:lnTo>
                  <a:lnTo>
                    <a:pt x="2008823" y="409893"/>
                  </a:lnTo>
                  <a:lnTo>
                    <a:pt x="2001203" y="400685"/>
                  </a:lnTo>
                  <a:lnTo>
                    <a:pt x="1993583" y="391478"/>
                  </a:lnTo>
                  <a:lnTo>
                    <a:pt x="1985328" y="382588"/>
                  </a:lnTo>
                  <a:lnTo>
                    <a:pt x="1976755" y="373698"/>
                  </a:lnTo>
                  <a:lnTo>
                    <a:pt x="1967548" y="365760"/>
                  </a:lnTo>
                  <a:lnTo>
                    <a:pt x="1958023" y="358140"/>
                  </a:lnTo>
                  <a:lnTo>
                    <a:pt x="1948180" y="350520"/>
                  </a:lnTo>
                  <a:lnTo>
                    <a:pt x="1937703" y="343218"/>
                  </a:lnTo>
                  <a:lnTo>
                    <a:pt x="1927543" y="336868"/>
                  </a:lnTo>
                  <a:lnTo>
                    <a:pt x="1916430" y="330518"/>
                  </a:lnTo>
                  <a:lnTo>
                    <a:pt x="1905318" y="324485"/>
                  </a:lnTo>
                  <a:lnTo>
                    <a:pt x="1893888" y="319088"/>
                  </a:lnTo>
                  <a:lnTo>
                    <a:pt x="1882458" y="314008"/>
                  </a:lnTo>
                  <a:lnTo>
                    <a:pt x="1870075" y="309563"/>
                  </a:lnTo>
                  <a:lnTo>
                    <a:pt x="1857693" y="305435"/>
                  </a:lnTo>
                  <a:lnTo>
                    <a:pt x="1845628" y="301943"/>
                  </a:lnTo>
                  <a:lnTo>
                    <a:pt x="1832928" y="298768"/>
                  </a:lnTo>
                  <a:lnTo>
                    <a:pt x="1820228" y="296228"/>
                  </a:lnTo>
                  <a:lnTo>
                    <a:pt x="1807210" y="294323"/>
                  </a:lnTo>
                  <a:lnTo>
                    <a:pt x="1794193" y="292735"/>
                  </a:lnTo>
                  <a:lnTo>
                    <a:pt x="1781493" y="292100"/>
                  </a:lnTo>
                  <a:lnTo>
                    <a:pt x="1767840" y="291465"/>
                  </a:lnTo>
                  <a:lnTo>
                    <a:pt x="984885" y="291465"/>
                  </a:lnTo>
                  <a:lnTo>
                    <a:pt x="971868" y="292100"/>
                  </a:lnTo>
                  <a:lnTo>
                    <a:pt x="958533" y="292735"/>
                  </a:lnTo>
                  <a:lnTo>
                    <a:pt x="945515" y="294323"/>
                  </a:lnTo>
                  <a:lnTo>
                    <a:pt x="932815" y="296228"/>
                  </a:lnTo>
                  <a:lnTo>
                    <a:pt x="919798" y="298768"/>
                  </a:lnTo>
                  <a:lnTo>
                    <a:pt x="907098" y="301943"/>
                  </a:lnTo>
                  <a:lnTo>
                    <a:pt x="895033" y="305435"/>
                  </a:lnTo>
                  <a:lnTo>
                    <a:pt x="882650" y="309563"/>
                  </a:lnTo>
                  <a:lnTo>
                    <a:pt x="870903" y="314008"/>
                  </a:lnTo>
                  <a:lnTo>
                    <a:pt x="859155" y="319088"/>
                  </a:lnTo>
                  <a:lnTo>
                    <a:pt x="847408" y="324485"/>
                  </a:lnTo>
                  <a:lnTo>
                    <a:pt x="836613" y="330518"/>
                  </a:lnTo>
                  <a:lnTo>
                    <a:pt x="825818" y="336868"/>
                  </a:lnTo>
                  <a:lnTo>
                    <a:pt x="815023" y="343218"/>
                  </a:lnTo>
                  <a:lnTo>
                    <a:pt x="804863" y="350520"/>
                  </a:lnTo>
                  <a:lnTo>
                    <a:pt x="795020" y="358140"/>
                  </a:lnTo>
                  <a:lnTo>
                    <a:pt x="785495" y="365760"/>
                  </a:lnTo>
                  <a:lnTo>
                    <a:pt x="776288" y="373698"/>
                  </a:lnTo>
                  <a:lnTo>
                    <a:pt x="767715" y="382588"/>
                  </a:lnTo>
                  <a:lnTo>
                    <a:pt x="759460" y="391478"/>
                  </a:lnTo>
                  <a:lnTo>
                    <a:pt x="751523" y="400685"/>
                  </a:lnTo>
                  <a:lnTo>
                    <a:pt x="744220" y="409893"/>
                  </a:lnTo>
                  <a:lnTo>
                    <a:pt x="737235" y="419735"/>
                  </a:lnTo>
                  <a:lnTo>
                    <a:pt x="730885" y="429578"/>
                  </a:lnTo>
                  <a:lnTo>
                    <a:pt x="725170" y="439738"/>
                  </a:lnTo>
                  <a:lnTo>
                    <a:pt x="719773" y="450215"/>
                  </a:lnTo>
                  <a:lnTo>
                    <a:pt x="714693" y="460693"/>
                  </a:lnTo>
                  <a:lnTo>
                    <a:pt x="710565" y="471805"/>
                  </a:lnTo>
                  <a:lnTo>
                    <a:pt x="707073" y="482918"/>
                  </a:lnTo>
                  <a:lnTo>
                    <a:pt x="704215" y="494030"/>
                  </a:lnTo>
                  <a:lnTo>
                    <a:pt x="701675" y="505460"/>
                  </a:lnTo>
                  <a:lnTo>
                    <a:pt x="699770" y="516890"/>
                  </a:lnTo>
                  <a:lnTo>
                    <a:pt x="698500" y="530543"/>
                  </a:lnTo>
                  <a:lnTo>
                    <a:pt x="15875" y="533400"/>
                  </a:lnTo>
                  <a:lnTo>
                    <a:pt x="17145" y="523240"/>
                  </a:lnTo>
                  <a:lnTo>
                    <a:pt x="18733" y="509905"/>
                  </a:lnTo>
                  <a:lnTo>
                    <a:pt x="20955" y="496888"/>
                  </a:lnTo>
                  <a:lnTo>
                    <a:pt x="23495" y="483553"/>
                  </a:lnTo>
                  <a:lnTo>
                    <a:pt x="26670" y="470535"/>
                  </a:lnTo>
                  <a:lnTo>
                    <a:pt x="30163" y="457518"/>
                  </a:lnTo>
                  <a:lnTo>
                    <a:pt x="33973" y="444500"/>
                  </a:lnTo>
                  <a:lnTo>
                    <a:pt x="37783" y="431483"/>
                  </a:lnTo>
                  <a:lnTo>
                    <a:pt x="42228" y="419100"/>
                  </a:lnTo>
                  <a:lnTo>
                    <a:pt x="47308" y="406400"/>
                  </a:lnTo>
                  <a:lnTo>
                    <a:pt x="52705" y="393700"/>
                  </a:lnTo>
                  <a:lnTo>
                    <a:pt x="58420" y="381318"/>
                  </a:lnTo>
                  <a:lnTo>
                    <a:pt x="64453" y="368935"/>
                  </a:lnTo>
                  <a:lnTo>
                    <a:pt x="71120" y="356870"/>
                  </a:lnTo>
                  <a:lnTo>
                    <a:pt x="77788" y="344805"/>
                  </a:lnTo>
                  <a:lnTo>
                    <a:pt x="84773" y="332740"/>
                  </a:lnTo>
                  <a:lnTo>
                    <a:pt x="92393" y="320993"/>
                  </a:lnTo>
                  <a:lnTo>
                    <a:pt x="100330" y="309563"/>
                  </a:lnTo>
                  <a:lnTo>
                    <a:pt x="108903" y="298133"/>
                  </a:lnTo>
                  <a:lnTo>
                    <a:pt x="117793" y="286703"/>
                  </a:lnTo>
                  <a:lnTo>
                    <a:pt x="126365" y="275590"/>
                  </a:lnTo>
                  <a:lnTo>
                    <a:pt x="135890" y="264478"/>
                  </a:lnTo>
                  <a:lnTo>
                    <a:pt x="146050" y="253683"/>
                  </a:lnTo>
                  <a:lnTo>
                    <a:pt x="155893" y="242888"/>
                  </a:lnTo>
                  <a:lnTo>
                    <a:pt x="166688" y="232728"/>
                  </a:lnTo>
                  <a:lnTo>
                    <a:pt x="177483" y="222250"/>
                  </a:lnTo>
                  <a:lnTo>
                    <a:pt x="188913" y="212090"/>
                  </a:lnTo>
                  <a:lnTo>
                    <a:pt x="200343" y="201930"/>
                  </a:lnTo>
                  <a:lnTo>
                    <a:pt x="212408" y="192405"/>
                  </a:lnTo>
                  <a:lnTo>
                    <a:pt x="224790" y="182880"/>
                  </a:lnTo>
                  <a:lnTo>
                    <a:pt x="237490" y="173355"/>
                  </a:lnTo>
                  <a:lnTo>
                    <a:pt x="250508" y="164148"/>
                  </a:lnTo>
                  <a:lnTo>
                    <a:pt x="264160" y="155258"/>
                  </a:lnTo>
                  <a:lnTo>
                    <a:pt x="277813" y="146685"/>
                  </a:lnTo>
                  <a:lnTo>
                    <a:pt x="292100" y="137795"/>
                  </a:lnTo>
                  <a:lnTo>
                    <a:pt x="306705" y="129540"/>
                  </a:lnTo>
                  <a:lnTo>
                    <a:pt x="321310" y="121285"/>
                  </a:lnTo>
                  <a:lnTo>
                    <a:pt x="336550" y="113665"/>
                  </a:lnTo>
                  <a:lnTo>
                    <a:pt x="352108" y="105728"/>
                  </a:lnTo>
                  <a:lnTo>
                    <a:pt x="367983" y="98425"/>
                  </a:lnTo>
                  <a:lnTo>
                    <a:pt x="384175" y="91123"/>
                  </a:lnTo>
                  <a:lnTo>
                    <a:pt x="400685" y="84138"/>
                  </a:lnTo>
                  <a:lnTo>
                    <a:pt x="417513" y="77470"/>
                  </a:lnTo>
                  <a:lnTo>
                    <a:pt x="434658" y="71120"/>
                  </a:lnTo>
                  <a:lnTo>
                    <a:pt x="452755" y="64770"/>
                  </a:lnTo>
                  <a:lnTo>
                    <a:pt x="470218" y="59055"/>
                  </a:lnTo>
                  <a:lnTo>
                    <a:pt x="488633" y="53340"/>
                  </a:lnTo>
                  <a:lnTo>
                    <a:pt x="507365" y="47943"/>
                  </a:lnTo>
                  <a:lnTo>
                    <a:pt x="526733" y="42545"/>
                  </a:lnTo>
                  <a:lnTo>
                    <a:pt x="545783" y="37465"/>
                  </a:lnTo>
                  <a:lnTo>
                    <a:pt x="565150" y="33020"/>
                  </a:lnTo>
                  <a:lnTo>
                    <a:pt x="585470" y="28893"/>
                  </a:lnTo>
                  <a:lnTo>
                    <a:pt x="605790" y="25083"/>
                  </a:lnTo>
                  <a:lnTo>
                    <a:pt x="626428" y="21273"/>
                  </a:lnTo>
                  <a:lnTo>
                    <a:pt x="647065" y="17780"/>
                  </a:lnTo>
                  <a:lnTo>
                    <a:pt x="668655" y="14288"/>
                  </a:lnTo>
                  <a:lnTo>
                    <a:pt x="690245" y="11430"/>
                  </a:lnTo>
                  <a:lnTo>
                    <a:pt x="712153" y="8890"/>
                  </a:lnTo>
                  <a:lnTo>
                    <a:pt x="734378" y="6985"/>
                  </a:lnTo>
                  <a:lnTo>
                    <a:pt x="756920" y="5080"/>
                  </a:lnTo>
                  <a:lnTo>
                    <a:pt x="779780" y="3175"/>
                  </a:lnTo>
                  <a:lnTo>
                    <a:pt x="803275" y="1905"/>
                  </a:lnTo>
                  <a:lnTo>
                    <a:pt x="826770" y="1270"/>
                  </a:lnTo>
                  <a:lnTo>
                    <a:pt x="850583" y="635"/>
                  </a:lnTo>
                  <a:lnTo>
                    <a:pt x="8747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08777" y="3251371"/>
            <a:ext cx="1242271" cy="1241445"/>
            <a:chOff x="4008777" y="3251371"/>
            <a:chExt cx="1242271" cy="1241445"/>
          </a:xfrm>
        </p:grpSpPr>
        <p:sp>
          <p:nvSpPr>
            <p:cNvPr id="24" name="MH_Other_1"/>
            <p:cNvSpPr/>
            <p:nvPr>
              <p:custDataLst>
                <p:tags r:id="rId5"/>
              </p:custDataLst>
            </p:nvPr>
          </p:nvSpPr>
          <p:spPr>
            <a:xfrm>
              <a:off x="4008777" y="3251371"/>
              <a:ext cx="1242271" cy="1241445"/>
            </a:xfrm>
            <a:prstGeom prst="ellipse">
              <a:avLst/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 useBgFill="1">
          <p:nvSpPr>
            <p:cNvPr id="31" name="MH_Other_13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 bwMode="auto">
            <a:xfrm>
              <a:off x="4374938" y="3490470"/>
              <a:ext cx="616092" cy="714665"/>
            </a:xfrm>
            <a:custGeom>
              <a:avLst/>
              <a:gdLst>
                <a:gd name="T0" fmla="*/ 1083502 w 1854200"/>
                <a:gd name="T1" fmla="*/ 1905000 h 2143126"/>
                <a:gd name="T2" fmla="*/ 369632 w 1854200"/>
                <a:gd name="T3" fmla="*/ 1627011 h 2143126"/>
                <a:gd name="T4" fmla="*/ 280391 w 1854200"/>
                <a:gd name="T5" fmla="*/ 1905000 h 2143126"/>
                <a:gd name="T6" fmla="*/ 1585749 w 1854200"/>
                <a:gd name="T7" fmla="*/ 1456206 h 2143126"/>
                <a:gd name="T8" fmla="*/ 1617257 w 1854200"/>
                <a:gd name="T9" fmla="*/ 1504089 h 2143126"/>
                <a:gd name="T10" fmla="*/ 1637950 w 1854200"/>
                <a:gd name="T11" fmla="*/ 1557606 h 2143126"/>
                <a:gd name="T12" fmla="*/ 1647355 w 1854200"/>
                <a:gd name="T13" fmla="*/ 1615349 h 2143126"/>
                <a:gd name="T14" fmla="*/ 1644533 w 1854200"/>
                <a:gd name="T15" fmla="*/ 1672152 h 2143126"/>
                <a:gd name="T16" fmla="*/ 1631131 w 1854200"/>
                <a:gd name="T17" fmla="*/ 1724731 h 2143126"/>
                <a:gd name="T18" fmla="*/ 1584809 w 1854200"/>
                <a:gd name="T19" fmla="*/ 1804772 h 2143126"/>
                <a:gd name="T20" fmla="*/ 1503687 w 1854200"/>
                <a:gd name="T21" fmla="*/ 1871903 h 2143126"/>
                <a:gd name="T22" fmla="*/ 1441377 w 1854200"/>
                <a:gd name="T23" fmla="*/ 1896549 h 2143126"/>
                <a:gd name="T24" fmla="*/ 1386825 w 1854200"/>
                <a:gd name="T25" fmla="*/ 1904530 h 2143126"/>
                <a:gd name="T26" fmla="*/ 1330864 w 1854200"/>
                <a:gd name="T27" fmla="*/ 1901948 h 2143126"/>
                <a:gd name="T28" fmla="*/ 1278429 w 1854200"/>
                <a:gd name="T29" fmla="*/ 1888333 h 2143126"/>
                <a:gd name="T30" fmla="*/ 1197777 w 1854200"/>
                <a:gd name="T31" fmla="*/ 1842328 h 2143126"/>
                <a:gd name="T32" fmla="*/ 1130999 w 1854200"/>
                <a:gd name="T33" fmla="*/ 1761113 h 2143126"/>
                <a:gd name="T34" fmla="*/ 1106310 w 1854200"/>
                <a:gd name="T35" fmla="*/ 1698911 h 2143126"/>
                <a:gd name="T36" fmla="*/ 1097845 w 1854200"/>
                <a:gd name="T37" fmla="*/ 1644689 h 2143126"/>
                <a:gd name="T38" fmla="*/ 1206947 w 1854200"/>
                <a:gd name="T39" fmla="*/ 1673091 h 2143126"/>
                <a:gd name="T40" fmla="*/ 1235633 w 1854200"/>
                <a:gd name="T41" fmla="*/ 1732711 h 2143126"/>
                <a:gd name="T42" fmla="*/ 1284072 w 1854200"/>
                <a:gd name="T43" fmla="*/ 1776370 h 2143126"/>
                <a:gd name="T44" fmla="*/ 1346617 w 1854200"/>
                <a:gd name="T45" fmla="*/ 1799373 h 2143126"/>
                <a:gd name="T46" fmla="*/ 1415512 w 1854200"/>
                <a:gd name="T47" fmla="*/ 1795852 h 2143126"/>
                <a:gd name="T48" fmla="*/ 1475001 w 1854200"/>
                <a:gd name="T49" fmla="*/ 1767451 h 2143126"/>
                <a:gd name="T50" fmla="*/ 1519206 w 1854200"/>
                <a:gd name="T51" fmla="*/ 1719097 h 2143126"/>
                <a:gd name="T52" fmla="*/ 1541779 w 1854200"/>
                <a:gd name="T53" fmla="*/ 1656426 h 2143126"/>
                <a:gd name="T54" fmla="*/ 1541074 w 1854200"/>
                <a:gd name="T55" fmla="*/ 1598684 h 2143126"/>
                <a:gd name="T56" fmla="*/ 1524850 w 1854200"/>
                <a:gd name="T57" fmla="*/ 1551973 h 2143126"/>
                <a:gd name="T58" fmla="*/ 1496163 w 1854200"/>
                <a:gd name="T59" fmla="*/ 1511835 h 2143126"/>
                <a:gd name="T60" fmla="*/ 1456661 w 1854200"/>
                <a:gd name="T61" fmla="*/ 1481321 h 2143126"/>
                <a:gd name="T62" fmla="*/ 456397 w 1854200"/>
                <a:gd name="T63" fmla="*/ 1176 h 2143126"/>
                <a:gd name="T64" fmla="*/ 489551 w 1854200"/>
                <a:gd name="T65" fmla="*/ 23288 h 2143126"/>
                <a:gd name="T66" fmla="*/ 559856 w 1854200"/>
                <a:gd name="T67" fmla="*/ 406471 h 2143126"/>
                <a:gd name="T68" fmla="*/ 540576 w 1854200"/>
                <a:gd name="T69" fmla="*/ 441990 h 2143126"/>
                <a:gd name="T70" fmla="*/ 436881 w 1854200"/>
                <a:gd name="T71" fmla="*/ 453986 h 2143126"/>
                <a:gd name="T72" fmla="*/ 447933 w 1854200"/>
                <a:gd name="T73" fmla="*/ 495151 h 2143126"/>
                <a:gd name="T74" fmla="*/ 502954 w 1854200"/>
                <a:gd name="T75" fmla="*/ 583595 h 2143126"/>
                <a:gd name="T76" fmla="*/ 601476 w 1854200"/>
                <a:gd name="T77" fmla="*/ 691329 h 2143126"/>
                <a:gd name="T78" fmla="*/ 771949 w 1854200"/>
                <a:gd name="T79" fmla="*/ 862103 h 2143126"/>
                <a:gd name="T80" fmla="*/ 879640 w 1854200"/>
                <a:gd name="T81" fmla="*/ 960427 h 2143126"/>
                <a:gd name="T82" fmla="*/ 968051 w 1854200"/>
                <a:gd name="T83" fmla="*/ 1015470 h 2143126"/>
                <a:gd name="T84" fmla="*/ 1009199 w 1854200"/>
                <a:gd name="T85" fmla="*/ 1026996 h 2143126"/>
                <a:gd name="T86" fmla="*/ 1021191 w 1854200"/>
                <a:gd name="T87" fmla="*/ 922791 h 2143126"/>
                <a:gd name="T88" fmla="*/ 1056696 w 1854200"/>
                <a:gd name="T89" fmla="*/ 903738 h 2143126"/>
                <a:gd name="T90" fmla="*/ 1439731 w 1854200"/>
                <a:gd name="T91" fmla="*/ 973835 h 2143126"/>
                <a:gd name="T92" fmla="*/ 1462069 w 1854200"/>
                <a:gd name="T93" fmla="*/ 1007002 h 2143126"/>
                <a:gd name="T94" fmla="*/ 1456896 w 1854200"/>
                <a:gd name="T95" fmla="*/ 1329732 h 2143126"/>
                <a:gd name="T96" fmla="*/ 1425858 w 1854200"/>
                <a:gd name="T97" fmla="*/ 1355371 h 2143126"/>
                <a:gd name="T98" fmla="*/ 1346383 w 1854200"/>
                <a:gd name="T99" fmla="*/ 1352313 h 2143126"/>
                <a:gd name="T100" fmla="*/ 1163212 w 1854200"/>
                <a:gd name="T101" fmla="*/ 1317264 h 2143126"/>
                <a:gd name="T102" fmla="*/ 1030832 w 1854200"/>
                <a:gd name="T103" fmla="*/ 1276100 h 2143126"/>
                <a:gd name="T104" fmla="*/ 882932 w 1854200"/>
                <a:gd name="T105" fmla="*/ 1214236 h 2143126"/>
                <a:gd name="T106" fmla="*/ 726097 w 1854200"/>
                <a:gd name="T107" fmla="*/ 1126496 h 2143126"/>
                <a:gd name="T108" fmla="*/ 566441 w 1854200"/>
                <a:gd name="T109" fmla="*/ 1008884 h 2143126"/>
                <a:gd name="T110" fmla="*/ 416659 w 1854200"/>
                <a:gd name="T111" fmla="*/ 862573 h 2143126"/>
                <a:gd name="T112" fmla="*/ 301914 w 1854200"/>
                <a:gd name="T113" fmla="*/ 708030 h 2143126"/>
                <a:gd name="T114" fmla="*/ 219852 w 1854200"/>
                <a:gd name="T115" fmla="*/ 553957 h 2143126"/>
                <a:gd name="T116" fmla="*/ 164595 w 1854200"/>
                <a:gd name="T117" fmla="*/ 408587 h 2143126"/>
                <a:gd name="T118" fmla="*/ 130500 w 1854200"/>
                <a:gd name="T119" fmla="*/ 278743 h 2143126"/>
                <a:gd name="T120" fmla="*/ 108397 w 1854200"/>
                <a:gd name="T121" fmla="*/ 119731 h 2143126"/>
                <a:gd name="T122" fmla="*/ 108397 w 1854200"/>
                <a:gd name="T123" fmla="*/ 37166 h 2143126"/>
                <a:gd name="T124" fmla="*/ 133792 w 1854200"/>
                <a:gd name="T125" fmla="*/ 6351 h 214312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54200" h="2143126">
                  <a:moveTo>
                    <a:pt x="0" y="2001838"/>
                  </a:moveTo>
                  <a:lnTo>
                    <a:pt x="134499" y="2001838"/>
                  </a:lnTo>
                  <a:lnTo>
                    <a:pt x="204788" y="2143126"/>
                  </a:lnTo>
                  <a:lnTo>
                    <a:pt x="69760" y="2143126"/>
                  </a:lnTo>
                  <a:lnTo>
                    <a:pt x="0" y="2001838"/>
                  </a:lnTo>
                  <a:close/>
                  <a:moveTo>
                    <a:pt x="928688" y="1830388"/>
                  </a:moveTo>
                  <a:lnTo>
                    <a:pt x="1063484" y="1830388"/>
                  </a:lnTo>
                  <a:lnTo>
                    <a:pt x="1219201" y="2143126"/>
                  </a:lnTo>
                  <a:lnTo>
                    <a:pt x="1084140" y="2143126"/>
                  </a:lnTo>
                  <a:lnTo>
                    <a:pt x="928688" y="1830388"/>
                  </a:lnTo>
                  <a:close/>
                  <a:moveTo>
                    <a:pt x="673100" y="1830388"/>
                  </a:moveTo>
                  <a:lnTo>
                    <a:pt x="807773" y="1830388"/>
                  </a:lnTo>
                  <a:lnTo>
                    <a:pt x="963613" y="2143126"/>
                  </a:lnTo>
                  <a:lnTo>
                    <a:pt x="828675" y="2143126"/>
                  </a:lnTo>
                  <a:lnTo>
                    <a:pt x="673100" y="1830388"/>
                  </a:lnTo>
                  <a:close/>
                  <a:moveTo>
                    <a:pt x="415925" y="1830388"/>
                  </a:moveTo>
                  <a:lnTo>
                    <a:pt x="551334" y="1830388"/>
                  </a:lnTo>
                  <a:lnTo>
                    <a:pt x="708025" y="2143126"/>
                  </a:lnTo>
                  <a:lnTo>
                    <a:pt x="572084" y="2143126"/>
                  </a:lnTo>
                  <a:lnTo>
                    <a:pt x="415925" y="1830388"/>
                  </a:lnTo>
                  <a:close/>
                  <a:moveTo>
                    <a:pt x="160338" y="1830388"/>
                  </a:moveTo>
                  <a:lnTo>
                    <a:pt x="294889" y="1830388"/>
                  </a:lnTo>
                  <a:lnTo>
                    <a:pt x="450851" y="2143126"/>
                  </a:lnTo>
                  <a:lnTo>
                    <a:pt x="315507" y="2143126"/>
                  </a:lnTo>
                  <a:lnTo>
                    <a:pt x="160338" y="1830388"/>
                  </a:lnTo>
                  <a:close/>
                  <a:moveTo>
                    <a:pt x="1750219" y="1603375"/>
                  </a:moveTo>
                  <a:lnTo>
                    <a:pt x="1756569" y="1608920"/>
                  </a:lnTo>
                  <a:lnTo>
                    <a:pt x="1762390" y="1614466"/>
                  </a:lnTo>
                  <a:lnTo>
                    <a:pt x="1767946" y="1620539"/>
                  </a:lnTo>
                  <a:lnTo>
                    <a:pt x="1773502" y="1626349"/>
                  </a:lnTo>
                  <a:lnTo>
                    <a:pt x="1779058" y="1632158"/>
                  </a:lnTo>
                  <a:lnTo>
                    <a:pt x="1784350" y="1638232"/>
                  </a:lnTo>
                  <a:lnTo>
                    <a:pt x="1789112" y="1644833"/>
                  </a:lnTo>
                  <a:lnTo>
                    <a:pt x="1794140" y="1651171"/>
                  </a:lnTo>
                  <a:lnTo>
                    <a:pt x="1798638" y="1657509"/>
                  </a:lnTo>
                  <a:lnTo>
                    <a:pt x="1803400" y="1664374"/>
                  </a:lnTo>
                  <a:lnTo>
                    <a:pt x="1807633" y="1671240"/>
                  </a:lnTo>
                  <a:lnTo>
                    <a:pt x="1811602" y="1677842"/>
                  </a:lnTo>
                  <a:lnTo>
                    <a:pt x="1815571" y="1684971"/>
                  </a:lnTo>
                  <a:lnTo>
                    <a:pt x="1819804" y="1692101"/>
                  </a:lnTo>
                  <a:lnTo>
                    <a:pt x="1823508" y="1699495"/>
                  </a:lnTo>
                  <a:lnTo>
                    <a:pt x="1826683" y="1706625"/>
                  </a:lnTo>
                  <a:lnTo>
                    <a:pt x="1829858" y="1714019"/>
                  </a:lnTo>
                  <a:lnTo>
                    <a:pt x="1833033" y="1721676"/>
                  </a:lnTo>
                  <a:lnTo>
                    <a:pt x="1835679" y="1729334"/>
                  </a:lnTo>
                  <a:lnTo>
                    <a:pt x="1838590" y="1736728"/>
                  </a:lnTo>
                  <a:lnTo>
                    <a:pt x="1840971" y="1744650"/>
                  </a:lnTo>
                  <a:lnTo>
                    <a:pt x="1843088" y="1752308"/>
                  </a:lnTo>
                  <a:lnTo>
                    <a:pt x="1845204" y="1760494"/>
                  </a:lnTo>
                  <a:lnTo>
                    <a:pt x="1847056" y="1768416"/>
                  </a:lnTo>
                  <a:lnTo>
                    <a:pt x="1848644" y="1776338"/>
                  </a:lnTo>
                  <a:lnTo>
                    <a:pt x="1850231" y="1784260"/>
                  </a:lnTo>
                  <a:lnTo>
                    <a:pt x="1851554" y="1792710"/>
                  </a:lnTo>
                  <a:lnTo>
                    <a:pt x="1852348" y="1800632"/>
                  </a:lnTo>
                  <a:lnTo>
                    <a:pt x="1853406" y="1809082"/>
                  </a:lnTo>
                  <a:lnTo>
                    <a:pt x="1853671" y="1817268"/>
                  </a:lnTo>
                  <a:lnTo>
                    <a:pt x="1854200" y="1825982"/>
                  </a:lnTo>
                  <a:lnTo>
                    <a:pt x="1854200" y="1834168"/>
                  </a:lnTo>
                  <a:lnTo>
                    <a:pt x="1854200" y="1842090"/>
                  </a:lnTo>
                  <a:lnTo>
                    <a:pt x="1853935" y="1850276"/>
                  </a:lnTo>
                  <a:lnTo>
                    <a:pt x="1853406" y="1857934"/>
                  </a:lnTo>
                  <a:lnTo>
                    <a:pt x="1852612" y="1865592"/>
                  </a:lnTo>
                  <a:lnTo>
                    <a:pt x="1851819" y="1873514"/>
                  </a:lnTo>
                  <a:lnTo>
                    <a:pt x="1850496" y="1881172"/>
                  </a:lnTo>
                  <a:lnTo>
                    <a:pt x="1849173" y="1888566"/>
                  </a:lnTo>
                  <a:lnTo>
                    <a:pt x="1847850" y="1896224"/>
                  </a:lnTo>
                  <a:lnTo>
                    <a:pt x="1846262" y="1903618"/>
                  </a:lnTo>
                  <a:lnTo>
                    <a:pt x="1844410" y="1911276"/>
                  </a:lnTo>
                  <a:lnTo>
                    <a:pt x="1842558" y="1918669"/>
                  </a:lnTo>
                  <a:lnTo>
                    <a:pt x="1840442" y="1925799"/>
                  </a:lnTo>
                  <a:lnTo>
                    <a:pt x="1837796" y="1933193"/>
                  </a:lnTo>
                  <a:lnTo>
                    <a:pt x="1835415" y="1940323"/>
                  </a:lnTo>
                  <a:lnTo>
                    <a:pt x="1832504" y="1947452"/>
                  </a:lnTo>
                  <a:lnTo>
                    <a:pt x="1829858" y="1954054"/>
                  </a:lnTo>
                  <a:lnTo>
                    <a:pt x="1823773" y="1968050"/>
                  </a:lnTo>
                  <a:lnTo>
                    <a:pt x="1816629" y="1981253"/>
                  </a:lnTo>
                  <a:lnTo>
                    <a:pt x="1809221" y="1994192"/>
                  </a:lnTo>
                  <a:lnTo>
                    <a:pt x="1801283" y="2006867"/>
                  </a:lnTo>
                  <a:lnTo>
                    <a:pt x="1792552" y="2018750"/>
                  </a:lnTo>
                  <a:lnTo>
                    <a:pt x="1783292" y="2030369"/>
                  </a:lnTo>
                  <a:lnTo>
                    <a:pt x="1773767" y="2041724"/>
                  </a:lnTo>
                  <a:lnTo>
                    <a:pt x="1763183" y="2052551"/>
                  </a:lnTo>
                  <a:lnTo>
                    <a:pt x="1752600" y="2062849"/>
                  </a:lnTo>
                  <a:lnTo>
                    <a:pt x="1741488" y="2072620"/>
                  </a:lnTo>
                  <a:lnTo>
                    <a:pt x="1729581" y="2081598"/>
                  </a:lnTo>
                  <a:lnTo>
                    <a:pt x="1717675" y="2090048"/>
                  </a:lnTo>
                  <a:lnTo>
                    <a:pt x="1704975" y="2098498"/>
                  </a:lnTo>
                  <a:lnTo>
                    <a:pt x="1692010" y="2105892"/>
                  </a:lnTo>
                  <a:lnTo>
                    <a:pt x="1678781" y="2112494"/>
                  </a:lnTo>
                  <a:lnTo>
                    <a:pt x="1665023" y="2118831"/>
                  </a:lnTo>
                  <a:lnTo>
                    <a:pt x="1657879" y="2121472"/>
                  </a:lnTo>
                  <a:lnTo>
                    <a:pt x="1650735" y="2124376"/>
                  </a:lnTo>
                  <a:lnTo>
                    <a:pt x="1643592" y="2126753"/>
                  </a:lnTo>
                  <a:lnTo>
                    <a:pt x="1636712" y="2129130"/>
                  </a:lnTo>
                  <a:lnTo>
                    <a:pt x="1629304" y="2131242"/>
                  </a:lnTo>
                  <a:lnTo>
                    <a:pt x="1621896" y="2133619"/>
                  </a:lnTo>
                  <a:lnTo>
                    <a:pt x="1614488" y="2134939"/>
                  </a:lnTo>
                  <a:lnTo>
                    <a:pt x="1607079" y="2136788"/>
                  </a:lnTo>
                  <a:lnTo>
                    <a:pt x="1599406" y="2138372"/>
                  </a:lnTo>
                  <a:lnTo>
                    <a:pt x="1591733" y="2139692"/>
                  </a:lnTo>
                  <a:lnTo>
                    <a:pt x="1583796" y="2140485"/>
                  </a:lnTo>
                  <a:lnTo>
                    <a:pt x="1576123" y="2141541"/>
                  </a:lnTo>
                  <a:lnTo>
                    <a:pt x="1568450" y="2142069"/>
                  </a:lnTo>
                  <a:lnTo>
                    <a:pt x="1560512" y="2142597"/>
                  </a:lnTo>
                  <a:lnTo>
                    <a:pt x="1552575" y="2143125"/>
                  </a:lnTo>
                  <a:lnTo>
                    <a:pt x="1544638" y="2143125"/>
                  </a:lnTo>
                  <a:lnTo>
                    <a:pt x="1536700" y="2143125"/>
                  </a:lnTo>
                  <a:lnTo>
                    <a:pt x="1528762" y="2142597"/>
                  </a:lnTo>
                  <a:lnTo>
                    <a:pt x="1520825" y="2142069"/>
                  </a:lnTo>
                  <a:lnTo>
                    <a:pt x="1512888" y="2141541"/>
                  </a:lnTo>
                  <a:lnTo>
                    <a:pt x="1505215" y="2140485"/>
                  </a:lnTo>
                  <a:lnTo>
                    <a:pt x="1497542" y="2139692"/>
                  </a:lnTo>
                  <a:lnTo>
                    <a:pt x="1489869" y="2138372"/>
                  </a:lnTo>
                  <a:lnTo>
                    <a:pt x="1482196" y="2136788"/>
                  </a:lnTo>
                  <a:lnTo>
                    <a:pt x="1474788" y="2134939"/>
                  </a:lnTo>
                  <a:lnTo>
                    <a:pt x="1467379" y="2133619"/>
                  </a:lnTo>
                  <a:lnTo>
                    <a:pt x="1459971" y="2131242"/>
                  </a:lnTo>
                  <a:lnTo>
                    <a:pt x="1452562" y="2129130"/>
                  </a:lnTo>
                  <a:lnTo>
                    <a:pt x="1445419" y="2126753"/>
                  </a:lnTo>
                  <a:lnTo>
                    <a:pt x="1438540" y="2124376"/>
                  </a:lnTo>
                  <a:lnTo>
                    <a:pt x="1431396" y="2121472"/>
                  </a:lnTo>
                  <a:lnTo>
                    <a:pt x="1424252" y="2118831"/>
                  </a:lnTo>
                  <a:lnTo>
                    <a:pt x="1410494" y="2112494"/>
                  </a:lnTo>
                  <a:lnTo>
                    <a:pt x="1397000" y="2105892"/>
                  </a:lnTo>
                  <a:lnTo>
                    <a:pt x="1384300" y="2098498"/>
                  </a:lnTo>
                  <a:lnTo>
                    <a:pt x="1371600" y="2090048"/>
                  </a:lnTo>
                  <a:lnTo>
                    <a:pt x="1359429" y="2081598"/>
                  </a:lnTo>
                  <a:lnTo>
                    <a:pt x="1347788" y="2072620"/>
                  </a:lnTo>
                  <a:lnTo>
                    <a:pt x="1336675" y="2062849"/>
                  </a:lnTo>
                  <a:lnTo>
                    <a:pt x="1325827" y="2052551"/>
                  </a:lnTo>
                  <a:lnTo>
                    <a:pt x="1315508" y="2041724"/>
                  </a:lnTo>
                  <a:lnTo>
                    <a:pt x="1305983" y="2030369"/>
                  </a:lnTo>
                  <a:lnTo>
                    <a:pt x="1296723" y="2018750"/>
                  </a:lnTo>
                  <a:lnTo>
                    <a:pt x="1287992" y="2006867"/>
                  </a:lnTo>
                  <a:lnTo>
                    <a:pt x="1280054" y="1994192"/>
                  </a:lnTo>
                  <a:lnTo>
                    <a:pt x="1272646" y="1981253"/>
                  </a:lnTo>
                  <a:lnTo>
                    <a:pt x="1265502" y="1968050"/>
                  </a:lnTo>
                  <a:lnTo>
                    <a:pt x="1259417" y="1954054"/>
                  </a:lnTo>
                  <a:lnTo>
                    <a:pt x="1256506" y="1947452"/>
                  </a:lnTo>
                  <a:lnTo>
                    <a:pt x="1253860" y="1940323"/>
                  </a:lnTo>
                  <a:lnTo>
                    <a:pt x="1251215" y="1933193"/>
                  </a:lnTo>
                  <a:lnTo>
                    <a:pt x="1248833" y="1925799"/>
                  </a:lnTo>
                  <a:lnTo>
                    <a:pt x="1246717" y="1918669"/>
                  </a:lnTo>
                  <a:lnTo>
                    <a:pt x="1244865" y="1911276"/>
                  </a:lnTo>
                  <a:lnTo>
                    <a:pt x="1243012" y="1903618"/>
                  </a:lnTo>
                  <a:lnTo>
                    <a:pt x="1241425" y="1896224"/>
                  </a:lnTo>
                  <a:lnTo>
                    <a:pt x="1239838" y="1888566"/>
                  </a:lnTo>
                  <a:lnTo>
                    <a:pt x="1238779" y="1881172"/>
                  </a:lnTo>
                  <a:lnTo>
                    <a:pt x="1237456" y="1873514"/>
                  </a:lnTo>
                  <a:lnTo>
                    <a:pt x="1236662" y="1865592"/>
                  </a:lnTo>
                  <a:lnTo>
                    <a:pt x="1235869" y="1857934"/>
                  </a:lnTo>
                  <a:lnTo>
                    <a:pt x="1235340" y="1850276"/>
                  </a:lnTo>
                  <a:lnTo>
                    <a:pt x="1235340" y="1842090"/>
                  </a:lnTo>
                  <a:lnTo>
                    <a:pt x="1235075" y="1834168"/>
                  </a:lnTo>
                  <a:lnTo>
                    <a:pt x="1352021" y="1834168"/>
                  </a:lnTo>
                  <a:lnTo>
                    <a:pt x="1352550" y="1843939"/>
                  </a:lnTo>
                  <a:lnTo>
                    <a:pt x="1353079" y="1853973"/>
                  </a:lnTo>
                  <a:lnTo>
                    <a:pt x="1354402" y="1863480"/>
                  </a:lnTo>
                  <a:lnTo>
                    <a:pt x="1355725" y="1872986"/>
                  </a:lnTo>
                  <a:lnTo>
                    <a:pt x="1358106" y="1882228"/>
                  </a:lnTo>
                  <a:lnTo>
                    <a:pt x="1360752" y="1891471"/>
                  </a:lnTo>
                  <a:lnTo>
                    <a:pt x="1363927" y="1900449"/>
                  </a:lnTo>
                  <a:lnTo>
                    <a:pt x="1367102" y="1908899"/>
                  </a:lnTo>
                  <a:lnTo>
                    <a:pt x="1370806" y="1917613"/>
                  </a:lnTo>
                  <a:lnTo>
                    <a:pt x="1375304" y="1925799"/>
                  </a:lnTo>
                  <a:lnTo>
                    <a:pt x="1379802" y="1933985"/>
                  </a:lnTo>
                  <a:lnTo>
                    <a:pt x="1385094" y="1941643"/>
                  </a:lnTo>
                  <a:lnTo>
                    <a:pt x="1390385" y="1949301"/>
                  </a:lnTo>
                  <a:lnTo>
                    <a:pt x="1396206" y="1956431"/>
                  </a:lnTo>
                  <a:lnTo>
                    <a:pt x="1402027" y="1963296"/>
                  </a:lnTo>
                  <a:lnTo>
                    <a:pt x="1408642" y="1970162"/>
                  </a:lnTo>
                  <a:lnTo>
                    <a:pt x="1415256" y="1976236"/>
                  </a:lnTo>
                  <a:lnTo>
                    <a:pt x="1422135" y="1982573"/>
                  </a:lnTo>
                  <a:lnTo>
                    <a:pt x="1429544" y="1988383"/>
                  </a:lnTo>
                  <a:lnTo>
                    <a:pt x="1436952" y="1993664"/>
                  </a:lnTo>
                  <a:lnTo>
                    <a:pt x="1444890" y="1998417"/>
                  </a:lnTo>
                  <a:lnTo>
                    <a:pt x="1452827" y="2003170"/>
                  </a:lnTo>
                  <a:lnTo>
                    <a:pt x="1461294" y="2007395"/>
                  </a:lnTo>
                  <a:lnTo>
                    <a:pt x="1469760" y="2011356"/>
                  </a:lnTo>
                  <a:lnTo>
                    <a:pt x="1478492" y="2014789"/>
                  </a:lnTo>
                  <a:lnTo>
                    <a:pt x="1487488" y="2017958"/>
                  </a:lnTo>
                  <a:lnTo>
                    <a:pt x="1496748" y="2020335"/>
                  </a:lnTo>
                  <a:lnTo>
                    <a:pt x="1506008" y="2022447"/>
                  </a:lnTo>
                  <a:lnTo>
                    <a:pt x="1515269" y="2024296"/>
                  </a:lnTo>
                  <a:lnTo>
                    <a:pt x="1525058" y="2025616"/>
                  </a:lnTo>
                  <a:lnTo>
                    <a:pt x="1534583" y="2026144"/>
                  </a:lnTo>
                  <a:lnTo>
                    <a:pt x="1544638" y="2026408"/>
                  </a:lnTo>
                  <a:lnTo>
                    <a:pt x="1554692" y="2026144"/>
                  </a:lnTo>
                  <a:lnTo>
                    <a:pt x="1564217" y="2025616"/>
                  </a:lnTo>
                  <a:lnTo>
                    <a:pt x="1574006" y="2024296"/>
                  </a:lnTo>
                  <a:lnTo>
                    <a:pt x="1583267" y="2022447"/>
                  </a:lnTo>
                  <a:lnTo>
                    <a:pt x="1592792" y="2020335"/>
                  </a:lnTo>
                  <a:lnTo>
                    <a:pt x="1601788" y="2017958"/>
                  </a:lnTo>
                  <a:lnTo>
                    <a:pt x="1610783" y="2014789"/>
                  </a:lnTo>
                  <a:lnTo>
                    <a:pt x="1619779" y="2011356"/>
                  </a:lnTo>
                  <a:lnTo>
                    <a:pt x="1627981" y="2007395"/>
                  </a:lnTo>
                  <a:lnTo>
                    <a:pt x="1636183" y="2003170"/>
                  </a:lnTo>
                  <a:lnTo>
                    <a:pt x="1644385" y="1998417"/>
                  </a:lnTo>
                  <a:lnTo>
                    <a:pt x="1652323" y="1993664"/>
                  </a:lnTo>
                  <a:lnTo>
                    <a:pt x="1659731" y="1988383"/>
                  </a:lnTo>
                  <a:lnTo>
                    <a:pt x="1667140" y="1982573"/>
                  </a:lnTo>
                  <a:lnTo>
                    <a:pt x="1674019" y="1976236"/>
                  </a:lnTo>
                  <a:lnTo>
                    <a:pt x="1680633" y="1970162"/>
                  </a:lnTo>
                  <a:lnTo>
                    <a:pt x="1687248" y="1963296"/>
                  </a:lnTo>
                  <a:lnTo>
                    <a:pt x="1693333" y="1956431"/>
                  </a:lnTo>
                  <a:lnTo>
                    <a:pt x="1698890" y="1949301"/>
                  </a:lnTo>
                  <a:lnTo>
                    <a:pt x="1704446" y="1941643"/>
                  </a:lnTo>
                  <a:lnTo>
                    <a:pt x="1709473" y="1933985"/>
                  </a:lnTo>
                  <a:lnTo>
                    <a:pt x="1713971" y="1925799"/>
                  </a:lnTo>
                  <a:lnTo>
                    <a:pt x="1718204" y="1917613"/>
                  </a:lnTo>
                  <a:lnTo>
                    <a:pt x="1721908" y="1908899"/>
                  </a:lnTo>
                  <a:lnTo>
                    <a:pt x="1725348" y="1900449"/>
                  </a:lnTo>
                  <a:lnTo>
                    <a:pt x="1728523" y="1891471"/>
                  </a:lnTo>
                  <a:lnTo>
                    <a:pt x="1731169" y="1882228"/>
                  </a:lnTo>
                  <a:lnTo>
                    <a:pt x="1733285" y="1872986"/>
                  </a:lnTo>
                  <a:lnTo>
                    <a:pt x="1734873" y="1863480"/>
                  </a:lnTo>
                  <a:lnTo>
                    <a:pt x="1736196" y="1853973"/>
                  </a:lnTo>
                  <a:lnTo>
                    <a:pt x="1736990" y="1843939"/>
                  </a:lnTo>
                  <a:lnTo>
                    <a:pt x="1736990" y="1834168"/>
                  </a:lnTo>
                  <a:lnTo>
                    <a:pt x="1736990" y="1826775"/>
                  </a:lnTo>
                  <a:lnTo>
                    <a:pt x="1736725" y="1819645"/>
                  </a:lnTo>
                  <a:lnTo>
                    <a:pt x="1735931" y="1812779"/>
                  </a:lnTo>
                  <a:lnTo>
                    <a:pt x="1734873" y="1805649"/>
                  </a:lnTo>
                  <a:lnTo>
                    <a:pt x="1734079" y="1798520"/>
                  </a:lnTo>
                  <a:lnTo>
                    <a:pt x="1732492" y="1791654"/>
                  </a:lnTo>
                  <a:lnTo>
                    <a:pt x="1730904" y="1784788"/>
                  </a:lnTo>
                  <a:lnTo>
                    <a:pt x="1728788" y="1777922"/>
                  </a:lnTo>
                  <a:lnTo>
                    <a:pt x="1726671" y="1771321"/>
                  </a:lnTo>
                  <a:lnTo>
                    <a:pt x="1724554" y="1764983"/>
                  </a:lnTo>
                  <a:lnTo>
                    <a:pt x="1721644" y="1758646"/>
                  </a:lnTo>
                  <a:lnTo>
                    <a:pt x="1718998" y="1752044"/>
                  </a:lnTo>
                  <a:lnTo>
                    <a:pt x="1715823" y="1745970"/>
                  </a:lnTo>
                  <a:lnTo>
                    <a:pt x="1712383" y="1739633"/>
                  </a:lnTo>
                  <a:lnTo>
                    <a:pt x="1708944" y="1733559"/>
                  </a:lnTo>
                  <a:lnTo>
                    <a:pt x="1704975" y="1727750"/>
                  </a:lnTo>
                  <a:lnTo>
                    <a:pt x="1701271" y="1722205"/>
                  </a:lnTo>
                  <a:lnTo>
                    <a:pt x="1697038" y="1716659"/>
                  </a:lnTo>
                  <a:lnTo>
                    <a:pt x="1692804" y="1711114"/>
                  </a:lnTo>
                  <a:lnTo>
                    <a:pt x="1688042" y="1705833"/>
                  </a:lnTo>
                  <a:lnTo>
                    <a:pt x="1683544" y="1700815"/>
                  </a:lnTo>
                  <a:lnTo>
                    <a:pt x="1678517" y="1695798"/>
                  </a:lnTo>
                  <a:lnTo>
                    <a:pt x="1673225" y="1691045"/>
                  </a:lnTo>
                  <a:lnTo>
                    <a:pt x="1667933" y="1686556"/>
                  </a:lnTo>
                  <a:lnTo>
                    <a:pt x="1662377" y="1682331"/>
                  </a:lnTo>
                  <a:lnTo>
                    <a:pt x="1656821" y="1677842"/>
                  </a:lnTo>
                  <a:lnTo>
                    <a:pt x="1651000" y="1673881"/>
                  </a:lnTo>
                  <a:lnTo>
                    <a:pt x="1645179" y="1670184"/>
                  </a:lnTo>
                  <a:lnTo>
                    <a:pt x="1639094" y="1666487"/>
                  </a:lnTo>
                  <a:lnTo>
                    <a:pt x="1632479" y="1663054"/>
                  </a:lnTo>
                  <a:lnTo>
                    <a:pt x="1626129" y="1660149"/>
                  </a:lnTo>
                  <a:lnTo>
                    <a:pt x="1619779" y="1656980"/>
                  </a:lnTo>
                  <a:lnTo>
                    <a:pt x="1750219" y="1603375"/>
                  </a:lnTo>
                  <a:close/>
                  <a:moveTo>
                    <a:pt x="178859" y="0"/>
                  </a:moveTo>
                  <a:lnTo>
                    <a:pt x="501650" y="0"/>
                  </a:lnTo>
                  <a:lnTo>
                    <a:pt x="507736" y="265"/>
                  </a:lnTo>
                  <a:lnTo>
                    <a:pt x="513557" y="1323"/>
                  </a:lnTo>
                  <a:lnTo>
                    <a:pt x="519113" y="2647"/>
                  </a:lnTo>
                  <a:lnTo>
                    <a:pt x="524669" y="4499"/>
                  </a:lnTo>
                  <a:lnTo>
                    <a:pt x="529961" y="7145"/>
                  </a:lnTo>
                  <a:lnTo>
                    <a:pt x="534988" y="10056"/>
                  </a:lnTo>
                  <a:lnTo>
                    <a:pt x="539486" y="13496"/>
                  </a:lnTo>
                  <a:lnTo>
                    <a:pt x="543984" y="17466"/>
                  </a:lnTo>
                  <a:lnTo>
                    <a:pt x="547688" y="21700"/>
                  </a:lnTo>
                  <a:lnTo>
                    <a:pt x="550863" y="26199"/>
                  </a:lnTo>
                  <a:lnTo>
                    <a:pt x="554038" y="31227"/>
                  </a:lnTo>
                  <a:lnTo>
                    <a:pt x="556419" y="36254"/>
                  </a:lnTo>
                  <a:lnTo>
                    <a:pt x="558536" y="41812"/>
                  </a:lnTo>
                  <a:lnTo>
                    <a:pt x="559859" y="47369"/>
                  </a:lnTo>
                  <a:lnTo>
                    <a:pt x="560917" y="53720"/>
                  </a:lnTo>
                  <a:lnTo>
                    <a:pt x="561182" y="59806"/>
                  </a:lnTo>
                  <a:lnTo>
                    <a:pt x="630238" y="451193"/>
                  </a:lnTo>
                  <a:lnTo>
                    <a:pt x="629973" y="457280"/>
                  </a:lnTo>
                  <a:lnTo>
                    <a:pt x="628915" y="463366"/>
                  </a:lnTo>
                  <a:lnTo>
                    <a:pt x="627328" y="468923"/>
                  </a:lnTo>
                  <a:lnTo>
                    <a:pt x="625476" y="474480"/>
                  </a:lnTo>
                  <a:lnTo>
                    <a:pt x="623094" y="479773"/>
                  </a:lnTo>
                  <a:lnTo>
                    <a:pt x="619919" y="484536"/>
                  </a:lnTo>
                  <a:lnTo>
                    <a:pt x="616480" y="489300"/>
                  </a:lnTo>
                  <a:lnTo>
                    <a:pt x="612511" y="493269"/>
                  </a:lnTo>
                  <a:lnTo>
                    <a:pt x="608278" y="497239"/>
                  </a:lnTo>
                  <a:lnTo>
                    <a:pt x="604044" y="500679"/>
                  </a:lnTo>
                  <a:lnTo>
                    <a:pt x="599017" y="503590"/>
                  </a:lnTo>
                  <a:lnTo>
                    <a:pt x="593726" y="506236"/>
                  </a:lnTo>
                  <a:lnTo>
                    <a:pt x="588169" y="508088"/>
                  </a:lnTo>
                  <a:lnTo>
                    <a:pt x="582613" y="509676"/>
                  </a:lnTo>
                  <a:lnTo>
                    <a:pt x="576528" y="510470"/>
                  </a:lnTo>
                  <a:lnTo>
                    <a:pt x="570707" y="510735"/>
                  </a:lnTo>
                  <a:lnTo>
                    <a:pt x="491596" y="510735"/>
                  </a:lnTo>
                  <a:lnTo>
                    <a:pt x="492126" y="516292"/>
                  </a:lnTo>
                  <a:lnTo>
                    <a:pt x="492919" y="521849"/>
                  </a:lnTo>
                  <a:lnTo>
                    <a:pt x="494242" y="527671"/>
                  </a:lnTo>
                  <a:lnTo>
                    <a:pt x="495830" y="533228"/>
                  </a:lnTo>
                  <a:lnTo>
                    <a:pt x="497682" y="539050"/>
                  </a:lnTo>
                  <a:lnTo>
                    <a:pt x="499534" y="545137"/>
                  </a:lnTo>
                  <a:lnTo>
                    <a:pt x="501650" y="551223"/>
                  </a:lnTo>
                  <a:lnTo>
                    <a:pt x="504032" y="557045"/>
                  </a:lnTo>
                  <a:lnTo>
                    <a:pt x="509323" y="568953"/>
                  </a:lnTo>
                  <a:lnTo>
                    <a:pt x="515409" y="581391"/>
                  </a:lnTo>
                  <a:lnTo>
                    <a:pt x="522553" y="593828"/>
                  </a:lnTo>
                  <a:lnTo>
                    <a:pt x="529961" y="606001"/>
                  </a:lnTo>
                  <a:lnTo>
                    <a:pt x="538428" y="618703"/>
                  </a:lnTo>
                  <a:lnTo>
                    <a:pt x="546894" y="631406"/>
                  </a:lnTo>
                  <a:lnTo>
                    <a:pt x="556155" y="643843"/>
                  </a:lnTo>
                  <a:lnTo>
                    <a:pt x="565944" y="656545"/>
                  </a:lnTo>
                  <a:lnTo>
                    <a:pt x="576263" y="669247"/>
                  </a:lnTo>
                  <a:lnTo>
                    <a:pt x="586582" y="681950"/>
                  </a:lnTo>
                  <a:lnTo>
                    <a:pt x="597430" y="694123"/>
                  </a:lnTo>
                  <a:lnTo>
                    <a:pt x="608542" y="706560"/>
                  </a:lnTo>
                  <a:lnTo>
                    <a:pt x="619655" y="718998"/>
                  </a:lnTo>
                  <a:lnTo>
                    <a:pt x="631032" y="731171"/>
                  </a:lnTo>
                  <a:lnTo>
                    <a:pt x="653786" y="754987"/>
                  </a:lnTo>
                  <a:lnTo>
                    <a:pt x="676805" y="777746"/>
                  </a:lnTo>
                  <a:lnTo>
                    <a:pt x="698765" y="799710"/>
                  </a:lnTo>
                  <a:lnTo>
                    <a:pt x="740305" y="839404"/>
                  </a:lnTo>
                  <a:lnTo>
                    <a:pt x="758032" y="856870"/>
                  </a:lnTo>
                  <a:lnTo>
                    <a:pt x="774171" y="872483"/>
                  </a:lnTo>
                  <a:lnTo>
                    <a:pt x="789517" y="888361"/>
                  </a:lnTo>
                  <a:lnTo>
                    <a:pt x="806980" y="906355"/>
                  </a:lnTo>
                  <a:lnTo>
                    <a:pt x="846932" y="947637"/>
                  </a:lnTo>
                  <a:lnTo>
                    <a:pt x="868628" y="969866"/>
                  </a:lnTo>
                  <a:lnTo>
                    <a:pt x="891646" y="992624"/>
                  </a:lnTo>
                  <a:lnTo>
                    <a:pt x="915194" y="1015647"/>
                  </a:lnTo>
                  <a:lnTo>
                    <a:pt x="927630" y="1026762"/>
                  </a:lnTo>
                  <a:lnTo>
                    <a:pt x="939800" y="1038140"/>
                  </a:lnTo>
                  <a:lnTo>
                    <a:pt x="952236" y="1048990"/>
                  </a:lnTo>
                  <a:lnTo>
                    <a:pt x="964936" y="1059840"/>
                  </a:lnTo>
                  <a:lnTo>
                    <a:pt x="977107" y="1070425"/>
                  </a:lnTo>
                  <a:lnTo>
                    <a:pt x="989807" y="1080481"/>
                  </a:lnTo>
                  <a:lnTo>
                    <a:pt x="1002507" y="1090272"/>
                  </a:lnTo>
                  <a:lnTo>
                    <a:pt x="1015207" y="1099534"/>
                  </a:lnTo>
                  <a:lnTo>
                    <a:pt x="1027642" y="1108267"/>
                  </a:lnTo>
                  <a:lnTo>
                    <a:pt x="1040342" y="1116471"/>
                  </a:lnTo>
                  <a:lnTo>
                    <a:pt x="1052778" y="1124145"/>
                  </a:lnTo>
                  <a:lnTo>
                    <a:pt x="1064948" y="1131025"/>
                  </a:lnTo>
                  <a:lnTo>
                    <a:pt x="1077384" y="1137112"/>
                  </a:lnTo>
                  <a:lnTo>
                    <a:pt x="1089290" y="1142404"/>
                  </a:lnTo>
                  <a:lnTo>
                    <a:pt x="1095640" y="1144786"/>
                  </a:lnTo>
                  <a:lnTo>
                    <a:pt x="1101461" y="1147168"/>
                  </a:lnTo>
                  <a:lnTo>
                    <a:pt x="1107282" y="1149285"/>
                  </a:lnTo>
                  <a:lnTo>
                    <a:pt x="1113103" y="1150872"/>
                  </a:lnTo>
                  <a:lnTo>
                    <a:pt x="1118659" y="1152196"/>
                  </a:lnTo>
                  <a:lnTo>
                    <a:pt x="1124480" y="1153519"/>
                  </a:lnTo>
                  <a:lnTo>
                    <a:pt x="1130036" y="1154577"/>
                  </a:lnTo>
                  <a:lnTo>
                    <a:pt x="1135592" y="1155371"/>
                  </a:lnTo>
                  <a:lnTo>
                    <a:pt x="1135592" y="1076247"/>
                  </a:lnTo>
                  <a:lnTo>
                    <a:pt x="1135857" y="1069896"/>
                  </a:lnTo>
                  <a:lnTo>
                    <a:pt x="1136915" y="1064074"/>
                  </a:lnTo>
                  <a:lnTo>
                    <a:pt x="1138503" y="1058252"/>
                  </a:lnTo>
                  <a:lnTo>
                    <a:pt x="1140355" y="1052695"/>
                  </a:lnTo>
                  <a:lnTo>
                    <a:pt x="1142736" y="1047667"/>
                  </a:lnTo>
                  <a:lnTo>
                    <a:pt x="1145911" y="1042904"/>
                  </a:lnTo>
                  <a:lnTo>
                    <a:pt x="1149086" y="1038140"/>
                  </a:lnTo>
                  <a:lnTo>
                    <a:pt x="1153319" y="1033906"/>
                  </a:lnTo>
                  <a:lnTo>
                    <a:pt x="1157288" y="1030202"/>
                  </a:lnTo>
                  <a:lnTo>
                    <a:pt x="1161786" y="1026497"/>
                  </a:lnTo>
                  <a:lnTo>
                    <a:pt x="1166813" y="1023851"/>
                  </a:lnTo>
                  <a:lnTo>
                    <a:pt x="1172105" y="1021204"/>
                  </a:lnTo>
                  <a:lnTo>
                    <a:pt x="1177661" y="1019087"/>
                  </a:lnTo>
                  <a:lnTo>
                    <a:pt x="1183217" y="1017499"/>
                  </a:lnTo>
                  <a:lnTo>
                    <a:pt x="1189038" y="1016706"/>
                  </a:lnTo>
                  <a:lnTo>
                    <a:pt x="1195123" y="1016441"/>
                  </a:lnTo>
                  <a:lnTo>
                    <a:pt x="1586971" y="1085509"/>
                  </a:lnTo>
                  <a:lnTo>
                    <a:pt x="1593057" y="1085774"/>
                  </a:lnTo>
                  <a:lnTo>
                    <a:pt x="1598878" y="1086567"/>
                  </a:lnTo>
                  <a:lnTo>
                    <a:pt x="1604434" y="1087891"/>
                  </a:lnTo>
                  <a:lnTo>
                    <a:pt x="1609990" y="1090008"/>
                  </a:lnTo>
                  <a:lnTo>
                    <a:pt x="1615282" y="1092389"/>
                  </a:lnTo>
                  <a:lnTo>
                    <a:pt x="1620044" y="1095565"/>
                  </a:lnTo>
                  <a:lnTo>
                    <a:pt x="1624807" y="1099005"/>
                  </a:lnTo>
                  <a:lnTo>
                    <a:pt x="1628776" y="1102710"/>
                  </a:lnTo>
                  <a:lnTo>
                    <a:pt x="1632744" y="1106944"/>
                  </a:lnTo>
                  <a:lnTo>
                    <a:pt x="1636184" y="1111707"/>
                  </a:lnTo>
                  <a:lnTo>
                    <a:pt x="1639359" y="1116471"/>
                  </a:lnTo>
                  <a:lnTo>
                    <a:pt x="1641740" y="1121763"/>
                  </a:lnTo>
                  <a:lnTo>
                    <a:pt x="1643592" y="1127320"/>
                  </a:lnTo>
                  <a:lnTo>
                    <a:pt x="1645180" y="1132878"/>
                  </a:lnTo>
                  <a:lnTo>
                    <a:pt x="1645973" y="1138699"/>
                  </a:lnTo>
                  <a:lnTo>
                    <a:pt x="1646238" y="1144786"/>
                  </a:lnTo>
                  <a:lnTo>
                    <a:pt x="1646238" y="1467633"/>
                  </a:lnTo>
                  <a:lnTo>
                    <a:pt x="1645973" y="1473720"/>
                  </a:lnTo>
                  <a:lnTo>
                    <a:pt x="1645180" y="1479542"/>
                  </a:lnTo>
                  <a:lnTo>
                    <a:pt x="1643592" y="1485628"/>
                  </a:lnTo>
                  <a:lnTo>
                    <a:pt x="1641740" y="1490656"/>
                  </a:lnTo>
                  <a:lnTo>
                    <a:pt x="1639359" y="1495949"/>
                  </a:lnTo>
                  <a:lnTo>
                    <a:pt x="1636184" y="1500977"/>
                  </a:lnTo>
                  <a:lnTo>
                    <a:pt x="1632744" y="1505475"/>
                  </a:lnTo>
                  <a:lnTo>
                    <a:pt x="1629040" y="1509974"/>
                  </a:lnTo>
                  <a:lnTo>
                    <a:pt x="1624807" y="1513679"/>
                  </a:lnTo>
                  <a:lnTo>
                    <a:pt x="1620044" y="1516855"/>
                  </a:lnTo>
                  <a:lnTo>
                    <a:pt x="1615282" y="1520030"/>
                  </a:lnTo>
                  <a:lnTo>
                    <a:pt x="1609990" y="1522412"/>
                  </a:lnTo>
                  <a:lnTo>
                    <a:pt x="1604434" y="1524793"/>
                  </a:lnTo>
                  <a:lnTo>
                    <a:pt x="1598878" y="1526117"/>
                  </a:lnTo>
                  <a:lnTo>
                    <a:pt x="1593057" y="1526910"/>
                  </a:lnTo>
                  <a:lnTo>
                    <a:pt x="1586971" y="1527175"/>
                  </a:lnTo>
                  <a:lnTo>
                    <a:pt x="1580621" y="1527175"/>
                  </a:lnTo>
                  <a:lnTo>
                    <a:pt x="1562630" y="1525852"/>
                  </a:lnTo>
                  <a:lnTo>
                    <a:pt x="1549136" y="1525058"/>
                  </a:lnTo>
                  <a:lnTo>
                    <a:pt x="1533526" y="1523470"/>
                  </a:lnTo>
                  <a:lnTo>
                    <a:pt x="1515005" y="1521353"/>
                  </a:lnTo>
                  <a:lnTo>
                    <a:pt x="1494367" y="1518707"/>
                  </a:lnTo>
                  <a:lnTo>
                    <a:pt x="1471348" y="1515531"/>
                  </a:lnTo>
                  <a:lnTo>
                    <a:pt x="1445948" y="1511297"/>
                  </a:lnTo>
                  <a:lnTo>
                    <a:pt x="1418961" y="1506534"/>
                  </a:lnTo>
                  <a:lnTo>
                    <a:pt x="1389592" y="1500712"/>
                  </a:lnTo>
                  <a:lnTo>
                    <a:pt x="1358371" y="1493832"/>
                  </a:lnTo>
                  <a:lnTo>
                    <a:pt x="1325828" y="1486158"/>
                  </a:lnTo>
                  <a:lnTo>
                    <a:pt x="1308894" y="1481923"/>
                  </a:lnTo>
                  <a:lnTo>
                    <a:pt x="1291167" y="1477160"/>
                  </a:lnTo>
                  <a:lnTo>
                    <a:pt x="1273705" y="1472397"/>
                  </a:lnTo>
                  <a:lnTo>
                    <a:pt x="1255448" y="1467104"/>
                  </a:lnTo>
                  <a:lnTo>
                    <a:pt x="1236928" y="1461547"/>
                  </a:lnTo>
                  <a:lnTo>
                    <a:pt x="1218142" y="1455725"/>
                  </a:lnTo>
                  <a:lnTo>
                    <a:pt x="1199092" y="1449109"/>
                  </a:lnTo>
                  <a:lnTo>
                    <a:pt x="1179778" y="1442758"/>
                  </a:lnTo>
                  <a:lnTo>
                    <a:pt x="1159934" y="1435613"/>
                  </a:lnTo>
                  <a:lnTo>
                    <a:pt x="1139826" y="1428468"/>
                  </a:lnTo>
                  <a:lnTo>
                    <a:pt x="1119717" y="1420794"/>
                  </a:lnTo>
                  <a:lnTo>
                    <a:pt x="1099344" y="1412591"/>
                  </a:lnTo>
                  <a:lnTo>
                    <a:pt x="1078707" y="1404122"/>
                  </a:lnTo>
                  <a:lnTo>
                    <a:pt x="1057540" y="1395125"/>
                  </a:lnTo>
                  <a:lnTo>
                    <a:pt x="1036373" y="1385863"/>
                  </a:lnTo>
                  <a:lnTo>
                    <a:pt x="1015207" y="1376072"/>
                  </a:lnTo>
                  <a:lnTo>
                    <a:pt x="993511" y="1366016"/>
                  </a:lnTo>
                  <a:lnTo>
                    <a:pt x="972080" y="1355166"/>
                  </a:lnTo>
                  <a:lnTo>
                    <a:pt x="950119" y="1344052"/>
                  </a:lnTo>
                  <a:lnTo>
                    <a:pt x="928159" y="1332673"/>
                  </a:lnTo>
                  <a:lnTo>
                    <a:pt x="905934" y="1320500"/>
                  </a:lnTo>
                  <a:lnTo>
                    <a:pt x="884238" y="1308062"/>
                  </a:lnTo>
                  <a:lnTo>
                    <a:pt x="861748" y="1295095"/>
                  </a:lnTo>
                  <a:lnTo>
                    <a:pt x="839523" y="1281335"/>
                  </a:lnTo>
                  <a:lnTo>
                    <a:pt x="817034" y="1267309"/>
                  </a:lnTo>
                  <a:lnTo>
                    <a:pt x="794544" y="1252755"/>
                  </a:lnTo>
                  <a:lnTo>
                    <a:pt x="772055" y="1237671"/>
                  </a:lnTo>
                  <a:lnTo>
                    <a:pt x="749565" y="1222058"/>
                  </a:lnTo>
                  <a:lnTo>
                    <a:pt x="726811" y="1205651"/>
                  </a:lnTo>
                  <a:lnTo>
                    <a:pt x="704321" y="1188979"/>
                  </a:lnTo>
                  <a:lnTo>
                    <a:pt x="682361" y="1171778"/>
                  </a:lnTo>
                  <a:lnTo>
                    <a:pt x="659871" y="1153783"/>
                  </a:lnTo>
                  <a:lnTo>
                    <a:pt x="637382" y="1134995"/>
                  </a:lnTo>
                  <a:lnTo>
                    <a:pt x="615157" y="1115941"/>
                  </a:lnTo>
                  <a:lnTo>
                    <a:pt x="592932" y="1096094"/>
                  </a:lnTo>
                  <a:lnTo>
                    <a:pt x="570707" y="1075718"/>
                  </a:lnTo>
                  <a:lnTo>
                    <a:pt x="548746" y="1055077"/>
                  </a:lnTo>
                  <a:lnTo>
                    <a:pt x="527844" y="1034171"/>
                  </a:lnTo>
                  <a:lnTo>
                    <a:pt x="507471" y="1013001"/>
                  </a:lnTo>
                  <a:lnTo>
                    <a:pt x="487892" y="991566"/>
                  </a:lnTo>
                  <a:lnTo>
                    <a:pt x="468842" y="970395"/>
                  </a:lnTo>
                  <a:lnTo>
                    <a:pt x="450586" y="948960"/>
                  </a:lnTo>
                  <a:lnTo>
                    <a:pt x="432859" y="927261"/>
                  </a:lnTo>
                  <a:lnTo>
                    <a:pt x="415926" y="905561"/>
                  </a:lnTo>
                  <a:lnTo>
                    <a:pt x="399521" y="883862"/>
                  </a:lnTo>
                  <a:lnTo>
                    <a:pt x="383646" y="861897"/>
                  </a:lnTo>
                  <a:lnTo>
                    <a:pt x="368565" y="839933"/>
                  </a:lnTo>
                  <a:lnTo>
                    <a:pt x="354013" y="818498"/>
                  </a:lnTo>
                  <a:lnTo>
                    <a:pt x="339726" y="796534"/>
                  </a:lnTo>
                  <a:lnTo>
                    <a:pt x="326496" y="774570"/>
                  </a:lnTo>
                  <a:lnTo>
                    <a:pt x="313532" y="752870"/>
                  </a:lnTo>
                  <a:lnTo>
                    <a:pt x="301361" y="730906"/>
                  </a:lnTo>
                  <a:lnTo>
                    <a:pt x="289719" y="709207"/>
                  </a:lnTo>
                  <a:lnTo>
                    <a:pt x="278078" y="687772"/>
                  </a:lnTo>
                  <a:lnTo>
                    <a:pt x="267494" y="666072"/>
                  </a:lnTo>
                  <a:lnTo>
                    <a:pt x="257176" y="644637"/>
                  </a:lnTo>
                  <a:lnTo>
                    <a:pt x="247386" y="623202"/>
                  </a:lnTo>
                  <a:lnTo>
                    <a:pt x="238126" y="602296"/>
                  </a:lnTo>
                  <a:lnTo>
                    <a:pt x="229130" y="581391"/>
                  </a:lnTo>
                  <a:lnTo>
                    <a:pt x="220663" y="560485"/>
                  </a:lnTo>
                  <a:lnTo>
                    <a:pt x="212726" y="539844"/>
                  </a:lnTo>
                  <a:lnTo>
                    <a:pt x="205053" y="519467"/>
                  </a:lnTo>
                  <a:lnTo>
                    <a:pt x="198173" y="499356"/>
                  </a:lnTo>
                  <a:lnTo>
                    <a:pt x="191294" y="479244"/>
                  </a:lnTo>
                  <a:lnTo>
                    <a:pt x="185209" y="459661"/>
                  </a:lnTo>
                  <a:lnTo>
                    <a:pt x="178859" y="440079"/>
                  </a:lnTo>
                  <a:lnTo>
                    <a:pt x="173303" y="421025"/>
                  </a:lnTo>
                  <a:lnTo>
                    <a:pt x="168276" y="402237"/>
                  </a:lnTo>
                  <a:lnTo>
                    <a:pt x="163248" y="383713"/>
                  </a:lnTo>
                  <a:lnTo>
                    <a:pt x="159015" y="365718"/>
                  </a:lnTo>
                  <a:lnTo>
                    <a:pt x="154517" y="347988"/>
                  </a:lnTo>
                  <a:lnTo>
                    <a:pt x="150548" y="330522"/>
                  </a:lnTo>
                  <a:lnTo>
                    <a:pt x="146844" y="313586"/>
                  </a:lnTo>
                  <a:lnTo>
                    <a:pt x="143934" y="296914"/>
                  </a:lnTo>
                  <a:lnTo>
                    <a:pt x="140759" y="280507"/>
                  </a:lnTo>
                  <a:lnTo>
                    <a:pt x="137848" y="264894"/>
                  </a:lnTo>
                  <a:lnTo>
                    <a:pt x="133086" y="234462"/>
                  </a:lnTo>
                  <a:lnTo>
                    <a:pt x="129117" y="206411"/>
                  </a:lnTo>
                  <a:lnTo>
                    <a:pt x="125942" y="180213"/>
                  </a:lnTo>
                  <a:lnTo>
                    <a:pt x="123561" y="156396"/>
                  </a:lnTo>
                  <a:lnTo>
                    <a:pt x="121973" y="134697"/>
                  </a:lnTo>
                  <a:lnTo>
                    <a:pt x="120650" y="115643"/>
                  </a:lnTo>
                  <a:lnTo>
                    <a:pt x="119857" y="98972"/>
                  </a:lnTo>
                  <a:lnTo>
                    <a:pt x="119328" y="85211"/>
                  </a:lnTo>
                  <a:lnTo>
                    <a:pt x="119063" y="66158"/>
                  </a:lnTo>
                  <a:lnTo>
                    <a:pt x="119063" y="59806"/>
                  </a:lnTo>
                  <a:lnTo>
                    <a:pt x="119857" y="53720"/>
                  </a:lnTo>
                  <a:lnTo>
                    <a:pt x="120650" y="47369"/>
                  </a:lnTo>
                  <a:lnTo>
                    <a:pt x="121973" y="41812"/>
                  </a:lnTo>
                  <a:lnTo>
                    <a:pt x="124090" y="36254"/>
                  </a:lnTo>
                  <a:lnTo>
                    <a:pt x="126471" y="31227"/>
                  </a:lnTo>
                  <a:lnTo>
                    <a:pt x="129646" y="26199"/>
                  </a:lnTo>
                  <a:lnTo>
                    <a:pt x="133086" y="21700"/>
                  </a:lnTo>
                  <a:lnTo>
                    <a:pt x="136790" y="17466"/>
                  </a:lnTo>
                  <a:lnTo>
                    <a:pt x="141023" y="13496"/>
                  </a:lnTo>
                  <a:lnTo>
                    <a:pt x="145786" y="10056"/>
                  </a:lnTo>
                  <a:lnTo>
                    <a:pt x="150548" y="7145"/>
                  </a:lnTo>
                  <a:lnTo>
                    <a:pt x="155840" y="4499"/>
                  </a:lnTo>
                  <a:lnTo>
                    <a:pt x="161132" y="2647"/>
                  </a:lnTo>
                  <a:lnTo>
                    <a:pt x="166953" y="1323"/>
                  </a:lnTo>
                  <a:lnTo>
                    <a:pt x="172773" y="265"/>
                  </a:lnTo>
                  <a:lnTo>
                    <a:pt x="178859" y="0"/>
                  </a:lnTo>
                  <a:close/>
                </a:path>
              </a:pathLst>
            </a:custGeom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940951" y="3251371"/>
            <a:ext cx="1242271" cy="1241445"/>
            <a:chOff x="6940951" y="3251371"/>
            <a:chExt cx="1242271" cy="1241445"/>
          </a:xfrm>
        </p:grpSpPr>
        <p:sp useBgFill="1">
          <p:nvSpPr>
            <p:cNvPr id="25" name="MH_Other_1"/>
            <p:cNvSpPr/>
            <p:nvPr>
              <p:custDataLst>
                <p:tags r:id="rId3"/>
              </p:custDataLst>
            </p:nvPr>
          </p:nvSpPr>
          <p:spPr>
            <a:xfrm>
              <a:off x="6940951" y="3251371"/>
              <a:ext cx="1242271" cy="1241445"/>
            </a:xfrm>
            <a:prstGeom prst="ellips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2" name="MH_Other_14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>
              <a:off x="7208030" y="3580830"/>
              <a:ext cx="714665" cy="533945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76603" y="3251371"/>
            <a:ext cx="1242271" cy="1241445"/>
            <a:chOff x="1076603" y="3251371"/>
            <a:chExt cx="1242271" cy="1241445"/>
          </a:xfrm>
        </p:grpSpPr>
        <p:sp>
          <p:nvSpPr>
            <p:cNvPr id="23" name="MH_Other_1"/>
            <p:cNvSpPr/>
            <p:nvPr>
              <p:custDataLst>
                <p:tags r:id="rId1"/>
              </p:custDataLst>
            </p:nvPr>
          </p:nvSpPr>
          <p:spPr>
            <a:xfrm>
              <a:off x="1076603" y="3251371"/>
              <a:ext cx="1242271" cy="1241445"/>
            </a:xfrm>
            <a:prstGeom prst="ellipse">
              <a:avLst/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 useBgFill="1">
          <p:nvSpPr>
            <p:cNvPr id="33" name="MH_Other_15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>
              <a:off x="1430187" y="3491838"/>
              <a:ext cx="522992" cy="711928"/>
            </a:xfrm>
            <a:custGeom>
              <a:avLst/>
              <a:gdLst>
                <a:gd name="T0" fmla="*/ 1986916 w 2092325"/>
                <a:gd name="T1" fmla="*/ 2844484 h 2844800"/>
                <a:gd name="T2" fmla="*/ 1969453 w 2092325"/>
                <a:gd name="T3" fmla="*/ 2834683 h 2844800"/>
                <a:gd name="T4" fmla="*/ 154940 w 2092325"/>
                <a:gd name="T5" fmla="*/ 2633663 h 2844800"/>
                <a:gd name="T6" fmla="*/ 2091061 w 2092325"/>
                <a:gd name="T7" fmla="*/ 2470151 h 2844800"/>
                <a:gd name="T8" fmla="*/ 1886541 w 2092325"/>
                <a:gd name="T9" fmla="*/ 2517458 h 2844800"/>
                <a:gd name="T10" fmla="*/ 1876425 w 2092325"/>
                <a:gd name="T11" fmla="*/ 2439353 h 2844800"/>
                <a:gd name="T12" fmla="*/ 604193 w 2092325"/>
                <a:gd name="T13" fmla="*/ 1560521 h 2844800"/>
                <a:gd name="T14" fmla="*/ 604193 w 2092325"/>
                <a:gd name="T15" fmla="*/ 1890386 h 2844800"/>
                <a:gd name="T16" fmla="*/ 371519 w 2092325"/>
                <a:gd name="T17" fmla="*/ 1899602 h 2844800"/>
                <a:gd name="T18" fmla="*/ 354013 w 2092325"/>
                <a:gd name="T19" fmla="*/ 1572915 h 2844800"/>
                <a:gd name="T20" fmla="*/ 373747 w 2092325"/>
                <a:gd name="T21" fmla="*/ 1551305 h 2844800"/>
                <a:gd name="T22" fmla="*/ 969955 w 2092325"/>
                <a:gd name="T23" fmla="*/ 1450989 h 2844800"/>
                <a:gd name="T24" fmla="*/ 974405 w 2092325"/>
                <a:gd name="T25" fmla="*/ 1886557 h 2844800"/>
                <a:gd name="T26" fmla="*/ 742022 w 2092325"/>
                <a:gd name="T27" fmla="*/ 1900238 h 2844800"/>
                <a:gd name="T28" fmla="*/ 722313 w 2092325"/>
                <a:gd name="T29" fmla="*/ 1878603 h 2844800"/>
                <a:gd name="T30" fmla="*/ 739797 w 2092325"/>
                <a:gd name="T31" fmla="*/ 1445262 h 2844800"/>
                <a:gd name="T32" fmla="*/ 1337979 w 2092325"/>
                <a:gd name="T33" fmla="*/ 1231906 h 2844800"/>
                <a:gd name="T34" fmla="*/ 1342718 w 2092325"/>
                <a:gd name="T35" fmla="*/ 1886573 h 2844800"/>
                <a:gd name="T36" fmla="*/ 1111786 w 2092325"/>
                <a:gd name="T37" fmla="*/ 1900238 h 2844800"/>
                <a:gd name="T38" fmla="*/ 1092200 w 2092325"/>
                <a:gd name="T39" fmla="*/ 1878628 h 2844800"/>
                <a:gd name="T40" fmla="*/ 1109575 w 2092325"/>
                <a:gd name="T41" fmla="*/ 1225868 h 2844800"/>
                <a:gd name="T42" fmla="*/ 1412876 w 2092325"/>
                <a:gd name="T43" fmla="*/ 1040448 h 2844800"/>
                <a:gd name="T44" fmla="*/ 1197928 w 2092325"/>
                <a:gd name="T45" fmla="*/ 1029018 h 2844800"/>
                <a:gd name="T46" fmla="*/ 1092201 w 2092325"/>
                <a:gd name="T47" fmla="*/ 1161416 h 2844800"/>
                <a:gd name="T48" fmla="*/ 949643 w 2092325"/>
                <a:gd name="T49" fmla="*/ 1278573 h 2844800"/>
                <a:gd name="T50" fmla="*/ 801370 w 2092325"/>
                <a:gd name="T51" fmla="*/ 1357313 h 2844800"/>
                <a:gd name="T52" fmla="*/ 658178 w 2092325"/>
                <a:gd name="T53" fmla="*/ 1404621 h 2844800"/>
                <a:gd name="T54" fmla="*/ 438150 w 2092325"/>
                <a:gd name="T55" fmla="*/ 1435736 h 2844800"/>
                <a:gd name="T56" fmla="*/ 378778 w 2092325"/>
                <a:gd name="T57" fmla="*/ 1314768 h 2844800"/>
                <a:gd name="T58" fmla="*/ 551498 w 2092325"/>
                <a:gd name="T59" fmla="*/ 1302386 h 2844800"/>
                <a:gd name="T60" fmla="*/ 733425 w 2092325"/>
                <a:gd name="T61" fmla="*/ 1253808 h 2844800"/>
                <a:gd name="T62" fmla="*/ 914083 w 2092325"/>
                <a:gd name="T63" fmla="*/ 1155383 h 2844800"/>
                <a:gd name="T64" fmla="*/ 1005206 w 2092325"/>
                <a:gd name="T65" fmla="*/ 1076326 h 2844800"/>
                <a:gd name="T66" fmla="*/ 1095376 w 2092325"/>
                <a:gd name="T67" fmla="*/ 963930 h 2844800"/>
                <a:gd name="T68" fmla="*/ 1083946 w 2092325"/>
                <a:gd name="T69" fmla="*/ 882015 h 2844800"/>
                <a:gd name="T70" fmla="*/ 1124903 w 2092325"/>
                <a:gd name="T71" fmla="*/ 736917 h 2844800"/>
                <a:gd name="T72" fmla="*/ 1993068 w 2092325"/>
                <a:gd name="T73" fmla="*/ 604837 h 2844800"/>
                <a:gd name="T74" fmla="*/ 2046490 w 2092325"/>
                <a:gd name="T75" fmla="*/ 623229 h 2844800"/>
                <a:gd name="T76" fmla="*/ 2072094 w 2092325"/>
                <a:gd name="T77" fmla="*/ 660330 h 2844800"/>
                <a:gd name="T78" fmla="*/ 2090745 w 2092325"/>
                <a:gd name="T79" fmla="*/ 727555 h 2844800"/>
                <a:gd name="T80" fmla="*/ 1876741 w 2092325"/>
                <a:gd name="T81" fmla="*/ 736434 h 2844800"/>
                <a:gd name="T82" fmla="*/ 1892231 w 2092325"/>
                <a:gd name="T83" fmla="*/ 672062 h 2844800"/>
                <a:gd name="T84" fmla="*/ 1915938 w 2092325"/>
                <a:gd name="T85" fmla="*/ 629571 h 2844800"/>
                <a:gd name="T86" fmla="*/ 1951026 w 2092325"/>
                <a:gd name="T87" fmla="*/ 608642 h 2844800"/>
                <a:gd name="T88" fmla="*/ 201612 w 2092325"/>
                <a:gd name="T89" fmla="*/ 0 h 2844800"/>
                <a:gd name="T90" fmla="*/ 1583373 w 2092325"/>
                <a:gd name="T91" fmla="*/ 15240 h 2844800"/>
                <a:gd name="T92" fmla="*/ 1653858 w 2092325"/>
                <a:gd name="T93" fmla="*/ 62230 h 2844800"/>
                <a:gd name="T94" fmla="*/ 1697356 w 2092325"/>
                <a:gd name="T95" fmla="*/ 133667 h 2844800"/>
                <a:gd name="T96" fmla="*/ 1705611 w 2092325"/>
                <a:gd name="T97" fmla="*/ 2674303 h 2844800"/>
                <a:gd name="T98" fmla="*/ 1677353 w 2092325"/>
                <a:gd name="T99" fmla="*/ 2753360 h 2844800"/>
                <a:gd name="T100" fmla="*/ 1617663 w 2092325"/>
                <a:gd name="T101" fmla="*/ 2812098 h 2844800"/>
                <a:gd name="T102" fmla="*/ 1535748 w 2092325"/>
                <a:gd name="T103" fmla="*/ 2842578 h 2844800"/>
                <a:gd name="T104" fmla="*/ 151447 w 2092325"/>
                <a:gd name="T105" fmla="*/ 2838768 h 2844800"/>
                <a:gd name="T106" fmla="*/ 73660 w 2092325"/>
                <a:gd name="T107" fmla="*/ 2801303 h 2844800"/>
                <a:gd name="T108" fmla="*/ 20002 w 2092325"/>
                <a:gd name="T109" fmla="*/ 2737168 h 2844800"/>
                <a:gd name="T110" fmla="*/ 0 w 2092325"/>
                <a:gd name="T111" fmla="*/ 2654935 h 2844800"/>
                <a:gd name="T112" fmla="*/ 15875 w 2092325"/>
                <a:gd name="T113" fmla="*/ 116205 h 2844800"/>
                <a:gd name="T114" fmla="*/ 66357 w 2092325"/>
                <a:gd name="T115" fmla="*/ 49212 h 2844800"/>
                <a:gd name="T116" fmla="*/ 141922 w 2092325"/>
                <a:gd name="T117" fmla="*/ 8572 h 2844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92325" h="2844800">
                  <a:moveTo>
                    <a:pt x="1912938" y="2620962"/>
                  </a:moveTo>
                  <a:lnTo>
                    <a:pt x="2055813" y="2620962"/>
                  </a:lnTo>
                  <a:lnTo>
                    <a:pt x="2000568" y="2832470"/>
                  </a:lnTo>
                  <a:lnTo>
                    <a:pt x="1998663" y="2836264"/>
                  </a:lnTo>
                  <a:lnTo>
                    <a:pt x="1996441" y="2838793"/>
                  </a:lnTo>
                  <a:lnTo>
                    <a:pt x="1994218" y="2841006"/>
                  </a:lnTo>
                  <a:lnTo>
                    <a:pt x="1991678" y="2842587"/>
                  </a:lnTo>
                  <a:lnTo>
                    <a:pt x="1989456" y="2844168"/>
                  </a:lnTo>
                  <a:lnTo>
                    <a:pt x="1986916" y="2844484"/>
                  </a:lnTo>
                  <a:lnTo>
                    <a:pt x="1984693" y="2844800"/>
                  </a:lnTo>
                  <a:lnTo>
                    <a:pt x="1982153" y="2844484"/>
                  </a:lnTo>
                  <a:lnTo>
                    <a:pt x="1979931" y="2844168"/>
                  </a:lnTo>
                  <a:lnTo>
                    <a:pt x="1977708" y="2843219"/>
                  </a:lnTo>
                  <a:lnTo>
                    <a:pt x="1975486" y="2841955"/>
                  </a:lnTo>
                  <a:lnTo>
                    <a:pt x="1973581" y="2840690"/>
                  </a:lnTo>
                  <a:lnTo>
                    <a:pt x="1971993" y="2838793"/>
                  </a:lnTo>
                  <a:lnTo>
                    <a:pt x="1970406" y="2836896"/>
                  </a:lnTo>
                  <a:lnTo>
                    <a:pt x="1969453" y="2834683"/>
                  </a:lnTo>
                  <a:lnTo>
                    <a:pt x="1968501" y="2833102"/>
                  </a:lnTo>
                  <a:lnTo>
                    <a:pt x="1912938" y="2620962"/>
                  </a:lnTo>
                  <a:close/>
                  <a:moveTo>
                    <a:pt x="1156018" y="2488248"/>
                  </a:moveTo>
                  <a:lnTo>
                    <a:pt x="1156018" y="2633663"/>
                  </a:lnTo>
                  <a:lnTo>
                    <a:pt x="1552258" y="2633663"/>
                  </a:lnTo>
                  <a:lnTo>
                    <a:pt x="1552258" y="2488248"/>
                  </a:lnTo>
                  <a:lnTo>
                    <a:pt x="1156018" y="2488248"/>
                  </a:lnTo>
                  <a:close/>
                  <a:moveTo>
                    <a:pt x="154940" y="2488248"/>
                  </a:moveTo>
                  <a:lnTo>
                    <a:pt x="154940" y="2633663"/>
                  </a:lnTo>
                  <a:lnTo>
                    <a:pt x="550862" y="2633663"/>
                  </a:lnTo>
                  <a:lnTo>
                    <a:pt x="550862" y="2488248"/>
                  </a:lnTo>
                  <a:lnTo>
                    <a:pt x="154940" y="2488248"/>
                  </a:lnTo>
                  <a:close/>
                  <a:moveTo>
                    <a:pt x="1876425" y="1765300"/>
                  </a:moveTo>
                  <a:lnTo>
                    <a:pt x="2092325" y="1765300"/>
                  </a:lnTo>
                  <a:lnTo>
                    <a:pt x="2092325" y="2439353"/>
                  </a:lnTo>
                  <a:lnTo>
                    <a:pt x="2092325" y="2449831"/>
                  </a:lnTo>
                  <a:lnTo>
                    <a:pt x="2091693" y="2460308"/>
                  </a:lnTo>
                  <a:lnTo>
                    <a:pt x="2091061" y="2470151"/>
                  </a:lnTo>
                  <a:lnTo>
                    <a:pt x="2089796" y="2479993"/>
                  </a:lnTo>
                  <a:lnTo>
                    <a:pt x="2088848" y="2488883"/>
                  </a:lnTo>
                  <a:lnTo>
                    <a:pt x="2086951" y="2497773"/>
                  </a:lnTo>
                  <a:lnTo>
                    <a:pt x="2085055" y="2506346"/>
                  </a:lnTo>
                  <a:lnTo>
                    <a:pt x="2082842" y="2513966"/>
                  </a:lnTo>
                  <a:lnTo>
                    <a:pt x="2082526" y="2517458"/>
                  </a:lnTo>
                  <a:lnTo>
                    <a:pt x="2070198" y="2563813"/>
                  </a:lnTo>
                  <a:lnTo>
                    <a:pt x="1898553" y="2563813"/>
                  </a:lnTo>
                  <a:lnTo>
                    <a:pt x="1886541" y="2517458"/>
                  </a:lnTo>
                  <a:lnTo>
                    <a:pt x="1886225" y="2513966"/>
                  </a:lnTo>
                  <a:lnTo>
                    <a:pt x="1883696" y="2506346"/>
                  </a:lnTo>
                  <a:lnTo>
                    <a:pt x="1882115" y="2497773"/>
                  </a:lnTo>
                  <a:lnTo>
                    <a:pt x="1880219" y="2488883"/>
                  </a:lnTo>
                  <a:lnTo>
                    <a:pt x="1878954" y="2479993"/>
                  </a:lnTo>
                  <a:lnTo>
                    <a:pt x="1878006" y="2470151"/>
                  </a:lnTo>
                  <a:lnTo>
                    <a:pt x="1876741" y="2460308"/>
                  </a:lnTo>
                  <a:lnTo>
                    <a:pt x="1876425" y="2450148"/>
                  </a:lnTo>
                  <a:lnTo>
                    <a:pt x="1876425" y="2439353"/>
                  </a:lnTo>
                  <a:lnTo>
                    <a:pt x="1876425" y="1765300"/>
                  </a:lnTo>
                  <a:close/>
                  <a:moveTo>
                    <a:pt x="375975" y="1550987"/>
                  </a:moveTo>
                  <a:lnTo>
                    <a:pt x="586369" y="1550987"/>
                  </a:lnTo>
                  <a:lnTo>
                    <a:pt x="588597" y="1551305"/>
                  </a:lnTo>
                  <a:lnTo>
                    <a:pt x="590825" y="1551305"/>
                  </a:lnTo>
                  <a:lnTo>
                    <a:pt x="594963" y="1552894"/>
                  </a:lnTo>
                  <a:lnTo>
                    <a:pt x="598782" y="1554483"/>
                  </a:lnTo>
                  <a:lnTo>
                    <a:pt x="601647" y="1557343"/>
                  </a:lnTo>
                  <a:lnTo>
                    <a:pt x="604193" y="1560521"/>
                  </a:lnTo>
                  <a:lnTo>
                    <a:pt x="606740" y="1564334"/>
                  </a:lnTo>
                  <a:lnTo>
                    <a:pt x="607694" y="1568466"/>
                  </a:lnTo>
                  <a:lnTo>
                    <a:pt x="608013" y="1570690"/>
                  </a:lnTo>
                  <a:lnTo>
                    <a:pt x="608013" y="1572915"/>
                  </a:lnTo>
                  <a:lnTo>
                    <a:pt x="608013" y="1878628"/>
                  </a:lnTo>
                  <a:lnTo>
                    <a:pt x="608013" y="1880852"/>
                  </a:lnTo>
                  <a:lnTo>
                    <a:pt x="607694" y="1882759"/>
                  </a:lnTo>
                  <a:lnTo>
                    <a:pt x="606740" y="1886572"/>
                  </a:lnTo>
                  <a:lnTo>
                    <a:pt x="604193" y="1890386"/>
                  </a:lnTo>
                  <a:lnTo>
                    <a:pt x="601647" y="1893881"/>
                  </a:lnTo>
                  <a:lnTo>
                    <a:pt x="598782" y="1896424"/>
                  </a:lnTo>
                  <a:lnTo>
                    <a:pt x="594963" y="1898648"/>
                  </a:lnTo>
                  <a:lnTo>
                    <a:pt x="590825" y="1899602"/>
                  </a:lnTo>
                  <a:lnTo>
                    <a:pt x="588597" y="1900237"/>
                  </a:lnTo>
                  <a:lnTo>
                    <a:pt x="586369" y="1900237"/>
                  </a:lnTo>
                  <a:lnTo>
                    <a:pt x="375975" y="1900237"/>
                  </a:lnTo>
                  <a:lnTo>
                    <a:pt x="373747" y="1900237"/>
                  </a:lnTo>
                  <a:lnTo>
                    <a:pt x="371519" y="1899602"/>
                  </a:lnTo>
                  <a:lnTo>
                    <a:pt x="367381" y="1898648"/>
                  </a:lnTo>
                  <a:lnTo>
                    <a:pt x="363880" y="1896424"/>
                  </a:lnTo>
                  <a:lnTo>
                    <a:pt x="360379" y="1893881"/>
                  </a:lnTo>
                  <a:lnTo>
                    <a:pt x="357832" y="1890386"/>
                  </a:lnTo>
                  <a:lnTo>
                    <a:pt x="355604" y="1886572"/>
                  </a:lnTo>
                  <a:lnTo>
                    <a:pt x="354331" y="1882759"/>
                  </a:lnTo>
                  <a:lnTo>
                    <a:pt x="354013" y="1880852"/>
                  </a:lnTo>
                  <a:lnTo>
                    <a:pt x="354013" y="1878628"/>
                  </a:lnTo>
                  <a:lnTo>
                    <a:pt x="354013" y="1572915"/>
                  </a:lnTo>
                  <a:lnTo>
                    <a:pt x="354013" y="1570690"/>
                  </a:lnTo>
                  <a:lnTo>
                    <a:pt x="354331" y="1568466"/>
                  </a:lnTo>
                  <a:lnTo>
                    <a:pt x="355604" y="1564334"/>
                  </a:lnTo>
                  <a:lnTo>
                    <a:pt x="357832" y="1560521"/>
                  </a:lnTo>
                  <a:lnTo>
                    <a:pt x="360379" y="1557343"/>
                  </a:lnTo>
                  <a:lnTo>
                    <a:pt x="363880" y="1554483"/>
                  </a:lnTo>
                  <a:lnTo>
                    <a:pt x="367381" y="1552894"/>
                  </a:lnTo>
                  <a:lnTo>
                    <a:pt x="371519" y="1551305"/>
                  </a:lnTo>
                  <a:lnTo>
                    <a:pt x="373747" y="1551305"/>
                  </a:lnTo>
                  <a:lnTo>
                    <a:pt x="375975" y="1550987"/>
                  </a:lnTo>
                  <a:close/>
                  <a:moveTo>
                    <a:pt x="742022" y="1444625"/>
                  </a:moveTo>
                  <a:lnTo>
                    <a:pt x="744248" y="1444625"/>
                  </a:lnTo>
                  <a:lnTo>
                    <a:pt x="954696" y="1444625"/>
                  </a:lnTo>
                  <a:lnTo>
                    <a:pt x="956603" y="1444625"/>
                  </a:lnTo>
                  <a:lnTo>
                    <a:pt x="958828" y="1445262"/>
                  </a:lnTo>
                  <a:lnTo>
                    <a:pt x="962961" y="1446216"/>
                  </a:lnTo>
                  <a:lnTo>
                    <a:pt x="966776" y="1448443"/>
                  </a:lnTo>
                  <a:lnTo>
                    <a:pt x="969955" y="1450989"/>
                  </a:lnTo>
                  <a:lnTo>
                    <a:pt x="972498" y="1454170"/>
                  </a:lnTo>
                  <a:lnTo>
                    <a:pt x="974405" y="1457670"/>
                  </a:lnTo>
                  <a:lnTo>
                    <a:pt x="975995" y="1461806"/>
                  </a:lnTo>
                  <a:lnTo>
                    <a:pt x="976313" y="1464033"/>
                  </a:lnTo>
                  <a:lnTo>
                    <a:pt x="976313" y="1466261"/>
                  </a:lnTo>
                  <a:lnTo>
                    <a:pt x="976313" y="1878603"/>
                  </a:lnTo>
                  <a:lnTo>
                    <a:pt x="976313" y="1880830"/>
                  </a:lnTo>
                  <a:lnTo>
                    <a:pt x="975995" y="1882739"/>
                  </a:lnTo>
                  <a:lnTo>
                    <a:pt x="974405" y="1886557"/>
                  </a:lnTo>
                  <a:lnTo>
                    <a:pt x="972498" y="1890375"/>
                  </a:lnTo>
                  <a:lnTo>
                    <a:pt x="969955" y="1893875"/>
                  </a:lnTo>
                  <a:lnTo>
                    <a:pt x="966776" y="1896420"/>
                  </a:lnTo>
                  <a:lnTo>
                    <a:pt x="962961" y="1898647"/>
                  </a:lnTo>
                  <a:lnTo>
                    <a:pt x="958828" y="1899602"/>
                  </a:lnTo>
                  <a:lnTo>
                    <a:pt x="956603" y="1900238"/>
                  </a:lnTo>
                  <a:lnTo>
                    <a:pt x="954696" y="1900238"/>
                  </a:lnTo>
                  <a:lnTo>
                    <a:pt x="744248" y="1900238"/>
                  </a:lnTo>
                  <a:lnTo>
                    <a:pt x="742022" y="1900238"/>
                  </a:lnTo>
                  <a:lnTo>
                    <a:pt x="739797" y="1899602"/>
                  </a:lnTo>
                  <a:lnTo>
                    <a:pt x="735664" y="1898647"/>
                  </a:lnTo>
                  <a:lnTo>
                    <a:pt x="731850" y="1896420"/>
                  </a:lnTo>
                  <a:lnTo>
                    <a:pt x="728989" y="1893875"/>
                  </a:lnTo>
                  <a:lnTo>
                    <a:pt x="726445" y="1890375"/>
                  </a:lnTo>
                  <a:lnTo>
                    <a:pt x="724220" y="1886557"/>
                  </a:lnTo>
                  <a:lnTo>
                    <a:pt x="722949" y="1882739"/>
                  </a:lnTo>
                  <a:lnTo>
                    <a:pt x="722631" y="1880830"/>
                  </a:lnTo>
                  <a:lnTo>
                    <a:pt x="722313" y="1878603"/>
                  </a:lnTo>
                  <a:lnTo>
                    <a:pt x="722313" y="1466261"/>
                  </a:lnTo>
                  <a:lnTo>
                    <a:pt x="722631" y="1464033"/>
                  </a:lnTo>
                  <a:lnTo>
                    <a:pt x="722949" y="1461806"/>
                  </a:lnTo>
                  <a:lnTo>
                    <a:pt x="724220" y="1457670"/>
                  </a:lnTo>
                  <a:lnTo>
                    <a:pt x="726445" y="1454170"/>
                  </a:lnTo>
                  <a:lnTo>
                    <a:pt x="728989" y="1450989"/>
                  </a:lnTo>
                  <a:lnTo>
                    <a:pt x="731850" y="1448443"/>
                  </a:lnTo>
                  <a:lnTo>
                    <a:pt x="735664" y="1446216"/>
                  </a:lnTo>
                  <a:lnTo>
                    <a:pt x="739797" y="1445262"/>
                  </a:lnTo>
                  <a:lnTo>
                    <a:pt x="742022" y="1444625"/>
                  </a:lnTo>
                  <a:close/>
                  <a:moveTo>
                    <a:pt x="1111786" y="1225550"/>
                  </a:moveTo>
                  <a:lnTo>
                    <a:pt x="1113998" y="1225550"/>
                  </a:lnTo>
                  <a:lnTo>
                    <a:pt x="1322815" y="1225550"/>
                  </a:lnTo>
                  <a:lnTo>
                    <a:pt x="1325027" y="1225550"/>
                  </a:lnTo>
                  <a:lnTo>
                    <a:pt x="1327238" y="1225868"/>
                  </a:lnTo>
                  <a:lnTo>
                    <a:pt x="1331345" y="1227139"/>
                  </a:lnTo>
                  <a:lnTo>
                    <a:pt x="1335136" y="1229364"/>
                  </a:lnTo>
                  <a:lnTo>
                    <a:pt x="1337979" y="1231906"/>
                  </a:lnTo>
                  <a:lnTo>
                    <a:pt x="1340822" y="1235084"/>
                  </a:lnTo>
                  <a:lnTo>
                    <a:pt x="1342718" y="1238898"/>
                  </a:lnTo>
                  <a:lnTo>
                    <a:pt x="1343981" y="1243029"/>
                  </a:lnTo>
                  <a:lnTo>
                    <a:pt x="1344297" y="1245254"/>
                  </a:lnTo>
                  <a:lnTo>
                    <a:pt x="1344613" y="1247478"/>
                  </a:lnTo>
                  <a:lnTo>
                    <a:pt x="1344613" y="1878628"/>
                  </a:lnTo>
                  <a:lnTo>
                    <a:pt x="1344297" y="1880852"/>
                  </a:lnTo>
                  <a:lnTo>
                    <a:pt x="1343981" y="1882759"/>
                  </a:lnTo>
                  <a:lnTo>
                    <a:pt x="1342718" y="1886573"/>
                  </a:lnTo>
                  <a:lnTo>
                    <a:pt x="1340822" y="1890386"/>
                  </a:lnTo>
                  <a:lnTo>
                    <a:pt x="1337979" y="1893882"/>
                  </a:lnTo>
                  <a:lnTo>
                    <a:pt x="1335136" y="1896425"/>
                  </a:lnTo>
                  <a:lnTo>
                    <a:pt x="1331345" y="1898649"/>
                  </a:lnTo>
                  <a:lnTo>
                    <a:pt x="1327238" y="1899603"/>
                  </a:lnTo>
                  <a:lnTo>
                    <a:pt x="1325027" y="1900238"/>
                  </a:lnTo>
                  <a:lnTo>
                    <a:pt x="1322815" y="1900238"/>
                  </a:lnTo>
                  <a:lnTo>
                    <a:pt x="1113998" y="1900238"/>
                  </a:lnTo>
                  <a:lnTo>
                    <a:pt x="1111786" y="1900238"/>
                  </a:lnTo>
                  <a:lnTo>
                    <a:pt x="1109575" y="1899603"/>
                  </a:lnTo>
                  <a:lnTo>
                    <a:pt x="1105468" y="1898649"/>
                  </a:lnTo>
                  <a:lnTo>
                    <a:pt x="1101677" y="1896425"/>
                  </a:lnTo>
                  <a:lnTo>
                    <a:pt x="1098834" y="1893882"/>
                  </a:lnTo>
                  <a:lnTo>
                    <a:pt x="1095991" y="1890386"/>
                  </a:lnTo>
                  <a:lnTo>
                    <a:pt x="1094095" y="1886573"/>
                  </a:lnTo>
                  <a:lnTo>
                    <a:pt x="1092832" y="1882759"/>
                  </a:lnTo>
                  <a:lnTo>
                    <a:pt x="1092516" y="1880852"/>
                  </a:lnTo>
                  <a:lnTo>
                    <a:pt x="1092200" y="1878628"/>
                  </a:lnTo>
                  <a:lnTo>
                    <a:pt x="1092200" y="1247478"/>
                  </a:lnTo>
                  <a:lnTo>
                    <a:pt x="1092516" y="1245254"/>
                  </a:lnTo>
                  <a:lnTo>
                    <a:pt x="1092832" y="1243029"/>
                  </a:lnTo>
                  <a:lnTo>
                    <a:pt x="1094095" y="1238898"/>
                  </a:lnTo>
                  <a:lnTo>
                    <a:pt x="1095991" y="1235084"/>
                  </a:lnTo>
                  <a:lnTo>
                    <a:pt x="1098834" y="1231906"/>
                  </a:lnTo>
                  <a:lnTo>
                    <a:pt x="1101677" y="1229364"/>
                  </a:lnTo>
                  <a:lnTo>
                    <a:pt x="1105468" y="1227139"/>
                  </a:lnTo>
                  <a:lnTo>
                    <a:pt x="1109575" y="1225868"/>
                  </a:lnTo>
                  <a:lnTo>
                    <a:pt x="1111786" y="1225550"/>
                  </a:lnTo>
                  <a:close/>
                  <a:moveTo>
                    <a:pt x="1876425" y="912812"/>
                  </a:moveTo>
                  <a:lnTo>
                    <a:pt x="2092325" y="912812"/>
                  </a:lnTo>
                  <a:lnTo>
                    <a:pt x="2092325" y="1709737"/>
                  </a:lnTo>
                  <a:lnTo>
                    <a:pt x="1876425" y="1709737"/>
                  </a:lnTo>
                  <a:lnTo>
                    <a:pt x="1876425" y="912812"/>
                  </a:lnTo>
                  <a:close/>
                  <a:moveTo>
                    <a:pt x="1350011" y="644525"/>
                  </a:moveTo>
                  <a:lnTo>
                    <a:pt x="1362394" y="722630"/>
                  </a:lnTo>
                  <a:lnTo>
                    <a:pt x="1412876" y="1040448"/>
                  </a:lnTo>
                  <a:lnTo>
                    <a:pt x="1292861" y="1059498"/>
                  </a:lnTo>
                  <a:lnTo>
                    <a:pt x="1267779" y="902653"/>
                  </a:lnTo>
                  <a:lnTo>
                    <a:pt x="1258571" y="922020"/>
                  </a:lnTo>
                  <a:lnTo>
                    <a:pt x="1249363" y="941070"/>
                  </a:lnTo>
                  <a:lnTo>
                    <a:pt x="1239203" y="959485"/>
                  </a:lnTo>
                  <a:lnTo>
                    <a:pt x="1229361" y="977583"/>
                  </a:lnTo>
                  <a:lnTo>
                    <a:pt x="1219201" y="995045"/>
                  </a:lnTo>
                  <a:lnTo>
                    <a:pt x="1208723" y="1012190"/>
                  </a:lnTo>
                  <a:lnTo>
                    <a:pt x="1197928" y="1029018"/>
                  </a:lnTo>
                  <a:lnTo>
                    <a:pt x="1186816" y="1045210"/>
                  </a:lnTo>
                  <a:lnTo>
                    <a:pt x="1175703" y="1061403"/>
                  </a:lnTo>
                  <a:lnTo>
                    <a:pt x="1164273" y="1076961"/>
                  </a:lnTo>
                  <a:lnTo>
                    <a:pt x="1152843" y="1091883"/>
                  </a:lnTo>
                  <a:lnTo>
                    <a:pt x="1141096" y="1106806"/>
                  </a:lnTo>
                  <a:lnTo>
                    <a:pt x="1129031" y="1120776"/>
                  </a:lnTo>
                  <a:lnTo>
                    <a:pt x="1116966" y="1134428"/>
                  </a:lnTo>
                  <a:lnTo>
                    <a:pt x="1104901" y="1147763"/>
                  </a:lnTo>
                  <a:lnTo>
                    <a:pt x="1092201" y="1161416"/>
                  </a:lnTo>
                  <a:lnTo>
                    <a:pt x="1076961" y="1176656"/>
                  </a:lnTo>
                  <a:lnTo>
                    <a:pt x="1061721" y="1190943"/>
                  </a:lnTo>
                  <a:lnTo>
                    <a:pt x="1046163" y="1205231"/>
                  </a:lnTo>
                  <a:lnTo>
                    <a:pt x="1029971" y="1218883"/>
                  </a:lnTo>
                  <a:lnTo>
                    <a:pt x="1014096" y="1231901"/>
                  </a:lnTo>
                  <a:lnTo>
                    <a:pt x="998221" y="1244283"/>
                  </a:lnTo>
                  <a:lnTo>
                    <a:pt x="982346" y="1256348"/>
                  </a:lnTo>
                  <a:lnTo>
                    <a:pt x="965836" y="1267778"/>
                  </a:lnTo>
                  <a:lnTo>
                    <a:pt x="949643" y="1278573"/>
                  </a:lnTo>
                  <a:lnTo>
                    <a:pt x="933133" y="1289368"/>
                  </a:lnTo>
                  <a:lnTo>
                    <a:pt x="916306" y="1299528"/>
                  </a:lnTo>
                  <a:lnTo>
                    <a:pt x="900113" y="1309053"/>
                  </a:lnTo>
                  <a:lnTo>
                    <a:pt x="883603" y="1317943"/>
                  </a:lnTo>
                  <a:lnTo>
                    <a:pt x="867093" y="1326833"/>
                  </a:lnTo>
                  <a:lnTo>
                    <a:pt x="850583" y="1335088"/>
                  </a:lnTo>
                  <a:lnTo>
                    <a:pt x="834073" y="1343026"/>
                  </a:lnTo>
                  <a:lnTo>
                    <a:pt x="817563" y="1350328"/>
                  </a:lnTo>
                  <a:lnTo>
                    <a:pt x="801370" y="1357313"/>
                  </a:lnTo>
                  <a:lnTo>
                    <a:pt x="784860" y="1363981"/>
                  </a:lnTo>
                  <a:lnTo>
                    <a:pt x="768668" y="1370331"/>
                  </a:lnTo>
                  <a:lnTo>
                    <a:pt x="752475" y="1376363"/>
                  </a:lnTo>
                  <a:lnTo>
                    <a:pt x="736600" y="1382078"/>
                  </a:lnTo>
                  <a:lnTo>
                    <a:pt x="720725" y="1387158"/>
                  </a:lnTo>
                  <a:lnTo>
                    <a:pt x="704533" y="1391921"/>
                  </a:lnTo>
                  <a:lnTo>
                    <a:pt x="688975" y="1396366"/>
                  </a:lnTo>
                  <a:lnTo>
                    <a:pt x="673735" y="1400493"/>
                  </a:lnTo>
                  <a:lnTo>
                    <a:pt x="658178" y="1404621"/>
                  </a:lnTo>
                  <a:lnTo>
                    <a:pt x="643255" y="1408431"/>
                  </a:lnTo>
                  <a:lnTo>
                    <a:pt x="613728" y="1414781"/>
                  </a:lnTo>
                  <a:lnTo>
                    <a:pt x="585153" y="1420178"/>
                  </a:lnTo>
                  <a:lnTo>
                    <a:pt x="557530" y="1424623"/>
                  </a:lnTo>
                  <a:lnTo>
                    <a:pt x="530860" y="1428433"/>
                  </a:lnTo>
                  <a:lnTo>
                    <a:pt x="505460" y="1430973"/>
                  </a:lnTo>
                  <a:lnTo>
                    <a:pt x="481648" y="1433196"/>
                  </a:lnTo>
                  <a:lnTo>
                    <a:pt x="459423" y="1434783"/>
                  </a:lnTo>
                  <a:lnTo>
                    <a:pt x="438150" y="1435736"/>
                  </a:lnTo>
                  <a:lnTo>
                    <a:pt x="419100" y="1436371"/>
                  </a:lnTo>
                  <a:lnTo>
                    <a:pt x="401638" y="1436688"/>
                  </a:lnTo>
                  <a:lnTo>
                    <a:pt x="385445" y="1436371"/>
                  </a:lnTo>
                  <a:lnTo>
                    <a:pt x="371793" y="1435736"/>
                  </a:lnTo>
                  <a:lnTo>
                    <a:pt x="350838" y="1434783"/>
                  </a:lnTo>
                  <a:lnTo>
                    <a:pt x="350838" y="1313181"/>
                  </a:lnTo>
                  <a:lnTo>
                    <a:pt x="352425" y="1313181"/>
                  </a:lnTo>
                  <a:lnTo>
                    <a:pt x="362585" y="1314133"/>
                  </a:lnTo>
                  <a:lnTo>
                    <a:pt x="378778" y="1314768"/>
                  </a:lnTo>
                  <a:lnTo>
                    <a:pt x="401638" y="1315086"/>
                  </a:lnTo>
                  <a:lnTo>
                    <a:pt x="425133" y="1314768"/>
                  </a:lnTo>
                  <a:lnTo>
                    <a:pt x="452438" y="1313498"/>
                  </a:lnTo>
                  <a:lnTo>
                    <a:pt x="467360" y="1312546"/>
                  </a:lnTo>
                  <a:lnTo>
                    <a:pt x="482918" y="1311276"/>
                  </a:lnTo>
                  <a:lnTo>
                    <a:pt x="499110" y="1309371"/>
                  </a:lnTo>
                  <a:lnTo>
                    <a:pt x="515938" y="1307783"/>
                  </a:lnTo>
                  <a:lnTo>
                    <a:pt x="533718" y="1305561"/>
                  </a:lnTo>
                  <a:lnTo>
                    <a:pt x="551498" y="1302386"/>
                  </a:lnTo>
                  <a:lnTo>
                    <a:pt x="570548" y="1299528"/>
                  </a:lnTo>
                  <a:lnTo>
                    <a:pt x="589598" y="1295718"/>
                  </a:lnTo>
                  <a:lnTo>
                    <a:pt x="609283" y="1291591"/>
                  </a:lnTo>
                  <a:lnTo>
                    <a:pt x="628968" y="1286828"/>
                  </a:lnTo>
                  <a:lnTo>
                    <a:pt x="649288" y="1281431"/>
                  </a:lnTo>
                  <a:lnTo>
                    <a:pt x="670243" y="1275716"/>
                  </a:lnTo>
                  <a:lnTo>
                    <a:pt x="690880" y="1269048"/>
                  </a:lnTo>
                  <a:lnTo>
                    <a:pt x="711835" y="1262063"/>
                  </a:lnTo>
                  <a:lnTo>
                    <a:pt x="733425" y="1253808"/>
                  </a:lnTo>
                  <a:lnTo>
                    <a:pt x="754380" y="1245236"/>
                  </a:lnTo>
                  <a:lnTo>
                    <a:pt x="775970" y="1236028"/>
                  </a:lnTo>
                  <a:lnTo>
                    <a:pt x="797243" y="1225868"/>
                  </a:lnTo>
                  <a:lnTo>
                    <a:pt x="818833" y="1215073"/>
                  </a:lnTo>
                  <a:lnTo>
                    <a:pt x="840423" y="1203326"/>
                  </a:lnTo>
                  <a:lnTo>
                    <a:pt x="861378" y="1190943"/>
                  </a:lnTo>
                  <a:lnTo>
                    <a:pt x="882651" y="1177291"/>
                  </a:lnTo>
                  <a:lnTo>
                    <a:pt x="903923" y="1163003"/>
                  </a:lnTo>
                  <a:lnTo>
                    <a:pt x="914083" y="1155383"/>
                  </a:lnTo>
                  <a:lnTo>
                    <a:pt x="924561" y="1147446"/>
                  </a:lnTo>
                  <a:lnTo>
                    <a:pt x="935038" y="1139826"/>
                  </a:lnTo>
                  <a:lnTo>
                    <a:pt x="945516" y="1131571"/>
                  </a:lnTo>
                  <a:lnTo>
                    <a:pt x="955358" y="1122998"/>
                  </a:lnTo>
                  <a:lnTo>
                    <a:pt x="965518" y="1114108"/>
                  </a:lnTo>
                  <a:lnTo>
                    <a:pt x="975996" y="1105218"/>
                  </a:lnTo>
                  <a:lnTo>
                    <a:pt x="985521" y="1096011"/>
                  </a:lnTo>
                  <a:lnTo>
                    <a:pt x="995681" y="1086168"/>
                  </a:lnTo>
                  <a:lnTo>
                    <a:pt x="1005206" y="1076326"/>
                  </a:lnTo>
                  <a:lnTo>
                    <a:pt x="1016001" y="1065531"/>
                  </a:lnTo>
                  <a:lnTo>
                    <a:pt x="1026478" y="1053783"/>
                  </a:lnTo>
                  <a:lnTo>
                    <a:pt x="1036956" y="1042035"/>
                  </a:lnTo>
                  <a:lnTo>
                    <a:pt x="1046798" y="1029970"/>
                  </a:lnTo>
                  <a:lnTo>
                    <a:pt x="1056958" y="1017588"/>
                  </a:lnTo>
                  <a:lnTo>
                    <a:pt x="1066801" y="1004888"/>
                  </a:lnTo>
                  <a:lnTo>
                    <a:pt x="1076643" y="991553"/>
                  </a:lnTo>
                  <a:lnTo>
                    <a:pt x="1086168" y="977583"/>
                  </a:lnTo>
                  <a:lnTo>
                    <a:pt x="1095376" y="963930"/>
                  </a:lnTo>
                  <a:lnTo>
                    <a:pt x="1104901" y="949643"/>
                  </a:lnTo>
                  <a:lnTo>
                    <a:pt x="1113791" y="934720"/>
                  </a:lnTo>
                  <a:lnTo>
                    <a:pt x="1122681" y="919798"/>
                  </a:lnTo>
                  <a:lnTo>
                    <a:pt x="1131571" y="904240"/>
                  </a:lnTo>
                  <a:lnTo>
                    <a:pt x="1140143" y="888048"/>
                  </a:lnTo>
                  <a:lnTo>
                    <a:pt x="1148398" y="871855"/>
                  </a:lnTo>
                  <a:lnTo>
                    <a:pt x="1156336" y="854710"/>
                  </a:lnTo>
                  <a:lnTo>
                    <a:pt x="1120141" y="868363"/>
                  </a:lnTo>
                  <a:lnTo>
                    <a:pt x="1083946" y="882015"/>
                  </a:lnTo>
                  <a:lnTo>
                    <a:pt x="1048068" y="895985"/>
                  </a:lnTo>
                  <a:lnTo>
                    <a:pt x="1029653" y="903288"/>
                  </a:lnTo>
                  <a:lnTo>
                    <a:pt x="1011873" y="911225"/>
                  </a:lnTo>
                  <a:lnTo>
                    <a:pt x="963931" y="799465"/>
                  </a:lnTo>
                  <a:lnTo>
                    <a:pt x="984886" y="790892"/>
                  </a:lnTo>
                  <a:lnTo>
                    <a:pt x="1005206" y="782320"/>
                  </a:lnTo>
                  <a:lnTo>
                    <a:pt x="1046163" y="766762"/>
                  </a:lnTo>
                  <a:lnTo>
                    <a:pt x="1085851" y="751522"/>
                  </a:lnTo>
                  <a:lnTo>
                    <a:pt x="1124903" y="736917"/>
                  </a:lnTo>
                  <a:lnTo>
                    <a:pt x="1163956" y="722630"/>
                  </a:lnTo>
                  <a:lnTo>
                    <a:pt x="1202056" y="708025"/>
                  </a:lnTo>
                  <a:lnTo>
                    <a:pt x="1240156" y="692785"/>
                  </a:lnTo>
                  <a:lnTo>
                    <a:pt x="1258889" y="684530"/>
                  </a:lnTo>
                  <a:lnTo>
                    <a:pt x="1277939" y="676275"/>
                  </a:lnTo>
                  <a:lnTo>
                    <a:pt x="1350011" y="644525"/>
                  </a:lnTo>
                  <a:close/>
                  <a:moveTo>
                    <a:pt x="1975682" y="604837"/>
                  </a:moveTo>
                  <a:lnTo>
                    <a:pt x="1984533" y="604837"/>
                  </a:lnTo>
                  <a:lnTo>
                    <a:pt x="1993068" y="604837"/>
                  </a:lnTo>
                  <a:lnTo>
                    <a:pt x="2001603" y="605788"/>
                  </a:lnTo>
                  <a:lnTo>
                    <a:pt x="2009506" y="606739"/>
                  </a:lnTo>
                  <a:lnTo>
                    <a:pt x="2017408" y="608642"/>
                  </a:lnTo>
                  <a:lnTo>
                    <a:pt x="2024995" y="610862"/>
                  </a:lnTo>
                  <a:lnTo>
                    <a:pt x="2032581" y="614350"/>
                  </a:lnTo>
                  <a:lnTo>
                    <a:pt x="2036375" y="615935"/>
                  </a:lnTo>
                  <a:lnTo>
                    <a:pt x="2039536" y="618472"/>
                  </a:lnTo>
                  <a:lnTo>
                    <a:pt x="2043329" y="620692"/>
                  </a:lnTo>
                  <a:lnTo>
                    <a:pt x="2046490" y="623229"/>
                  </a:lnTo>
                  <a:lnTo>
                    <a:pt x="2049651" y="626083"/>
                  </a:lnTo>
                  <a:lnTo>
                    <a:pt x="2052812" y="629571"/>
                  </a:lnTo>
                  <a:lnTo>
                    <a:pt x="2055973" y="632742"/>
                  </a:lnTo>
                  <a:lnTo>
                    <a:pt x="2058818" y="636547"/>
                  </a:lnTo>
                  <a:lnTo>
                    <a:pt x="2061663" y="640669"/>
                  </a:lnTo>
                  <a:lnTo>
                    <a:pt x="2064508" y="645109"/>
                  </a:lnTo>
                  <a:lnTo>
                    <a:pt x="2067037" y="649865"/>
                  </a:lnTo>
                  <a:lnTo>
                    <a:pt x="2069566" y="654622"/>
                  </a:lnTo>
                  <a:lnTo>
                    <a:pt x="2072094" y="660330"/>
                  </a:lnTo>
                  <a:lnTo>
                    <a:pt x="2074307" y="665720"/>
                  </a:lnTo>
                  <a:lnTo>
                    <a:pt x="2076520" y="672062"/>
                  </a:lnTo>
                  <a:lnTo>
                    <a:pt x="2078417" y="678404"/>
                  </a:lnTo>
                  <a:lnTo>
                    <a:pt x="2080313" y="685381"/>
                  </a:lnTo>
                  <a:lnTo>
                    <a:pt x="2082210" y="692674"/>
                  </a:lnTo>
                  <a:lnTo>
                    <a:pt x="2085371" y="708529"/>
                  </a:lnTo>
                  <a:lnTo>
                    <a:pt x="2086951" y="714871"/>
                  </a:lnTo>
                  <a:lnTo>
                    <a:pt x="2088532" y="719628"/>
                  </a:lnTo>
                  <a:lnTo>
                    <a:pt x="2090745" y="727555"/>
                  </a:lnTo>
                  <a:lnTo>
                    <a:pt x="2091377" y="731360"/>
                  </a:lnTo>
                  <a:lnTo>
                    <a:pt x="2092009" y="736434"/>
                  </a:lnTo>
                  <a:lnTo>
                    <a:pt x="2092325" y="742776"/>
                  </a:lnTo>
                  <a:lnTo>
                    <a:pt x="2092325" y="750704"/>
                  </a:lnTo>
                  <a:lnTo>
                    <a:pt x="2092325" y="857250"/>
                  </a:lnTo>
                  <a:lnTo>
                    <a:pt x="1876425" y="857250"/>
                  </a:lnTo>
                  <a:lnTo>
                    <a:pt x="1876425" y="750704"/>
                  </a:lnTo>
                  <a:lnTo>
                    <a:pt x="1876425" y="742776"/>
                  </a:lnTo>
                  <a:lnTo>
                    <a:pt x="1876741" y="736434"/>
                  </a:lnTo>
                  <a:lnTo>
                    <a:pt x="1877690" y="731360"/>
                  </a:lnTo>
                  <a:lnTo>
                    <a:pt x="1878322" y="727555"/>
                  </a:lnTo>
                  <a:lnTo>
                    <a:pt x="1880535" y="719628"/>
                  </a:lnTo>
                  <a:lnTo>
                    <a:pt x="1882115" y="714871"/>
                  </a:lnTo>
                  <a:lnTo>
                    <a:pt x="1883380" y="708529"/>
                  </a:lnTo>
                  <a:lnTo>
                    <a:pt x="1886857" y="692674"/>
                  </a:lnTo>
                  <a:lnTo>
                    <a:pt x="1888753" y="685381"/>
                  </a:lnTo>
                  <a:lnTo>
                    <a:pt x="1890650" y="678404"/>
                  </a:lnTo>
                  <a:lnTo>
                    <a:pt x="1892231" y="672062"/>
                  </a:lnTo>
                  <a:lnTo>
                    <a:pt x="1894443" y="665720"/>
                  </a:lnTo>
                  <a:lnTo>
                    <a:pt x="1896656" y="660330"/>
                  </a:lnTo>
                  <a:lnTo>
                    <a:pt x="1899501" y="654622"/>
                  </a:lnTo>
                  <a:lnTo>
                    <a:pt x="1901714" y="649865"/>
                  </a:lnTo>
                  <a:lnTo>
                    <a:pt x="1904243" y="645109"/>
                  </a:lnTo>
                  <a:lnTo>
                    <a:pt x="1907087" y="640669"/>
                  </a:lnTo>
                  <a:lnTo>
                    <a:pt x="1910249" y="636547"/>
                  </a:lnTo>
                  <a:lnTo>
                    <a:pt x="1912777" y="632742"/>
                  </a:lnTo>
                  <a:lnTo>
                    <a:pt x="1915938" y="629571"/>
                  </a:lnTo>
                  <a:lnTo>
                    <a:pt x="1919099" y="626083"/>
                  </a:lnTo>
                  <a:lnTo>
                    <a:pt x="1922261" y="623229"/>
                  </a:lnTo>
                  <a:lnTo>
                    <a:pt x="1925738" y="620692"/>
                  </a:lnTo>
                  <a:lnTo>
                    <a:pt x="1928899" y="618472"/>
                  </a:lnTo>
                  <a:lnTo>
                    <a:pt x="1932692" y="615935"/>
                  </a:lnTo>
                  <a:lnTo>
                    <a:pt x="1935853" y="614350"/>
                  </a:lnTo>
                  <a:lnTo>
                    <a:pt x="1939646" y="612447"/>
                  </a:lnTo>
                  <a:lnTo>
                    <a:pt x="1943440" y="610862"/>
                  </a:lnTo>
                  <a:lnTo>
                    <a:pt x="1951026" y="608642"/>
                  </a:lnTo>
                  <a:lnTo>
                    <a:pt x="1959245" y="606739"/>
                  </a:lnTo>
                  <a:lnTo>
                    <a:pt x="1967464" y="605788"/>
                  </a:lnTo>
                  <a:lnTo>
                    <a:pt x="1975682" y="604837"/>
                  </a:lnTo>
                  <a:close/>
                  <a:moveTo>
                    <a:pt x="154940" y="259715"/>
                  </a:moveTo>
                  <a:lnTo>
                    <a:pt x="154940" y="2241868"/>
                  </a:lnTo>
                  <a:lnTo>
                    <a:pt x="1552258" y="2241868"/>
                  </a:lnTo>
                  <a:lnTo>
                    <a:pt x="1552258" y="259715"/>
                  </a:lnTo>
                  <a:lnTo>
                    <a:pt x="154940" y="259715"/>
                  </a:lnTo>
                  <a:close/>
                  <a:moveTo>
                    <a:pt x="201612" y="0"/>
                  </a:moveTo>
                  <a:lnTo>
                    <a:pt x="1504951" y="0"/>
                  </a:lnTo>
                  <a:lnTo>
                    <a:pt x="1515428" y="317"/>
                  </a:lnTo>
                  <a:lnTo>
                    <a:pt x="1525906" y="952"/>
                  </a:lnTo>
                  <a:lnTo>
                    <a:pt x="1535748" y="2222"/>
                  </a:lnTo>
                  <a:lnTo>
                    <a:pt x="1545591" y="3810"/>
                  </a:lnTo>
                  <a:lnTo>
                    <a:pt x="1555116" y="5715"/>
                  </a:lnTo>
                  <a:lnTo>
                    <a:pt x="1564958" y="8572"/>
                  </a:lnTo>
                  <a:lnTo>
                    <a:pt x="1574166" y="11430"/>
                  </a:lnTo>
                  <a:lnTo>
                    <a:pt x="1583373" y="15240"/>
                  </a:lnTo>
                  <a:lnTo>
                    <a:pt x="1592263" y="18732"/>
                  </a:lnTo>
                  <a:lnTo>
                    <a:pt x="1600836" y="22860"/>
                  </a:lnTo>
                  <a:lnTo>
                    <a:pt x="1609408" y="27305"/>
                  </a:lnTo>
                  <a:lnTo>
                    <a:pt x="1617663" y="32702"/>
                  </a:lnTo>
                  <a:lnTo>
                    <a:pt x="1625283" y="37782"/>
                  </a:lnTo>
                  <a:lnTo>
                    <a:pt x="1633221" y="43497"/>
                  </a:lnTo>
                  <a:lnTo>
                    <a:pt x="1640206" y="49212"/>
                  </a:lnTo>
                  <a:lnTo>
                    <a:pt x="1647191" y="55562"/>
                  </a:lnTo>
                  <a:lnTo>
                    <a:pt x="1653858" y="62230"/>
                  </a:lnTo>
                  <a:lnTo>
                    <a:pt x="1660208" y="69215"/>
                  </a:lnTo>
                  <a:lnTo>
                    <a:pt x="1666558" y="76517"/>
                  </a:lnTo>
                  <a:lnTo>
                    <a:pt x="1672273" y="83820"/>
                  </a:lnTo>
                  <a:lnTo>
                    <a:pt x="1677353" y="91757"/>
                  </a:lnTo>
                  <a:lnTo>
                    <a:pt x="1682116" y="99377"/>
                  </a:lnTo>
                  <a:lnTo>
                    <a:pt x="1686561" y="107632"/>
                  </a:lnTo>
                  <a:lnTo>
                    <a:pt x="1690688" y="116205"/>
                  </a:lnTo>
                  <a:lnTo>
                    <a:pt x="1694498" y="124777"/>
                  </a:lnTo>
                  <a:lnTo>
                    <a:pt x="1697356" y="133667"/>
                  </a:lnTo>
                  <a:lnTo>
                    <a:pt x="1700531" y="142557"/>
                  </a:lnTo>
                  <a:lnTo>
                    <a:pt x="1702753" y="151447"/>
                  </a:lnTo>
                  <a:lnTo>
                    <a:pt x="1704023" y="160972"/>
                  </a:lnTo>
                  <a:lnTo>
                    <a:pt x="1705611" y="170497"/>
                  </a:lnTo>
                  <a:lnTo>
                    <a:pt x="1706246" y="180022"/>
                  </a:lnTo>
                  <a:lnTo>
                    <a:pt x="1706563" y="189865"/>
                  </a:lnTo>
                  <a:lnTo>
                    <a:pt x="1706563" y="2654935"/>
                  </a:lnTo>
                  <a:lnTo>
                    <a:pt x="1706246" y="2664460"/>
                  </a:lnTo>
                  <a:lnTo>
                    <a:pt x="1705611" y="2674303"/>
                  </a:lnTo>
                  <a:lnTo>
                    <a:pt x="1704023" y="2683828"/>
                  </a:lnTo>
                  <a:lnTo>
                    <a:pt x="1702753" y="2693353"/>
                  </a:lnTo>
                  <a:lnTo>
                    <a:pt x="1700531" y="2702560"/>
                  </a:lnTo>
                  <a:lnTo>
                    <a:pt x="1697356" y="2711450"/>
                  </a:lnTo>
                  <a:lnTo>
                    <a:pt x="1694498" y="2720023"/>
                  </a:lnTo>
                  <a:lnTo>
                    <a:pt x="1690688" y="2728913"/>
                  </a:lnTo>
                  <a:lnTo>
                    <a:pt x="1686561" y="2737168"/>
                  </a:lnTo>
                  <a:lnTo>
                    <a:pt x="1682116" y="2745105"/>
                  </a:lnTo>
                  <a:lnTo>
                    <a:pt x="1677353" y="2753360"/>
                  </a:lnTo>
                  <a:lnTo>
                    <a:pt x="1672273" y="2760980"/>
                  </a:lnTo>
                  <a:lnTo>
                    <a:pt x="1666558" y="2768283"/>
                  </a:lnTo>
                  <a:lnTo>
                    <a:pt x="1660208" y="2775585"/>
                  </a:lnTo>
                  <a:lnTo>
                    <a:pt x="1653858" y="2782253"/>
                  </a:lnTo>
                  <a:lnTo>
                    <a:pt x="1647191" y="2788920"/>
                  </a:lnTo>
                  <a:lnTo>
                    <a:pt x="1640206" y="2795270"/>
                  </a:lnTo>
                  <a:lnTo>
                    <a:pt x="1633221" y="2801303"/>
                  </a:lnTo>
                  <a:lnTo>
                    <a:pt x="1625283" y="2807018"/>
                  </a:lnTo>
                  <a:lnTo>
                    <a:pt x="1617663" y="2812098"/>
                  </a:lnTo>
                  <a:lnTo>
                    <a:pt x="1609408" y="2817178"/>
                  </a:lnTo>
                  <a:lnTo>
                    <a:pt x="1600836" y="2821623"/>
                  </a:lnTo>
                  <a:lnTo>
                    <a:pt x="1592263" y="2825750"/>
                  </a:lnTo>
                  <a:lnTo>
                    <a:pt x="1583373" y="2829878"/>
                  </a:lnTo>
                  <a:lnTo>
                    <a:pt x="1574166" y="2833370"/>
                  </a:lnTo>
                  <a:lnTo>
                    <a:pt x="1564958" y="2836228"/>
                  </a:lnTo>
                  <a:lnTo>
                    <a:pt x="1555116" y="2838768"/>
                  </a:lnTo>
                  <a:lnTo>
                    <a:pt x="1545591" y="2840673"/>
                  </a:lnTo>
                  <a:lnTo>
                    <a:pt x="1535748" y="2842578"/>
                  </a:lnTo>
                  <a:lnTo>
                    <a:pt x="1525906" y="2843848"/>
                  </a:lnTo>
                  <a:lnTo>
                    <a:pt x="1515428" y="2844483"/>
                  </a:lnTo>
                  <a:lnTo>
                    <a:pt x="1504951" y="2844800"/>
                  </a:lnTo>
                  <a:lnTo>
                    <a:pt x="201612" y="2844800"/>
                  </a:lnTo>
                  <a:lnTo>
                    <a:pt x="191135" y="2844483"/>
                  </a:lnTo>
                  <a:lnTo>
                    <a:pt x="180975" y="2843848"/>
                  </a:lnTo>
                  <a:lnTo>
                    <a:pt x="170815" y="2842578"/>
                  </a:lnTo>
                  <a:lnTo>
                    <a:pt x="161290" y="2840673"/>
                  </a:lnTo>
                  <a:lnTo>
                    <a:pt x="151447" y="2838768"/>
                  </a:lnTo>
                  <a:lnTo>
                    <a:pt x="141922" y="2836228"/>
                  </a:lnTo>
                  <a:lnTo>
                    <a:pt x="132715" y="2833370"/>
                  </a:lnTo>
                  <a:lnTo>
                    <a:pt x="123190" y="2829878"/>
                  </a:lnTo>
                  <a:lnTo>
                    <a:pt x="114300" y="2825750"/>
                  </a:lnTo>
                  <a:lnTo>
                    <a:pt x="105727" y="2821623"/>
                  </a:lnTo>
                  <a:lnTo>
                    <a:pt x="97155" y="2817178"/>
                  </a:lnTo>
                  <a:lnTo>
                    <a:pt x="89217" y="2812098"/>
                  </a:lnTo>
                  <a:lnTo>
                    <a:pt x="81280" y="2807018"/>
                  </a:lnTo>
                  <a:lnTo>
                    <a:pt x="73660" y="2801303"/>
                  </a:lnTo>
                  <a:lnTo>
                    <a:pt x="66357" y="2795270"/>
                  </a:lnTo>
                  <a:lnTo>
                    <a:pt x="59372" y="2788920"/>
                  </a:lnTo>
                  <a:lnTo>
                    <a:pt x="52705" y="2782253"/>
                  </a:lnTo>
                  <a:lnTo>
                    <a:pt x="46355" y="2775585"/>
                  </a:lnTo>
                  <a:lnTo>
                    <a:pt x="40322" y="2768283"/>
                  </a:lnTo>
                  <a:lnTo>
                    <a:pt x="34607" y="2760980"/>
                  </a:lnTo>
                  <a:lnTo>
                    <a:pt x="29210" y="2753360"/>
                  </a:lnTo>
                  <a:lnTo>
                    <a:pt x="24447" y="2745105"/>
                  </a:lnTo>
                  <a:lnTo>
                    <a:pt x="20002" y="2737168"/>
                  </a:lnTo>
                  <a:lnTo>
                    <a:pt x="15875" y="2728913"/>
                  </a:lnTo>
                  <a:lnTo>
                    <a:pt x="12065" y="2720023"/>
                  </a:lnTo>
                  <a:lnTo>
                    <a:pt x="9207" y="2711450"/>
                  </a:lnTo>
                  <a:lnTo>
                    <a:pt x="6667" y="2702560"/>
                  </a:lnTo>
                  <a:lnTo>
                    <a:pt x="4127" y="2693353"/>
                  </a:lnTo>
                  <a:lnTo>
                    <a:pt x="2540" y="2683828"/>
                  </a:lnTo>
                  <a:lnTo>
                    <a:pt x="952" y="2674303"/>
                  </a:lnTo>
                  <a:lnTo>
                    <a:pt x="317" y="2664460"/>
                  </a:lnTo>
                  <a:lnTo>
                    <a:pt x="0" y="2654935"/>
                  </a:lnTo>
                  <a:lnTo>
                    <a:pt x="0" y="189865"/>
                  </a:lnTo>
                  <a:lnTo>
                    <a:pt x="317" y="180022"/>
                  </a:lnTo>
                  <a:lnTo>
                    <a:pt x="952" y="170497"/>
                  </a:lnTo>
                  <a:lnTo>
                    <a:pt x="2540" y="160972"/>
                  </a:lnTo>
                  <a:lnTo>
                    <a:pt x="4127" y="151447"/>
                  </a:lnTo>
                  <a:lnTo>
                    <a:pt x="6667" y="142557"/>
                  </a:lnTo>
                  <a:lnTo>
                    <a:pt x="9207" y="133667"/>
                  </a:lnTo>
                  <a:lnTo>
                    <a:pt x="12065" y="124777"/>
                  </a:lnTo>
                  <a:lnTo>
                    <a:pt x="15875" y="116205"/>
                  </a:lnTo>
                  <a:lnTo>
                    <a:pt x="20002" y="107632"/>
                  </a:lnTo>
                  <a:lnTo>
                    <a:pt x="24447" y="99377"/>
                  </a:lnTo>
                  <a:lnTo>
                    <a:pt x="29210" y="91757"/>
                  </a:lnTo>
                  <a:lnTo>
                    <a:pt x="34607" y="83820"/>
                  </a:lnTo>
                  <a:lnTo>
                    <a:pt x="40322" y="76517"/>
                  </a:lnTo>
                  <a:lnTo>
                    <a:pt x="46355" y="69215"/>
                  </a:lnTo>
                  <a:lnTo>
                    <a:pt x="52705" y="62230"/>
                  </a:lnTo>
                  <a:lnTo>
                    <a:pt x="59372" y="55562"/>
                  </a:lnTo>
                  <a:lnTo>
                    <a:pt x="66357" y="49212"/>
                  </a:lnTo>
                  <a:lnTo>
                    <a:pt x="73660" y="43497"/>
                  </a:lnTo>
                  <a:lnTo>
                    <a:pt x="81280" y="37782"/>
                  </a:lnTo>
                  <a:lnTo>
                    <a:pt x="89217" y="32702"/>
                  </a:lnTo>
                  <a:lnTo>
                    <a:pt x="97155" y="27305"/>
                  </a:lnTo>
                  <a:lnTo>
                    <a:pt x="105727" y="22860"/>
                  </a:lnTo>
                  <a:lnTo>
                    <a:pt x="114300" y="18732"/>
                  </a:lnTo>
                  <a:lnTo>
                    <a:pt x="123190" y="15240"/>
                  </a:lnTo>
                  <a:lnTo>
                    <a:pt x="132715" y="11430"/>
                  </a:lnTo>
                  <a:lnTo>
                    <a:pt x="141922" y="8572"/>
                  </a:lnTo>
                  <a:lnTo>
                    <a:pt x="151447" y="5715"/>
                  </a:lnTo>
                  <a:lnTo>
                    <a:pt x="161290" y="3810"/>
                  </a:lnTo>
                  <a:lnTo>
                    <a:pt x="170815" y="2222"/>
                  </a:lnTo>
                  <a:lnTo>
                    <a:pt x="180975" y="952"/>
                  </a:lnTo>
                  <a:lnTo>
                    <a:pt x="191135" y="317"/>
                  </a:lnTo>
                  <a:lnTo>
                    <a:pt x="201612" y="0"/>
                  </a:lnTo>
                  <a:close/>
                </a:path>
              </a:pathLst>
            </a:custGeom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5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5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5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5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7" grpId="0"/>
          <p:bldP spid="28" grpId="0"/>
          <p:bldP spid="2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 48"/>
          <p:cNvSpPr/>
          <p:nvPr/>
        </p:nvSpPr>
        <p:spPr>
          <a:xfrm>
            <a:off x="3938042" y="0"/>
            <a:ext cx="8253958" cy="6858000"/>
          </a:xfrm>
          <a:custGeom>
            <a:avLst/>
            <a:gdLst>
              <a:gd name="connsiteX0" fmla="*/ 0 w 8384586"/>
              <a:gd name="connsiteY0" fmla="*/ 0 h 6858000"/>
              <a:gd name="connsiteX1" fmla="*/ 1338023 w 8384586"/>
              <a:gd name="connsiteY1" fmla="*/ 0 h 6858000"/>
              <a:gd name="connsiteX2" fmla="*/ 6560951 w 8384586"/>
              <a:gd name="connsiteY2" fmla="*/ 0 h 6858000"/>
              <a:gd name="connsiteX3" fmla="*/ 8384586 w 8384586"/>
              <a:gd name="connsiteY3" fmla="*/ 0 h 6858000"/>
              <a:gd name="connsiteX4" fmla="*/ 8384586 w 8384586"/>
              <a:gd name="connsiteY4" fmla="*/ 6858000 h 6858000"/>
              <a:gd name="connsiteX5" fmla="*/ 3321806 w 8384586"/>
              <a:gd name="connsiteY5" fmla="*/ 6858000 h 6858000"/>
              <a:gd name="connsiteX6" fmla="*/ 3306231 w 8384586"/>
              <a:gd name="connsiteY6" fmla="*/ 6804156 h 6858000"/>
              <a:gd name="connsiteX7" fmla="*/ 3280475 w 8384586"/>
              <a:gd name="connsiteY7" fmla="*/ 6858000 h 6858000"/>
              <a:gd name="connsiteX0-1" fmla="*/ 0 w 8384586"/>
              <a:gd name="connsiteY0-2" fmla="*/ 0 h 6858000"/>
              <a:gd name="connsiteX1-3" fmla="*/ 1338023 w 8384586"/>
              <a:gd name="connsiteY1-4" fmla="*/ 0 h 6858000"/>
              <a:gd name="connsiteX2-5" fmla="*/ 6560951 w 8384586"/>
              <a:gd name="connsiteY2-6" fmla="*/ 0 h 6858000"/>
              <a:gd name="connsiteX3-7" fmla="*/ 8384586 w 8384586"/>
              <a:gd name="connsiteY3-8" fmla="*/ 0 h 6858000"/>
              <a:gd name="connsiteX4-9" fmla="*/ 8384586 w 8384586"/>
              <a:gd name="connsiteY4-10" fmla="*/ 6858000 h 6858000"/>
              <a:gd name="connsiteX5-11" fmla="*/ 3321806 w 8384586"/>
              <a:gd name="connsiteY5-12" fmla="*/ 6858000 h 6858000"/>
              <a:gd name="connsiteX6-13" fmla="*/ 3306231 w 8384586"/>
              <a:gd name="connsiteY6-14" fmla="*/ 6804156 h 6858000"/>
              <a:gd name="connsiteX7-15" fmla="*/ 3280475 w 8384586"/>
              <a:gd name="connsiteY7-16" fmla="*/ 6858000 h 6858000"/>
              <a:gd name="connsiteX8" fmla="*/ 0 w 8384586"/>
              <a:gd name="connsiteY8" fmla="*/ 0 h 6858000"/>
              <a:gd name="connsiteX0-17" fmla="*/ 0 w 8384586"/>
              <a:gd name="connsiteY0-18" fmla="*/ 0 h 6858000"/>
              <a:gd name="connsiteX1-19" fmla="*/ 1338023 w 8384586"/>
              <a:gd name="connsiteY1-20" fmla="*/ 0 h 6858000"/>
              <a:gd name="connsiteX2-21" fmla="*/ 6560951 w 8384586"/>
              <a:gd name="connsiteY2-22" fmla="*/ 0 h 6858000"/>
              <a:gd name="connsiteX3-23" fmla="*/ 8384586 w 8384586"/>
              <a:gd name="connsiteY3-24" fmla="*/ 0 h 6858000"/>
              <a:gd name="connsiteX4-25" fmla="*/ 8384586 w 8384586"/>
              <a:gd name="connsiteY4-26" fmla="*/ 6858000 h 6858000"/>
              <a:gd name="connsiteX5-27" fmla="*/ 3321806 w 8384586"/>
              <a:gd name="connsiteY5-28" fmla="*/ 6858000 h 6858000"/>
              <a:gd name="connsiteX6-29" fmla="*/ 3306231 w 8384586"/>
              <a:gd name="connsiteY6-30" fmla="*/ 6804156 h 6858000"/>
              <a:gd name="connsiteX7-31" fmla="*/ 3280475 w 8384586"/>
              <a:gd name="connsiteY7-32" fmla="*/ 6858000 h 6858000"/>
              <a:gd name="connsiteX8-33" fmla="*/ 0 w 8384586"/>
              <a:gd name="connsiteY8-34" fmla="*/ 0 h 6858000"/>
              <a:gd name="connsiteX0-35" fmla="*/ 0 w 8384586"/>
              <a:gd name="connsiteY0-36" fmla="*/ 0 h 6858000"/>
              <a:gd name="connsiteX1-37" fmla="*/ 1338023 w 8384586"/>
              <a:gd name="connsiteY1-38" fmla="*/ 0 h 6858000"/>
              <a:gd name="connsiteX2-39" fmla="*/ 6560951 w 8384586"/>
              <a:gd name="connsiteY2-40" fmla="*/ 0 h 6858000"/>
              <a:gd name="connsiteX3-41" fmla="*/ 8384586 w 8384586"/>
              <a:gd name="connsiteY3-42" fmla="*/ 0 h 6858000"/>
              <a:gd name="connsiteX4-43" fmla="*/ 8384586 w 8384586"/>
              <a:gd name="connsiteY4-44" fmla="*/ 6858000 h 6858000"/>
              <a:gd name="connsiteX5-45" fmla="*/ 3321806 w 8384586"/>
              <a:gd name="connsiteY5-46" fmla="*/ 6858000 h 6858000"/>
              <a:gd name="connsiteX6-47" fmla="*/ 3306231 w 8384586"/>
              <a:gd name="connsiteY6-48" fmla="*/ 6804156 h 6858000"/>
              <a:gd name="connsiteX7-49" fmla="*/ 3280475 w 8384586"/>
              <a:gd name="connsiteY7-50" fmla="*/ 6858000 h 6858000"/>
              <a:gd name="connsiteX8-51" fmla="*/ 0 w 8384586"/>
              <a:gd name="connsiteY8-52" fmla="*/ 0 h 6858000"/>
              <a:gd name="connsiteX0-53" fmla="*/ 0 w 8384586"/>
              <a:gd name="connsiteY0-54" fmla="*/ 0 h 6858000"/>
              <a:gd name="connsiteX1-55" fmla="*/ 1338023 w 8384586"/>
              <a:gd name="connsiteY1-56" fmla="*/ 0 h 6858000"/>
              <a:gd name="connsiteX2-57" fmla="*/ 6560951 w 8384586"/>
              <a:gd name="connsiteY2-58" fmla="*/ 0 h 6858000"/>
              <a:gd name="connsiteX3-59" fmla="*/ 8384586 w 8384586"/>
              <a:gd name="connsiteY3-60" fmla="*/ 0 h 6858000"/>
              <a:gd name="connsiteX4-61" fmla="*/ 8384586 w 8384586"/>
              <a:gd name="connsiteY4-62" fmla="*/ 6858000 h 6858000"/>
              <a:gd name="connsiteX5-63" fmla="*/ 3321806 w 8384586"/>
              <a:gd name="connsiteY5-64" fmla="*/ 6858000 h 6858000"/>
              <a:gd name="connsiteX6-65" fmla="*/ 3306231 w 8384586"/>
              <a:gd name="connsiteY6-66" fmla="*/ 6804156 h 6858000"/>
              <a:gd name="connsiteX7-67" fmla="*/ 3280475 w 8384586"/>
              <a:gd name="connsiteY7-68" fmla="*/ 6858000 h 6858000"/>
              <a:gd name="connsiteX8-69" fmla="*/ 0 w 8384586"/>
              <a:gd name="connsiteY8-70" fmla="*/ 0 h 6858000"/>
              <a:gd name="connsiteX0-71" fmla="*/ 0 w 8384586"/>
              <a:gd name="connsiteY0-72" fmla="*/ 0 h 6858000"/>
              <a:gd name="connsiteX1-73" fmla="*/ 1338023 w 8384586"/>
              <a:gd name="connsiteY1-74" fmla="*/ 0 h 6858000"/>
              <a:gd name="connsiteX2-75" fmla="*/ 6560951 w 8384586"/>
              <a:gd name="connsiteY2-76" fmla="*/ 0 h 6858000"/>
              <a:gd name="connsiteX3-77" fmla="*/ 8384586 w 8384586"/>
              <a:gd name="connsiteY3-78" fmla="*/ 0 h 6858000"/>
              <a:gd name="connsiteX4-79" fmla="*/ 8384586 w 8384586"/>
              <a:gd name="connsiteY4-80" fmla="*/ 6858000 h 6858000"/>
              <a:gd name="connsiteX5-81" fmla="*/ 3321806 w 8384586"/>
              <a:gd name="connsiteY5-82" fmla="*/ 6858000 h 6858000"/>
              <a:gd name="connsiteX6-83" fmla="*/ 3280475 w 8384586"/>
              <a:gd name="connsiteY6-84" fmla="*/ 6858000 h 6858000"/>
              <a:gd name="connsiteX7-85" fmla="*/ 0 w 8384586"/>
              <a:gd name="connsiteY7-86" fmla="*/ 0 h 6858000"/>
              <a:gd name="connsiteX0-87" fmla="*/ 0 w 8384586"/>
              <a:gd name="connsiteY0-88" fmla="*/ 0 h 6858000"/>
              <a:gd name="connsiteX1-89" fmla="*/ 1338023 w 8384586"/>
              <a:gd name="connsiteY1-90" fmla="*/ 0 h 6858000"/>
              <a:gd name="connsiteX2-91" fmla="*/ 6560951 w 8384586"/>
              <a:gd name="connsiteY2-92" fmla="*/ 0 h 6858000"/>
              <a:gd name="connsiteX3-93" fmla="*/ 8384586 w 8384586"/>
              <a:gd name="connsiteY3-94" fmla="*/ 0 h 6858000"/>
              <a:gd name="connsiteX4-95" fmla="*/ 8384586 w 8384586"/>
              <a:gd name="connsiteY4-96" fmla="*/ 6858000 h 6858000"/>
              <a:gd name="connsiteX5-97" fmla="*/ 3280475 w 8384586"/>
              <a:gd name="connsiteY5-98" fmla="*/ 6858000 h 6858000"/>
              <a:gd name="connsiteX6-99" fmla="*/ 0 w 8384586"/>
              <a:gd name="connsiteY6-100" fmla="*/ 0 h 6858000"/>
              <a:gd name="connsiteX0-101" fmla="*/ 0 w 8253958"/>
              <a:gd name="connsiteY0-102" fmla="*/ 0 h 6858000"/>
              <a:gd name="connsiteX1-103" fmla="*/ 1207395 w 8253958"/>
              <a:gd name="connsiteY1-104" fmla="*/ 0 h 6858000"/>
              <a:gd name="connsiteX2-105" fmla="*/ 6430323 w 8253958"/>
              <a:gd name="connsiteY2-106" fmla="*/ 0 h 6858000"/>
              <a:gd name="connsiteX3-107" fmla="*/ 8253958 w 8253958"/>
              <a:gd name="connsiteY3-108" fmla="*/ 0 h 6858000"/>
              <a:gd name="connsiteX4-109" fmla="*/ 8253958 w 8253958"/>
              <a:gd name="connsiteY4-110" fmla="*/ 6858000 h 6858000"/>
              <a:gd name="connsiteX5-111" fmla="*/ 3149847 w 8253958"/>
              <a:gd name="connsiteY5-112" fmla="*/ 6858000 h 6858000"/>
              <a:gd name="connsiteX6-113" fmla="*/ 0 w 8253958"/>
              <a:gd name="connsiteY6-114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253958" h="6858000">
                <a:moveTo>
                  <a:pt x="0" y="0"/>
                </a:moveTo>
                <a:lnTo>
                  <a:pt x="1207395" y="0"/>
                </a:lnTo>
                <a:lnTo>
                  <a:pt x="6430323" y="0"/>
                </a:lnTo>
                <a:lnTo>
                  <a:pt x="8253958" y="0"/>
                </a:lnTo>
                <a:lnTo>
                  <a:pt x="8253958" y="6858000"/>
                </a:lnTo>
                <a:lnTo>
                  <a:pt x="3149847" y="6858000"/>
                </a:lnTo>
                <a:cubicBezTo>
                  <a:pt x="1761888" y="6090835"/>
                  <a:pt x="2503838" y="25184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8756906" y="3107993"/>
            <a:ext cx="2975348" cy="1128104"/>
            <a:chOff x="8613293" y="2553610"/>
            <a:chExt cx="2975348" cy="1128104"/>
          </a:xfrm>
        </p:grpSpPr>
        <p:sp>
          <p:nvSpPr>
            <p:cNvPr id="8" name="矩形 7"/>
            <p:cNvSpPr/>
            <p:nvPr/>
          </p:nvSpPr>
          <p:spPr>
            <a:xfrm>
              <a:off x="8613293" y="2924584"/>
              <a:ext cx="2975348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613917" y="2553610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9747" y="3107993"/>
            <a:ext cx="2995655" cy="1128104"/>
            <a:chOff x="459747" y="3107993"/>
            <a:chExt cx="2995655" cy="1128104"/>
          </a:xfrm>
        </p:grpSpPr>
        <p:sp>
          <p:nvSpPr>
            <p:cNvPr id="30" name="矩形 29"/>
            <p:cNvSpPr/>
            <p:nvPr/>
          </p:nvSpPr>
          <p:spPr>
            <a:xfrm>
              <a:off x="459747" y="3478967"/>
              <a:ext cx="2995655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951622" y="3107993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74289" y="3203350"/>
            <a:ext cx="5059322" cy="2577790"/>
            <a:chOff x="3574289" y="3203350"/>
            <a:chExt cx="5059322" cy="2577790"/>
          </a:xfrm>
        </p:grpSpPr>
        <p:grpSp>
          <p:nvGrpSpPr>
            <p:cNvPr id="7" name="组合 6"/>
            <p:cNvGrpSpPr/>
            <p:nvPr/>
          </p:nvGrpSpPr>
          <p:grpSpPr>
            <a:xfrm>
              <a:off x="3574289" y="3203350"/>
              <a:ext cx="5059322" cy="2577790"/>
              <a:chOff x="3786322" y="2704354"/>
              <a:chExt cx="4255295" cy="2168129"/>
            </a:xfrm>
          </p:grpSpPr>
          <p:sp useBgFill="1">
            <p:nvSpPr>
              <p:cNvPr id="13" name="MH_Other_1"/>
              <p:cNvSpPr/>
              <p:nvPr>
                <p:custDataLst>
                  <p:tags r:id="rId2"/>
                </p:custDataLst>
              </p:nvPr>
            </p:nvSpPr>
            <p:spPr>
              <a:xfrm>
                <a:off x="5018618" y="2893664"/>
                <a:ext cx="1790700" cy="1789510"/>
              </a:xfrm>
              <a:prstGeom prst="ellipse">
                <a:avLst/>
              </a:prstGeom>
              <a:ln w="25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bg1"/>
                  </a:solidFill>
                </a:endParaRPr>
              </a:p>
            </p:txBody>
          </p:sp>
          <p:sp useBgFill="1">
            <p:nvSpPr>
              <p:cNvPr id="14" name="MH_Other_2"/>
              <p:cNvSpPr/>
              <p:nvPr>
                <p:custDataLst>
                  <p:tags r:id="rId3"/>
                </p:custDataLst>
              </p:nvPr>
            </p:nvSpPr>
            <p:spPr>
              <a:xfrm>
                <a:off x="7266520" y="2704354"/>
                <a:ext cx="775097" cy="776288"/>
              </a:xfrm>
              <a:prstGeom prst="ellipse">
                <a:avLst/>
              </a:prstGeom>
              <a:ln w="25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bg1"/>
                  </a:solidFill>
                </a:endParaRPr>
              </a:p>
            </p:txBody>
          </p:sp>
          <p:sp useBgFill="1">
            <p:nvSpPr>
              <p:cNvPr id="15" name="MH_Other_3"/>
              <p:cNvSpPr/>
              <p:nvPr>
                <p:custDataLst>
                  <p:tags r:id="rId4"/>
                </p:custDataLst>
              </p:nvPr>
            </p:nvSpPr>
            <p:spPr>
              <a:xfrm>
                <a:off x="7266520" y="4096195"/>
                <a:ext cx="775097" cy="776288"/>
              </a:xfrm>
              <a:prstGeom prst="ellipse">
                <a:avLst/>
              </a:prstGeom>
              <a:ln w="25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MH_Other_4"/>
              <p:cNvSpPr/>
              <p:nvPr>
                <p:custDataLst>
                  <p:tags r:id="rId5"/>
                </p:custDataLst>
              </p:nvPr>
            </p:nvSpPr>
            <p:spPr>
              <a:xfrm>
                <a:off x="3786322" y="2704354"/>
                <a:ext cx="775097" cy="776288"/>
              </a:xfrm>
              <a:prstGeom prst="ellipse">
                <a:avLst/>
              </a:prstGeom>
              <a:solidFill>
                <a:schemeClr val="bg1"/>
              </a:solidFill>
              <a:ln w="25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MH_Other_5"/>
              <p:cNvSpPr/>
              <p:nvPr>
                <p:custDataLst>
                  <p:tags r:id="rId6"/>
                </p:custDataLst>
              </p:nvPr>
            </p:nvSpPr>
            <p:spPr>
              <a:xfrm>
                <a:off x="3786322" y="4096195"/>
                <a:ext cx="775097" cy="776288"/>
              </a:xfrm>
              <a:prstGeom prst="ellipse">
                <a:avLst/>
              </a:prstGeom>
              <a:solidFill>
                <a:schemeClr val="bg1"/>
              </a:solidFill>
              <a:ln w="25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" name="MH_Other_6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4544750" y="3221086"/>
                <a:ext cx="545306" cy="197644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MH_Other_7"/>
              <p:cNvCxnSpPr/>
              <p:nvPr>
                <p:custDataLst>
                  <p:tags r:id="rId8"/>
                </p:custDataLst>
              </p:nvPr>
            </p:nvCxnSpPr>
            <p:spPr>
              <a:xfrm flipV="1">
                <a:off x="4543560" y="4164061"/>
                <a:ext cx="550069" cy="204788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MH_Other_8"/>
              <p:cNvCxnSpPr/>
              <p:nvPr>
                <p:custDataLst>
                  <p:tags r:id="rId9"/>
                </p:custDataLst>
              </p:nvPr>
            </p:nvCxnSpPr>
            <p:spPr>
              <a:xfrm flipH="1">
                <a:off x="6734310" y="3210371"/>
                <a:ext cx="557213" cy="198835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MH_Other_9"/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6747406" y="4141440"/>
                <a:ext cx="545306" cy="203597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MH_Other_10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397238" y="3388964"/>
                <a:ext cx="1033463" cy="651272"/>
              </a:xfrm>
              <a:custGeom>
                <a:avLst/>
                <a:gdLst>
                  <a:gd name="T0" fmla="*/ 2147483646 w 3545"/>
                  <a:gd name="T1" fmla="*/ 2147483646 h 2230"/>
                  <a:gd name="T2" fmla="*/ 2147483646 w 3545"/>
                  <a:gd name="T3" fmla="*/ 2147483646 h 2230"/>
                  <a:gd name="T4" fmla="*/ 2147483646 w 3545"/>
                  <a:gd name="T5" fmla="*/ 2147483646 h 2230"/>
                  <a:gd name="T6" fmla="*/ 2147483646 w 3545"/>
                  <a:gd name="T7" fmla="*/ 2147483646 h 2230"/>
                  <a:gd name="T8" fmla="*/ 2147483646 w 3545"/>
                  <a:gd name="T9" fmla="*/ 2147483646 h 2230"/>
                  <a:gd name="T10" fmla="*/ 2147483646 w 3545"/>
                  <a:gd name="T11" fmla="*/ 2147483646 h 2230"/>
                  <a:gd name="T12" fmla="*/ 2147483646 w 3545"/>
                  <a:gd name="T13" fmla="*/ 2147483646 h 2230"/>
                  <a:gd name="T14" fmla="*/ 2147483646 w 3545"/>
                  <a:gd name="T15" fmla="*/ 2147483646 h 2230"/>
                  <a:gd name="T16" fmla="*/ 2147483646 w 3545"/>
                  <a:gd name="T17" fmla="*/ 2147483646 h 2230"/>
                  <a:gd name="T18" fmla="*/ 2147483646 w 3545"/>
                  <a:gd name="T19" fmla="*/ 2147483646 h 2230"/>
                  <a:gd name="T20" fmla="*/ 2147483646 w 3545"/>
                  <a:gd name="T21" fmla="*/ 2147483646 h 2230"/>
                  <a:gd name="T22" fmla="*/ 2147483646 w 3545"/>
                  <a:gd name="T23" fmla="*/ 2147483646 h 2230"/>
                  <a:gd name="T24" fmla="*/ 2147483646 w 3545"/>
                  <a:gd name="T25" fmla="*/ 2147483646 h 2230"/>
                  <a:gd name="T26" fmla="*/ 2147483646 w 3545"/>
                  <a:gd name="T27" fmla="*/ 2147483646 h 2230"/>
                  <a:gd name="T28" fmla="*/ 2147483646 w 3545"/>
                  <a:gd name="T29" fmla="*/ 2147483646 h 2230"/>
                  <a:gd name="T30" fmla="*/ 2147483646 w 3545"/>
                  <a:gd name="T31" fmla="*/ 2147483646 h 2230"/>
                  <a:gd name="T32" fmla="*/ 2147483646 w 3545"/>
                  <a:gd name="T33" fmla="*/ 2147483646 h 2230"/>
                  <a:gd name="T34" fmla="*/ 2147483646 w 3545"/>
                  <a:gd name="T35" fmla="*/ 2147483646 h 2230"/>
                  <a:gd name="T36" fmla="*/ 2147483646 w 3545"/>
                  <a:gd name="T37" fmla="*/ 2147483646 h 2230"/>
                  <a:gd name="T38" fmla="*/ 2147483646 w 3545"/>
                  <a:gd name="T39" fmla="*/ 2147483646 h 2230"/>
                  <a:gd name="T40" fmla="*/ 2147483646 w 3545"/>
                  <a:gd name="T41" fmla="*/ 2147483646 h 2230"/>
                  <a:gd name="T42" fmla="*/ 2147483646 w 3545"/>
                  <a:gd name="T43" fmla="*/ 2147483646 h 2230"/>
                  <a:gd name="T44" fmla="*/ 2147483646 w 3545"/>
                  <a:gd name="T45" fmla="*/ 2147483646 h 2230"/>
                  <a:gd name="T46" fmla="*/ 2147483646 w 3545"/>
                  <a:gd name="T47" fmla="*/ 2147483646 h 2230"/>
                  <a:gd name="T48" fmla="*/ 2147483646 w 3545"/>
                  <a:gd name="T49" fmla="*/ 2147483646 h 2230"/>
                  <a:gd name="T50" fmla="*/ 2147483646 w 3545"/>
                  <a:gd name="T51" fmla="*/ 2147483646 h 2230"/>
                  <a:gd name="T52" fmla="*/ 2147483646 w 3545"/>
                  <a:gd name="T53" fmla="*/ 2147483646 h 2230"/>
                  <a:gd name="T54" fmla="*/ 2147483646 w 3545"/>
                  <a:gd name="T55" fmla="*/ 2147483646 h 2230"/>
                  <a:gd name="T56" fmla="*/ 2147483646 w 3545"/>
                  <a:gd name="T57" fmla="*/ 2147483646 h 2230"/>
                  <a:gd name="T58" fmla="*/ 2147483646 w 3545"/>
                  <a:gd name="T59" fmla="*/ 2147483646 h 2230"/>
                  <a:gd name="T60" fmla="*/ 2147483646 w 3545"/>
                  <a:gd name="T61" fmla="*/ 2147483646 h 2230"/>
                  <a:gd name="T62" fmla="*/ 2147483646 w 3545"/>
                  <a:gd name="T63" fmla="*/ 2147483646 h 2230"/>
                  <a:gd name="T64" fmla="*/ 2147483646 w 3545"/>
                  <a:gd name="T65" fmla="*/ 2147483646 h 2230"/>
                  <a:gd name="T66" fmla="*/ 2147483646 w 3545"/>
                  <a:gd name="T67" fmla="*/ 2147483646 h 2230"/>
                  <a:gd name="T68" fmla="*/ 2147483646 w 3545"/>
                  <a:gd name="T69" fmla="*/ 2147483646 h 2230"/>
                  <a:gd name="T70" fmla="*/ 2147483646 w 3545"/>
                  <a:gd name="T71" fmla="*/ 2147483646 h 2230"/>
                  <a:gd name="T72" fmla="*/ 2147483646 w 3545"/>
                  <a:gd name="T73" fmla="*/ 2147483646 h 2230"/>
                  <a:gd name="T74" fmla="*/ 2147483646 w 3545"/>
                  <a:gd name="T75" fmla="*/ 2147483646 h 2230"/>
                  <a:gd name="T76" fmla="*/ 2147483646 w 3545"/>
                  <a:gd name="T77" fmla="*/ 2147483646 h 2230"/>
                  <a:gd name="T78" fmla="*/ 2147483646 w 3545"/>
                  <a:gd name="T79" fmla="*/ 2147483646 h 2230"/>
                  <a:gd name="T80" fmla="*/ 2147483646 w 3545"/>
                  <a:gd name="T81" fmla="*/ 2147483646 h 2230"/>
                  <a:gd name="T82" fmla="*/ 2147483646 w 3545"/>
                  <a:gd name="T83" fmla="*/ 2147483646 h 2230"/>
                  <a:gd name="T84" fmla="*/ 2147483646 w 3545"/>
                  <a:gd name="T85" fmla="*/ 2147483646 h 2230"/>
                  <a:gd name="T86" fmla="*/ 2147483646 w 3545"/>
                  <a:gd name="T87" fmla="*/ 2147483646 h 2230"/>
                  <a:gd name="T88" fmla="*/ 2147483646 w 3545"/>
                  <a:gd name="T89" fmla="*/ 2147483646 h 2230"/>
                  <a:gd name="T90" fmla="*/ 2147483646 w 3545"/>
                  <a:gd name="T91" fmla="*/ 2147483646 h 2230"/>
                  <a:gd name="T92" fmla="*/ 2147483646 w 3545"/>
                  <a:gd name="T93" fmla="*/ 2147483646 h 2230"/>
                  <a:gd name="T94" fmla="*/ 2147483646 w 3545"/>
                  <a:gd name="T95" fmla="*/ 2147483646 h 2230"/>
                  <a:gd name="T96" fmla="*/ 2147483646 w 3545"/>
                  <a:gd name="T97" fmla="*/ 2147483646 h 2230"/>
                  <a:gd name="T98" fmla="*/ 2147483646 w 3545"/>
                  <a:gd name="T99" fmla="*/ 2147483646 h 2230"/>
                  <a:gd name="T100" fmla="*/ 2147483646 w 3545"/>
                  <a:gd name="T101" fmla="*/ 2147483646 h 2230"/>
                  <a:gd name="T102" fmla="*/ 2147483646 w 3545"/>
                  <a:gd name="T103" fmla="*/ 2147483646 h 2230"/>
                  <a:gd name="T104" fmla="*/ 2147483646 w 3545"/>
                  <a:gd name="T105" fmla="*/ 2147483646 h 2230"/>
                  <a:gd name="T106" fmla="*/ 2147483646 w 3545"/>
                  <a:gd name="T107" fmla="*/ 2147483646 h 2230"/>
                  <a:gd name="T108" fmla="*/ 2147483646 w 3545"/>
                  <a:gd name="T109" fmla="*/ 2147483646 h 2230"/>
                  <a:gd name="T110" fmla="*/ 2147483646 w 3545"/>
                  <a:gd name="T111" fmla="*/ 2147483646 h 2230"/>
                  <a:gd name="T112" fmla="*/ 2147483646 w 3545"/>
                  <a:gd name="T113" fmla="*/ 2147483646 h 223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545" h="2230">
                    <a:moveTo>
                      <a:pt x="2903" y="1449"/>
                    </a:moveTo>
                    <a:lnTo>
                      <a:pt x="2964" y="1453"/>
                    </a:lnTo>
                    <a:lnTo>
                      <a:pt x="3023" y="1459"/>
                    </a:lnTo>
                    <a:lnTo>
                      <a:pt x="3079" y="1470"/>
                    </a:lnTo>
                    <a:lnTo>
                      <a:pt x="3132" y="1485"/>
                    </a:lnTo>
                    <a:lnTo>
                      <a:pt x="3183" y="1505"/>
                    </a:lnTo>
                    <a:lnTo>
                      <a:pt x="3230" y="1528"/>
                    </a:lnTo>
                    <a:lnTo>
                      <a:pt x="3274" y="1557"/>
                    </a:lnTo>
                    <a:lnTo>
                      <a:pt x="3317" y="1589"/>
                    </a:lnTo>
                    <a:lnTo>
                      <a:pt x="3354" y="1626"/>
                    </a:lnTo>
                    <a:lnTo>
                      <a:pt x="3389" y="1667"/>
                    </a:lnTo>
                    <a:lnTo>
                      <a:pt x="3421" y="1713"/>
                    </a:lnTo>
                    <a:lnTo>
                      <a:pt x="3449" y="1762"/>
                    </a:lnTo>
                    <a:lnTo>
                      <a:pt x="3474" y="1816"/>
                    </a:lnTo>
                    <a:lnTo>
                      <a:pt x="3495" y="1875"/>
                    </a:lnTo>
                    <a:lnTo>
                      <a:pt x="3513" y="1938"/>
                    </a:lnTo>
                    <a:lnTo>
                      <a:pt x="3526" y="2004"/>
                    </a:lnTo>
                    <a:lnTo>
                      <a:pt x="3536" y="2075"/>
                    </a:lnTo>
                    <a:lnTo>
                      <a:pt x="3542" y="2151"/>
                    </a:lnTo>
                    <a:lnTo>
                      <a:pt x="3545" y="2230"/>
                    </a:lnTo>
                    <a:lnTo>
                      <a:pt x="2261" y="2230"/>
                    </a:lnTo>
                    <a:lnTo>
                      <a:pt x="2262" y="2151"/>
                    </a:lnTo>
                    <a:lnTo>
                      <a:pt x="2269" y="2075"/>
                    </a:lnTo>
                    <a:lnTo>
                      <a:pt x="2278" y="2004"/>
                    </a:lnTo>
                    <a:lnTo>
                      <a:pt x="2292" y="1938"/>
                    </a:lnTo>
                    <a:lnTo>
                      <a:pt x="2310" y="1875"/>
                    </a:lnTo>
                    <a:lnTo>
                      <a:pt x="2331" y="1816"/>
                    </a:lnTo>
                    <a:lnTo>
                      <a:pt x="2355" y="1762"/>
                    </a:lnTo>
                    <a:lnTo>
                      <a:pt x="2383" y="1713"/>
                    </a:lnTo>
                    <a:lnTo>
                      <a:pt x="2416" y="1667"/>
                    </a:lnTo>
                    <a:lnTo>
                      <a:pt x="2450" y="1626"/>
                    </a:lnTo>
                    <a:lnTo>
                      <a:pt x="2489" y="1589"/>
                    </a:lnTo>
                    <a:lnTo>
                      <a:pt x="2530" y="1557"/>
                    </a:lnTo>
                    <a:lnTo>
                      <a:pt x="2574" y="1528"/>
                    </a:lnTo>
                    <a:lnTo>
                      <a:pt x="2622" y="1505"/>
                    </a:lnTo>
                    <a:lnTo>
                      <a:pt x="2673" y="1485"/>
                    </a:lnTo>
                    <a:lnTo>
                      <a:pt x="2726" y="1470"/>
                    </a:lnTo>
                    <a:lnTo>
                      <a:pt x="2782" y="1459"/>
                    </a:lnTo>
                    <a:lnTo>
                      <a:pt x="2841" y="1453"/>
                    </a:lnTo>
                    <a:lnTo>
                      <a:pt x="2903" y="1449"/>
                    </a:lnTo>
                    <a:close/>
                    <a:moveTo>
                      <a:pt x="642" y="1449"/>
                    </a:moveTo>
                    <a:lnTo>
                      <a:pt x="703" y="1453"/>
                    </a:lnTo>
                    <a:lnTo>
                      <a:pt x="763" y="1459"/>
                    </a:lnTo>
                    <a:lnTo>
                      <a:pt x="819" y="1470"/>
                    </a:lnTo>
                    <a:lnTo>
                      <a:pt x="872" y="1485"/>
                    </a:lnTo>
                    <a:lnTo>
                      <a:pt x="923" y="1505"/>
                    </a:lnTo>
                    <a:lnTo>
                      <a:pt x="970" y="1528"/>
                    </a:lnTo>
                    <a:lnTo>
                      <a:pt x="1014" y="1557"/>
                    </a:lnTo>
                    <a:lnTo>
                      <a:pt x="1055" y="1589"/>
                    </a:lnTo>
                    <a:lnTo>
                      <a:pt x="1094" y="1626"/>
                    </a:lnTo>
                    <a:lnTo>
                      <a:pt x="1129" y="1667"/>
                    </a:lnTo>
                    <a:lnTo>
                      <a:pt x="1161" y="1713"/>
                    </a:lnTo>
                    <a:lnTo>
                      <a:pt x="1189" y="1762"/>
                    </a:lnTo>
                    <a:lnTo>
                      <a:pt x="1214" y="1816"/>
                    </a:lnTo>
                    <a:lnTo>
                      <a:pt x="1235" y="1875"/>
                    </a:lnTo>
                    <a:lnTo>
                      <a:pt x="1252" y="1938"/>
                    </a:lnTo>
                    <a:lnTo>
                      <a:pt x="1266" y="2004"/>
                    </a:lnTo>
                    <a:lnTo>
                      <a:pt x="1276" y="2075"/>
                    </a:lnTo>
                    <a:lnTo>
                      <a:pt x="1282" y="2151"/>
                    </a:lnTo>
                    <a:lnTo>
                      <a:pt x="1285" y="2230"/>
                    </a:lnTo>
                    <a:lnTo>
                      <a:pt x="0" y="2230"/>
                    </a:lnTo>
                    <a:lnTo>
                      <a:pt x="2" y="2151"/>
                    </a:lnTo>
                    <a:lnTo>
                      <a:pt x="8" y="2075"/>
                    </a:lnTo>
                    <a:lnTo>
                      <a:pt x="18" y="2004"/>
                    </a:lnTo>
                    <a:lnTo>
                      <a:pt x="31" y="1938"/>
                    </a:lnTo>
                    <a:lnTo>
                      <a:pt x="49" y="1875"/>
                    </a:lnTo>
                    <a:lnTo>
                      <a:pt x="70" y="1816"/>
                    </a:lnTo>
                    <a:lnTo>
                      <a:pt x="95" y="1762"/>
                    </a:lnTo>
                    <a:lnTo>
                      <a:pt x="123" y="1713"/>
                    </a:lnTo>
                    <a:lnTo>
                      <a:pt x="154" y="1667"/>
                    </a:lnTo>
                    <a:lnTo>
                      <a:pt x="190" y="1626"/>
                    </a:lnTo>
                    <a:lnTo>
                      <a:pt x="228" y="1589"/>
                    </a:lnTo>
                    <a:lnTo>
                      <a:pt x="270" y="1557"/>
                    </a:lnTo>
                    <a:lnTo>
                      <a:pt x="314" y="1528"/>
                    </a:lnTo>
                    <a:lnTo>
                      <a:pt x="362" y="1505"/>
                    </a:lnTo>
                    <a:lnTo>
                      <a:pt x="413" y="1485"/>
                    </a:lnTo>
                    <a:lnTo>
                      <a:pt x="466" y="1470"/>
                    </a:lnTo>
                    <a:lnTo>
                      <a:pt x="522" y="1459"/>
                    </a:lnTo>
                    <a:lnTo>
                      <a:pt x="580" y="1453"/>
                    </a:lnTo>
                    <a:lnTo>
                      <a:pt x="642" y="1449"/>
                    </a:lnTo>
                    <a:close/>
                    <a:moveTo>
                      <a:pt x="1778" y="1072"/>
                    </a:moveTo>
                    <a:lnTo>
                      <a:pt x="1829" y="1073"/>
                    </a:lnTo>
                    <a:lnTo>
                      <a:pt x="1882" y="1077"/>
                    </a:lnTo>
                    <a:lnTo>
                      <a:pt x="1937" y="1084"/>
                    </a:lnTo>
                    <a:lnTo>
                      <a:pt x="1995" y="1092"/>
                    </a:lnTo>
                    <a:lnTo>
                      <a:pt x="2054" y="1104"/>
                    </a:lnTo>
                    <a:lnTo>
                      <a:pt x="2113" y="1118"/>
                    </a:lnTo>
                    <a:lnTo>
                      <a:pt x="2174" y="1136"/>
                    </a:lnTo>
                    <a:lnTo>
                      <a:pt x="2232" y="1155"/>
                    </a:lnTo>
                    <a:lnTo>
                      <a:pt x="2289" y="1177"/>
                    </a:lnTo>
                    <a:lnTo>
                      <a:pt x="2345" y="1200"/>
                    </a:lnTo>
                    <a:lnTo>
                      <a:pt x="2398" y="1226"/>
                    </a:lnTo>
                    <a:lnTo>
                      <a:pt x="2448" y="1256"/>
                    </a:lnTo>
                    <a:lnTo>
                      <a:pt x="2493" y="1287"/>
                    </a:lnTo>
                    <a:lnTo>
                      <a:pt x="2534" y="1320"/>
                    </a:lnTo>
                    <a:lnTo>
                      <a:pt x="2569" y="1355"/>
                    </a:lnTo>
                    <a:lnTo>
                      <a:pt x="2512" y="1383"/>
                    </a:lnTo>
                    <a:lnTo>
                      <a:pt x="2458" y="1415"/>
                    </a:lnTo>
                    <a:lnTo>
                      <a:pt x="2407" y="1452"/>
                    </a:lnTo>
                    <a:lnTo>
                      <a:pt x="2361" y="1494"/>
                    </a:lnTo>
                    <a:lnTo>
                      <a:pt x="2316" y="1539"/>
                    </a:lnTo>
                    <a:lnTo>
                      <a:pt x="2277" y="1590"/>
                    </a:lnTo>
                    <a:lnTo>
                      <a:pt x="2242" y="1645"/>
                    </a:lnTo>
                    <a:lnTo>
                      <a:pt x="2209" y="1704"/>
                    </a:lnTo>
                    <a:lnTo>
                      <a:pt x="2182" y="1768"/>
                    </a:lnTo>
                    <a:lnTo>
                      <a:pt x="2158" y="1835"/>
                    </a:lnTo>
                    <a:lnTo>
                      <a:pt x="2139" y="1906"/>
                    </a:lnTo>
                    <a:lnTo>
                      <a:pt x="2123" y="1981"/>
                    </a:lnTo>
                    <a:lnTo>
                      <a:pt x="2112" y="2060"/>
                    </a:lnTo>
                    <a:lnTo>
                      <a:pt x="2106" y="2143"/>
                    </a:lnTo>
                    <a:lnTo>
                      <a:pt x="2103" y="2230"/>
                    </a:lnTo>
                    <a:lnTo>
                      <a:pt x="1453" y="2230"/>
                    </a:lnTo>
                    <a:lnTo>
                      <a:pt x="1451" y="2143"/>
                    </a:lnTo>
                    <a:lnTo>
                      <a:pt x="1443" y="2060"/>
                    </a:lnTo>
                    <a:lnTo>
                      <a:pt x="1433" y="1981"/>
                    </a:lnTo>
                    <a:lnTo>
                      <a:pt x="1417" y="1906"/>
                    </a:lnTo>
                    <a:lnTo>
                      <a:pt x="1398" y="1835"/>
                    </a:lnTo>
                    <a:lnTo>
                      <a:pt x="1374" y="1768"/>
                    </a:lnTo>
                    <a:lnTo>
                      <a:pt x="1346" y="1704"/>
                    </a:lnTo>
                    <a:lnTo>
                      <a:pt x="1315" y="1645"/>
                    </a:lnTo>
                    <a:lnTo>
                      <a:pt x="1279" y="1590"/>
                    </a:lnTo>
                    <a:lnTo>
                      <a:pt x="1239" y="1539"/>
                    </a:lnTo>
                    <a:lnTo>
                      <a:pt x="1196" y="1494"/>
                    </a:lnTo>
                    <a:lnTo>
                      <a:pt x="1149" y="1452"/>
                    </a:lnTo>
                    <a:lnTo>
                      <a:pt x="1099" y="1415"/>
                    </a:lnTo>
                    <a:lnTo>
                      <a:pt x="1045" y="1383"/>
                    </a:lnTo>
                    <a:lnTo>
                      <a:pt x="986" y="1355"/>
                    </a:lnTo>
                    <a:lnTo>
                      <a:pt x="1022" y="1320"/>
                    </a:lnTo>
                    <a:lnTo>
                      <a:pt x="1062" y="1287"/>
                    </a:lnTo>
                    <a:lnTo>
                      <a:pt x="1107" y="1256"/>
                    </a:lnTo>
                    <a:lnTo>
                      <a:pt x="1155" y="1226"/>
                    </a:lnTo>
                    <a:lnTo>
                      <a:pt x="1207" y="1200"/>
                    </a:lnTo>
                    <a:lnTo>
                      <a:pt x="1262" y="1177"/>
                    </a:lnTo>
                    <a:lnTo>
                      <a:pt x="1318" y="1155"/>
                    </a:lnTo>
                    <a:lnTo>
                      <a:pt x="1376" y="1136"/>
                    </a:lnTo>
                    <a:lnTo>
                      <a:pt x="1436" y="1118"/>
                    </a:lnTo>
                    <a:lnTo>
                      <a:pt x="1495" y="1104"/>
                    </a:lnTo>
                    <a:lnTo>
                      <a:pt x="1555" y="1092"/>
                    </a:lnTo>
                    <a:lnTo>
                      <a:pt x="1613" y="1084"/>
                    </a:lnTo>
                    <a:lnTo>
                      <a:pt x="1670" y="1077"/>
                    </a:lnTo>
                    <a:lnTo>
                      <a:pt x="1725" y="1073"/>
                    </a:lnTo>
                    <a:lnTo>
                      <a:pt x="1778" y="1072"/>
                    </a:lnTo>
                    <a:close/>
                    <a:moveTo>
                      <a:pt x="2877" y="728"/>
                    </a:moveTo>
                    <a:lnTo>
                      <a:pt x="2922" y="732"/>
                    </a:lnTo>
                    <a:lnTo>
                      <a:pt x="2967" y="741"/>
                    </a:lnTo>
                    <a:lnTo>
                      <a:pt x="3008" y="758"/>
                    </a:lnTo>
                    <a:lnTo>
                      <a:pt x="3047" y="779"/>
                    </a:lnTo>
                    <a:lnTo>
                      <a:pt x="3081" y="805"/>
                    </a:lnTo>
                    <a:lnTo>
                      <a:pt x="3111" y="836"/>
                    </a:lnTo>
                    <a:lnTo>
                      <a:pt x="3137" y="870"/>
                    </a:lnTo>
                    <a:lnTo>
                      <a:pt x="3159" y="909"/>
                    </a:lnTo>
                    <a:lnTo>
                      <a:pt x="3175" y="950"/>
                    </a:lnTo>
                    <a:lnTo>
                      <a:pt x="3185" y="995"/>
                    </a:lnTo>
                    <a:lnTo>
                      <a:pt x="3188" y="1040"/>
                    </a:lnTo>
                    <a:lnTo>
                      <a:pt x="3185" y="1087"/>
                    </a:lnTo>
                    <a:lnTo>
                      <a:pt x="3175" y="1130"/>
                    </a:lnTo>
                    <a:lnTo>
                      <a:pt x="3159" y="1172"/>
                    </a:lnTo>
                    <a:lnTo>
                      <a:pt x="3137" y="1210"/>
                    </a:lnTo>
                    <a:lnTo>
                      <a:pt x="3111" y="1245"/>
                    </a:lnTo>
                    <a:lnTo>
                      <a:pt x="3081" y="1276"/>
                    </a:lnTo>
                    <a:lnTo>
                      <a:pt x="3047" y="1302"/>
                    </a:lnTo>
                    <a:lnTo>
                      <a:pt x="3008" y="1324"/>
                    </a:lnTo>
                    <a:lnTo>
                      <a:pt x="2967" y="1339"/>
                    </a:lnTo>
                    <a:lnTo>
                      <a:pt x="2922" y="1349"/>
                    </a:lnTo>
                    <a:lnTo>
                      <a:pt x="2877" y="1352"/>
                    </a:lnTo>
                    <a:lnTo>
                      <a:pt x="2830" y="1349"/>
                    </a:lnTo>
                    <a:lnTo>
                      <a:pt x="2786" y="1339"/>
                    </a:lnTo>
                    <a:lnTo>
                      <a:pt x="2745" y="1324"/>
                    </a:lnTo>
                    <a:lnTo>
                      <a:pt x="2707" y="1302"/>
                    </a:lnTo>
                    <a:lnTo>
                      <a:pt x="2673" y="1276"/>
                    </a:lnTo>
                    <a:lnTo>
                      <a:pt x="2641" y="1245"/>
                    </a:lnTo>
                    <a:lnTo>
                      <a:pt x="2615" y="1210"/>
                    </a:lnTo>
                    <a:lnTo>
                      <a:pt x="2594" y="1172"/>
                    </a:lnTo>
                    <a:lnTo>
                      <a:pt x="2579" y="1130"/>
                    </a:lnTo>
                    <a:lnTo>
                      <a:pt x="2569" y="1087"/>
                    </a:lnTo>
                    <a:lnTo>
                      <a:pt x="2566" y="1040"/>
                    </a:lnTo>
                    <a:lnTo>
                      <a:pt x="2569" y="995"/>
                    </a:lnTo>
                    <a:lnTo>
                      <a:pt x="2579" y="950"/>
                    </a:lnTo>
                    <a:lnTo>
                      <a:pt x="2594" y="909"/>
                    </a:lnTo>
                    <a:lnTo>
                      <a:pt x="2615" y="870"/>
                    </a:lnTo>
                    <a:lnTo>
                      <a:pt x="2641" y="836"/>
                    </a:lnTo>
                    <a:lnTo>
                      <a:pt x="2673" y="805"/>
                    </a:lnTo>
                    <a:lnTo>
                      <a:pt x="2707" y="779"/>
                    </a:lnTo>
                    <a:lnTo>
                      <a:pt x="2745" y="758"/>
                    </a:lnTo>
                    <a:lnTo>
                      <a:pt x="2786" y="741"/>
                    </a:lnTo>
                    <a:lnTo>
                      <a:pt x="2830" y="732"/>
                    </a:lnTo>
                    <a:lnTo>
                      <a:pt x="2877" y="728"/>
                    </a:lnTo>
                    <a:close/>
                    <a:moveTo>
                      <a:pt x="616" y="728"/>
                    </a:moveTo>
                    <a:lnTo>
                      <a:pt x="662" y="732"/>
                    </a:lnTo>
                    <a:lnTo>
                      <a:pt x="707" y="741"/>
                    </a:lnTo>
                    <a:lnTo>
                      <a:pt x="748" y="758"/>
                    </a:lnTo>
                    <a:lnTo>
                      <a:pt x="785" y="779"/>
                    </a:lnTo>
                    <a:lnTo>
                      <a:pt x="820" y="805"/>
                    </a:lnTo>
                    <a:lnTo>
                      <a:pt x="851" y="836"/>
                    </a:lnTo>
                    <a:lnTo>
                      <a:pt x="877" y="870"/>
                    </a:lnTo>
                    <a:lnTo>
                      <a:pt x="899" y="909"/>
                    </a:lnTo>
                    <a:lnTo>
                      <a:pt x="914" y="950"/>
                    </a:lnTo>
                    <a:lnTo>
                      <a:pt x="924" y="995"/>
                    </a:lnTo>
                    <a:lnTo>
                      <a:pt x="928" y="1040"/>
                    </a:lnTo>
                    <a:lnTo>
                      <a:pt x="924" y="1087"/>
                    </a:lnTo>
                    <a:lnTo>
                      <a:pt x="914" y="1130"/>
                    </a:lnTo>
                    <a:lnTo>
                      <a:pt x="899" y="1172"/>
                    </a:lnTo>
                    <a:lnTo>
                      <a:pt x="877" y="1210"/>
                    </a:lnTo>
                    <a:lnTo>
                      <a:pt x="851" y="1245"/>
                    </a:lnTo>
                    <a:lnTo>
                      <a:pt x="820" y="1276"/>
                    </a:lnTo>
                    <a:lnTo>
                      <a:pt x="785" y="1302"/>
                    </a:lnTo>
                    <a:lnTo>
                      <a:pt x="748" y="1324"/>
                    </a:lnTo>
                    <a:lnTo>
                      <a:pt x="707" y="1339"/>
                    </a:lnTo>
                    <a:lnTo>
                      <a:pt x="662" y="1349"/>
                    </a:lnTo>
                    <a:lnTo>
                      <a:pt x="616" y="1352"/>
                    </a:lnTo>
                    <a:lnTo>
                      <a:pt x="570" y="1349"/>
                    </a:lnTo>
                    <a:lnTo>
                      <a:pt x="526" y="1339"/>
                    </a:lnTo>
                    <a:lnTo>
                      <a:pt x="485" y="1324"/>
                    </a:lnTo>
                    <a:lnTo>
                      <a:pt x="447" y="1302"/>
                    </a:lnTo>
                    <a:lnTo>
                      <a:pt x="412" y="1276"/>
                    </a:lnTo>
                    <a:lnTo>
                      <a:pt x="381" y="1245"/>
                    </a:lnTo>
                    <a:lnTo>
                      <a:pt x="355" y="1210"/>
                    </a:lnTo>
                    <a:lnTo>
                      <a:pt x="334" y="1172"/>
                    </a:lnTo>
                    <a:lnTo>
                      <a:pt x="319" y="1130"/>
                    </a:lnTo>
                    <a:lnTo>
                      <a:pt x="308" y="1087"/>
                    </a:lnTo>
                    <a:lnTo>
                      <a:pt x="305" y="1040"/>
                    </a:lnTo>
                    <a:lnTo>
                      <a:pt x="308" y="995"/>
                    </a:lnTo>
                    <a:lnTo>
                      <a:pt x="319" y="950"/>
                    </a:lnTo>
                    <a:lnTo>
                      <a:pt x="334" y="909"/>
                    </a:lnTo>
                    <a:lnTo>
                      <a:pt x="355" y="870"/>
                    </a:lnTo>
                    <a:lnTo>
                      <a:pt x="381" y="836"/>
                    </a:lnTo>
                    <a:lnTo>
                      <a:pt x="412" y="805"/>
                    </a:lnTo>
                    <a:lnTo>
                      <a:pt x="447" y="779"/>
                    </a:lnTo>
                    <a:lnTo>
                      <a:pt x="485" y="758"/>
                    </a:lnTo>
                    <a:lnTo>
                      <a:pt x="526" y="741"/>
                    </a:lnTo>
                    <a:lnTo>
                      <a:pt x="570" y="732"/>
                    </a:lnTo>
                    <a:lnTo>
                      <a:pt x="616" y="728"/>
                    </a:lnTo>
                    <a:close/>
                    <a:moveTo>
                      <a:pt x="1790" y="0"/>
                    </a:moveTo>
                    <a:lnTo>
                      <a:pt x="1844" y="3"/>
                    </a:lnTo>
                    <a:lnTo>
                      <a:pt x="1896" y="12"/>
                    </a:lnTo>
                    <a:lnTo>
                      <a:pt x="1946" y="27"/>
                    </a:lnTo>
                    <a:lnTo>
                      <a:pt x="1992" y="46"/>
                    </a:lnTo>
                    <a:lnTo>
                      <a:pt x="2036" y="71"/>
                    </a:lnTo>
                    <a:lnTo>
                      <a:pt x="2077" y="101"/>
                    </a:lnTo>
                    <a:lnTo>
                      <a:pt x="2115" y="135"/>
                    </a:lnTo>
                    <a:lnTo>
                      <a:pt x="2149" y="172"/>
                    </a:lnTo>
                    <a:lnTo>
                      <a:pt x="2178" y="213"/>
                    </a:lnTo>
                    <a:lnTo>
                      <a:pt x="2203" y="258"/>
                    </a:lnTo>
                    <a:lnTo>
                      <a:pt x="2223" y="305"/>
                    </a:lnTo>
                    <a:lnTo>
                      <a:pt x="2237" y="355"/>
                    </a:lnTo>
                    <a:lnTo>
                      <a:pt x="2247" y="406"/>
                    </a:lnTo>
                    <a:lnTo>
                      <a:pt x="2250" y="460"/>
                    </a:lnTo>
                    <a:lnTo>
                      <a:pt x="2247" y="514"/>
                    </a:lnTo>
                    <a:lnTo>
                      <a:pt x="2237" y="565"/>
                    </a:lnTo>
                    <a:lnTo>
                      <a:pt x="2223" y="615"/>
                    </a:lnTo>
                    <a:lnTo>
                      <a:pt x="2203" y="662"/>
                    </a:lnTo>
                    <a:lnTo>
                      <a:pt x="2178" y="707"/>
                    </a:lnTo>
                    <a:lnTo>
                      <a:pt x="2149" y="748"/>
                    </a:lnTo>
                    <a:lnTo>
                      <a:pt x="2115" y="786"/>
                    </a:lnTo>
                    <a:lnTo>
                      <a:pt x="2077" y="819"/>
                    </a:lnTo>
                    <a:lnTo>
                      <a:pt x="2036" y="849"/>
                    </a:lnTo>
                    <a:lnTo>
                      <a:pt x="1992" y="874"/>
                    </a:lnTo>
                    <a:lnTo>
                      <a:pt x="1946" y="893"/>
                    </a:lnTo>
                    <a:lnTo>
                      <a:pt x="1896" y="908"/>
                    </a:lnTo>
                    <a:lnTo>
                      <a:pt x="1844" y="917"/>
                    </a:lnTo>
                    <a:lnTo>
                      <a:pt x="1790" y="920"/>
                    </a:lnTo>
                    <a:lnTo>
                      <a:pt x="1737" y="917"/>
                    </a:lnTo>
                    <a:lnTo>
                      <a:pt x="1685" y="908"/>
                    </a:lnTo>
                    <a:lnTo>
                      <a:pt x="1636" y="893"/>
                    </a:lnTo>
                    <a:lnTo>
                      <a:pt x="1589" y="874"/>
                    </a:lnTo>
                    <a:lnTo>
                      <a:pt x="1545" y="849"/>
                    </a:lnTo>
                    <a:lnTo>
                      <a:pt x="1504" y="819"/>
                    </a:lnTo>
                    <a:lnTo>
                      <a:pt x="1466" y="786"/>
                    </a:lnTo>
                    <a:lnTo>
                      <a:pt x="1433" y="748"/>
                    </a:lnTo>
                    <a:lnTo>
                      <a:pt x="1403" y="707"/>
                    </a:lnTo>
                    <a:lnTo>
                      <a:pt x="1378" y="662"/>
                    </a:lnTo>
                    <a:lnTo>
                      <a:pt x="1358" y="615"/>
                    </a:lnTo>
                    <a:lnTo>
                      <a:pt x="1344" y="565"/>
                    </a:lnTo>
                    <a:lnTo>
                      <a:pt x="1334" y="514"/>
                    </a:lnTo>
                    <a:lnTo>
                      <a:pt x="1331" y="460"/>
                    </a:lnTo>
                    <a:lnTo>
                      <a:pt x="1334" y="406"/>
                    </a:lnTo>
                    <a:lnTo>
                      <a:pt x="1344" y="355"/>
                    </a:lnTo>
                    <a:lnTo>
                      <a:pt x="1358" y="305"/>
                    </a:lnTo>
                    <a:lnTo>
                      <a:pt x="1378" y="258"/>
                    </a:lnTo>
                    <a:lnTo>
                      <a:pt x="1403" y="213"/>
                    </a:lnTo>
                    <a:lnTo>
                      <a:pt x="1433" y="172"/>
                    </a:lnTo>
                    <a:lnTo>
                      <a:pt x="1466" y="135"/>
                    </a:lnTo>
                    <a:lnTo>
                      <a:pt x="1504" y="101"/>
                    </a:lnTo>
                    <a:lnTo>
                      <a:pt x="1545" y="71"/>
                    </a:lnTo>
                    <a:lnTo>
                      <a:pt x="1589" y="46"/>
                    </a:lnTo>
                    <a:lnTo>
                      <a:pt x="1636" y="27"/>
                    </a:lnTo>
                    <a:lnTo>
                      <a:pt x="1685" y="12"/>
                    </a:lnTo>
                    <a:lnTo>
                      <a:pt x="1737" y="3"/>
                    </a:lnTo>
                    <a:lnTo>
                      <a:pt x="179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 useBgFill="1">
            <p:nvSpPr>
              <p:cNvPr id="23" name="MH_Other_11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3983967" y="2919858"/>
                <a:ext cx="386953" cy="360760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MH_Other_12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7480830" y="2961531"/>
                <a:ext cx="386954" cy="315515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 useBgFill="1">
            <p:nvSpPr>
              <p:cNvPr id="25" name="MH_Other_13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3980393" y="4346227"/>
                <a:ext cx="386954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2284089" h="2079602">
                    <a:moveTo>
                      <a:pt x="86815" y="1071782"/>
                    </a:moveTo>
                    <a:lnTo>
                      <a:pt x="88113" y="1072322"/>
                    </a:lnTo>
                    <a:lnTo>
                      <a:pt x="87547" y="1073116"/>
                    </a:lnTo>
                    <a:close/>
                    <a:moveTo>
                      <a:pt x="1788507" y="635242"/>
                    </a:moveTo>
                    <a:lnTo>
                      <a:pt x="1788786" y="635715"/>
                    </a:lnTo>
                    <a:lnTo>
                      <a:pt x="1787932" y="635786"/>
                    </a:lnTo>
                    <a:close/>
                    <a:moveTo>
                      <a:pt x="569538" y="592800"/>
                    </a:moveTo>
                    <a:cubicBezTo>
                      <a:pt x="668960" y="592800"/>
                      <a:pt x="749558" y="673398"/>
                      <a:pt x="749558" y="772820"/>
                    </a:cubicBezTo>
                    <a:cubicBezTo>
                      <a:pt x="749558" y="872242"/>
                      <a:pt x="668960" y="952840"/>
                      <a:pt x="569538" y="952840"/>
                    </a:cubicBezTo>
                    <a:cubicBezTo>
                      <a:pt x="527872" y="952840"/>
                      <a:pt x="489512" y="938685"/>
                      <a:pt x="460796" y="912621"/>
                    </a:cubicBezTo>
                    <a:cubicBezTo>
                      <a:pt x="160953" y="1199491"/>
                      <a:pt x="32382" y="1622905"/>
                      <a:pt x="123061" y="2029688"/>
                    </a:cubicBezTo>
                    <a:lnTo>
                      <a:pt x="122792" y="2030674"/>
                    </a:lnTo>
                    <a:lnTo>
                      <a:pt x="122422" y="2030846"/>
                    </a:lnTo>
                    <a:cubicBezTo>
                      <a:pt x="128206" y="2047921"/>
                      <a:pt x="121912" y="2063921"/>
                      <a:pt x="108319" y="2072242"/>
                    </a:cubicBezTo>
                    <a:lnTo>
                      <a:pt x="93617" y="2078368"/>
                    </a:lnTo>
                    <a:cubicBezTo>
                      <a:pt x="78806" y="2082076"/>
                      <a:pt x="61999" y="2077403"/>
                      <a:pt x="49824" y="2064742"/>
                    </a:cubicBezTo>
                    <a:lnTo>
                      <a:pt x="48258" y="2065474"/>
                    </a:lnTo>
                    <a:cubicBezTo>
                      <a:pt x="46175" y="2062722"/>
                      <a:pt x="43765" y="2060412"/>
                      <a:pt x="41206" y="2058388"/>
                    </a:cubicBezTo>
                    <a:lnTo>
                      <a:pt x="34720" y="2047096"/>
                    </a:lnTo>
                    <a:lnTo>
                      <a:pt x="29758" y="2036793"/>
                    </a:lnTo>
                    <a:lnTo>
                      <a:pt x="31015" y="2036666"/>
                    </a:lnTo>
                    <a:cubicBezTo>
                      <a:pt x="-62810" y="1599721"/>
                      <a:pt x="78484" y="1146303"/>
                      <a:pt x="402804" y="840118"/>
                    </a:cubicBezTo>
                    <a:cubicBezTo>
                      <a:pt x="394149" y="819400"/>
                      <a:pt x="389518" y="796651"/>
                      <a:pt x="389518" y="772820"/>
                    </a:cubicBezTo>
                    <a:cubicBezTo>
                      <a:pt x="389518" y="673398"/>
                      <a:pt x="470116" y="592800"/>
                      <a:pt x="569538" y="592800"/>
                    </a:cubicBezTo>
                    <a:close/>
                    <a:moveTo>
                      <a:pt x="568738" y="204473"/>
                    </a:moveTo>
                    <a:cubicBezTo>
                      <a:pt x="882635" y="204683"/>
                      <a:pt x="1136929" y="459316"/>
                      <a:pt x="1136718" y="773212"/>
                    </a:cubicBezTo>
                    <a:cubicBezTo>
                      <a:pt x="1136509" y="1087108"/>
                      <a:pt x="881877" y="1341401"/>
                      <a:pt x="567981" y="1341192"/>
                    </a:cubicBezTo>
                    <a:cubicBezTo>
                      <a:pt x="515830" y="1341157"/>
                      <a:pt x="465323" y="1334100"/>
                      <a:pt x="418388" y="1317655"/>
                    </a:cubicBezTo>
                    <a:lnTo>
                      <a:pt x="417956" y="1319386"/>
                    </a:lnTo>
                    <a:cubicBezTo>
                      <a:pt x="417638" y="1319460"/>
                      <a:pt x="417352" y="1319392"/>
                      <a:pt x="417065" y="1319320"/>
                    </a:cubicBezTo>
                    <a:lnTo>
                      <a:pt x="411259" y="1315754"/>
                    </a:lnTo>
                    <a:lnTo>
                      <a:pt x="403881" y="1313786"/>
                    </a:lnTo>
                    <a:lnTo>
                      <a:pt x="397389" y="1307474"/>
                    </a:lnTo>
                    <a:lnTo>
                      <a:pt x="397466" y="1307280"/>
                    </a:lnTo>
                    <a:cubicBezTo>
                      <a:pt x="386426" y="1300408"/>
                      <a:pt x="380901" y="1288764"/>
                      <a:pt x="382056" y="1276919"/>
                    </a:cubicBezTo>
                    <a:lnTo>
                      <a:pt x="385152" y="1264503"/>
                    </a:lnTo>
                    <a:cubicBezTo>
                      <a:pt x="392324" y="1247126"/>
                      <a:pt x="413982" y="1238019"/>
                      <a:pt x="435969" y="1243501"/>
                    </a:cubicBezTo>
                    <a:lnTo>
                      <a:pt x="436787" y="1243861"/>
                    </a:lnTo>
                    <a:lnTo>
                      <a:pt x="436371" y="1245530"/>
                    </a:lnTo>
                    <a:cubicBezTo>
                      <a:pt x="438704" y="1243635"/>
                      <a:pt x="440910" y="1244132"/>
                      <a:pt x="443287" y="1244881"/>
                    </a:cubicBezTo>
                    <a:cubicBezTo>
                      <a:pt x="482765" y="1257317"/>
                      <a:pt x="524743" y="1262958"/>
                      <a:pt x="568032" y="1262985"/>
                    </a:cubicBezTo>
                    <a:cubicBezTo>
                      <a:pt x="838737" y="1263167"/>
                      <a:pt x="1058333" y="1043864"/>
                      <a:pt x="1058513" y="773160"/>
                    </a:cubicBezTo>
                    <a:cubicBezTo>
                      <a:pt x="1058694" y="502455"/>
                      <a:pt x="839390" y="282860"/>
                      <a:pt x="568686" y="282679"/>
                    </a:cubicBezTo>
                    <a:cubicBezTo>
                      <a:pt x="297982" y="282499"/>
                      <a:pt x="78387" y="501802"/>
                      <a:pt x="78206" y="772506"/>
                    </a:cubicBezTo>
                    <a:cubicBezTo>
                      <a:pt x="78151" y="855495"/>
                      <a:pt x="98723" y="933681"/>
                      <a:pt x="137242" y="1001052"/>
                    </a:cubicBezTo>
                    <a:lnTo>
                      <a:pt x="136711" y="1001518"/>
                    </a:lnTo>
                    <a:cubicBezTo>
                      <a:pt x="151076" y="1018274"/>
                      <a:pt x="152475" y="1041066"/>
                      <a:pt x="140479" y="1055055"/>
                    </a:cubicBezTo>
                    <a:lnTo>
                      <a:pt x="130816" y="1063444"/>
                    </a:lnTo>
                    <a:cubicBezTo>
                      <a:pt x="115403" y="1073277"/>
                      <a:pt x="93261" y="1068839"/>
                      <a:pt x="78796" y="1052472"/>
                    </a:cubicBezTo>
                    <a:lnTo>
                      <a:pt x="77048" y="1054008"/>
                    </a:lnTo>
                    <a:cubicBezTo>
                      <a:pt x="27228" y="971942"/>
                      <a:pt x="-68" y="875382"/>
                      <a:pt x="0" y="772454"/>
                    </a:cubicBezTo>
                    <a:cubicBezTo>
                      <a:pt x="209" y="458557"/>
                      <a:pt x="254842" y="204264"/>
                      <a:pt x="568738" y="204473"/>
                    </a:cubicBezTo>
                    <a:close/>
                    <a:moveTo>
                      <a:pt x="1744110" y="193576"/>
                    </a:moveTo>
                    <a:cubicBezTo>
                      <a:pt x="1813698" y="193576"/>
                      <a:pt x="1870110" y="249988"/>
                      <a:pt x="1870110" y="319576"/>
                    </a:cubicBezTo>
                    <a:cubicBezTo>
                      <a:pt x="1870110" y="364088"/>
                      <a:pt x="1847030" y="403208"/>
                      <a:pt x="1810937" y="423685"/>
                    </a:cubicBezTo>
                    <a:cubicBezTo>
                      <a:pt x="1876006" y="638245"/>
                      <a:pt x="2050455" y="802592"/>
                      <a:pt x="2267371" y="853783"/>
                    </a:cubicBezTo>
                    <a:lnTo>
                      <a:pt x="2267774" y="854132"/>
                    </a:lnTo>
                    <a:lnTo>
                      <a:pt x="2267775" y="854344"/>
                    </a:lnTo>
                    <a:cubicBezTo>
                      <a:pt x="2277024" y="855501"/>
                      <a:pt x="2283147" y="862058"/>
                      <a:pt x="2284089" y="870289"/>
                    </a:cubicBezTo>
                    <a:lnTo>
                      <a:pt x="2283762" y="878542"/>
                    </a:lnTo>
                    <a:cubicBezTo>
                      <a:pt x="2282280" y="886298"/>
                      <a:pt x="2276441" y="893093"/>
                      <a:pt x="2267869" y="895919"/>
                    </a:cubicBezTo>
                    <a:lnTo>
                      <a:pt x="2267872" y="896816"/>
                    </a:lnTo>
                    <a:cubicBezTo>
                      <a:pt x="2266131" y="897167"/>
                      <a:pt x="2264526" y="897771"/>
                      <a:pt x="2263022" y="898508"/>
                    </a:cubicBezTo>
                    <a:lnTo>
                      <a:pt x="2256327" y="898986"/>
                    </a:lnTo>
                    <a:lnTo>
                      <a:pt x="2250426" y="898975"/>
                    </a:lnTo>
                    <a:lnTo>
                      <a:pt x="2250640" y="898359"/>
                    </a:lnTo>
                    <a:cubicBezTo>
                      <a:pt x="2021208" y="842323"/>
                      <a:pt x="1836902" y="668133"/>
                      <a:pt x="1766709" y="441014"/>
                    </a:cubicBezTo>
                    <a:cubicBezTo>
                      <a:pt x="1759690" y="444854"/>
                      <a:pt x="1751984" y="445576"/>
                      <a:pt x="1744110" y="445576"/>
                    </a:cubicBezTo>
                    <a:cubicBezTo>
                      <a:pt x="1674522" y="445576"/>
                      <a:pt x="1618110" y="389164"/>
                      <a:pt x="1618110" y="319576"/>
                    </a:cubicBezTo>
                    <a:cubicBezTo>
                      <a:pt x="1618110" y="249988"/>
                      <a:pt x="1674522" y="193576"/>
                      <a:pt x="1744110" y="193576"/>
                    </a:cubicBezTo>
                    <a:close/>
                    <a:moveTo>
                      <a:pt x="1750820" y="59"/>
                    </a:moveTo>
                    <a:cubicBezTo>
                      <a:pt x="1792352" y="864"/>
                      <a:pt x="1834412" y="9826"/>
                      <a:pt x="1874735" y="27812"/>
                    </a:cubicBezTo>
                    <a:cubicBezTo>
                      <a:pt x="2036029" y="99753"/>
                      <a:pt x="2108463" y="288828"/>
                      <a:pt x="2036521" y="450121"/>
                    </a:cubicBezTo>
                    <a:cubicBezTo>
                      <a:pt x="2024569" y="476919"/>
                      <a:pt x="2009383" y="501264"/>
                      <a:pt x="1990190" y="521625"/>
                    </a:cubicBezTo>
                    <a:lnTo>
                      <a:pt x="1990981" y="522243"/>
                    </a:lnTo>
                    <a:cubicBezTo>
                      <a:pt x="1990946" y="522424"/>
                      <a:pt x="1990845" y="522555"/>
                      <a:pt x="1990743" y="522686"/>
                    </a:cubicBezTo>
                    <a:lnTo>
                      <a:pt x="1987581" y="524854"/>
                    </a:lnTo>
                    <a:lnTo>
                      <a:pt x="1984881" y="528197"/>
                    </a:lnTo>
                    <a:lnTo>
                      <a:pt x="1980151" y="530089"/>
                    </a:lnTo>
                    <a:lnTo>
                      <a:pt x="1980069" y="530005"/>
                    </a:lnTo>
                    <a:cubicBezTo>
                      <a:pt x="1974010" y="534107"/>
                      <a:pt x="1966761" y="534282"/>
                      <a:pt x="1960937" y="530978"/>
                    </a:cubicBezTo>
                    <a:lnTo>
                      <a:pt x="1955264" y="526545"/>
                    </a:lnTo>
                    <a:cubicBezTo>
                      <a:pt x="1947973" y="518882"/>
                      <a:pt x="1948249" y="505665"/>
                      <a:pt x="1956098" y="495619"/>
                    </a:cubicBezTo>
                    <a:lnTo>
                      <a:pt x="1956471" y="495281"/>
                    </a:lnTo>
                    <a:lnTo>
                      <a:pt x="1957233" y="495877"/>
                    </a:lnTo>
                    <a:cubicBezTo>
                      <a:pt x="1956793" y="494244"/>
                      <a:pt x="1957553" y="493224"/>
                      <a:pt x="1958482" y="492173"/>
                    </a:cubicBezTo>
                    <a:cubicBezTo>
                      <a:pt x="1973908" y="474728"/>
                      <a:pt x="1986414" y="454442"/>
                      <a:pt x="1996335" y="432198"/>
                    </a:cubicBezTo>
                    <a:cubicBezTo>
                      <a:pt x="2058378" y="293098"/>
                      <a:pt x="1995911" y="130039"/>
                      <a:pt x="1856811" y="67997"/>
                    </a:cubicBezTo>
                    <a:cubicBezTo>
                      <a:pt x="1717711" y="5955"/>
                      <a:pt x="1554653" y="68422"/>
                      <a:pt x="1492610" y="207522"/>
                    </a:cubicBezTo>
                    <a:cubicBezTo>
                      <a:pt x="1430568" y="346622"/>
                      <a:pt x="1493036" y="509680"/>
                      <a:pt x="1632135" y="571722"/>
                    </a:cubicBezTo>
                    <a:cubicBezTo>
                      <a:pt x="1674779" y="590742"/>
                      <a:pt x="1719674" y="598061"/>
                      <a:pt x="1763118" y="593680"/>
                    </a:cubicBezTo>
                    <a:lnTo>
                      <a:pt x="1763235" y="594059"/>
                    </a:lnTo>
                    <a:cubicBezTo>
                      <a:pt x="1775135" y="590511"/>
                      <a:pt x="1787171" y="595008"/>
                      <a:pt x="1791616" y="604375"/>
                    </a:cubicBezTo>
                    <a:lnTo>
                      <a:pt x="1793716" y="611261"/>
                    </a:lnTo>
                    <a:cubicBezTo>
                      <a:pt x="1795243" y="621434"/>
                      <a:pt x="1787895" y="631799"/>
                      <a:pt x="1776172" y="635489"/>
                    </a:cubicBezTo>
                    <a:lnTo>
                      <a:pt x="1776562" y="636738"/>
                    </a:lnTo>
                    <a:cubicBezTo>
                      <a:pt x="1722979" y="643565"/>
                      <a:pt x="1667101" y="635498"/>
                      <a:pt x="1614211" y="611908"/>
                    </a:cubicBezTo>
                    <a:cubicBezTo>
                      <a:pt x="1452917" y="539967"/>
                      <a:pt x="1380483" y="350892"/>
                      <a:pt x="1452425" y="189598"/>
                    </a:cubicBezTo>
                    <a:cubicBezTo>
                      <a:pt x="1506381" y="68628"/>
                      <a:pt x="1626225" y="-2359"/>
                      <a:pt x="1750820" y="59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MH_Other_14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7460592" y="4391470"/>
                <a:ext cx="386953" cy="258366"/>
              </a:xfrm>
              <a:custGeom>
                <a:avLst/>
                <a:gdLst/>
                <a:ahLst/>
                <a:cxnLst/>
                <a:rect l="l" t="t" r="r" b="b"/>
                <a:pathLst>
                  <a:path w="4974795" h="3320682">
                    <a:moveTo>
                      <a:pt x="1897867" y="1805825"/>
                    </a:moveTo>
                    <a:lnTo>
                      <a:pt x="2485737" y="2315734"/>
                    </a:lnTo>
                    <a:lnTo>
                      <a:pt x="3073607" y="1805825"/>
                    </a:lnTo>
                    <a:lnTo>
                      <a:pt x="4820061" y="3320682"/>
                    </a:lnTo>
                    <a:lnTo>
                      <a:pt x="151413" y="3320682"/>
                    </a:lnTo>
                    <a:close/>
                    <a:moveTo>
                      <a:pt x="0" y="159634"/>
                    </a:moveTo>
                    <a:lnTo>
                      <a:pt x="1788328" y="1710812"/>
                    </a:lnTo>
                    <a:lnTo>
                      <a:pt x="0" y="3261996"/>
                    </a:lnTo>
                    <a:close/>
                    <a:moveTo>
                      <a:pt x="4974795" y="156753"/>
                    </a:moveTo>
                    <a:lnTo>
                      <a:pt x="4974795" y="3264872"/>
                    </a:lnTo>
                    <a:lnTo>
                      <a:pt x="3183146" y="1710812"/>
                    </a:lnTo>
                    <a:close/>
                    <a:moveTo>
                      <a:pt x="35040" y="0"/>
                    </a:moveTo>
                    <a:lnTo>
                      <a:pt x="4936434" y="0"/>
                    </a:lnTo>
                    <a:lnTo>
                      <a:pt x="2485737" y="21257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5274973" y="4779535"/>
              <a:ext cx="1657950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56906" y="4823689"/>
            <a:ext cx="2975348" cy="1128104"/>
            <a:chOff x="8613293" y="2553610"/>
            <a:chExt cx="2975348" cy="1128104"/>
          </a:xfrm>
        </p:grpSpPr>
        <p:sp>
          <p:nvSpPr>
            <p:cNvPr id="33" name="矩形 32"/>
            <p:cNvSpPr/>
            <p:nvPr/>
          </p:nvSpPr>
          <p:spPr>
            <a:xfrm>
              <a:off x="8613293" y="2924584"/>
              <a:ext cx="2975348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613917" y="2553610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9747" y="4823689"/>
            <a:ext cx="2995655" cy="1128104"/>
            <a:chOff x="8749595" y="2553610"/>
            <a:chExt cx="2995655" cy="1128104"/>
          </a:xfrm>
        </p:grpSpPr>
        <p:sp>
          <p:nvSpPr>
            <p:cNvPr id="36" name="矩形 35"/>
            <p:cNvSpPr/>
            <p:nvPr/>
          </p:nvSpPr>
          <p:spPr>
            <a:xfrm>
              <a:off x="8749595" y="2924584"/>
              <a:ext cx="2995655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241470" y="2553610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52" name="圆角矩形 51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MH_Entry_1">
              <a:hlinkClick r:id="rId19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76" name="图片 7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5" r="4020" b="4322"/>
          <a:stretch>
            <a:fillRect/>
          </a:stretch>
        </p:blipFill>
        <p:spPr>
          <a:xfrm>
            <a:off x="9701420" y="1851903"/>
            <a:ext cx="1323056" cy="805639"/>
          </a:xfrm>
          <a:custGeom>
            <a:avLst/>
            <a:gdLst>
              <a:gd name="connsiteX0" fmla="*/ 0 w 1439512"/>
              <a:gd name="connsiteY0" fmla="*/ 0 h 876552"/>
              <a:gd name="connsiteX1" fmla="*/ 1439512 w 1439512"/>
              <a:gd name="connsiteY1" fmla="*/ 0 h 876552"/>
              <a:gd name="connsiteX2" fmla="*/ 1439512 w 1439512"/>
              <a:gd name="connsiteY2" fmla="*/ 876552 h 876552"/>
              <a:gd name="connsiteX3" fmla="*/ 0 w 1439512"/>
              <a:gd name="connsiteY3" fmla="*/ 876552 h 87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9512" h="876552">
                <a:moveTo>
                  <a:pt x="0" y="0"/>
                </a:moveTo>
                <a:lnTo>
                  <a:pt x="1439512" y="0"/>
                </a:lnTo>
                <a:lnTo>
                  <a:pt x="1439512" y="876552"/>
                </a:lnTo>
                <a:lnTo>
                  <a:pt x="0" y="876552"/>
                </a:lnTo>
                <a:close/>
              </a:path>
            </a:pathLst>
          </a:custGeom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47" name="文本框 46"/>
          <p:cNvSpPr txBox="1"/>
          <p:nvPr/>
        </p:nvSpPr>
        <p:spPr>
          <a:xfrm>
            <a:off x="1167525" y="1200244"/>
            <a:ext cx="4080411" cy="18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rPr>
              <a:t>2019</a:t>
            </a:r>
            <a:endParaRPr lang="zh-CN" altLang="en-US" sz="115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6" r="6312" b="7036"/>
          <a:stretch>
            <a:fillRect/>
          </a:stretch>
        </p:blipFill>
        <p:spPr>
          <a:xfrm>
            <a:off x="5047808" y="1851902"/>
            <a:ext cx="1318909" cy="805639"/>
          </a:xfrm>
          <a:custGeom>
            <a:avLst/>
            <a:gdLst>
              <a:gd name="connsiteX0" fmla="*/ 0 w 1435001"/>
              <a:gd name="connsiteY0" fmla="*/ 0 h 876552"/>
              <a:gd name="connsiteX1" fmla="*/ 1435001 w 1435001"/>
              <a:gd name="connsiteY1" fmla="*/ 0 h 876552"/>
              <a:gd name="connsiteX2" fmla="*/ 1435001 w 1435001"/>
              <a:gd name="connsiteY2" fmla="*/ 876552 h 876552"/>
              <a:gd name="connsiteX3" fmla="*/ 0 w 1435001"/>
              <a:gd name="connsiteY3" fmla="*/ 876552 h 87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5001" h="876552">
                <a:moveTo>
                  <a:pt x="0" y="0"/>
                </a:moveTo>
                <a:lnTo>
                  <a:pt x="1435001" y="0"/>
                </a:lnTo>
                <a:lnTo>
                  <a:pt x="1435001" y="876552"/>
                </a:lnTo>
                <a:lnTo>
                  <a:pt x="0" y="876552"/>
                </a:lnTo>
                <a:close/>
              </a:path>
            </a:pathLst>
          </a:custGeom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6" r="6017" b="7036"/>
          <a:stretch>
            <a:fillRect/>
          </a:stretch>
        </p:blipFill>
        <p:spPr>
          <a:xfrm>
            <a:off x="6596248" y="1851903"/>
            <a:ext cx="1323054" cy="805639"/>
          </a:xfrm>
          <a:custGeom>
            <a:avLst/>
            <a:gdLst>
              <a:gd name="connsiteX0" fmla="*/ 0 w 1439510"/>
              <a:gd name="connsiteY0" fmla="*/ 0 h 876552"/>
              <a:gd name="connsiteX1" fmla="*/ 1439510 w 1439510"/>
              <a:gd name="connsiteY1" fmla="*/ 0 h 876552"/>
              <a:gd name="connsiteX2" fmla="*/ 1439510 w 1439510"/>
              <a:gd name="connsiteY2" fmla="*/ 876552 h 876552"/>
              <a:gd name="connsiteX3" fmla="*/ 0 w 1439510"/>
              <a:gd name="connsiteY3" fmla="*/ 876552 h 87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9510" h="876552">
                <a:moveTo>
                  <a:pt x="0" y="0"/>
                </a:moveTo>
                <a:lnTo>
                  <a:pt x="1439510" y="0"/>
                </a:lnTo>
                <a:lnTo>
                  <a:pt x="1439510" y="876552"/>
                </a:lnTo>
                <a:lnTo>
                  <a:pt x="0" y="876552"/>
                </a:lnTo>
                <a:close/>
              </a:path>
            </a:pathLst>
          </a:custGeom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9" r="1444" b="7730"/>
          <a:stretch>
            <a:fillRect/>
          </a:stretch>
        </p:blipFill>
        <p:spPr>
          <a:xfrm>
            <a:off x="8148834" y="1851903"/>
            <a:ext cx="1323055" cy="805639"/>
          </a:xfrm>
          <a:custGeom>
            <a:avLst/>
            <a:gdLst>
              <a:gd name="connsiteX0" fmla="*/ 0 w 1439512"/>
              <a:gd name="connsiteY0" fmla="*/ 0 h 876552"/>
              <a:gd name="connsiteX1" fmla="*/ 1439512 w 1439512"/>
              <a:gd name="connsiteY1" fmla="*/ 0 h 876552"/>
              <a:gd name="connsiteX2" fmla="*/ 1439512 w 1439512"/>
              <a:gd name="connsiteY2" fmla="*/ 876552 h 876552"/>
              <a:gd name="connsiteX3" fmla="*/ 0 w 1439512"/>
              <a:gd name="connsiteY3" fmla="*/ 876552 h 87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9512" h="876552">
                <a:moveTo>
                  <a:pt x="0" y="0"/>
                </a:moveTo>
                <a:lnTo>
                  <a:pt x="1439512" y="0"/>
                </a:lnTo>
                <a:lnTo>
                  <a:pt x="1439512" y="876552"/>
                </a:lnTo>
                <a:lnTo>
                  <a:pt x="0" y="876552"/>
                </a:lnTo>
                <a:close/>
              </a:path>
            </a:pathLst>
          </a:custGeom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2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2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2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5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5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0800000">
            <a:off x="-1" y="0"/>
            <a:ext cx="7227374" cy="6858000"/>
          </a:xfrm>
          <a:custGeom>
            <a:avLst/>
            <a:gdLst>
              <a:gd name="connsiteX0" fmla="*/ 0 w 7227374"/>
              <a:gd name="connsiteY0" fmla="*/ 6858000 h 6858000"/>
              <a:gd name="connsiteX1" fmla="*/ 7227374 w 7227374"/>
              <a:gd name="connsiteY1" fmla="*/ 0 h 6858000"/>
              <a:gd name="connsiteX2" fmla="*/ 7227374 w 7227374"/>
              <a:gd name="connsiteY2" fmla="*/ 6858000 h 6858000"/>
              <a:gd name="connsiteX3" fmla="*/ 0 w 7227374"/>
              <a:gd name="connsiteY3" fmla="*/ 6858000 h 6858000"/>
              <a:gd name="connsiteX0-1" fmla="*/ 0 w 7227374"/>
              <a:gd name="connsiteY0-2" fmla="*/ 6858000 h 6858000"/>
              <a:gd name="connsiteX1-3" fmla="*/ 7227374 w 7227374"/>
              <a:gd name="connsiteY1-4" fmla="*/ 0 h 6858000"/>
              <a:gd name="connsiteX2-5" fmla="*/ 7227374 w 7227374"/>
              <a:gd name="connsiteY2-6" fmla="*/ 6858000 h 6858000"/>
              <a:gd name="connsiteX3-7" fmla="*/ 0 w 7227374"/>
              <a:gd name="connsiteY3-8" fmla="*/ 6858000 h 6858000"/>
              <a:gd name="connsiteX0-9" fmla="*/ 0 w 7227374"/>
              <a:gd name="connsiteY0-10" fmla="*/ 6858000 h 6858000"/>
              <a:gd name="connsiteX1-11" fmla="*/ 7227374 w 7227374"/>
              <a:gd name="connsiteY1-12" fmla="*/ 0 h 6858000"/>
              <a:gd name="connsiteX2-13" fmla="*/ 7227374 w 7227374"/>
              <a:gd name="connsiteY2-14" fmla="*/ 6858000 h 6858000"/>
              <a:gd name="connsiteX3-15" fmla="*/ 0 w 7227374"/>
              <a:gd name="connsiteY3-16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227374" h="6858000">
                <a:moveTo>
                  <a:pt x="0" y="6858000"/>
                </a:moveTo>
                <a:cubicBezTo>
                  <a:pt x="2316135" y="5951350"/>
                  <a:pt x="4988730" y="875654"/>
                  <a:pt x="7227374" y="0"/>
                </a:cubicBezTo>
                <a:lnTo>
                  <a:pt x="722737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32" name="圆角矩形 31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MH_Entry_1">
              <a:hlinkClick r:id="rId12" action="ppaction://hlinksldjump"/>
            </p:cNvPr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aphicFrame>
        <p:nvGraphicFramePr>
          <p:cNvPr id="19" name="图表 18"/>
          <p:cNvGraphicFramePr/>
          <p:nvPr/>
        </p:nvGraphicFramePr>
        <p:xfrm>
          <a:off x="604259" y="1543362"/>
          <a:ext cx="4367220" cy="4195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5867389" y="1977814"/>
            <a:ext cx="2405776" cy="2405409"/>
            <a:chOff x="5867389" y="1977814"/>
            <a:chExt cx="2405776" cy="2405409"/>
          </a:xfrm>
        </p:grpSpPr>
        <p:sp>
          <p:nvSpPr>
            <p:cNvPr id="6" name="环形箭头 5"/>
            <p:cNvSpPr/>
            <p:nvPr/>
          </p:nvSpPr>
          <p:spPr>
            <a:xfrm rot="16182216">
              <a:off x="5867572" y="1977631"/>
              <a:ext cx="2405409" cy="2405776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任意多边形 6"/>
            <p:cNvSpPr/>
            <p:nvPr/>
          </p:nvSpPr>
          <p:spPr>
            <a:xfrm>
              <a:off x="6375036" y="2831595"/>
              <a:ext cx="1336640" cy="668159"/>
            </a:xfrm>
            <a:custGeom>
              <a:avLst/>
              <a:gdLst>
                <a:gd name="connsiteX0" fmla="*/ 0 w 1370689"/>
                <a:gd name="connsiteY0" fmla="*/ 0 h 685180"/>
                <a:gd name="connsiteX1" fmla="*/ 1370689 w 1370689"/>
                <a:gd name="connsiteY1" fmla="*/ 0 h 685180"/>
                <a:gd name="connsiteX2" fmla="*/ 1370689 w 1370689"/>
                <a:gd name="connsiteY2" fmla="*/ 685180 h 685180"/>
                <a:gd name="connsiteX3" fmla="*/ 0 w 1370689"/>
                <a:gd name="connsiteY3" fmla="*/ 685180 h 685180"/>
                <a:gd name="connsiteX4" fmla="*/ 0 w 1370689"/>
                <a:gd name="connsiteY4" fmla="*/ 0 h 68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689" h="685180">
                  <a:moveTo>
                    <a:pt x="0" y="0"/>
                  </a:moveTo>
                  <a:lnTo>
                    <a:pt x="1370689" y="0"/>
                  </a:lnTo>
                  <a:lnTo>
                    <a:pt x="1370689" y="685180"/>
                  </a:lnTo>
                  <a:lnTo>
                    <a:pt x="0" y="6851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845" tIns="29845" rIns="29845" bIns="29845" numCol="1" spcCol="1270" anchor="ctr" anchorCtr="0">
              <a:noAutofit/>
            </a:bodyPr>
            <a:lstStyle/>
            <a:p>
              <a:pPr lvl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700" kern="1200" dirty="0" smtClean="0">
                  <a:solidFill>
                    <a:schemeClr val="bg1"/>
                  </a:solidFill>
                </a:rPr>
                <a:t>30</a:t>
              </a:r>
              <a:r>
                <a:rPr lang="en-US" altLang="zh-CN" sz="1800" kern="1200" dirty="0" smtClean="0">
                  <a:solidFill>
                    <a:schemeClr val="bg1"/>
                  </a:solidFill>
                </a:rPr>
                <a:t>%</a:t>
              </a:r>
              <a:endParaRPr lang="zh-CN" altLang="en-US" sz="47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561673" y="3329475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12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253124" y="2638749"/>
            <a:ext cx="2405776" cy="2405409"/>
            <a:chOff x="7253124" y="2638749"/>
            <a:chExt cx="2405776" cy="2405409"/>
          </a:xfrm>
        </p:grpSpPr>
        <p:sp>
          <p:nvSpPr>
            <p:cNvPr id="8" name="形状 7"/>
            <p:cNvSpPr/>
            <p:nvPr/>
          </p:nvSpPr>
          <p:spPr>
            <a:xfrm rot="16182216">
              <a:off x="7253307" y="2638566"/>
              <a:ext cx="2405409" cy="2405776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9" name="任意多边形 8"/>
            <p:cNvSpPr/>
            <p:nvPr/>
          </p:nvSpPr>
          <p:spPr>
            <a:xfrm>
              <a:off x="7795437" y="3507335"/>
              <a:ext cx="1336640" cy="668159"/>
            </a:xfrm>
            <a:custGeom>
              <a:avLst/>
              <a:gdLst>
                <a:gd name="connsiteX0" fmla="*/ 0 w 1370689"/>
                <a:gd name="connsiteY0" fmla="*/ 0 h 685180"/>
                <a:gd name="connsiteX1" fmla="*/ 1370689 w 1370689"/>
                <a:gd name="connsiteY1" fmla="*/ 0 h 685180"/>
                <a:gd name="connsiteX2" fmla="*/ 1370689 w 1370689"/>
                <a:gd name="connsiteY2" fmla="*/ 685180 h 685180"/>
                <a:gd name="connsiteX3" fmla="*/ 0 w 1370689"/>
                <a:gd name="connsiteY3" fmla="*/ 685180 h 685180"/>
                <a:gd name="connsiteX4" fmla="*/ 0 w 1370689"/>
                <a:gd name="connsiteY4" fmla="*/ 0 h 68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689" h="685180">
                  <a:moveTo>
                    <a:pt x="0" y="0"/>
                  </a:moveTo>
                  <a:lnTo>
                    <a:pt x="1370689" y="0"/>
                  </a:lnTo>
                  <a:lnTo>
                    <a:pt x="1370689" y="685180"/>
                  </a:lnTo>
                  <a:lnTo>
                    <a:pt x="0" y="6851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845" tIns="29845" rIns="29845" bIns="29845" numCol="1" spcCol="1270" anchor="ctr" anchorCtr="0">
              <a:noAutofit/>
            </a:bodyPr>
            <a:lstStyle/>
            <a:p>
              <a:pPr lvl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700" kern="1200" dirty="0" smtClean="0">
                  <a:solidFill>
                    <a:schemeClr val="bg1"/>
                  </a:solidFill>
                </a:rPr>
                <a:t>45</a:t>
              </a:r>
              <a:r>
                <a:rPr lang="en-US" altLang="zh-CN" sz="2000" kern="1200" dirty="0" smtClean="0">
                  <a:solidFill>
                    <a:schemeClr val="bg1"/>
                  </a:solidFill>
                </a:rPr>
                <a:t>%</a:t>
              </a:r>
              <a:endParaRPr lang="zh-CN" altLang="en-US" sz="2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967431" y="4005463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12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97351" y="2131120"/>
            <a:ext cx="2067447" cy="2066619"/>
            <a:chOff x="8797351" y="2131120"/>
            <a:chExt cx="2067447" cy="2066619"/>
          </a:xfrm>
        </p:grpSpPr>
        <p:sp>
          <p:nvSpPr>
            <p:cNvPr id="10" name="空心弧 9"/>
            <p:cNvSpPr/>
            <p:nvPr/>
          </p:nvSpPr>
          <p:spPr>
            <a:xfrm rot="16182216">
              <a:off x="8797765" y="2130706"/>
              <a:ext cx="2066619" cy="2067447"/>
            </a:xfrm>
            <a:prstGeom prst="blockArc">
              <a:avLst>
                <a:gd name="adj1" fmla="val 13500000"/>
                <a:gd name="adj2" fmla="val 10800000"/>
                <a:gd name="adj3" fmla="val 12740"/>
              </a:avLst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任意多边形 10"/>
            <p:cNvSpPr/>
            <p:nvPr/>
          </p:nvSpPr>
          <p:spPr>
            <a:xfrm>
              <a:off x="9184252" y="2831595"/>
              <a:ext cx="1336640" cy="668159"/>
            </a:xfrm>
            <a:custGeom>
              <a:avLst/>
              <a:gdLst>
                <a:gd name="connsiteX0" fmla="*/ 0 w 1370689"/>
                <a:gd name="connsiteY0" fmla="*/ 0 h 685180"/>
                <a:gd name="connsiteX1" fmla="*/ 1370689 w 1370689"/>
                <a:gd name="connsiteY1" fmla="*/ 0 h 685180"/>
                <a:gd name="connsiteX2" fmla="*/ 1370689 w 1370689"/>
                <a:gd name="connsiteY2" fmla="*/ 685180 h 685180"/>
                <a:gd name="connsiteX3" fmla="*/ 0 w 1370689"/>
                <a:gd name="connsiteY3" fmla="*/ 685180 h 685180"/>
                <a:gd name="connsiteX4" fmla="*/ 0 w 1370689"/>
                <a:gd name="connsiteY4" fmla="*/ 0 h 685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689" h="685180">
                  <a:moveTo>
                    <a:pt x="0" y="0"/>
                  </a:moveTo>
                  <a:lnTo>
                    <a:pt x="1370689" y="0"/>
                  </a:lnTo>
                  <a:lnTo>
                    <a:pt x="1370689" y="685180"/>
                  </a:lnTo>
                  <a:lnTo>
                    <a:pt x="0" y="6851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845" tIns="29845" rIns="29845" bIns="29845" numCol="1" spcCol="1270" anchor="ctr" anchorCtr="0">
              <a:noAutofit/>
            </a:bodyPr>
            <a:lstStyle/>
            <a:p>
              <a:pPr lvl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4700" kern="1200" dirty="0" smtClean="0">
                  <a:solidFill>
                    <a:schemeClr val="bg1"/>
                  </a:solidFill>
                </a:rPr>
                <a:t>60</a:t>
              </a:r>
              <a:r>
                <a:rPr lang="en-US" altLang="zh-CN" sz="2000" kern="1200" dirty="0" smtClean="0">
                  <a:solidFill>
                    <a:schemeClr val="bg1"/>
                  </a:solidFill>
                </a:rPr>
                <a:t>%</a:t>
              </a:r>
              <a:endParaRPr lang="zh-CN" altLang="en-US" sz="2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380984" y="3329475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12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054536" y="5119934"/>
            <a:ext cx="6623114" cy="1462296"/>
            <a:chOff x="5054536" y="4905778"/>
            <a:chExt cx="6623114" cy="1462296"/>
          </a:xfrm>
        </p:grpSpPr>
        <p:sp>
          <p:nvSpPr>
            <p:cNvPr id="24" name="矩形 23"/>
            <p:cNvSpPr/>
            <p:nvPr/>
          </p:nvSpPr>
          <p:spPr>
            <a:xfrm>
              <a:off x="5054536" y="5105773"/>
              <a:ext cx="6623114" cy="126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  <p:sp>
          <p:nvSpPr>
            <p:cNvPr id="31" name="MH_Entry_1">
              <a:hlinkClick r:id="rId12" action="ppaction://hlinksldjump"/>
            </p:cNvPr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32253">
              <a:off x="5057311" y="4905778"/>
              <a:ext cx="2974895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878006" y="5874970"/>
            <a:ext cx="1908316" cy="348132"/>
            <a:chOff x="1241284" y="5803962"/>
            <a:chExt cx="3093169" cy="564283"/>
          </a:xfrm>
        </p:grpSpPr>
        <p:grpSp>
          <p:nvGrpSpPr>
            <p:cNvPr id="43" name="组合 42"/>
            <p:cNvGrpSpPr/>
            <p:nvPr/>
          </p:nvGrpSpPr>
          <p:grpSpPr>
            <a:xfrm>
              <a:off x="1241284" y="5803962"/>
              <a:ext cx="563417" cy="564283"/>
              <a:chOff x="1241284" y="5794225"/>
              <a:chExt cx="563417" cy="564283"/>
            </a:xfrm>
          </p:grpSpPr>
          <p:sp>
            <p:nvSpPr>
              <p:cNvPr id="37" name="MH_Other_4"/>
              <p:cNvSpPr/>
              <p:nvPr>
                <p:custDataLst>
                  <p:tags r:id="rId5"/>
                </p:custDataLst>
              </p:nvPr>
            </p:nvSpPr>
            <p:spPr>
              <a:xfrm>
                <a:off x="1241284" y="5794225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MH_Other_11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1384952" y="5950875"/>
                <a:ext cx="281276" cy="262236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3771036" y="5803962"/>
              <a:ext cx="563417" cy="564283"/>
              <a:chOff x="3771036" y="5794225"/>
              <a:chExt cx="563417" cy="564283"/>
            </a:xfrm>
          </p:grpSpPr>
          <p:sp>
            <p:nvSpPr>
              <p:cNvPr id="35" name="MH_Other_2"/>
              <p:cNvSpPr/>
              <p:nvPr>
                <p:custDataLst>
                  <p:tags r:id="rId3"/>
                </p:custDataLst>
              </p:nvPr>
            </p:nvSpPr>
            <p:spPr>
              <a:xfrm>
                <a:off x="3771036" y="5794225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MH_Other_12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3926818" y="5981167"/>
                <a:ext cx="281276" cy="229347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506160" y="5803962"/>
              <a:ext cx="563417" cy="564283"/>
              <a:chOff x="3771036" y="6805952"/>
              <a:chExt cx="563417" cy="564283"/>
            </a:xfrm>
          </p:grpSpPr>
          <p:sp>
            <p:nvSpPr>
              <p:cNvPr id="36" name="MH_Other_3"/>
              <p:cNvSpPr/>
              <p:nvPr>
                <p:custDataLst>
                  <p:tags r:id="rId1"/>
                </p:custDataLst>
              </p:nvPr>
            </p:nvSpPr>
            <p:spPr>
              <a:xfrm>
                <a:off x="3771036" y="6805952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MH_Other_14"/>
              <p:cNvSpPr>
                <a:spLocks noChangeAspec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3912107" y="7020587"/>
                <a:ext cx="281276" cy="187806"/>
              </a:xfrm>
              <a:custGeom>
                <a:avLst/>
                <a:gdLst/>
                <a:ahLst/>
                <a:cxnLst/>
                <a:rect l="l" t="t" r="r" b="b"/>
                <a:pathLst>
                  <a:path w="4974795" h="3320682">
                    <a:moveTo>
                      <a:pt x="1897867" y="1805825"/>
                    </a:moveTo>
                    <a:lnTo>
                      <a:pt x="2485737" y="2315734"/>
                    </a:lnTo>
                    <a:lnTo>
                      <a:pt x="3073607" y="1805825"/>
                    </a:lnTo>
                    <a:lnTo>
                      <a:pt x="4820061" y="3320682"/>
                    </a:lnTo>
                    <a:lnTo>
                      <a:pt x="151413" y="3320682"/>
                    </a:lnTo>
                    <a:close/>
                    <a:moveTo>
                      <a:pt x="0" y="159634"/>
                    </a:moveTo>
                    <a:lnTo>
                      <a:pt x="1788328" y="1710812"/>
                    </a:lnTo>
                    <a:lnTo>
                      <a:pt x="0" y="3261996"/>
                    </a:lnTo>
                    <a:close/>
                    <a:moveTo>
                      <a:pt x="4974795" y="156753"/>
                    </a:moveTo>
                    <a:lnTo>
                      <a:pt x="4974795" y="3264872"/>
                    </a:lnTo>
                    <a:lnTo>
                      <a:pt x="3183146" y="1710812"/>
                    </a:lnTo>
                    <a:close/>
                    <a:moveTo>
                      <a:pt x="35040" y="0"/>
                    </a:moveTo>
                    <a:lnTo>
                      <a:pt x="4936434" y="0"/>
                    </a:lnTo>
                    <a:lnTo>
                      <a:pt x="2485737" y="21257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3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1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1" presetClass="entr" presetSubtype="0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7" presetClass="entr" presetSubtype="8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9" grpId="0" uiExpand="1">
            <p:bldSub>
              <a:bldChart bld="category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31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1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1" presetClass="entr" presetSubtype="0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7" presetClass="entr" presetSubtype="8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9" grpId="0" uiExpand="1">
            <p:bldSub>
              <a:bldChart bld="category"/>
            </p:bldSub>
          </p:bldGraphic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 flipH="1" flipV="1">
            <a:off x="4067629" y="-1266372"/>
            <a:ext cx="4056743" cy="12192000"/>
          </a:xfrm>
          <a:custGeom>
            <a:avLst/>
            <a:gdLst>
              <a:gd name="connsiteX0" fmla="*/ 0 w 1298713"/>
              <a:gd name="connsiteY0" fmla="*/ 12192000 h 12192000"/>
              <a:gd name="connsiteX1" fmla="*/ 1298713 w 1298713"/>
              <a:gd name="connsiteY1" fmla="*/ 0 h 12192000"/>
              <a:gd name="connsiteX2" fmla="*/ 1298713 w 1298713"/>
              <a:gd name="connsiteY2" fmla="*/ 12192000 h 12192000"/>
              <a:gd name="connsiteX3" fmla="*/ 0 w 1298713"/>
              <a:gd name="connsiteY3" fmla="*/ 12192000 h 12192000"/>
              <a:gd name="connsiteX0-1" fmla="*/ 0 w 1298713"/>
              <a:gd name="connsiteY0-2" fmla="*/ 12192000 h 12192000"/>
              <a:gd name="connsiteX1-3" fmla="*/ 1298713 w 1298713"/>
              <a:gd name="connsiteY1-4" fmla="*/ 0 h 12192000"/>
              <a:gd name="connsiteX2-5" fmla="*/ 1298713 w 1298713"/>
              <a:gd name="connsiteY2-6" fmla="*/ 12192000 h 12192000"/>
              <a:gd name="connsiteX3-7" fmla="*/ 0 w 1298713"/>
              <a:gd name="connsiteY3-8" fmla="*/ 12192000 h 12192000"/>
              <a:gd name="connsiteX0-9" fmla="*/ 0 w 1298713"/>
              <a:gd name="connsiteY0-10" fmla="*/ 12192000 h 12192000"/>
              <a:gd name="connsiteX1-11" fmla="*/ 1298713 w 1298713"/>
              <a:gd name="connsiteY1-12" fmla="*/ 0 h 12192000"/>
              <a:gd name="connsiteX2-13" fmla="*/ 1298713 w 1298713"/>
              <a:gd name="connsiteY2-14" fmla="*/ 12192000 h 12192000"/>
              <a:gd name="connsiteX3-15" fmla="*/ 0 w 1298713"/>
              <a:gd name="connsiteY3-16" fmla="*/ 12192000 h 12192000"/>
              <a:gd name="connsiteX0-17" fmla="*/ 0 w 1298713"/>
              <a:gd name="connsiteY0-18" fmla="*/ 12192000 h 12192000"/>
              <a:gd name="connsiteX1-19" fmla="*/ 1298713 w 1298713"/>
              <a:gd name="connsiteY1-20" fmla="*/ 0 h 12192000"/>
              <a:gd name="connsiteX2-21" fmla="*/ 1298713 w 1298713"/>
              <a:gd name="connsiteY2-22" fmla="*/ 12192000 h 12192000"/>
              <a:gd name="connsiteX3-23" fmla="*/ 0 w 1298713"/>
              <a:gd name="connsiteY3-24" fmla="*/ 12192000 h 1219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8713" h="12192000">
                <a:moveTo>
                  <a:pt x="0" y="12192000"/>
                </a:moveTo>
                <a:cubicBezTo>
                  <a:pt x="962989" y="9744769"/>
                  <a:pt x="634500" y="1121381"/>
                  <a:pt x="1298713" y="0"/>
                </a:cubicBezTo>
                <a:lnTo>
                  <a:pt x="1298713" y="1219200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4" name="圆角矩形 3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9460" name="任意多边形 4"/>
          <p:cNvSpPr/>
          <p:nvPr/>
        </p:nvSpPr>
        <p:spPr bwMode="auto">
          <a:xfrm>
            <a:off x="8382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 r="-21000" b="-4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1" name="Straight Connector 21"/>
          <p:cNvCxnSpPr>
            <a:cxnSpLocks noChangeShapeType="1"/>
          </p:cNvCxnSpPr>
          <p:nvPr/>
        </p:nvCxnSpPr>
        <p:spPr bwMode="auto">
          <a:xfrm>
            <a:off x="15748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2" name="任意多边形 6"/>
          <p:cNvSpPr/>
          <p:nvPr/>
        </p:nvSpPr>
        <p:spPr bwMode="auto">
          <a:xfrm>
            <a:off x="34671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3" name="Straight Connector 27"/>
          <p:cNvCxnSpPr>
            <a:cxnSpLocks noChangeShapeType="1"/>
          </p:cNvCxnSpPr>
          <p:nvPr/>
        </p:nvCxnSpPr>
        <p:spPr bwMode="auto">
          <a:xfrm>
            <a:off x="42037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4" name="任意多边形 8"/>
          <p:cNvSpPr/>
          <p:nvPr/>
        </p:nvSpPr>
        <p:spPr bwMode="auto">
          <a:xfrm>
            <a:off x="60960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5" name="Straight Connector 35"/>
          <p:cNvCxnSpPr>
            <a:cxnSpLocks noChangeShapeType="1"/>
          </p:cNvCxnSpPr>
          <p:nvPr/>
        </p:nvCxnSpPr>
        <p:spPr bwMode="auto">
          <a:xfrm>
            <a:off x="68326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6" name="任意多边形 10"/>
          <p:cNvSpPr/>
          <p:nvPr/>
        </p:nvSpPr>
        <p:spPr bwMode="auto">
          <a:xfrm>
            <a:off x="87122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7397 h 504412"/>
              <a:gd name="T6" fmla="*/ 1481543 w 2628900"/>
              <a:gd name="T7" fmla="*/ 337397 h 504412"/>
              <a:gd name="T8" fmla="*/ 1314449 w 2628900"/>
              <a:gd name="T9" fmla="*/ 506066 h 504412"/>
              <a:gd name="T10" fmla="*/ 1147356 w 2628900"/>
              <a:gd name="T11" fmla="*/ 337397 h 504412"/>
              <a:gd name="T12" fmla="*/ 0 w 2628900"/>
              <a:gd name="T13" fmla="*/ 337397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7" name="Straight Connector 43"/>
          <p:cNvCxnSpPr>
            <a:cxnSpLocks noChangeShapeType="1"/>
          </p:cNvCxnSpPr>
          <p:nvPr/>
        </p:nvCxnSpPr>
        <p:spPr bwMode="auto">
          <a:xfrm>
            <a:off x="94488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1128713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9469" name="TextBox 13"/>
          <p:cNvSpPr txBox="1">
            <a:spLocks noChangeArrowheads="1"/>
          </p:cNvSpPr>
          <p:nvPr/>
        </p:nvSpPr>
        <p:spPr bwMode="auto">
          <a:xfrm>
            <a:off x="1171575" y="5154613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3671888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9471" name="TextBox 13"/>
          <p:cNvSpPr txBox="1">
            <a:spLocks noChangeArrowheads="1"/>
          </p:cNvSpPr>
          <p:nvPr/>
        </p:nvSpPr>
        <p:spPr bwMode="auto">
          <a:xfrm>
            <a:off x="3714750" y="5154613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6142038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9473" name="TextBox 13"/>
          <p:cNvSpPr txBox="1">
            <a:spLocks noChangeArrowheads="1"/>
          </p:cNvSpPr>
          <p:nvPr/>
        </p:nvSpPr>
        <p:spPr bwMode="auto">
          <a:xfrm>
            <a:off x="6183313" y="5154613"/>
            <a:ext cx="2092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</a:t>
            </a: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添加文字，点击此处</a:t>
            </a:r>
            <a:r>
              <a:rPr lang="zh-CN" altLang="en-US" sz="1200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添加文字</a:t>
            </a: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8685213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8726488" y="5154613"/>
            <a:ext cx="2092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76" name="图片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525" y="1968500"/>
            <a:ext cx="24384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7" name="图片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1968500"/>
            <a:ext cx="244475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图片 2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968500"/>
            <a:ext cx="2443163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图片 2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1968500"/>
            <a:ext cx="244475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>
            <a:off x="4086044" y="-4081598"/>
            <a:ext cx="4056743" cy="12192000"/>
          </a:xfrm>
          <a:custGeom>
            <a:avLst/>
            <a:gdLst>
              <a:gd name="connsiteX0" fmla="*/ 0 w 1298713"/>
              <a:gd name="connsiteY0" fmla="*/ 12192000 h 12192000"/>
              <a:gd name="connsiteX1" fmla="*/ 1298713 w 1298713"/>
              <a:gd name="connsiteY1" fmla="*/ 0 h 12192000"/>
              <a:gd name="connsiteX2" fmla="*/ 1298713 w 1298713"/>
              <a:gd name="connsiteY2" fmla="*/ 12192000 h 12192000"/>
              <a:gd name="connsiteX3" fmla="*/ 0 w 1298713"/>
              <a:gd name="connsiteY3" fmla="*/ 12192000 h 12192000"/>
              <a:gd name="connsiteX0-1" fmla="*/ 0 w 1298713"/>
              <a:gd name="connsiteY0-2" fmla="*/ 12192000 h 12192000"/>
              <a:gd name="connsiteX1-3" fmla="*/ 1298713 w 1298713"/>
              <a:gd name="connsiteY1-4" fmla="*/ 0 h 12192000"/>
              <a:gd name="connsiteX2-5" fmla="*/ 1298713 w 1298713"/>
              <a:gd name="connsiteY2-6" fmla="*/ 12192000 h 12192000"/>
              <a:gd name="connsiteX3-7" fmla="*/ 0 w 1298713"/>
              <a:gd name="connsiteY3-8" fmla="*/ 12192000 h 12192000"/>
              <a:gd name="connsiteX0-9" fmla="*/ 0 w 1298713"/>
              <a:gd name="connsiteY0-10" fmla="*/ 12192000 h 12192000"/>
              <a:gd name="connsiteX1-11" fmla="*/ 1298713 w 1298713"/>
              <a:gd name="connsiteY1-12" fmla="*/ 0 h 12192000"/>
              <a:gd name="connsiteX2-13" fmla="*/ 1298713 w 1298713"/>
              <a:gd name="connsiteY2-14" fmla="*/ 12192000 h 12192000"/>
              <a:gd name="connsiteX3-15" fmla="*/ 0 w 1298713"/>
              <a:gd name="connsiteY3-16" fmla="*/ 12192000 h 1219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8713" h="12192000">
                <a:moveTo>
                  <a:pt x="0" y="12192000"/>
                </a:moveTo>
                <a:cubicBezTo>
                  <a:pt x="962989" y="9744769"/>
                  <a:pt x="667026" y="1585841"/>
                  <a:pt x="1298713" y="0"/>
                </a:cubicBezTo>
                <a:lnTo>
                  <a:pt x="1298713" y="1219200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4" name="圆角矩形 3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21508" name="图片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1841500"/>
            <a:ext cx="3122613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350963" y="1843088"/>
            <a:ext cx="3146425" cy="1993900"/>
          </a:xfrm>
          <a:prstGeom prst="rect">
            <a:avLst/>
          </a:pr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5400">
              <a:solidFill>
                <a:srgbClr val="FFFFFF"/>
              </a:solidFill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7715250" y="1843088"/>
            <a:ext cx="3146425" cy="1993900"/>
          </a:xfrm>
          <a:prstGeom prst="rect">
            <a:avLst/>
          </a:prstGeom>
          <a:blipFill rotWithShape="1">
            <a:blip r:embed="rId4"/>
            <a:stretch>
              <a:fillRect r="-21000" b="-4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id-ID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1" name="Oval 22"/>
          <p:cNvSpPr>
            <a:spLocks noChangeArrowheads="1"/>
          </p:cNvSpPr>
          <p:nvPr/>
        </p:nvSpPr>
        <p:spPr bwMode="auto">
          <a:xfrm>
            <a:off x="1350963" y="4168775"/>
            <a:ext cx="585787" cy="58578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AU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2" name="Oval 33"/>
          <p:cNvSpPr>
            <a:spLocks noChangeArrowheads="1"/>
          </p:cNvSpPr>
          <p:nvPr/>
        </p:nvSpPr>
        <p:spPr bwMode="auto">
          <a:xfrm>
            <a:off x="4533900" y="4168775"/>
            <a:ext cx="585788" cy="58578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3" name="Oval 36"/>
          <p:cNvSpPr>
            <a:spLocks noChangeArrowheads="1"/>
          </p:cNvSpPr>
          <p:nvPr/>
        </p:nvSpPr>
        <p:spPr bwMode="auto">
          <a:xfrm>
            <a:off x="7718425" y="4168775"/>
            <a:ext cx="585788" cy="58578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514" name="TextBox 15"/>
          <p:cNvSpPr txBox="1">
            <a:spLocks noChangeArrowheads="1"/>
          </p:cNvSpPr>
          <p:nvPr/>
        </p:nvSpPr>
        <p:spPr bwMode="auto">
          <a:xfrm>
            <a:off x="1357313" y="4276725"/>
            <a:ext cx="573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sz="18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1515" name="TextBox 15"/>
          <p:cNvSpPr txBox="1">
            <a:spLocks noChangeArrowheads="1"/>
          </p:cNvSpPr>
          <p:nvPr/>
        </p:nvSpPr>
        <p:spPr bwMode="auto">
          <a:xfrm>
            <a:off x="4541838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sz="18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1516" name="TextBox 15"/>
          <p:cNvSpPr txBox="1">
            <a:spLocks noChangeArrowheads="1"/>
          </p:cNvSpPr>
          <p:nvPr/>
        </p:nvSpPr>
        <p:spPr bwMode="auto">
          <a:xfrm>
            <a:off x="7726363" y="4276725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sz="18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1517" name="TextBox 13"/>
          <p:cNvSpPr txBox="1">
            <a:spLocks noChangeArrowheads="1"/>
          </p:cNvSpPr>
          <p:nvPr/>
        </p:nvSpPr>
        <p:spPr bwMode="auto">
          <a:xfrm>
            <a:off x="1697038" y="24304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8" name="TextBox 13"/>
          <p:cNvSpPr txBox="1">
            <a:spLocks noChangeArrowheads="1"/>
          </p:cNvSpPr>
          <p:nvPr/>
        </p:nvSpPr>
        <p:spPr bwMode="auto">
          <a:xfrm>
            <a:off x="1901825" y="2784475"/>
            <a:ext cx="204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9" name="TextBox 13"/>
          <p:cNvSpPr txBox="1">
            <a:spLocks noChangeArrowheads="1"/>
          </p:cNvSpPr>
          <p:nvPr/>
        </p:nvSpPr>
        <p:spPr bwMode="auto">
          <a:xfrm>
            <a:off x="8101013" y="243046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0" name="TextBox 13"/>
          <p:cNvSpPr txBox="1">
            <a:spLocks noChangeArrowheads="1"/>
          </p:cNvSpPr>
          <p:nvPr/>
        </p:nvSpPr>
        <p:spPr bwMode="auto">
          <a:xfrm>
            <a:off x="8304213" y="2784475"/>
            <a:ext cx="2046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1" name="矩形 17"/>
          <p:cNvSpPr>
            <a:spLocks noChangeArrowheads="1"/>
          </p:cNvSpPr>
          <p:nvPr/>
        </p:nvSpPr>
        <p:spPr bwMode="auto">
          <a:xfrm>
            <a:off x="1828800" y="4803775"/>
            <a:ext cx="22066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1522" name="TextBox 13"/>
          <p:cNvSpPr txBox="1">
            <a:spLocks noChangeArrowheads="1"/>
          </p:cNvSpPr>
          <p:nvPr/>
        </p:nvSpPr>
        <p:spPr bwMode="auto">
          <a:xfrm>
            <a:off x="2097088" y="4321175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3" name="矩形 19"/>
          <p:cNvSpPr>
            <a:spLocks noChangeArrowheads="1"/>
          </p:cNvSpPr>
          <p:nvPr/>
        </p:nvSpPr>
        <p:spPr bwMode="auto">
          <a:xfrm>
            <a:off x="5259388" y="4803775"/>
            <a:ext cx="22066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1524" name="TextBox 13"/>
          <p:cNvSpPr txBox="1">
            <a:spLocks noChangeArrowheads="1"/>
          </p:cNvSpPr>
          <p:nvPr/>
        </p:nvSpPr>
        <p:spPr bwMode="auto">
          <a:xfrm>
            <a:off x="5264150" y="43386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5" name="矩形 21"/>
          <p:cNvSpPr>
            <a:spLocks noChangeArrowheads="1"/>
          </p:cNvSpPr>
          <p:nvPr/>
        </p:nvSpPr>
        <p:spPr bwMode="auto">
          <a:xfrm>
            <a:off x="8443913" y="4803775"/>
            <a:ext cx="22066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1526" name="TextBox 13"/>
          <p:cNvSpPr txBox="1">
            <a:spLocks noChangeArrowheads="1"/>
          </p:cNvSpPr>
          <p:nvPr/>
        </p:nvSpPr>
        <p:spPr bwMode="auto">
          <a:xfrm>
            <a:off x="8443913" y="4321175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0" y="0"/>
            <a:ext cx="12192001" cy="6858000"/>
          </a:xfrm>
          <a:custGeom>
            <a:avLst/>
            <a:gdLst>
              <a:gd name="connsiteX0" fmla="*/ 5054122 w 12192001"/>
              <a:gd name="connsiteY0" fmla="*/ 0 h 6858000"/>
              <a:gd name="connsiteX1" fmla="*/ 12192001 w 12192001"/>
              <a:gd name="connsiteY1" fmla="*/ 0 h 6858000"/>
              <a:gd name="connsiteX2" fmla="*/ 12192001 w 12192001"/>
              <a:gd name="connsiteY2" fmla="*/ 2742821 h 6858000"/>
              <a:gd name="connsiteX3" fmla="*/ 12191770 w 12192001"/>
              <a:gd name="connsiteY3" fmla="*/ 2742821 h 6858000"/>
              <a:gd name="connsiteX4" fmla="*/ 12191770 w 12192001"/>
              <a:gd name="connsiteY4" fmla="*/ 2731635 h 6858000"/>
              <a:gd name="connsiteX5" fmla="*/ 12166196 w 12192001"/>
              <a:gd name="connsiteY5" fmla="*/ 2742821 h 6858000"/>
              <a:gd name="connsiteX6" fmla="*/ 12159064 w 12192001"/>
              <a:gd name="connsiteY6" fmla="*/ 2742821 h 6858000"/>
              <a:gd name="connsiteX7" fmla="*/ 12159064 w 12192001"/>
              <a:gd name="connsiteY7" fmla="*/ 2745941 h 6858000"/>
              <a:gd name="connsiteX8" fmla="*/ 12066252 w 12192001"/>
              <a:gd name="connsiteY8" fmla="*/ 2786537 h 6858000"/>
              <a:gd name="connsiteX9" fmla="*/ 8602903 w 12192001"/>
              <a:gd name="connsiteY9" fmla="*/ 6858000 h 6858000"/>
              <a:gd name="connsiteX10" fmla="*/ 0 w 12192001"/>
              <a:gd name="connsiteY10" fmla="*/ 6858000 h 6858000"/>
              <a:gd name="connsiteX11" fmla="*/ 0 w 12192001"/>
              <a:gd name="connsiteY11" fmla="*/ 5987571 h 6858000"/>
              <a:gd name="connsiteX12" fmla="*/ 5054122 w 12192001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1" h="6858000">
                <a:moveTo>
                  <a:pt x="5054122" y="0"/>
                </a:moveTo>
                <a:lnTo>
                  <a:pt x="12192001" y="0"/>
                </a:lnTo>
                <a:lnTo>
                  <a:pt x="12192001" y="2742821"/>
                </a:lnTo>
                <a:lnTo>
                  <a:pt x="12191770" y="2742821"/>
                </a:lnTo>
                <a:lnTo>
                  <a:pt x="12191770" y="2731635"/>
                </a:lnTo>
                <a:lnTo>
                  <a:pt x="12166196" y="2742821"/>
                </a:lnTo>
                <a:lnTo>
                  <a:pt x="12159064" y="2742821"/>
                </a:lnTo>
                <a:lnTo>
                  <a:pt x="12159064" y="2745941"/>
                </a:lnTo>
                <a:lnTo>
                  <a:pt x="12066252" y="2786537"/>
                </a:lnTo>
                <a:cubicBezTo>
                  <a:pt x="10812357" y="3406372"/>
                  <a:pt x="10856776" y="5626275"/>
                  <a:pt x="8602903" y="6858000"/>
                </a:cubicBezTo>
                <a:lnTo>
                  <a:pt x="0" y="6858000"/>
                </a:lnTo>
                <a:lnTo>
                  <a:pt x="0" y="5987571"/>
                </a:lnTo>
                <a:cubicBezTo>
                  <a:pt x="1303707" y="5922114"/>
                  <a:pt x="3407514" y="751257"/>
                  <a:pt x="5054122" y="0"/>
                </a:cubicBez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559671" y="2786589"/>
            <a:ext cx="1834658" cy="117222"/>
            <a:chOff x="5559671" y="2786589"/>
            <a:chExt cx="1834658" cy="117222"/>
          </a:xfrm>
        </p:grpSpPr>
        <p:cxnSp>
          <p:nvCxnSpPr>
            <p:cNvPr id="7" name="MH_Others_5"/>
            <p:cNvCxnSpPr/>
            <p:nvPr>
              <p:custDataLst>
                <p:tags r:id="rId3"/>
              </p:custDataLst>
            </p:nvPr>
          </p:nvCxnSpPr>
          <p:spPr>
            <a:xfrm>
              <a:off x="5618282" y="2843613"/>
              <a:ext cx="1732717" cy="31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7277107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18" name="椭圆 17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19" name="椭圆 18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559671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1" name="椭圆 20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22" name="椭圆 21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 rot="14906662">
            <a:off x="590333" y="110428"/>
            <a:ext cx="2947442" cy="5256567"/>
            <a:chOff x="32556" y="1640692"/>
            <a:chExt cx="2947442" cy="5256567"/>
          </a:xfrm>
        </p:grpSpPr>
        <p:sp>
          <p:nvSpPr>
            <p:cNvPr id="4" name="矩形 3"/>
            <p:cNvSpPr/>
            <p:nvPr/>
          </p:nvSpPr>
          <p:spPr>
            <a:xfrm rot="14153680" flipV="1">
              <a:off x="-791563" y="3761144"/>
              <a:ext cx="525656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综艺体简" panose="02010609000101010101" pitchFamily="49" charset="-122"/>
                  <a:ea typeface="经典综艺体简" panose="02010609000101010101" pitchFamily="49" charset="-122"/>
                  <a:cs typeface="经典综艺体简" panose="02010609000101010101" pitchFamily="49" charset="-122"/>
                </a:rPr>
                <a:t>CONTENTS</a:t>
              </a:r>
              <a:endPara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2556" y="2316163"/>
              <a:ext cx="2947442" cy="435248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H_Number_1">
            <a:hlinkClick r:id="rId7" action="ppaction://hlinksldjump"/>
          </p:cNvPr>
          <p:cNvSpPr txBox="1"/>
          <p:nvPr>
            <p:custDataLst>
              <p:tags r:id="rId1"/>
            </p:custDataLst>
          </p:nvPr>
        </p:nvSpPr>
        <p:spPr>
          <a:xfrm rot="21582007">
            <a:off x="5627548" y="2108848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02</a:t>
            </a:r>
          </a:p>
        </p:txBody>
      </p:sp>
      <p:sp>
        <p:nvSpPr>
          <p:cNvPr id="9" name="MH_Entry_1">
            <a:hlinkClick r:id="rId7" action="ppaction://hlinksldjump"/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 rot="32253">
            <a:off x="4700905" y="3126740"/>
            <a:ext cx="3615055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352890" y="2713450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椭圆 10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12" name="椭圆 11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25" name="矩形 24"/>
          <p:cNvSpPr/>
          <p:nvPr/>
        </p:nvSpPr>
        <p:spPr>
          <a:xfrm>
            <a:off x="2795262" y="3498751"/>
            <a:ext cx="7363477" cy="126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window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3" name="圆角矩形 2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8436" name="矩形 4"/>
          <p:cNvSpPr>
            <a:spLocks noChangeArrowheads="1"/>
          </p:cNvSpPr>
          <p:nvPr/>
        </p:nvSpPr>
        <p:spPr bwMode="auto">
          <a:xfrm>
            <a:off x="7202488" y="2681288"/>
            <a:ext cx="3719512" cy="102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18437" name="矩形 5"/>
          <p:cNvSpPr>
            <a:spLocks noChangeArrowheads="1"/>
          </p:cNvSpPr>
          <p:nvPr/>
        </p:nvSpPr>
        <p:spPr bwMode="auto">
          <a:xfrm>
            <a:off x="7202488" y="4768850"/>
            <a:ext cx="3719512" cy="102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cxnSp>
        <p:nvCxnSpPr>
          <p:cNvPr id="18438" name="Straight Connector 9"/>
          <p:cNvCxnSpPr>
            <a:cxnSpLocks noChangeShapeType="1"/>
          </p:cNvCxnSpPr>
          <p:nvPr/>
        </p:nvCxnSpPr>
        <p:spPr bwMode="auto">
          <a:xfrm>
            <a:off x="3475038" y="2820988"/>
            <a:ext cx="1216025" cy="7096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39" name="Straight Connector 11"/>
          <p:cNvCxnSpPr>
            <a:cxnSpLocks noChangeShapeType="1"/>
          </p:cNvCxnSpPr>
          <p:nvPr/>
        </p:nvCxnSpPr>
        <p:spPr bwMode="auto">
          <a:xfrm rot="10800000" flipV="1">
            <a:off x="3475038" y="4341813"/>
            <a:ext cx="1216025" cy="8112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0" name="Rounded Rectangle 2"/>
          <p:cNvSpPr>
            <a:spLocks noChangeArrowheads="1"/>
          </p:cNvSpPr>
          <p:nvPr/>
        </p:nvSpPr>
        <p:spPr bwMode="auto">
          <a:xfrm>
            <a:off x="2460625" y="1806575"/>
            <a:ext cx="1071563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Freeform 22"/>
          <p:cNvSpPr>
            <a:spLocks noEditPoints="1"/>
          </p:cNvSpPr>
          <p:nvPr/>
        </p:nvSpPr>
        <p:spPr bwMode="auto">
          <a:xfrm>
            <a:off x="2795588" y="2116138"/>
            <a:ext cx="401637" cy="450850"/>
          </a:xfrm>
          <a:custGeom>
            <a:avLst/>
            <a:gdLst>
              <a:gd name="T0" fmla="*/ 2147483646 w 320"/>
              <a:gd name="T1" fmla="*/ 0 h 360"/>
              <a:gd name="T2" fmla="*/ 2147483646 w 320"/>
              <a:gd name="T3" fmla="*/ 0 h 360"/>
              <a:gd name="T4" fmla="*/ 2147483646 w 320"/>
              <a:gd name="T5" fmla="*/ 2147483646 h 360"/>
              <a:gd name="T6" fmla="*/ 2147483646 w 320"/>
              <a:gd name="T7" fmla="*/ 2147483646 h 360"/>
              <a:gd name="T8" fmla="*/ 2147483646 w 320"/>
              <a:gd name="T9" fmla="*/ 2147483646 h 360"/>
              <a:gd name="T10" fmla="*/ 2147483646 w 320"/>
              <a:gd name="T11" fmla="*/ 2147483646 h 360"/>
              <a:gd name="T12" fmla="*/ 2147483646 w 320"/>
              <a:gd name="T13" fmla="*/ 0 h 360"/>
              <a:gd name="T14" fmla="*/ 2147483646 w 320"/>
              <a:gd name="T15" fmla="*/ 2147483646 h 360"/>
              <a:gd name="T16" fmla="*/ 2147483646 w 320"/>
              <a:gd name="T17" fmla="*/ 2147483646 h 360"/>
              <a:gd name="T18" fmla="*/ 2147483646 w 320"/>
              <a:gd name="T19" fmla="*/ 2147483646 h 360"/>
              <a:gd name="T20" fmla="*/ 2147483646 w 320"/>
              <a:gd name="T21" fmla="*/ 2147483646 h 360"/>
              <a:gd name="T22" fmla="*/ 2147483646 w 320"/>
              <a:gd name="T23" fmla="*/ 2147483646 h 360"/>
              <a:gd name="T24" fmla="*/ 2147483646 w 320"/>
              <a:gd name="T25" fmla="*/ 2147483646 h 360"/>
              <a:gd name="T26" fmla="*/ 2147483646 w 320"/>
              <a:gd name="T27" fmla="*/ 2147483646 h 360"/>
              <a:gd name="T28" fmla="*/ 2147483646 w 320"/>
              <a:gd name="T29" fmla="*/ 2147483646 h 360"/>
              <a:gd name="T30" fmla="*/ 2147483646 w 320"/>
              <a:gd name="T31" fmla="*/ 2147483646 h 360"/>
              <a:gd name="T32" fmla="*/ 0 w 320"/>
              <a:gd name="T33" fmla="*/ 2147483646 h 360"/>
              <a:gd name="T34" fmla="*/ 0 w 320"/>
              <a:gd name="T35" fmla="*/ 2147483646 h 360"/>
              <a:gd name="T36" fmla="*/ 2147483646 w 320"/>
              <a:gd name="T37" fmla="*/ 2147483646 h 360"/>
              <a:gd name="T38" fmla="*/ 2147483646 w 320"/>
              <a:gd name="T39" fmla="*/ 2147483646 h 360"/>
              <a:gd name="T40" fmla="*/ 2147483646 w 320"/>
              <a:gd name="T41" fmla="*/ 2147483646 h 36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8442" name="Rounded Rectangle 7"/>
          <p:cNvSpPr>
            <a:spLocks noChangeArrowheads="1"/>
          </p:cNvSpPr>
          <p:nvPr/>
        </p:nvSpPr>
        <p:spPr bwMode="auto">
          <a:xfrm>
            <a:off x="4591050" y="3429000"/>
            <a:ext cx="1069975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3" name="Group 2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3736975"/>
            <a:ext cx="585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4" name="Rounded Rectangle 6"/>
          <p:cNvSpPr>
            <a:spLocks noChangeArrowheads="1"/>
          </p:cNvSpPr>
          <p:nvPr/>
        </p:nvSpPr>
        <p:spPr bwMode="auto">
          <a:xfrm>
            <a:off x="2460625" y="5051425"/>
            <a:ext cx="1071563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5" name="Group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5357813"/>
            <a:ext cx="542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TextBox 13"/>
          <p:cNvSpPr txBox="1">
            <a:spLocks noChangeArrowheads="1"/>
          </p:cNvSpPr>
          <p:nvPr/>
        </p:nvSpPr>
        <p:spPr bwMode="auto">
          <a:xfrm>
            <a:off x="3184525" y="3608388"/>
            <a:ext cx="1276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TextBox 13"/>
          <p:cNvSpPr txBox="1">
            <a:spLocks noChangeArrowheads="1"/>
          </p:cNvSpPr>
          <p:nvPr/>
        </p:nvSpPr>
        <p:spPr bwMode="auto">
          <a:xfrm>
            <a:off x="2460625" y="3929063"/>
            <a:ext cx="2000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8" name="TextBox 13"/>
          <p:cNvSpPr txBox="1">
            <a:spLocks noChangeArrowheads="1"/>
          </p:cNvSpPr>
          <p:nvPr/>
        </p:nvSpPr>
        <p:spPr bwMode="auto">
          <a:xfrm>
            <a:off x="3727450" y="198596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9" name="TextBox 13"/>
          <p:cNvSpPr txBox="1">
            <a:spLocks noChangeArrowheads="1"/>
          </p:cNvSpPr>
          <p:nvPr/>
        </p:nvSpPr>
        <p:spPr bwMode="auto">
          <a:xfrm>
            <a:off x="3727450" y="2306638"/>
            <a:ext cx="200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0" name="TextBox 13"/>
          <p:cNvSpPr txBox="1">
            <a:spLocks noChangeArrowheads="1"/>
          </p:cNvSpPr>
          <p:nvPr/>
        </p:nvSpPr>
        <p:spPr bwMode="auto">
          <a:xfrm>
            <a:off x="3727450" y="52435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1" name="TextBox 13"/>
          <p:cNvSpPr txBox="1">
            <a:spLocks noChangeArrowheads="1"/>
          </p:cNvSpPr>
          <p:nvPr/>
        </p:nvSpPr>
        <p:spPr bwMode="auto">
          <a:xfrm>
            <a:off x="3727450" y="5565775"/>
            <a:ext cx="2003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2" name="TextBox 13"/>
          <p:cNvSpPr txBox="1">
            <a:spLocks noChangeArrowheads="1"/>
          </p:cNvSpPr>
          <p:nvPr/>
        </p:nvSpPr>
        <p:spPr bwMode="auto">
          <a:xfrm>
            <a:off x="7202488" y="2298700"/>
            <a:ext cx="129381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3" name="TextBox 13"/>
          <p:cNvSpPr txBox="1">
            <a:spLocks noChangeArrowheads="1"/>
          </p:cNvSpPr>
          <p:nvPr/>
        </p:nvSpPr>
        <p:spPr bwMode="auto">
          <a:xfrm>
            <a:off x="7202488" y="438626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9969" y="1584461"/>
            <a:ext cx="2041650" cy="2395382"/>
            <a:chOff x="789969" y="1584461"/>
            <a:chExt cx="2041650" cy="2395382"/>
          </a:xfrm>
        </p:grpSpPr>
        <p:sp>
          <p:nvSpPr>
            <p:cNvPr id="40" name="MH_SubTitle_1"/>
            <p:cNvSpPr/>
            <p:nvPr>
              <p:custDataLst>
                <p:tags r:id="rId8"/>
              </p:custDataLst>
            </p:nvPr>
          </p:nvSpPr>
          <p:spPr>
            <a:xfrm>
              <a:off x="955300" y="1734411"/>
              <a:ext cx="1710987" cy="1712909"/>
            </a:xfrm>
            <a:prstGeom prst="ellipse">
              <a:avLst/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MH_Other_1"/>
            <p:cNvSpPr/>
            <p:nvPr>
              <p:custDataLst>
                <p:tags r:id="rId9"/>
              </p:custDataLst>
            </p:nvPr>
          </p:nvSpPr>
          <p:spPr>
            <a:xfrm>
              <a:off x="789969" y="1584461"/>
              <a:ext cx="2041650" cy="2395382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A</a:t>
              </a:r>
              <a:endParaRPr lang="zh-CN" altLang="en-US" sz="2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87941" y="2083033"/>
              <a:ext cx="12457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35</a:t>
              </a:r>
              <a:r>
                <a:rPr lang="en-US" altLang="zh-CN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%</a:t>
              </a:r>
              <a:endPara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46773" y="1584461"/>
            <a:ext cx="2041650" cy="2395382"/>
            <a:chOff x="3646773" y="1584461"/>
            <a:chExt cx="2041650" cy="2395382"/>
          </a:xfrm>
        </p:grpSpPr>
        <p:sp>
          <p:nvSpPr>
            <p:cNvPr id="45" name="MH_SubTitle_2"/>
            <p:cNvSpPr/>
            <p:nvPr>
              <p:custDataLst>
                <p:tags r:id="rId6"/>
              </p:custDataLst>
            </p:nvPr>
          </p:nvSpPr>
          <p:spPr>
            <a:xfrm>
              <a:off x="3812105" y="1734411"/>
              <a:ext cx="1710987" cy="1712909"/>
            </a:xfrm>
            <a:prstGeom prst="ellipse">
              <a:avLst/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MH_Other_2"/>
            <p:cNvSpPr/>
            <p:nvPr>
              <p:custDataLst>
                <p:tags r:id="rId7"/>
              </p:custDataLst>
            </p:nvPr>
          </p:nvSpPr>
          <p:spPr>
            <a:xfrm>
              <a:off x="3646773" y="1584461"/>
              <a:ext cx="2041650" cy="2395382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B</a:t>
              </a:r>
              <a:endParaRPr lang="zh-CN" altLang="en-US" sz="2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057285" y="2083033"/>
              <a:ext cx="12457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38</a:t>
              </a:r>
              <a:r>
                <a:rPr lang="en-US" altLang="zh-CN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%</a:t>
              </a:r>
              <a:endPara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03579" y="1584461"/>
            <a:ext cx="2041650" cy="2395382"/>
            <a:chOff x="6503579" y="1584461"/>
            <a:chExt cx="2041650" cy="2395382"/>
          </a:xfrm>
        </p:grpSpPr>
        <p:sp>
          <p:nvSpPr>
            <p:cNvPr id="49" name="MH_SubTitle_3"/>
            <p:cNvSpPr/>
            <p:nvPr>
              <p:custDataLst>
                <p:tags r:id="rId4"/>
              </p:custDataLst>
            </p:nvPr>
          </p:nvSpPr>
          <p:spPr>
            <a:xfrm>
              <a:off x="6668910" y="1734411"/>
              <a:ext cx="1710987" cy="1712909"/>
            </a:xfrm>
            <a:prstGeom prst="ellipse">
              <a:avLst/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MH_Other_3"/>
            <p:cNvSpPr/>
            <p:nvPr>
              <p:custDataLst>
                <p:tags r:id="rId5"/>
              </p:custDataLst>
            </p:nvPr>
          </p:nvSpPr>
          <p:spPr>
            <a:xfrm>
              <a:off x="6503579" y="1584461"/>
              <a:ext cx="2041650" cy="2395382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6901551" y="2083033"/>
              <a:ext cx="12457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43</a:t>
              </a:r>
              <a:r>
                <a:rPr lang="en-US" altLang="zh-CN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%</a:t>
              </a:r>
              <a:endPara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361344" y="1584461"/>
            <a:ext cx="2039728" cy="2395382"/>
            <a:chOff x="9361344" y="1584461"/>
            <a:chExt cx="2039728" cy="2395382"/>
          </a:xfrm>
        </p:grpSpPr>
        <p:sp>
          <p:nvSpPr>
            <p:cNvPr id="51" name="MH_SubTitle_4"/>
            <p:cNvSpPr/>
            <p:nvPr>
              <p:custDataLst>
                <p:tags r:id="rId2"/>
              </p:custDataLst>
            </p:nvPr>
          </p:nvSpPr>
          <p:spPr>
            <a:xfrm>
              <a:off x="9524753" y="1734411"/>
              <a:ext cx="1712909" cy="1712909"/>
            </a:xfrm>
            <a:prstGeom prst="ellipse">
              <a:avLst/>
            </a:prstGeom>
            <a:solidFill>
              <a:schemeClr val="bg1"/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MH_Other_4"/>
            <p:cNvSpPr/>
            <p:nvPr>
              <p:custDataLst>
                <p:tags r:id="rId3"/>
              </p:custDataLst>
            </p:nvPr>
          </p:nvSpPr>
          <p:spPr>
            <a:xfrm>
              <a:off x="9361344" y="1584461"/>
              <a:ext cx="2039728" cy="2395382"/>
            </a:xfrm>
            <a:custGeom>
              <a:avLst/>
              <a:gdLst>
                <a:gd name="connsiteX0" fmla="*/ 1505188 w 1685110"/>
                <a:gd name="connsiteY0" fmla="*/ 1871330 h 1976954"/>
                <a:gd name="connsiteX1" fmla="*/ 1558001 w 1685110"/>
                <a:gd name="connsiteY1" fmla="*/ 1924142 h 1976954"/>
                <a:gd name="connsiteX2" fmla="*/ 1505188 w 1685110"/>
                <a:gd name="connsiteY2" fmla="*/ 1976954 h 1976954"/>
                <a:gd name="connsiteX3" fmla="*/ 1452376 w 1685110"/>
                <a:gd name="connsiteY3" fmla="*/ 1924142 h 1976954"/>
                <a:gd name="connsiteX4" fmla="*/ 1505188 w 1685110"/>
                <a:gd name="connsiteY4" fmla="*/ 1871330 h 1976954"/>
                <a:gd name="connsiteX5" fmla="*/ 179922 w 1685110"/>
                <a:gd name="connsiteY5" fmla="*/ 1871330 h 1976954"/>
                <a:gd name="connsiteX6" fmla="*/ 232734 w 1685110"/>
                <a:gd name="connsiteY6" fmla="*/ 1924142 h 1976954"/>
                <a:gd name="connsiteX7" fmla="*/ 179922 w 1685110"/>
                <a:gd name="connsiteY7" fmla="*/ 1976954 h 1976954"/>
                <a:gd name="connsiteX8" fmla="*/ 127109 w 1685110"/>
                <a:gd name="connsiteY8" fmla="*/ 1924142 h 1976954"/>
                <a:gd name="connsiteX9" fmla="*/ 179922 w 1685110"/>
                <a:gd name="connsiteY9" fmla="*/ 1871330 h 1976954"/>
                <a:gd name="connsiteX10" fmla="*/ 851064 w 1685110"/>
                <a:gd name="connsiteY10" fmla="*/ 0 h 1976954"/>
                <a:gd name="connsiteX11" fmla="*/ 1685110 w 1685110"/>
                <a:gd name="connsiteY11" fmla="*/ 834045 h 1976954"/>
                <a:gd name="connsiteX12" fmla="*/ 1317387 w 1685110"/>
                <a:gd name="connsiteY12" fmla="*/ 1525648 h 1976954"/>
                <a:gd name="connsiteX13" fmla="*/ 1204499 w 1685110"/>
                <a:gd name="connsiteY13" fmla="*/ 1586922 h 1976954"/>
                <a:gd name="connsiteX14" fmla="*/ 1205188 w 1685110"/>
                <a:gd name="connsiteY14" fmla="*/ 1587411 h 1976954"/>
                <a:gd name="connsiteX15" fmla="*/ 1096842 w 1685110"/>
                <a:gd name="connsiteY15" fmla="*/ 1920952 h 1976954"/>
                <a:gd name="connsiteX16" fmla="*/ 1437117 w 1685110"/>
                <a:gd name="connsiteY16" fmla="*/ 1940344 h 1976954"/>
                <a:gd name="connsiteX17" fmla="*/ 1439652 w 1685110"/>
                <a:gd name="connsiteY17" fmla="*/ 1959201 h 1976954"/>
                <a:gd name="connsiteX18" fmla="*/ 1078909 w 1685110"/>
                <a:gd name="connsiteY18" fmla="*/ 1931784 h 1976954"/>
                <a:gd name="connsiteX19" fmla="*/ 1188163 w 1685110"/>
                <a:gd name="connsiteY19" fmla="*/ 1575316 h 1976954"/>
                <a:gd name="connsiteX20" fmla="*/ 1189182 w 1685110"/>
                <a:gd name="connsiteY20" fmla="*/ 1576040 h 1976954"/>
                <a:gd name="connsiteX21" fmla="*/ 1307912 w 1685110"/>
                <a:gd name="connsiteY21" fmla="*/ 1511596 h 1976954"/>
                <a:gd name="connsiteX22" fmla="*/ 1668162 w 1685110"/>
                <a:gd name="connsiteY22" fmla="*/ 834045 h 1976954"/>
                <a:gd name="connsiteX23" fmla="*/ 851064 w 1685110"/>
                <a:gd name="connsiteY23" fmla="*/ 16948 h 1976954"/>
                <a:gd name="connsiteX24" fmla="*/ 842681 w 1685110"/>
                <a:gd name="connsiteY24" fmla="*/ 17793 h 1976954"/>
                <a:gd name="connsiteX25" fmla="*/ 842681 w 1685110"/>
                <a:gd name="connsiteY25" fmla="*/ 845 h 1976954"/>
                <a:gd name="connsiteX26" fmla="*/ 834046 w 1685110"/>
                <a:gd name="connsiteY26" fmla="*/ 0 h 1976954"/>
                <a:gd name="connsiteX27" fmla="*/ 842429 w 1685110"/>
                <a:gd name="connsiteY27" fmla="*/ 845 h 1976954"/>
                <a:gd name="connsiteX28" fmla="*/ 842429 w 1685110"/>
                <a:gd name="connsiteY28" fmla="*/ 17793 h 1976954"/>
                <a:gd name="connsiteX29" fmla="*/ 834046 w 1685110"/>
                <a:gd name="connsiteY29" fmla="*/ 16948 h 1976954"/>
                <a:gd name="connsiteX30" fmla="*/ 16948 w 1685110"/>
                <a:gd name="connsiteY30" fmla="*/ 834045 h 1976954"/>
                <a:gd name="connsiteX31" fmla="*/ 377198 w 1685110"/>
                <a:gd name="connsiteY31" fmla="*/ 1511596 h 1976954"/>
                <a:gd name="connsiteX32" fmla="*/ 495928 w 1685110"/>
                <a:gd name="connsiteY32" fmla="*/ 1576040 h 1976954"/>
                <a:gd name="connsiteX33" fmla="*/ 496947 w 1685110"/>
                <a:gd name="connsiteY33" fmla="*/ 1575316 h 1976954"/>
                <a:gd name="connsiteX34" fmla="*/ 606201 w 1685110"/>
                <a:gd name="connsiteY34" fmla="*/ 1931784 h 1976954"/>
                <a:gd name="connsiteX35" fmla="*/ 245458 w 1685110"/>
                <a:gd name="connsiteY35" fmla="*/ 1959201 h 1976954"/>
                <a:gd name="connsiteX36" fmla="*/ 247993 w 1685110"/>
                <a:gd name="connsiteY36" fmla="*/ 1940344 h 1976954"/>
                <a:gd name="connsiteX37" fmla="*/ 588268 w 1685110"/>
                <a:gd name="connsiteY37" fmla="*/ 1920952 h 1976954"/>
                <a:gd name="connsiteX38" fmla="*/ 479922 w 1685110"/>
                <a:gd name="connsiteY38" fmla="*/ 1587411 h 1976954"/>
                <a:gd name="connsiteX39" fmla="*/ 480611 w 1685110"/>
                <a:gd name="connsiteY39" fmla="*/ 1586922 h 1976954"/>
                <a:gd name="connsiteX40" fmla="*/ 367723 w 1685110"/>
                <a:gd name="connsiteY40" fmla="*/ 1525648 h 1976954"/>
                <a:gd name="connsiteX41" fmla="*/ 0 w 1685110"/>
                <a:gd name="connsiteY41" fmla="*/ 834045 h 1976954"/>
                <a:gd name="connsiteX42" fmla="*/ 834046 w 1685110"/>
                <a:gd name="connsiteY42" fmla="*/ 0 h 1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85110" h="1976954">
                  <a:moveTo>
                    <a:pt x="1505188" y="1871330"/>
                  </a:moveTo>
                  <a:cubicBezTo>
                    <a:pt x="1534356" y="1871330"/>
                    <a:pt x="1558001" y="1894974"/>
                    <a:pt x="1558001" y="1924142"/>
                  </a:cubicBezTo>
                  <a:cubicBezTo>
                    <a:pt x="1558001" y="1953309"/>
                    <a:pt x="1534356" y="1976954"/>
                    <a:pt x="1505188" y="1976954"/>
                  </a:cubicBezTo>
                  <a:cubicBezTo>
                    <a:pt x="1476021" y="1976954"/>
                    <a:pt x="1452376" y="1953309"/>
                    <a:pt x="1452376" y="1924142"/>
                  </a:cubicBezTo>
                  <a:cubicBezTo>
                    <a:pt x="1452376" y="1894974"/>
                    <a:pt x="1476021" y="1871330"/>
                    <a:pt x="1505188" y="1871330"/>
                  </a:cubicBezTo>
                  <a:close/>
                  <a:moveTo>
                    <a:pt x="179922" y="1871330"/>
                  </a:moveTo>
                  <a:cubicBezTo>
                    <a:pt x="209089" y="1871330"/>
                    <a:pt x="232734" y="1894974"/>
                    <a:pt x="232734" y="1924142"/>
                  </a:cubicBezTo>
                  <a:cubicBezTo>
                    <a:pt x="232734" y="1953309"/>
                    <a:pt x="209089" y="1976954"/>
                    <a:pt x="179922" y="1976954"/>
                  </a:cubicBezTo>
                  <a:cubicBezTo>
                    <a:pt x="150754" y="1976954"/>
                    <a:pt x="127109" y="1953309"/>
                    <a:pt x="127109" y="1924142"/>
                  </a:cubicBezTo>
                  <a:cubicBezTo>
                    <a:pt x="127109" y="1894974"/>
                    <a:pt x="150754" y="1871330"/>
                    <a:pt x="179922" y="1871330"/>
                  </a:cubicBezTo>
                  <a:close/>
                  <a:moveTo>
                    <a:pt x="851064" y="0"/>
                  </a:moveTo>
                  <a:cubicBezTo>
                    <a:pt x="1311695" y="0"/>
                    <a:pt x="1685110" y="373414"/>
                    <a:pt x="1685110" y="834045"/>
                  </a:cubicBezTo>
                  <a:cubicBezTo>
                    <a:pt x="1685110" y="1121940"/>
                    <a:pt x="1539245" y="1375765"/>
                    <a:pt x="1317387" y="1525648"/>
                  </a:cubicBezTo>
                  <a:lnTo>
                    <a:pt x="1204499" y="1586922"/>
                  </a:lnTo>
                  <a:lnTo>
                    <a:pt x="1205188" y="1587411"/>
                  </a:lnTo>
                  <a:cubicBezTo>
                    <a:pt x="1003994" y="1690931"/>
                    <a:pt x="953417" y="1846629"/>
                    <a:pt x="1096842" y="1920952"/>
                  </a:cubicBezTo>
                  <a:cubicBezTo>
                    <a:pt x="1177477" y="1962738"/>
                    <a:pt x="1305257" y="1970020"/>
                    <a:pt x="1437117" y="1940344"/>
                  </a:cubicBezTo>
                  <a:lnTo>
                    <a:pt x="1439652" y="1959201"/>
                  </a:lnTo>
                  <a:cubicBezTo>
                    <a:pt x="1299336" y="1990374"/>
                    <a:pt x="1163385" y="1980041"/>
                    <a:pt x="1078909" y="1931784"/>
                  </a:cubicBezTo>
                  <a:cubicBezTo>
                    <a:pt x="934232" y="1849137"/>
                    <a:pt x="984601" y="1684798"/>
                    <a:pt x="1188163" y="1575316"/>
                  </a:cubicBezTo>
                  <a:lnTo>
                    <a:pt x="1189182" y="1576040"/>
                  </a:lnTo>
                  <a:lnTo>
                    <a:pt x="1307912" y="1511596"/>
                  </a:lnTo>
                  <a:cubicBezTo>
                    <a:pt x="1525261" y="1364757"/>
                    <a:pt x="1668162" y="1116089"/>
                    <a:pt x="1668162" y="834045"/>
                  </a:cubicBezTo>
                  <a:cubicBezTo>
                    <a:pt x="1668162" y="382774"/>
                    <a:pt x="1302335" y="16948"/>
                    <a:pt x="851064" y="16948"/>
                  </a:cubicBezTo>
                  <a:lnTo>
                    <a:pt x="842681" y="17793"/>
                  </a:lnTo>
                  <a:lnTo>
                    <a:pt x="842681" y="845"/>
                  </a:lnTo>
                  <a:close/>
                  <a:moveTo>
                    <a:pt x="834046" y="0"/>
                  </a:moveTo>
                  <a:lnTo>
                    <a:pt x="842429" y="845"/>
                  </a:lnTo>
                  <a:lnTo>
                    <a:pt x="842429" y="17793"/>
                  </a:lnTo>
                  <a:lnTo>
                    <a:pt x="834046" y="16948"/>
                  </a:lnTo>
                  <a:cubicBezTo>
                    <a:pt x="382775" y="16948"/>
                    <a:pt x="16948" y="382774"/>
                    <a:pt x="16948" y="834045"/>
                  </a:cubicBezTo>
                  <a:cubicBezTo>
                    <a:pt x="16948" y="1116089"/>
                    <a:pt x="159849" y="1364757"/>
                    <a:pt x="377198" y="1511596"/>
                  </a:cubicBezTo>
                  <a:lnTo>
                    <a:pt x="495928" y="1576040"/>
                  </a:lnTo>
                  <a:lnTo>
                    <a:pt x="496947" y="1575316"/>
                  </a:lnTo>
                  <a:cubicBezTo>
                    <a:pt x="700509" y="1684798"/>
                    <a:pt x="750878" y="1849137"/>
                    <a:pt x="606201" y="1931784"/>
                  </a:cubicBezTo>
                  <a:cubicBezTo>
                    <a:pt x="521725" y="1980041"/>
                    <a:pt x="385774" y="1990374"/>
                    <a:pt x="245458" y="1959201"/>
                  </a:cubicBezTo>
                  <a:lnTo>
                    <a:pt x="247993" y="1940344"/>
                  </a:lnTo>
                  <a:cubicBezTo>
                    <a:pt x="379853" y="1970020"/>
                    <a:pt x="507633" y="1962738"/>
                    <a:pt x="588268" y="1920952"/>
                  </a:cubicBezTo>
                  <a:cubicBezTo>
                    <a:pt x="731693" y="1846629"/>
                    <a:pt x="681116" y="1690931"/>
                    <a:pt x="479922" y="1587411"/>
                  </a:cubicBezTo>
                  <a:lnTo>
                    <a:pt x="480611" y="1586922"/>
                  </a:lnTo>
                  <a:lnTo>
                    <a:pt x="367723" y="1525648"/>
                  </a:lnTo>
                  <a:cubicBezTo>
                    <a:pt x="145865" y="1375765"/>
                    <a:pt x="0" y="1121940"/>
                    <a:pt x="0" y="834045"/>
                  </a:cubicBezTo>
                  <a:cubicBezTo>
                    <a:pt x="0" y="373414"/>
                    <a:pt x="373415" y="0"/>
                    <a:pt x="8340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anchor="b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D</a:t>
              </a:r>
              <a:endParaRPr lang="zh-CN" altLang="en-US" sz="2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758355" y="2083033"/>
              <a:ext cx="12457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64</a:t>
              </a:r>
              <a:r>
                <a:rPr lang="en-US" altLang="zh-CN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%</a:t>
              </a:r>
              <a:endPara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0" y="4093029"/>
            <a:ext cx="12192000" cy="2764971"/>
          </a:xfrm>
          <a:custGeom>
            <a:avLst/>
            <a:gdLst>
              <a:gd name="connsiteX0" fmla="*/ 0 w 12192000"/>
              <a:gd name="connsiteY0" fmla="*/ 0 h 2764971"/>
              <a:gd name="connsiteX1" fmla="*/ 12192000 w 12192000"/>
              <a:gd name="connsiteY1" fmla="*/ 0 h 2764971"/>
              <a:gd name="connsiteX2" fmla="*/ 12192000 w 12192000"/>
              <a:gd name="connsiteY2" fmla="*/ 2764971 h 2764971"/>
              <a:gd name="connsiteX3" fmla="*/ 0 w 12192000"/>
              <a:gd name="connsiteY3" fmla="*/ 2764971 h 2764971"/>
              <a:gd name="connsiteX4" fmla="*/ 0 w 12192000"/>
              <a:gd name="connsiteY4" fmla="*/ 0 h 2764971"/>
              <a:gd name="connsiteX0-1" fmla="*/ 0 w 12192000"/>
              <a:gd name="connsiteY0-2" fmla="*/ 0 h 2764971"/>
              <a:gd name="connsiteX1-3" fmla="*/ 12192000 w 12192000"/>
              <a:gd name="connsiteY1-4" fmla="*/ 0 h 2764971"/>
              <a:gd name="connsiteX2-5" fmla="*/ 12192000 w 12192000"/>
              <a:gd name="connsiteY2-6" fmla="*/ 2764971 h 2764971"/>
              <a:gd name="connsiteX3-7" fmla="*/ 0 w 12192000"/>
              <a:gd name="connsiteY3-8" fmla="*/ 2764971 h 2764971"/>
              <a:gd name="connsiteX4-9" fmla="*/ 0 w 12192000"/>
              <a:gd name="connsiteY4-10" fmla="*/ 0 h 2764971"/>
              <a:gd name="connsiteX0-11" fmla="*/ 0 w 12192000"/>
              <a:gd name="connsiteY0-12" fmla="*/ 13963 h 2778934"/>
              <a:gd name="connsiteX1-13" fmla="*/ 12192000 w 12192000"/>
              <a:gd name="connsiteY1-14" fmla="*/ 13963 h 2778934"/>
              <a:gd name="connsiteX2-15" fmla="*/ 12192000 w 12192000"/>
              <a:gd name="connsiteY2-16" fmla="*/ 2778934 h 2778934"/>
              <a:gd name="connsiteX3-17" fmla="*/ 0 w 12192000"/>
              <a:gd name="connsiteY3-18" fmla="*/ 2778934 h 2778934"/>
              <a:gd name="connsiteX4-19" fmla="*/ 0 w 12192000"/>
              <a:gd name="connsiteY4-20" fmla="*/ 13963 h 2778934"/>
              <a:gd name="connsiteX0-21" fmla="*/ 0 w 12192000"/>
              <a:gd name="connsiteY0-22" fmla="*/ 19747 h 2784718"/>
              <a:gd name="connsiteX1-23" fmla="*/ 12192000 w 12192000"/>
              <a:gd name="connsiteY1-24" fmla="*/ 19747 h 2784718"/>
              <a:gd name="connsiteX2-25" fmla="*/ 12192000 w 12192000"/>
              <a:gd name="connsiteY2-26" fmla="*/ 2784718 h 2784718"/>
              <a:gd name="connsiteX3-27" fmla="*/ 0 w 12192000"/>
              <a:gd name="connsiteY3-28" fmla="*/ 2784718 h 2784718"/>
              <a:gd name="connsiteX4-29" fmla="*/ 0 w 12192000"/>
              <a:gd name="connsiteY4-30" fmla="*/ 19747 h 2784718"/>
              <a:gd name="connsiteX0-31" fmla="*/ 0 w 12192000"/>
              <a:gd name="connsiteY0-32" fmla="*/ 0 h 2764971"/>
              <a:gd name="connsiteX1-33" fmla="*/ 12192000 w 12192000"/>
              <a:gd name="connsiteY1-34" fmla="*/ 0 h 2764971"/>
              <a:gd name="connsiteX2-35" fmla="*/ 12192000 w 12192000"/>
              <a:gd name="connsiteY2-36" fmla="*/ 2764971 h 2764971"/>
              <a:gd name="connsiteX3-37" fmla="*/ 0 w 12192000"/>
              <a:gd name="connsiteY3-38" fmla="*/ 2764971 h 2764971"/>
              <a:gd name="connsiteX4-39" fmla="*/ 0 w 12192000"/>
              <a:gd name="connsiteY4-40" fmla="*/ 0 h 2764971"/>
              <a:gd name="connsiteX0-41" fmla="*/ 0 w 12192000"/>
              <a:gd name="connsiteY0-42" fmla="*/ 0 h 2764971"/>
              <a:gd name="connsiteX1-43" fmla="*/ 12192000 w 12192000"/>
              <a:gd name="connsiteY1-44" fmla="*/ 0 h 2764971"/>
              <a:gd name="connsiteX2-45" fmla="*/ 12192000 w 12192000"/>
              <a:gd name="connsiteY2-46" fmla="*/ 2764971 h 2764971"/>
              <a:gd name="connsiteX3-47" fmla="*/ 0 w 12192000"/>
              <a:gd name="connsiteY3-48" fmla="*/ 2764971 h 2764971"/>
              <a:gd name="connsiteX4-49" fmla="*/ 0 w 12192000"/>
              <a:gd name="connsiteY4-50" fmla="*/ 0 h 2764971"/>
              <a:gd name="connsiteX0-51" fmla="*/ 0 w 12192000"/>
              <a:gd name="connsiteY0-52" fmla="*/ 49651 h 2814622"/>
              <a:gd name="connsiteX1-53" fmla="*/ 12192000 w 12192000"/>
              <a:gd name="connsiteY1-54" fmla="*/ 49651 h 2814622"/>
              <a:gd name="connsiteX2-55" fmla="*/ 12192000 w 12192000"/>
              <a:gd name="connsiteY2-56" fmla="*/ 2814622 h 2814622"/>
              <a:gd name="connsiteX3-57" fmla="*/ 0 w 12192000"/>
              <a:gd name="connsiteY3-58" fmla="*/ 2814622 h 2814622"/>
              <a:gd name="connsiteX4-59" fmla="*/ 0 w 12192000"/>
              <a:gd name="connsiteY4-60" fmla="*/ 49651 h 2814622"/>
              <a:gd name="connsiteX0-61" fmla="*/ 0 w 12192000"/>
              <a:gd name="connsiteY0-62" fmla="*/ 0 h 2764971"/>
              <a:gd name="connsiteX1-63" fmla="*/ 12192000 w 12192000"/>
              <a:gd name="connsiteY1-64" fmla="*/ 174171 h 2764971"/>
              <a:gd name="connsiteX2-65" fmla="*/ 12192000 w 12192000"/>
              <a:gd name="connsiteY2-66" fmla="*/ 2764971 h 2764971"/>
              <a:gd name="connsiteX3-67" fmla="*/ 0 w 12192000"/>
              <a:gd name="connsiteY3-68" fmla="*/ 2764971 h 2764971"/>
              <a:gd name="connsiteX4-69" fmla="*/ 0 w 12192000"/>
              <a:gd name="connsiteY4-70" fmla="*/ 0 h 2764971"/>
              <a:gd name="connsiteX0-71" fmla="*/ 0 w 12192000"/>
              <a:gd name="connsiteY0-72" fmla="*/ 0 h 2764971"/>
              <a:gd name="connsiteX1-73" fmla="*/ 12192000 w 12192000"/>
              <a:gd name="connsiteY1-74" fmla="*/ 174171 h 2764971"/>
              <a:gd name="connsiteX2-75" fmla="*/ 12192000 w 12192000"/>
              <a:gd name="connsiteY2-76" fmla="*/ 2764971 h 2764971"/>
              <a:gd name="connsiteX3-77" fmla="*/ 0 w 12192000"/>
              <a:gd name="connsiteY3-78" fmla="*/ 2764971 h 2764971"/>
              <a:gd name="connsiteX4-79" fmla="*/ 0 w 12192000"/>
              <a:gd name="connsiteY4-80" fmla="*/ 0 h 2764971"/>
              <a:gd name="connsiteX0-81" fmla="*/ 0 w 12192000"/>
              <a:gd name="connsiteY0-82" fmla="*/ 0 h 2764971"/>
              <a:gd name="connsiteX1-83" fmla="*/ 12192000 w 12192000"/>
              <a:gd name="connsiteY1-84" fmla="*/ 174171 h 2764971"/>
              <a:gd name="connsiteX2-85" fmla="*/ 12192000 w 12192000"/>
              <a:gd name="connsiteY2-86" fmla="*/ 2764971 h 2764971"/>
              <a:gd name="connsiteX3-87" fmla="*/ 0 w 12192000"/>
              <a:gd name="connsiteY3-88" fmla="*/ 2764971 h 2764971"/>
              <a:gd name="connsiteX4-89" fmla="*/ 0 w 12192000"/>
              <a:gd name="connsiteY4-90" fmla="*/ 0 h 27649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2764971">
                <a:moveTo>
                  <a:pt x="0" y="0"/>
                </a:moveTo>
                <a:cubicBezTo>
                  <a:pt x="1190171" y="624114"/>
                  <a:pt x="8186057" y="-29028"/>
                  <a:pt x="12192000" y="174171"/>
                </a:cubicBezTo>
                <a:lnTo>
                  <a:pt x="12192000" y="2764971"/>
                </a:lnTo>
                <a:lnTo>
                  <a:pt x="0" y="27649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55" name="圆角矩形 54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MH_Entry_1">
              <a:hlinkClick r:id="rId13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2178" y="4328465"/>
            <a:ext cx="2417230" cy="1349703"/>
            <a:chOff x="9035965" y="3234674"/>
            <a:chExt cx="2417230" cy="1349703"/>
          </a:xfrm>
        </p:grpSpPr>
        <p:sp>
          <p:nvSpPr>
            <p:cNvPr id="60" name="矩形 59"/>
            <p:cNvSpPr/>
            <p:nvPr/>
          </p:nvSpPr>
          <p:spPr>
            <a:xfrm>
              <a:off x="9035965" y="3605648"/>
              <a:ext cx="2417230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9492690" y="3234674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458983" y="4328465"/>
            <a:ext cx="2417230" cy="1349703"/>
            <a:chOff x="9035965" y="3234674"/>
            <a:chExt cx="2417230" cy="1349703"/>
          </a:xfrm>
        </p:grpSpPr>
        <p:sp>
          <p:nvSpPr>
            <p:cNvPr id="63" name="矩形 62"/>
            <p:cNvSpPr/>
            <p:nvPr/>
          </p:nvSpPr>
          <p:spPr>
            <a:xfrm>
              <a:off x="9035965" y="3605648"/>
              <a:ext cx="2417230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9492690" y="3234674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315788" y="4328465"/>
            <a:ext cx="2417230" cy="1349703"/>
            <a:chOff x="9035965" y="3234674"/>
            <a:chExt cx="2417230" cy="1349703"/>
          </a:xfrm>
        </p:grpSpPr>
        <p:sp>
          <p:nvSpPr>
            <p:cNvPr id="66" name="矩形 65"/>
            <p:cNvSpPr/>
            <p:nvPr/>
          </p:nvSpPr>
          <p:spPr>
            <a:xfrm>
              <a:off x="9035965" y="3605648"/>
              <a:ext cx="2417230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492690" y="3234674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172592" y="4328465"/>
            <a:ext cx="2417230" cy="1349703"/>
            <a:chOff x="9035965" y="3234674"/>
            <a:chExt cx="2417230" cy="1349703"/>
          </a:xfrm>
        </p:grpSpPr>
        <p:sp>
          <p:nvSpPr>
            <p:cNvPr id="69" name="矩形 68"/>
            <p:cNvSpPr/>
            <p:nvPr/>
          </p:nvSpPr>
          <p:spPr>
            <a:xfrm>
              <a:off x="9035965" y="3605648"/>
              <a:ext cx="2417230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工作计划就是对即将开展的工作的设想和安排，如提出任务、指标、完成时间和步骤方法等。在行政活动中使用范围很广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9492690" y="3234674"/>
              <a:ext cx="1503780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>
            <a:off x="4067629" y="-4067628"/>
            <a:ext cx="4056743" cy="12192000"/>
          </a:xfrm>
          <a:custGeom>
            <a:avLst/>
            <a:gdLst>
              <a:gd name="connsiteX0" fmla="*/ 0 w 1298713"/>
              <a:gd name="connsiteY0" fmla="*/ 12192000 h 12192000"/>
              <a:gd name="connsiteX1" fmla="*/ 1298713 w 1298713"/>
              <a:gd name="connsiteY1" fmla="*/ 0 h 12192000"/>
              <a:gd name="connsiteX2" fmla="*/ 1298713 w 1298713"/>
              <a:gd name="connsiteY2" fmla="*/ 12192000 h 12192000"/>
              <a:gd name="connsiteX3" fmla="*/ 0 w 1298713"/>
              <a:gd name="connsiteY3" fmla="*/ 12192000 h 12192000"/>
              <a:gd name="connsiteX0-1" fmla="*/ 0 w 1298713"/>
              <a:gd name="connsiteY0-2" fmla="*/ 12192000 h 12192000"/>
              <a:gd name="connsiteX1-3" fmla="*/ 1298713 w 1298713"/>
              <a:gd name="connsiteY1-4" fmla="*/ 0 h 12192000"/>
              <a:gd name="connsiteX2-5" fmla="*/ 1298713 w 1298713"/>
              <a:gd name="connsiteY2-6" fmla="*/ 12192000 h 12192000"/>
              <a:gd name="connsiteX3-7" fmla="*/ 0 w 1298713"/>
              <a:gd name="connsiteY3-8" fmla="*/ 12192000 h 12192000"/>
              <a:gd name="connsiteX0-9" fmla="*/ 0 w 1298713"/>
              <a:gd name="connsiteY0-10" fmla="*/ 12192000 h 12192000"/>
              <a:gd name="connsiteX1-11" fmla="*/ 1298713 w 1298713"/>
              <a:gd name="connsiteY1-12" fmla="*/ 0 h 12192000"/>
              <a:gd name="connsiteX2-13" fmla="*/ 1298713 w 1298713"/>
              <a:gd name="connsiteY2-14" fmla="*/ 12192000 h 12192000"/>
              <a:gd name="connsiteX3-15" fmla="*/ 0 w 1298713"/>
              <a:gd name="connsiteY3-16" fmla="*/ 12192000 h 1219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8713" h="12192000">
                <a:moveTo>
                  <a:pt x="0" y="12192000"/>
                </a:moveTo>
                <a:cubicBezTo>
                  <a:pt x="962989" y="9744769"/>
                  <a:pt x="667026" y="1585841"/>
                  <a:pt x="1298713" y="0"/>
                </a:cubicBezTo>
                <a:lnTo>
                  <a:pt x="1298713" y="1219200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733139" y="1644895"/>
            <a:ext cx="5791201" cy="4611609"/>
            <a:chOff x="5268685" y="1246225"/>
            <a:chExt cx="6531429" cy="520106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8685" y="1246225"/>
              <a:ext cx="6531429" cy="520106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6789" y="1496857"/>
              <a:ext cx="6062384" cy="3452515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7674579" y="3899703"/>
            <a:ext cx="1908316" cy="348132"/>
            <a:chOff x="1241284" y="5803962"/>
            <a:chExt cx="3093169" cy="564283"/>
          </a:xfrm>
        </p:grpSpPr>
        <p:grpSp>
          <p:nvGrpSpPr>
            <p:cNvPr id="10" name="组合 9"/>
            <p:cNvGrpSpPr/>
            <p:nvPr/>
          </p:nvGrpSpPr>
          <p:grpSpPr>
            <a:xfrm>
              <a:off x="1241284" y="5803962"/>
              <a:ext cx="563417" cy="564283"/>
              <a:chOff x="1241284" y="5794225"/>
              <a:chExt cx="563417" cy="564283"/>
            </a:xfrm>
          </p:grpSpPr>
          <p:sp>
            <p:nvSpPr>
              <p:cNvPr id="17" name="MH_Other_4"/>
              <p:cNvSpPr/>
              <p:nvPr>
                <p:custDataLst>
                  <p:tags r:id="rId10"/>
                </p:custDataLst>
              </p:nvPr>
            </p:nvSpPr>
            <p:spPr>
              <a:xfrm>
                <a:off x="1241284" y="5794225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11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1384952" y="5950875"/>
                <a:ext cx="281276" cy="262236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771036" y="5803962"/>
              <a:ext cx="563417" cy="564283"/>
              <a:chOff x="3771036" y="5794225"/>
              <a:chExt cx="563417" cy="564283"/>
            </a:xfrm>
          </p:grpSpPr>
          <p:sp>
            <p:nvSpPr>
              <p:cNvPr id="15" name="MH_Other_2"/>
              <p:cNvSpPr/>
              <p:nvPr>
                <p:custDataLst>
                  <p:tags r:id="rId8"/>
                </p:custDataLst>
              </p:nvPr>
            </p:nvSpPr>
            <p:spPr>
              <a:xfrm>
                <a:off x="3771036" y="5794225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12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3926818" y="5981167"/>
                <a:ext cx="281276" cy="229347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06160" y="5803962"/>
              <a:ext cx="563417" cy="564283"/>
              <a:chOff x="3771036" y="6805952"/>
              <a:chExt cx="563417" cy="564283"/>
            </a:xfrm>
          </p:grpSpPr>
          <p:sp>
            <p:nvSpPr>
              <p:cNvPr id="13" name="MH_Other_3"/>
              <p:cNvSpPr/>
              <p:nvPr>
                <p:custDataLst>
                  <p:tags r:id="rId6"/>
                </p:custDataLst>
              </p:nvPr>
            </p:nvSpPr>
            <p:spPr>
              <a:xfrm>
                <a:off x="3771036" y="6805952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MH_Other_14"/>
              <p:cNvSpPr>
                <a:spLocks noChangeAspec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3912107" y="7020587"/>
                <a:ext cx="281276" cy="187806"/>
              </a:xfrm>
              <a:custGeom>
                <a:avLst/>
                <a:gdLst/>
                <a:ahLst/>
                <a:cxnLst/>
                <a:rect l="l" t="t" r="r" b="b"/>
                <a:pathLst>
                  <a:path w="4974795" h="3320682">
                    <a:moveTo>
                      <a:pt x="1897867" y="1805825"/>
                    </a:moveTo>
                    <a:lnTo>
                      <a:pt x="2485737" y="2315734"/>
                    </a:lnTo>
                    <a:lnTo>
                      <a:pt x="3073607" y="1805825"/>
                    </a:lnTo>
                    <a:lnTo>
                      <a:pt x="4820061" y="3320682"/>
                    </a:lnTo>
                    <a:lnTo>
                      <a:pt x="151413" y="3320682"/>
                    </a:lnTo>
                    <a:close/>
                    <a:moveTo>
                      <a:pt x="0" y="159634"/>
                    </a:moveTo>
                    <a:lnTo>
                      <a:pt x="1788328" y="1710812"/>
                    </a:lnTo>
                    <a:lnTo>
                      <a:pt x="0" y="3261996"/>
                    </a:lnTo>
                    <a:close/>
                    <a:moveTo>
                      <a:pt x="4974795" y="156753"/>
                    </a:moveTo>
                    <a:lnTo>
                      <a:pt x="4974795" y="3264872"/>
                    </a:lnTo>
                    <a:lnTo>
                      <a:pt x="3183146" y="1710812"/>
                    </a:lnTo>
                    <a:close/>
                    <a:moveTo>
                      <a:pt x="35040" y="0"/>
                    </a:moveTo>
                    <a:lnTo>
                      <a:pt x="4936434" y="0"/>
                    </a:lnTo>
                    <a:lnTo>
                      <a:pt x="2485737" y="21257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 useBgFill="1">
        <p:nvSpPr>
          <p:cNvPr id="20" name="MH_Other_1"/>
          <p:cNvSpPr/>
          <p:nvPr>
            <p:custDataLst>
              <p:tags r:id="rId1"/>
            </p:custDataLst>
          </p:nvPr>
        </p:nvSpPr>
        <p:spPr>
          <a:xfrm>
            <a:off x="1002810" y="1594279"/>
            <a:ext cx="597392" cy="597392"/>
          </a:xfrm>
          <a:prstGeom prst="ellipse">
            <a:avLst/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01</a:t>
            </a:r>
            <a:endParaRPr lang="zh-CN" altLang="en-US" sz="1600" b="1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 useBgFill="1">
        <p:nvSpPr>
          <p:cNvPr id="22" name="MH_Other_2"/>
          <p:cNvSpPr/>
          <p:nvPr>
            <p:custDataLst>
              <p:tags r:id="rId2"/>
            </p:custDataLst>
          </p:nvPr>
        </p:nvSpPr>
        <p:spPr>
          <a:xfrm>
            <a:off x="1002810" y="2699661"/>
            <a:ext cx="597392" cy="597392"/>
          </a:xfrm>
          <a:prstGeom prst="ellipse">
            <a:avLst/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02</a:t>
            </a:r>
            <a:endParaRPr lang="zh-CN" altLang="en-US" sz="1600" b="1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 useBgFill="1">
        <p:nvSpPr>
          <p:cNvPr id="24" name="MH_Other_3"/>
          <p:cNvSpPr/>
          <p:nvPr>
            <p:custDataLst>
              <p:tags r:id="rId3"/>
            </p:custDataLst>
          </p:nvPr>
        </p:nvSpPr>
        <p:spPr>
          <a:xfrm>
            <a:off x="1002810" y="3805045"/>
            <a:ext cx="597392" cy="597392"/>
          </a:xfrm>
          <a:prstGeom prst="ellipse">
            <a:avLst/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03</a:t>
            </a:r>
            <a:endParaRPr lang="zh-CN" altLang="en-US" sz="1600" b="1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 useBgFill="1">
        <p:nvSpPr>
          <p:cNvPr id="26" name="MH_Other_4"/>
          <p:cNvSpPr/>
          <p:nvPr>
            <p:custDataLst>
              <p:tags r:id="rId4"/>
            </p:custDataLst>
          </p:nvPr>
        </p:nvSpPr>
        <p:spPr>
          <a:xfrm>
            <a:off x="1002810" y="4911696"/>
            <a:ext cx="597392" cy="597392"/>
          </a:xfrm>
          <a:prstGeom prst="ellipse">
            <a:avLst/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04</a:t>
            </a:r>
            <a:endParaRPr lang="zh-CN" altLang="en-US" sz="1600" b="1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76197" y="1486121"/>
            <a:ext cx="3634044" cy="748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工作计划就是对即将开展的工作的设想和安排，如提出任务、指标、完成时间和步骤方法等。在行政活动中使用范围很广</a:t>
            </a:r>
          </a:p>
        </p:txBody>
      </p:sp>
      <p:sp>
        <p:nvSpPr>
          <p:cNvPr id="29" name="矩形 28"/>
          <p:cNvSpPr/>
          <p:nvPr/>
        </p:nvSpPr>
        <p:spPr>
          <a:xfrm>
            <a:off x="1776197" y="2591503"/>
            <a:ext cx="36340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工作计划就是对即将开展的工作的设想和安排，如提出任务、指标、完成时间和步骤方法等。在行政活动中使用范围很广</a:t>
            </a:r>
          </a:p>
        </p:txBody>
      </p:sp>
      <p:sp>
        <p:nvSpPr>
          <p:cNvPr id="30" name="矩形 29"/>
          <p:cNvSpPr/>
          <p:nvPr/>
        </p:nvSpPr>
        <p:spPr>
          <a:xfrm>
            <a:off x="1776197" y="3696885"/>
            <a:ext cx="36340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工作计划就是对即将开展的工作的设想和安排，如提出任务、指标、完成时间和步骤方法等。在行政活动中使用范围很广</a:t>
            </a:r>
          </a:p>
        </p:txBody>
      </p:sp>
      <p:sp>
        <p:nvSpPr>
          <p:cNvPr id="31" name="矩形 30"/>
          <p:cNvSpPr/>
          <p:nvPr/>
        </p:nvSpPr>
        <p:spPr>
          <a:xfrm>
            <a:off x="1776197" y="4803000"/>
            <a:ext cx="36340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工作计划就是对即将开展的工作的设想和安排，如提出任务、指标、完成时间和步骤方法等。在行政活动中使用范围很广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588535" y="2088651"/>
            <a:ext cx="4080411" cy="18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rPr>
              <a:t>2019</a:t>
            </a:r>
            <a:endParaRPr lang="zh-CN" altLang="en-US" sz="115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83564" y="399948"/>
            <a:ext cx="4189278" cy="605283"/>
            <a:chOff x="63408" y="374185"/>
            <a:chExt cx="4189278" cy="605283"/>
          </a:xfrm>
        </p:grpSpPr>
        <p:sp useBgFill="1">
          <p:nvSpPr>
            <p:cNvPr id="21" name="圆角矩形 20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MH_Entry_1">
              <a:hlinkClick r:id="rId17" action="ppaction://hlinksldjump"/>
            </p:cNvPr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rot="32253">
              <a:off x="31710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  <p:bldP spid="26" grpId="0" animBg="1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 flipH="1" flipV="1">
            <a:off x="4067629" y="-1266372"/>
            <a:ext cx="4056743" cy="12192000"/>
          </a:xfrm>
          <a:custGeom>
            <a:avLst/>
            <a:gdLst>
              <a:gd name="connsiteX0" fmla="*/ 0 w 1298713"/>
              <a:gd name="connsiteY0" fmla="*/ 12192000 h 12192000"/>
              <a:gd name="connsiteX1" fmla="*/ 1298713 w 1298713"/>
              <a:gd name="connsiteY1" fmla="*/ 0 h 12192000"/>
              <a:gd name="connsiteX2" fmla="*/ 1298713 w 1298713"/>
              <a:gd name="connsiteY2" fmla="*/ 12192000 h 12192000"/>
              <a:gd name="connsiteX3" fmla="*/ 0 w 1298713"/>
              <a:gd name="connsiteY3" fmla="*/ 12192000 h 12192000"/>
              <a:gd name="connsiteX0-1" fmla="*/ 0 w 1298713"/>
              <a:gd name="connsiteY0-2" fmla="*/ 12192000 h 12192000"/>
              <a:gd name="connsiteX1-3" fmla="*/ 1298713 w 1298713"/>
              <a:gd name="connsiteY1-4" fmla="*/ 0 h 12192000"/>
              <a:gd name="connsiteX2-5" fmla="*/ 1298713 w 1298713"/>
              <a:gd name="connsiteY2-6" fmla="*/ 12192000 h 12192000"/>
              <a:gd name="connsiteX3-7" fmla="*/ 0 w 1298713"/>
              <a:gd name="connsiteY3-8" fmla="*/ 12192000 h 12192000"/>
              <a:gd name="connsiteX0-9" fmla="*/ 0 w 1298713"/>
              <a:gd name="connsiteY0-10" fmla="*/ 12192000 h 12192000"/>
              <a:gd name="connsiteX1-11" fmla="*/ 1298713 w 1298713"/>
              <a:gd name="connsiteY1-12" fmla="*/ 0 h 12192000"/>
              <a:gd name="connsiteX2-13" fmla="*/ 1298713 w 1298713"/>
              <a:gd name="connsiteY2-14" fmla="*/ 12192000 h 12192000"/>
              <a:gd name="connsiteX3-15" fmla="*/ 0 w 1298713"/>
              <a:gd name="connsiteY3-16" fmla="*/ 12192000 h 12192000"/>
              <a:gd name="connsiteX0-17" fmla="*/ 0 w 1298713"/>
              <a:gd name="connsiteY0-18" fmla="*/ 12192000 h 12192000"/>
              <a:gd name="connsiteX1-19" fmla="*/ 1298713 w 1298713"/>
              <a:gd name="connsiteY1-20" fmla="*/ 0 h 12192000"/>
              <a:gd name="connsiteX2-21" fmla="*/ 1298713 w 1298713"/>
              <a:gd name="connsiteY2-22" fmla="*/ 12192000 h 12192000"/>
              <a:gd name="connsiteX3-23" fmla="*/ 0 w 1298713"/>
              <a:gd name="connsiteY3-24" fmla="*/ 12192000 h 1219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8713" h="12192000">
                <a:moveTo>
                  <a:pt x="0" y="12192000"/>
                </a:moveTo>
                <a:cubicBezTo>
                  <a:pt x="962989" y="9744769"/>
                  <a:pt x="634500" y="1121381"/>
                  <a:pt x="1298713" y="0"/>
                </a:cubicBezTo>
                <a:lnTo>
                  <a:pt x="1298713" y="1219200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4" name="圆角矩形 3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MH_Entry_1">
              <a:hlinkClick r:id="rId12" action="ppaction://hlinksldjump"/>
            </p:cNvPr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75" y="1127915"/>
            <a:ext cx="3057012" cy="493932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888968" y="5510881"/>
            <a:ext cx="9445204" cy="1423781"/>
            <a:chOff x="5054535" y="4986203"/>
            <a:chExt cx="10127407" cy="1423781"/>
          </a:xfrm>
        </p:grpSpPr>
        <p:sp>
          <p:nvSpPr>
            <p:cNvPr id="8" name="矩形 7"/>
            <p:cNvSpPr/>
            <p:nvPr/>
          </p:nvSpPr>
          <p:spPr>
            <a:xfrm>
              <a:off x="5054535" y="5147683"/>
              <a:ext cx="10127407" cy="126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  <p:sp>
          <p:nvSpPr>
            <p:cNvPr id="9" name="MH_Entry_1">
              <a:hlinkClick r:id="rId12" action="ppaction://hlinksldjump"/>
            </p:cNvPr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 rot="32253">
              <a:off x="5057311" y="4986203"/>
              <a:ext cx="2974895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aphicFrame>
        <p:nvGraphicFramePr>
          <p:cNvPr id="13" name="图表 12"/>
          <p:cNvGraphicFramePr/>
          <p:nvPr/>
        </p:nvGraphicFramePr>
        <p:xfrm>
          <a:off x="3234846" y="1553009"/>
          <a:ext cx="8591550" cy="4088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1387619" y="2467650"/>
            <a:ext cx="1717530" cy="1871733"/>
            <a:chOff x="1300103" y="2467650"/>
            <a:chExt cx="1717530" cy="1871733"/>
          </a:xfrm>
        </p:grpSpPr>
        <p:grpSp>
          <p:nvGrpSpPr>
            <p:cNvPr id="16" name="组合 15"/>
            <p:cNvGrpSpPr/>
            <p:nvPr/>
          </p:nvGrpSpPr>
          <p:grpSpPr>
            <a:xfrm>
              <a:off x="1532152" y="2484623"/>
              <a:ext cx="347597" cy="348132"/>
              <a:chOff x="1241284" y="5794225"/>
              <a:chExt cx="563417" cy="564283"/>
            </a:xfrm>
          </p:grpSpPr>
          <p:sp>
            <p:nvSpPr>
              <p:cNvPr id="23" name="MH_Other_4"/>
              <p:cNvSpPr/>
              <p:nvPr>
                <p:custDataLst>
                  <p:tags r:id="rId5"/>
                </p:custDataLst>
              </p:nvPr>
            </p:nvSpPr>
            <p:spPr>
              <a:xfrm>
                <a:off x="1241284" y="5794225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MH_Other_11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1384952" y="5950875"/>
                <a:ext cx="281276" cy="262236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532152" y="3991251"/>
              <a:ext cx="347597" cy="348132"/>
              <a:chOff x="3771036" y="5794225"/>
              <a:chExt cx="563417" cy="564283"/>
            </a:xfrm>
          </p:grpSpPr>
          <p:sp>
            <p:nvSpPr>
              <p:cNvPr id="21" name="MH_Other_2"/>
              <p:cNvSpPr/>
              <p:nvPr>
                <p:custDataLst>
                  <p:tags r:id="rId3"/>
                </p:custDataLst>
              </p:nvPr>
            </p:nvSpPr>
            <p:spPr>
              <a:xfrm>
                <a:off x="3771036" y="5794225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MH_Other_12"/>
              <p:cNvSpPr>
                <a:spLocks noChangeAspec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3926818" y="5981167"/>
                <a:ext cx="281276" cy="229347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2516780" y="3237937"/>
              <a:ext cx="347597" cy="348132"/>
              <a:chOff x="3771036" y="6805952"/>
              <a:chExt cx="563417" cy="564283"/>
            </a:xfrm>
          </p:grpSpPr>
          <p:sp>
            <p:nvSpPr>
              <p:cNvPr id="19" name="MH_Other_3"/>
              <p:cNvSpPr/>
              <p:nvPr>
                <p:custDataLst>
                  <p:tags r:id="rId1"/>
                </p:custDataLst>
              </p:nvPr>
            </p:nvSpPr>
            <p:spPr>
              <a:xfrm>
                <a:off x="3771036" y="6805952"/>
                <a:ext cx="563417" cy="564283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14"/>
              <p:cNvSpPr>
                <a:spLocks noChangeAspec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3912107" y="7020587"/>
                <a:ext cx="281276" cy="187806"/>
              </a:xfrm>
              <a:custGeom>
                <a:avLst/>
                <a:gdLst/>
                <a:ahLst/>
                <a:cxnLst/>
                <a:rect l="l" t="t" r="r" b="b"/>
                <a:pathLst>
                  <a:path w="4974795" h="3320682">
                    <a:moveTo>
                      <a:pt x="1897867" y="1805825"/>
                    </a:moveTo>
                    <a:lnTo>
                      <a:pt x="2485737" y="2315734"/>
                    </a:lnTo>
                    <a:lnTo>
                      <a:pt x="3073607" y="1805825"/>
                    </a:lnTo>
                    <a:lnTo>
                      <a:pt x="4820061" y="3320682"/>
                    </a:lnTo>
                    <a:lnTo>
                      <a:pt x="151413" y="3320682"/>
                    </a:lnTo>
                    <a:close/>
                    <a:moveTo>
                      <a:pt x="0" y="159634"/>
                    </a:moveTo>
                    <a:lnTo>
                      <a:pt x="1788328" y="1710812"/>
                    </a:lnTo>
                    <a:lnTo>
                      <a:pt x="0" y="3261996"/>
                    </a:lnTo>
                    <a:close/>
                    <a:moveTo>
                      <a:pt x="4974795" y="156753"/>
                    </a:moveTo>
                    <a:lnTo>
                      <a:pt x="4974795" y="3264872"/>
                    </a:lnTo>
                    <a:lnTo>
                      <a:pt x="3183146" y="1710812"/>
                    </a:lnTo>
                    <a:close/>
                    <a:moveTo>
                      <a:pt x="35040" y="0"/>
                    </a:moveTo>
                    <a:lnTo>
                      <a:pt x="4936434" y="0"/>
                    </a:lnTo>
                    <a:lnTo>
                      <a:pt x="2485737" y="21257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6" name="直接连接符 25"/>
            <p:cNvCxnSpPr>
              <a:stCxn id="23" idx="5"/>
              <a:endCxn id="19" idx="2"/>
            </p:cNvCxnSpPr>
            <p:nvPr/>
          </p:nvCxnSpPr>
          <p:spPr>
            <a:xfrm>
              <a:off x="1828845" y="2781772"/>
              <a:ext cx="687935" cy="6302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stCxn id="19" idx="2"/>
              <a:endCxn id="21" idx="7"/>
            </p:cNvCxnSpPr>
            <p:nvPr/>
          </p:nvCxnSpPr>
          <p:spPr>
            <a:xfrm flipH="1">
              <a:off x="1828845" y="3412003"/>
              <a:ext cx="687935" cy="6302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>
            <a:xfrm>
              <a:off x="1858341" y="2467650"/>
              <a:ext cx="115929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16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300103" y="3244713"/>
              <a:ext cx="115929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16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858341" y="3970051"/>
              <a:ext cx="115929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16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7" presetClass="entr" presetSubtype="8" fill="hold" nodeType="click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3" grpId="0" uiExpand="1">
            <p:bldSub>
              <a:bldChart bld="category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7" presetClass="entr" presetSubtype="8" fill="hold" nodeType="click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3" grpId="0" uiExpand="1">
            <p:bldSub>
              <a:bldChart bld="category"/>
            </p:bldSub>
          </p:bldGraphic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0800000">
            <a:off x="-1" y="0"/>
            <a:ext cx="7227374" cy="6858000"/>
          </a:xfrm>
          <a:custGeom>
            <a:avLst/>
            <a:gdLst>
              <a:gd name="connsiteX0" fmla="*/ 0 w 7227374"/>
              <a:gd name="connsiteY0" fmla="*/ 6858000 h 6858000"/>
              <a:gd name="connsiteX1" fmla="*/ 7227374 w 7227374"/>
              <a:gd name="connsiteY1" fmla="*/ 0 h 6858000"/>
              <a:gd name="connsiteX2" fmla="*/ 7227374 w 7227374"/>
              <a:gd name="connsiteY2" fmla="*/ 6858000 h 6858000"/>
              <a:gd name="connsiteX3" fmla="*/ 0 w 7227374"/>
              <a:gd name="connsiteY3" fmla="*/ 6858000 h 6858000"/>
              <a:gd name="connsiteX0-1" fmla="*/ 0 w 7227374"/>
              <a:gd name="connsiteY0-2" fmla="*/ 6858000 h 6858000"/>
              <a:gd name="connsiteX1-3" fmla="*/ 7227374 w 7227374"/>
              <a:gd name="connsiteY1-4" fmla="*/ 0 h 6858000"/>
              <a:gd name="connsiteX2-5" fmla="*/ 7227374 w 7227374"/>
              <a:gd name="connsiteY2-6" fmla="*/ 6858000 h 6858000"/>
              <a:gd name="connsiteX3-7" fmla="*/ 0 w 7227374"/>
              <a:gd name="connsiteY3-8" fmla="*/ 6858000 h 6858000"/>
              <a:gd name="connsiteX0-9" fmla="*/ 0 w 7227374"/>
              <a:gd name="connsiteY0-10" fmla="*/ 6858000 h 6858000"/>
              <a:gd name="connsiteX1-11" fmla="*/ 7227374 w 7227374"/>
              <a:gd name="connsiteY1-12" fmla="*/ 0 h 6858000"/>
              <a:gd name="connsiteX2-13" fmla="*/ 7227374 w 7227374"/>
              <a:gd name="connsiteY2-14" fmla="*/ 6858000 h 6858000"/>
              <a:gd name="connsiteX3-15" fmla="*/ 0 w 7227374"/>
              <a:gd name="connsiteY3-16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227374" h="6858000">
                <a:moveTo>
                  <a:pt x="0" y="6858000"/>
                </a:moveTo>
                <a:cubicBezTo>
                  <a:pt x="2316135" y="5951350"/>
                  <a:pt x="4988730" y="875654"/>
                  <a:pt x="7227374" y="0"/>
                </a:cubicBezTo>
                <a:lnTo>
                  <a:pt x="722737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32" name="圆角矩形 31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1268" name="椭圆 32"/>
          <p:cNvSpPr>
            <a:spLocks noChangeArrowheads="1"/>
          </p:cNvSpPr>
          <p:nvPr/>
        </p:nvSpPr>
        <p:spPr bwMode="auto">
          <a:xfrm>
            <a:off x="1654175" y="2312988"/>
            <a:ext cx="2011363" cy="2011362"/>
          </a:xfrm>
          <a:prstGeom prst="ellipse">
            <a:avLst/>
          </a:prstGeom>
          <a:blipFill rotWithShape="1">
            <a:blip r:embed="rId4"/>
            <a:stretch>
              <a:fillRect r="-21000" b="-4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9" name="Oval 14"/>
          <p:cNvSpPr>
            <a:spLocks noChangeArrowheads="1"/>
          </p:cNvSpPr>
          <p:nvPr/>
        </p:nvSpPr>
        <p:spPr bwMode="auto">
          <a:xfrm>
            <a:off x="2946400" y="2206625"/>
            <a:ext cx="620713" cy="620713"/>
          </a:xfrm>
          <a:prstGeom prst="ellipse">
            <a:avLst/>
          </a:prstGeom>
          <a:solidFill>
            <a:srgbClr val="6B1C5C">
              <a:alpha val="3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Freeform 8"/>
          <p:cNvSpPr>
            <a:spLocks noEditPoints="1"/>
          </p:cNvSpPr>
          <p:nvPr/>
        </p:nvSpPr>
        <p:spPr bwMode="auto">
          <a:xfrm>
            <a:off x="3124200" y="2373313"/>
            <a:ext cx="265113" cy="287337"/>
          </a:xfrm>
          <a:custGeom>
            <a:avLst/>
            <a:gdLst>
              <a:gd name="T0" fmla="*/ 2147483646 w 206"/>
              <a:gd name="T1" fmla="*/ 0 h 224"/>
              <a:gd name="T2" fmla="*/ 0 w 206"/>
              <a:gd name="T3" fmla="*/ 0 h 224"/>
              <a:gd name="T4" fmla="*/ 0 w 206"/>
              <a:gd name="T5" fmla="*/ 2147483646 h 224"/>
              <a:gd name="T6" fmla="*/ 2147483646 w 206"/>
              <a:gd name="T7" fmla="*/ 2147483646 h 224"/>
              <a:gd name="T8" fmla="*/ 2147483646 w 206"/>
              <a:gd name="T9" fmla="*/ 2147483646 h 224"/>
              <a:gd name="T10" fmla="*/ 2147483646 w 206"/>
              <a:gd name="T11" fmla="*/ 2147483646 h 224"/>
              <a:gd name="T12" fmla="*/ 2147483646 w 206"/>
              <a:gd name="T13" fmla="*/ 0 h 224"/>
              <a:gd name="T14" fmla="*/ 2147483646 w 206"/>
              <a:gd name="T15" fmla="*/ 2147483646 h 224"/>
              <a:gd name="T16" fmla="*/ 2147483646 w 206"/>
              <a:gd name="T17" fmla="*/ 2147483646 h 224"/>
              <a:gd name="T18" fmla="*/ 2147483646 w 206"/>
              <a:gd name="T19" fmla="*/ 2147483646 h 224"/>
              <a:gd name="T20" fmla="*/ 2147483646 w 206"/>
              <a:gd name="T21" fmla="*/ 2147483646 h 224"/>
              <a:gd name="T22" fmla="*/ 2147483646 w 206"/>
              <a:gd name="T23" fmla="*/ 2147483646 h 224"/>
              <a:gd name="T24" fmla="*/ 2147483646 w 206"/>
              <a:gd name="T25" fmla="*/ 2147483646 h 224"/>
              <a:gd name="T26" fmla="*/ 2147483646 w 206"/>
              <a:gd name="T27" fmla="*/ 2147483646 h 224"/>
              <a:gd name="T28" fmla="*/ 2147483646 w 206"/>
              <a:gd name="T29" fmla="*/ 2147483646 h 224"/>
              <a:gd name="T30" fmla="*/ 2147483646 w 206"/>
              <a:gd name="T31" fmla="*/ 2147483646 h 224"/>
              <a:gd name="T32" fmla="*/ 2147483646 w 206"/>
              <a:gd name="T33" fmla="*/ 2147483646 h 224"/>
              <a:gd name="T34" fmla="*/ 2147483646 w 206"/>
              <a:gd name="T35" fmla="*/ 2147483646 h 224"/>
              <a:gd name="T36" fmla="*/ 2147483646 w 206"/>
              <a:gd name="T37" fmla="*/ 2147483646 h 224"/>
              <a:gd name="T38" fmla="*/ 2147483646 w 206"/>
              <a:gd name="T39" fmla="*/ 2147483646 h 224"/>
              <a:gd name="T40" fmla="*/ 2147483646 w 206"/>
              <a:gd name="T41" fmla="*/ 2147483646 h 224"/>
              <a:gd name="T42" fmla="*/ 2147483646 w 206"/>
              <a:gd name="T43" fmla="*/ 2147483646 h 224"/>
              <a:gd name="T44" fmla="*/ 2147483646 w 206"/>
              <a:gd name="T45" fmla="*/ 2147483646 h 224"/>
              <a:gd name="T46" fmla="*/ 2147483646 w 206"/>
              <a:gd name="T47" fmla="*/ 2147483646 h 224"/>
              <a:gd name="T48" fmla="*/ 2147483646 w 206"/>
              <a:gd name="T49" fmla="*/ 2147483646 h 224"/>
              <a:gd name="T50" fmla="*/ 2147483646 w 206"/>
              <a:gd name="T51" fmla="*/ 2147483646 h 224"/>
              <a:gd name="T52" fmla="*/ 2147483646 w 206"/>
              <a:gd name="T53" fmla="*/ 2147483646 h 224"/>
              <a:gd name="T54" fmla="*/ 2147483646 w 206"/>
              <a:gd name="T55" fmla="*/ 0 h 224"/>
              <a:gd name="T56" fmla="*/ 2147483646 w 206"/>
              <a:gd name="T57" fmla="*/ 0 h 224"/>
              <a:gd name="T58" fmla="*/ 2147483646 w 206"/>
              <a:gd name="T59" fmla="*/ 2147483646 h 224"/>
              <a:gd name="T60" fmla="*/ 2147483646 w 206"/>
              <a:gd name="T61" fmla="*/ 2147483646 h 224"/>
              <a:gd name="T62" fmla="*/ 2147483646 w 206"/>
              <a:gd name="T63" fmla="*/ 2147483646 h 224"/>
              <a:gd name="T64" fmla="*/ 2147483646 w 206"/>
              <a:gd name="T65" fmla="*/ 2147483646 h 224"/>
              <a:gd name="T66" fmla="*/ 2147483646 w 206"/>
              <a:gd name="T67" fmla="*/ 2147483646 h 224"/>
              <a:gd name="T68" fmla="*/ 2147483646 w 206"/>
              <a:gd name="T69" fmla="*/ 2147483646 h 22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06" h="224">
                <a:moveTo>
                  <a:pt x="10" y="0"/>
                </a:moveTo>
                <a:lnTo>
                  <a:pt x="0" y="0"/>
                </a:lnTo>
                <a:lnTo>
                  <a:pt x="0" y="224"/>
                </a:lnTo>
                <a:lnTo>
                  <a:pt x="196" y="224"/>
                </a:lnTo>
                <a:lnTo>
                  <a:pt x="196" y="214"/>
                </a:lnTo>
                <a:lnTo>
                  <a:pt x="10" y="214"/>
                </a:lnTo>
                <a:lnTo>
                  <a:pt x="10" y="0"/>
                </a:lnTo>
                <a:close/>
                <a:moveTo>
                  <a:pt x="29" y="194"/>
                </a:moveTo>
                <a:lnTo>
                  <a:pt x="78" y="194"/>
                </a:lnTo>
                <a:lnTo>
                  <a:pt x="78" y="90"/>
                </a:lnTo>
                <a:lnTo>
                  <a:pt x="29" y="139"/>
                </a:lnTo>
                <a:lnTo>
                  <a:pt x="29" y="194"/>
                </a:lnTo>
                <a:close/>
                <a:moveTo>
                  <a:pt x="88" y="194"/>
                </a:moveTo>
                <a:lnTo>
                  <a:pt x="137" y="194"/>
                </a:lnTo>
                <a:lnTo>
                  <a:pt x="137" y="100"/>
                </a:lnTo>
                <a:lnTo>
                  <a:pt x="118" y="119"/>
                </a:lnTo>
                <a:lnTo>
                  <a:pt x="88" y="90"/>
                </a:lnTo>
                <a:lnTo>
                  <a:pt x="88" y="194"/>
                </a:lnTo>
                <a:close/>
                <a:moveTo>
                  <a:pt x="147" y="194"/>
                </a:moveTo>
                <a:lnTo>
                  <a:pt x="196" y="194"/>
                </a:lnTo>
                <a:lnTo>
                  <a:pt x="196" y="46"/>
                </a:lnTo>
                <a:lnTo>
                  <a:pt x="147" y="95"/>
                </a:lnTo>
                <a:lnTo>
                  <a:pt x="147" y="194"/>
                </a:lnTo>
                <a:close/>
                <a:moveTo>
                  <a:pt x="83" y="58"/>
                </a:moveTo>
                <a:lnTo>
                  <a:pt x="118" y="95"/>
                </a:lnTo>
                <a:lnTo>
                  <a:pt x="189" y="24"/>
                </a:lnTo>
                <a:lnTo>
                  <a:pt x="206" y="44"/>
                </a:lnTo>
                <a:lnTo>
                  <a:pt x="206" y="0"/>
                </a:lnTo>
                <a:lnTo>
                  <a:pt x="162" y="0"/>
                </a:lnTo>
                <a:lnTo>
                  <a:pt x="179" y="17"/>
                </a:lnTo>
                <a:lnTo>
                  <a:pt x="118" y="78"/>
                </a:lnTo>
                <a:lnTo>
                  <a:pt x="81" y="41"/>
                </a:lnTo>
                <a:lnTo>
                  <a:pt x="27" y="97"/>
                </a:lnTo>
                <a:lnTo>
                  <a:pt x="34" y="104"/>
                </a:lnTo>
                <a:lnTo>
                  <a:pt x="83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11271" name="文本框 35"/>
          <p:cNvSpPr txBox="1">
            <a:spLocks noChangeArrowheads="1"/>
          </p:cNvSpPr>
          <p:nvPr/>
        </p:nvSpPr>
        <p:spPr bwMode="auto">
          <a:xfrm>
            <a:off x="2098675" y="2898775"/>
            <a:ext cx="1363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椭圆 36"/>
          <p:cNvSpPr>
            <a:spLocks noChangeArrowheads="1"/>
          </p:cNvSpPr>
          <p:nvPr/>
        </p:nvSpPr>
        <p:spPr bwMode="auto">
          <a:xfrm>
            <a:off x="4862513" y="2312988"/>
            <a:ext cx="2011362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Oval 14"/>
          <p:cNvSpPr>
            <a:spLocks noChangeArrowheads="1"/>
          </p:cNvSpPr>
          <p:nvPr/>
        </p:nvSpPr>
        <p:spPr bwMode="auto">
          <a:xfrm>
            <a:off x="6154738" y="2206625"/>
            <a:ext cx="620712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4" name="文本框 38"/>
          <p:cNvSpPr txBox="1">
            <a:spLocks noChangeArrowheads="1"/>
          </p:cNvSpPr>
          <p:nvPr/>
        </p:nvSpPr>
        <p:spPr bwMode="auto">
          <a:xfrm>
            <a:off x="5343525" y="2898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Freeform 68"/>
          <p:cNvSpPr>
            <a:spLocks noEditPoints="1"/>
          </p:cNvSpPr>
          <p:nvPr/>
        </p:nvSpPr>
        <p:spPr bwMode="auto">
          <a:xfrm>
            <a:off x="6292850" y="2343150"/>
            <a:ext cx="344488" cy="347663"/>
          </a:xfrm>
          <a:custGeom>
            <a:avLst/>
            <a:gdLst>
              <a:gd name="T0" fmla="*/ 2147483646 w 286"/>
              <a:gd name="T1" fmla="*/ 2147483646 h 288"/>
              <a:gd name="T2" fmla="*/ 2147483646 w 286"/>
              <a:gd name="T3" fmla="*/ 2147483646 h 288"/>
              <a:gd name="T4" fmla="*/ 2147483646 w 286"/>
              <a:gd name="T5" fmla="*/ 2147483646 h 288"/>
              <a:gd name="T6" fmla="*/ 2147483646 w 286"/>
              <a:gd name="T7" fmla="*/ 0 h 288"/>
              <a:gd name="T8" fmla="*/ 2147483646 w 286"/>
              <a:gd name="T9" fmla="*/ 0 h 288"/>
              <a:gd name="T10" fmla="*/ 2147483646 w 286"/>
              <a:gd name="T11" fmla="*/ 2147483646 h 288"/>
              <a:gd name="T12" fmla="*/ 2147483646 w 286"/>
              <a:gd name="T13" fmla="*/ 2147483646 h 288"/>
              <a:gd name="T14" fmla="*/ 0 w 286"/>
              <a:gd name="T15" fmla="*/ 2147483646 h 288"/>
              <a:gd name="T16" fmla="*/ 0 w 286"/>
              <a:gd name="T17" fmla="*/ 2147483646 h 288"/>
              <a:gd name="T18" fmla="*/ 2147483646 w 286"/>
              <a:gd name="T19" fmla="*/ 2147483646 h 288"/>
              <a:gd name="T20" fmla="*/ 2147483646 w 286"/>
              <a:gd name="T21" fmla="*/ 2147483646 h 288"/>
              <a:gd name="T22" fmla="*/ 2147483646 w 286"/>
              <a:gd name="T23" fmla="*/ 2147483646 h 288"/>
              <a:gd name="T24" fmla="*/ 2147483646 w 286"/>
              <a:gd name="T25" fmla="*/ 2147483646 h 288"/>
              <a:gd name="T26" fmla="*/ 2147483646 w 286"/>
              <a:gd name="T27" fmla="*/ 2147483646 h 288"/>
              <a:gd name="T28" fmla="*/ 2147483646 w 286"/>
              <a:gd name="T29" fmla="*/ 2147483646 h 288"/>
              <a:gd name="T30" fmla="*/ 2147483646 w 286"/>
              <a:gd name="T31" fmla="*/ 2147483646 h 288"/>
              <a:gd name="T32" fmla="*/ 2147483646 w 286"/>
              <a:gd name="T33" fmla="*/ 2147483646 h 288"/>
              <a:gd name="T34" fmla="*/ 2147483646 w 286"/>
              <a:gd name="T35" fmla="*/ 2147483646 h 288"/>
              <a:gd name="T36" fmla="*/ 2147483646 w 286"/>
              <a:gd name="T37" fmla="*/ 2147483646 h 288"/>
              <a:gd name="T38" fmla="*/ 2147483646 w 286"/>
              <a:gd name="T39" fmla="*/ 2147483646 h 288"/>
              <a:gd name="T40" fmla="*/ 2147483646 w 286"/>
              <a:gd name="T41" fmla="*/ 2147483646 h 288"/>
              <a:gd name="T42" fmla="*/ 2147483646 w 286"/>
              <a:gd name="T43" fmla="*/ 2147483646 h 288"/>
              <a:gd name="T44" fmla="*/ 2147483646 w 286"/>
              <a:gd name="T45" fmla="*/ 2147483646 h 288"/>
              <a:gd name="T46" fmla="*/ 2147483646 w 286"/>
              <a:gd name="T47" fmla="*/ 2147483646 h 288"/>
              <a:gd name="T48" fmla="*/ 2147483646 w 286"/>
              <a:gd name="T49" fmla="*/ 2147483646 h 288"/>
              <a:gd name="T50" fmla="*/ 2147483646 w 286"/>
              <a:gd name="T51" fmla="*/ 2147483646 h 288"/>
              <a:gd name="T52" fmla="*/ 2147483646 w 286"/>
              <a:gd name="T53" fmla="*/ 2147483646 h 288"/>
              <a:gd name="T54" fmla="*/ 2147483646 w 286"/>
              <a:gd name="T55" fmla="*/ 2147483646 h 288"/>
              <a:gd name="T56" fmla="*/ 2147483646 w 286"/>
              <a:gd name="T57" fmla="*/ 2147483646 h 288"/>
              <a:gd name="T58" fmla="*/ 2147483646 w 286"/>
              <a:gd name="T59" fmla="*/ 2147483646 h 288"/>
              <a:gd name="T60" fmla="*/ 2147483646 w 286"/>
              <a:gd name="T61" fmla="*/ 2147483646 h 288"/>
              <a:gd name="T62" fmla="*/ 2147483646 w 286"/>
              <a:gd name="T63" fmla="*/ 2147483646 h 288"/>
              <a:gd name="T64" fmla="*/ 2147483646 w 286"/>
              <a:gd name="T65" fmla="*/ 2147483646 h 2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6" name="椭圆 40"/>
          <p:cNvSpPr>
            <a:spLocks noChangeArrowheads="1"/>
          </p:cNvSpPr>
          <p:nvPr/>
        </p:nvSpPr>
        <p:spPr bwMode="auto">
          <a:xfrm>
            <a:off x="8070850" y="2312988"/>
            <a:ext cx="2011363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Oval 14"/>
          <p:cNvSpPr>
            <a:spLocks noChangeArrowheads="1"/>
          </p:cNvSpPr>
          <p:nvPr/>
        </p:nvSpPr>
        <p:spPr bwMode="auto">
          <a:xfrm>
            <a:off x="9363075" y="2206625"/>
            <a:ext cx="620713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文本框 42"/>
          <p:cNvSpPr txBox="1">
            <a:spLocks noChangeArrowheads="1"/>
          </p:cNvSpPr>
          <p:nvPr/>
        </p:nvSpPr>
        <p:spPr bwMode="auto">
          <a:xfrm>
            <a:off x="8551863" y="2898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86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Freeform 247"/>
          <p:cNvSpPr>
            <a:spLocks noEditPoints="1"/>
          </p:cNvSpPr>
          <p:nvPr/>
        </p:nvSpPr>
        <p:spPr bwMode="auto">
          <a:xfrm>
            <a:off x="9693275" y="2525713"/>
            <a:ext cx="130175" cy="133350"/>
          </a:xfrm>
          <a:custGeom>
            <a:avLst/>
            <a:gdLst>
              <a:gd name="T0" fmla="*/ 0 w 119"/>
              <a:gd name="T1" fmla="*/ 2147483646 h 121"/>
              <a:gd name="T2" fmla="*/ 2147483646 w 119"/>
              <a:gd name="T3" fmla="*/ 2147483646 h 121"/>
              <a:gd name="T4" fmla="*/ 2147483646 w 119"/>
              <a:gd name="T5" fmla="*/ 2147483646 h 121"/>
              <a:gd name="T6" fmla="*/ 2147483646 w 119"/>
              <a:gd name="T7" fmla="*/ 2147483646 h 121"/>
              <a:gd name="T8" fmla="*/ 2147483646 w 119"/>
              <a:gd name="T9" fmla="*/ 2147483646 h 121"/>
              <a:gd name="T10" fmla="*/ 2147483646 w 119"/>
              <a:gd name="T11" fmla="*/ 2147483646 h 121"/>
              <a:gd name="T12" fmla="*/ 2147483646 w 119"/>
              <a:gd name="T13" fmla="*/ 2147483646 h 121"/>
              <a:gd name="T14" fmla="*/ 2147483646 w 119"/>
              <a:gd name="T15" fmla="*/ 0 h 121"/>
              <a:gd name="T16" fmla="*/ 2147483646 w 119"/>
              <a:gd name="T17" fmla="*/ 2147483646 h 121"/>
              <a:gd name="T18" fmla="*/ 0 w 119"/>
              <a:gd name="T19" fmla="*/ 2147483646 h 121"/>
              <a:gd name="T20" fmla="*/ 2147483646 w 119"/>
              <a:gd name="T21" fmla="*/ 2147483646 h 121"/>
              <a:gd name="T22" fmla="*/ 2147483646 w 119"/>
              <a:gd name="T23" fmla="*/ 2147483646 h 121"/>
              <a:gd name="T24" fmla="*/ 2147483646 w 119"/>
              <a:gd name="T25" fmla="*/ 2147483646 h 121"/>
              <a:gd name="T26" fmla="*/ 2147483646 w 119"/>
              <a:gd name="T27" fmla="*/ 2147483646 h 121"/>
              <a:gd name="T28" fmla="*/ 2147483646 w 119"/>
              <a:gd name="T29" fmla="*/ 2147483646 h 12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9" h="121">
                <a:moveTo>
                  <a:pt x="0" y="40"/>
                </a:moveTo>
                <a:cubicBezTo>
                  <a:pt x="46" y="85"/>
                  <a:pt x="46" y="85"/>
                  <a:pt x="46" y="85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83" y="48"/>
                  <a:pt x="83" y="48"/>
                  <a:pt x="83" y="48"/>
                </a:cubicBezTo>
                <a:cubicBezTo>
                  <a:pt x="35" y="0"/>
                  <a:pt x="35" y="0"/>
                  <a:pt x="35" y="0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6"/>
                  <a:pt x="1" y="38"/>
                  <a:pt x="0" y="40"/>
                </a:cubicBezTo>
                <a:close/>
                <a:moveTo>
                  <a:pt x="80" y="67"/>
                </a:moveTo>
                <a:cubicBezTo>
                  <a:pt x="88" y="67"/>
                  <a:pt x="95" y="73"/>
                  <a:pt x="95" y="82"/>
                </a:cubicBezTo>
                <a:cubicBezTo>
                  <a:pt x="95" y="90"/>
                  <a:pt x="88" y="97"/>
                  <a:pt x="80" y="97"/>
                </a:cubicBezTo>
                <a:cubicBezTo>
                  <a:pt x="71" y="97"/>
                  <a:pt x="65" y="90"/>
                  <a:pt x="65" y="82"/>
                </a:cubicBezTo>
                <a:cubicBezTo>
                  <a:pt x="65" y="73"/>
                  <a:pt x="71" y="67"/>
                  <a:pt x="8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248"/>
          <p:cNvSpPr/>
          <p:nvPr/>
        </p:nvSpPr>
        <p:spPr bwMode="auto">
          <a:xfrm>
            <a:off x="9507538" y="2343150"/>
            <a:ext cx="165100" cy="163513"/>
          </a:xfrm>
          <a:custGeom>
            <a:avLst/>
            <a:gdLst>
              <a:gd name="T0" fmla="*/ 2147483646 w 151"/>
              <a:gd name="T1" fmla="*/ 2147483646 h 149"/>
              <a:gd name="T2" fmla="*/ 2147483646 w 151"/>
              <a:gd name="T3" fmla="*/ 2147483646 h 149"/>
              <a:gd name="T4" fmla="*/ 2147483646 w 151"/>
              <a:gd name="T5" fmla="*/ 2147483646 h 149"/>
              <a:gd name="T6" fmla="*/ 2147483646 w 151"/>
              <a:gd name="T7" fmla="*/ 0 h 149"/>
              <a:gd name="T8" fmla="*/ 2147483646 w 151"/>
              <a:gd name="T9" fmla="*/ 2147483646 h 149"/>
              <a:gd name="T10" fmla="*/ 2147483646 w 151"/>
              <a:gd name="T11" fmla="*/ 2147483646 h 149"/>
              <a:gd name="T12" fmla="*/ 2147483646 w 151"/>
              <a:gd name="T13" fmla="*/ 2147483646 h 149"/>
              <a:gd name="T14" fmla="*/ 2147483646 w 151"/>
              <a:gd name="T15" fmla="*/ 2147483646 h 149"/>
              <a:gd name="T16" fmla="*/ 0 w 151"/>
              <a:gd name="T17" fmla="*/ 2147483646 h 149"/>
              <a:gd name="T18" fmla="*/ 2147483646 w 151"/>
              <a:gd name="T19" fmla="*/ 2147483646 h 149"/>
              <a:gd name="T20" fmla="*/ 2147483646 w 151"/>
              <a:gd name="T21" fmla="*/ 2147483646 h 149"/>
              <a:gd name="T22" fmla="*/ 2147483646 w 151"/>
              <a:gd name="T23" fmla="*/ 2147483646 h 149"/>
              <a:gd name="T24" fmla="*/ 2147483646 w 151"/>
              <a:gd name="T25" fmla="*/ 2147483646 h 149"/>
              <a:gd name="T26" fmla="*/ 2147483646 w 151"/>
              <a:gd name="T27" fmla="*/ 2147483646 h 14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1" h="149">
                <a:moveTo>
                  <a:pt x="151" y="114"/>
                </a:moveTo>
                <a:cubicBezTo>
                  <a:pt x="124" y="87"/>
                  <a:pt x="124" y="87"/>
                  <a:pt x="124" y="87"/>
                </a:cubicBezTo>
                <a:cubicBezTo>
                  <a:pt x="128" y="80"/>
                  <a:pt x="130" y="74"/>
                  <a:pt x="130" y="67"/>
                </a:cubicBezTo>
                <a:cubicBezTo>
                  <a:pt x="130" y="33"/>
                  <a:pt x="97" y="0"/>
                  <a:pt x="62" y="0"/>
                </a:cubicBezTo>
                <a:cubicBezTo>
                  <a:pt x="62" y="0"/>
                  <a:pt x="58" y="4"/>
                  <a:pt x="56" y="6"/>
                </a:cubicBezTo>
                <a:cubicBezTo>
                  <a:pt x="84" y="34"/>
                  <a:pt x="82" y="29"/>
                  <a:pt x="82" y="46"/>
                </a:cubicBezTo>
                <a:cubicBezTo>
                  <a:pt x="82" y="60"/>
                  <a:pt x="60" y="81"/>
                  <a:pt x="46" y="81"/>
                </a:cubicBezTo>
                <a:cubicBezTo>
                  <a:pt x="29" y="81"/>
                  <a:pt x="34" y="84"/>
                  <a:pt x="6" y="56"/>
                </a:cubicBezTo>
                <a:cubicBezTo>
                  <a:pt x="4" y="58"/>
                  <a:pt x="0" y="62"/>
                  <a:pt x="0" y="62"/>
                </a:cubicBezTo>
                <a:cubicBezTo>
                  <a:pt x="1" y="97"/>
                  <a:pt x="33" y="130"/>
                  <a:pt x="67" y="130"/>
                </a:cubicBezTo>
                <a:cubicBezTo>
                  <a:pt x="74" y="130"/>
                  <a:pt x="80" y="128"/>
                  <a:pt x="87" y="124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3" y="148"/>
                  <a:pt x="115" y="148"/>
                  <a:pt x="117" y="148"/>
                </a:cubicBezTo>
                <a:lnTo>
                  <a:pt x="151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249"/>
          <p:cNvSpPr/>
          <p:nvPr/>
        </p:nvSpPr>
        <p:spPr bwMode="auto">
          <a:xfrm>
            <a:off x="9528175" y="2343150"/>
            <a:ext cx="311150" cy="315913"/>
          </a:xfrm>
          <a:custGeom>
            <a:avLst/>
            <a:gdLst>
              <a:gd name="T0" fmla="*/ 2147483646 w 285"/>
              <a:gd name="T1" fmla="*/ 2147483646 h 289"/>
              <a:gd name="T2" fmla="*/ 2147483646 w 285"/>
              <a:gd name="T3" fmla="*/ 2147483646 h 289"/>
              <a:gd name="T4" fmla="*/ 2147483646 w 285"/>
              <a:gd name="T5" fmla="*/ 2147483646 h 289"/>
              <a:gd name="T6" fmla="*/ 2147483646 w 285"/>
              <a:gd name="T7" fmla="*/ 2147483646 h 289"/>
              <a:gd name="T8" fmla="*/ 2147483646 w 285"/>
              <a:gd name="T9" fmla="*/ 2147483646 h 289"/>
              <a:gd name="T10" fmla="*/ 2147483646 w 285"/>
              <a:gd name="T11" fmla="*/ 2147483646 h 289"/>
              <a:gd name="T12" fmla="*/ 2147483646 w 285"/>
              <a:gd name="T13" fmla="*/ 2147483646 h 289"/>
              <a:gd name="T14" fmla="*/ 2147483646 w 285"/>
              <a:gd name="T15" fmla="*/ 2147483646 h 289"/>
              <a:gd name="T16" fmla="*/ 2147483646 w 285"/>
              <a:gd name="T17" fmla="*/ 0 h 289"/>
              <a:gd name="T18" fmla="*/ 2147483646 w 285"/>
              <a:gd name="T19" fmla="*/ 2147483646 h 289"/>
              <a:gd name="T20" fmla="*/ 2147483646 w 285"/>
              <a:gd name="T21" fmla="*/ 2147483646 h 289"/>
              <a:gd name="T22" fmla="*/ 2147483646 w 285"/>
              <a:gd name="T23" fmla="*/ 2147483646 h 289"/>
              <a:gd name="T24" fmla="*/ 2147483646 w 285"/>
              <a:gd name="T25" fmla="*/ 2147483646 h 289"/>
              <a:gd name="T26" fmla="*/ 2147483646 w 285"/>
              <a:gd name="T27" fmla="*/ 2147483646 h 289"/>
              <a:gd name="T28" fmla="*/ 2147483646 w 285"/>
              <a:gd name="T29" fmla="*/ 2147483646 h 289"/>
              <a:gd name="T30" fmla="*/ 2147483646 w 285"/>
              <a:gd name="T31" fmla="*/ 2147483646 h 289"/>
              <a:gd name="T32" fmla="*/ 2147483646 w 285"/>
              <a:gd name="T33" fmla="*/ 2147483646 h 289"/>
              <a:gd name="T34" fmla="*/ 2147483646 w 285"/>
              <a:gd name="T35" fmla="*/ 2147483646 h 289"/>
              <a:gd name="T36" fmla="*/ 2147483646 w 285"/>
              <a:gd name="T37" fmla="*/ 2147483646 h 289"/>
              <a:gd name="T38" fmla="*/ 2147483646 w 285"/>
              <a:gd name="T39" fmla="*/ 2147483646 h 289"/>
              <a:gd name="T40" fmla="*/ 2147483646 w 285"/>
              <a:gd name="T41" fmla="*/ 2147483646 h 289"/>
              <a:gd name="T42" fmla="*/ 2147483646 w 285"/>
              <a:gd name="T43" fmla="*/ 2147483646 h 289"/>
              <a:gd name="T44" fmla="*/ 2147483646 w 285"/>
              <a:gd name="T45" fmla="*/ 2147483646 h 289"/>
              <a:gd name="T46" fmla="*/ 2147483646 w 285"/>
              <a:gd name="T47" fmla="*/ 2147483646 h 289"/>
              <a:gd name="T48" fmla="*/ 2147483646 w 285"/>
              <a:gd name="T49" fmla="*/ 2147483646 h 289"/>
              <a:gd name="T50" fmla="*/ 2147483646 w 285"/>
              <a:gd name="T51" fmla="*/ 2147483646 h 289"/>
              <a:gd name="T52" fmla="*/ 2147483646 w 285"/>
              <a:gd name="T53" fmla="*/ 2147483646 h 289"/>
              <a:gd name="T54" fmla="*/ 2147483646 w 285"/>
              <a:gd name="T55" fmla="*/ 2147483646 h 289"/>
              <a:gd name="T56" fmla="*/ 2147483646 w 285"/>
              <a:gd name="T57" fmla="*/ 2147483646 h 289"/>
              <a:gd name="T58" fmla="*/ 2147483646 w 285"/>
              <a:gd name="T59" fmla="*/ 2147483646 h 289"/>
              <a:gd name="T60" fmla="*/ 2147483646 w 285"/>
              <a:gd name="T61" fmla="*/ 2147483646 h 289"/>
              <a:gd name="T62" fmla="*/ 2147483646 w 285"/>
              <a:gd name="T63" fmla="*/ 2147483646 h 289"/>
              <a:gd name="T64" fmla="*/ 2147483646 w 285"/>
              <a:gd name="T65" fmla="*/ 2147483646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TextBox 13"/>
          <p:cNvSpPr txBox="1">
            <a:spLocks noChangeArrowheads="1"/>
          </p:cNvSpPr>
          <p:nvPr/>
        </p:nvSpPr>
        <p:spPr bwMode="auto">
          <a:xfrm>
            <a:off x="14382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</a:t>
            </a: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>
            <a:spLocks noChangeArrowheads="1"/>
          </p:cNvSpPr>
          <p:nvPr/>
        </p:nvSpPr>
        <p:spPr bwMode="auto">
          <a:xfrm>
            <a:off x="1443038" y="47609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1175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</a:t>
            </a: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TextBox 13"/>
          <p:cNvSpPr txBox="1">
            <a:spLocks noChangeArrowheads="1"/>
          </p:cNvSpPr>
          <p:nvPr/>
        </p:nvSpPr>
        <p:spPr bwMode="auto">
          <a:xfrm>
            <a:off x="47656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>
            <a:spLocks noChangeArrowheads="1"/>
          </p:cNvSpPr>
          <p:nvPr/>
        </p:nvSpPr>
        <p:spPr bwMode="auto">
          <a:xfrm>
            <a:off x="4770438" y="47609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>
            <a:spLocks noChangeArrowheads="1"/>
          </p:cNvSpPr>
          <p:nvPr/>
        </p:nvSpPr>
        <p:spPr bwMode="auto">
          <a:xfrm>
            <a:off x="79533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>
            <a:spLocks noChangeArrowheads="1"/>
          </p:cNvSpPr>
          <p:nvPr/>
        </p:nvSpPr>
        <p:spPr bwMode="auto">
          <a:xfrm>
            <a:off x="7958138" y="47609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0" y="0"/>
            <a:ext cx="12192001" cy="6858000"/>
          </a:xfrm>
          <a:custGeom>
            <a:avLst/>
            <a:gdLst>
              <a:gd name="connsiteX0" fmla="*/ 5054122 w 12192001"/>
              <a:gd name="connsiteY0" fmla="*/ 0 h 6858000"/>
              <a:gd name="connsiteX1" fmla="*/ 12192001 w 12192001"/>
              <a:gd name="connsiteY1" fmla="*/ 0 h 6858000"/>
              <a:gd name="connsiteX2" fmla="*/ 12192001 w 12192001"/>
              <a:gd name="connsiteY2" fmla="*/ 2742821 h 6858000"/>
              <a:gd name="connsiteX3" fmla="*/ 12191770 w 12192001"/>
              <a:gd name="connsiteY3" fmla="*/ 2742821 h 6858000"/>
              <a:gd name="connsiteX4" fmla="*/ 12191770 w 12192001"/>
              <a:gd name="connsiteY4" fmla="*/ 2731635 h 6858000"/>
              <a:gd name="connsiteX5" fmla="*/ 12166196 w 12192001"/>
              <a:gd name="connsiteY5" fmla="*/ 2742821 h 6858000"/>
              <a:gd name="connsiteX6" fmla="*/ 12159064 w 12192001"/>
              <a:gd name="connsiteY6" fmla="*/ 2742821 h 6858000"/>
              <a:gd name="connsiteX7" fmla="*/ 12159064 w 12192001"/>
              <a:gd name="connsiteY7" fmla="*/ 2745941 h 6858000"/>
              <a:gd name="connsiteX8" fmla="*/ 12066252 w 12192001"/>
              <a:gd name="connsiteY8" fmla="*/ 2786537 h 6858000"/>
              <a:gd name="connsiteX9" fmla="*/ 8602903 w 12192001"/>
              <a:gd name="connsiteY9" fmla="*/ 6858000 h 6858000"/>
              <a:gd name="connsiteX10" fmla="*/ 0 w 12192001"/>
              <a:gd name="connsiteY10" fmla="*/ 6858000 h 6858000"/>
              <a:gd name="connsiteX11" fmla="*/ 0 w 12192001"/>
              <a:gd name="connsiteY11" fmla="*/ 5987571 h 6858000"/>
              <a:gd name="connsiteX12" fmla="*/ 5054122 w 12192001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1" h="6858000">
                <a:moveTo>
                  <a:pt x="5054122" y="0"/>
                </a:moveTo>
                <a:lnTo>
                  <a:pt x="12192001" y="0"/>
                </a:lnTo>
                <a:lnTo>
                  <a:pt x="12192001" y="2742821"/>
                </a:lnTo>
                <a:lnTo>
                  <a:pt x="12191770" y="2742821"/>
                </a:lnTo>
                <a:lnTo>
                  <a:pt x="12191770" y="2731635"/>
                </a:lnTo>
                <a:lnTo>
                  <a:pt x="12166196" y="2742821"/>
                </a:lnTo>
                <a:lnTo>
                  <a:pt x="12159064" y="2742821"/>
                </a:lnTo>
                <a:lnTo>
                  <a:pt x="12159064" y="2745941"/>
                </a:lnTo>
                <a:lnTo>
                  <a:pt x="12066252" y="2786537"/>
                </a:lnTo>
                <a:cubicBezTo>
                  <a:pt x="10812357" y="3406372"/>
                  <a:pt x="10856776" y="5626275"/>
                  <a:pt x="8602903" y="6858000"/>
                </a:cubicBezTo>
                <a:lnTo>
                  <a:pt x="0" y="6858000"/>
                </a:lnTo>
                <a:lnTo>
                  <a:pt x="0" y="5987571"/>
                </a:lnTo>
                <a:cubicBezTo>
                  <a:pt x="1303707" y="5922114"/>
                  <a:pt x="3407514" y="751257"/>
                  <a:pt x="5054122" y="0"/>
                </a:cubicBez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559671" y="2786589"/>
            <a:ext cx="1834658" cy="117222"/>
            <a:chOff x="5559671" y="2786589"/>
            <a:chExt cx="1834658" cy="117222"/>
          </a:xfrm>
        </p:grpSpPr>
        <p:cxnSp>
          <p:nvCxnSpPr>
            <p:cNvPr id="7" name="MH_Others_5"/>
            <p:cNvCxnSpPr/>
            <p:nvPr>
              <p:custDataLst>
                <p:tags r:id="rId3"/>
              </p:custDataLst>
            </p:nvPr>
          </p:nvCxnSpPr>
          <p:spPr>
            <a:xfrm>
              <a:off x="5618282" y="2843613"/>
              <a:ext cx="1732717" cy="31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7277107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18" name="椭圆 17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19" name="椭圆 18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559671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1" name="椭圆 20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22" name="椭圆 21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 rot="14906662">
            <a:off x="590333" y="110428"/>
            <a:ext cx="2947442" cy="5256567"/>
            <a:chOff x="32556" y="1640692"/>
            <a:chExt cx="2947442" cy="5256567"/>
          </a:xfrm>
        </p:grpSpPr>
        <p:sp>
          <p:nvSpPr>
            <p:cNvPr id="4" name="矩形 3"/>
            <p:cNvSpPr/>
            <p:nvPr/>
          </p:nvSpPr>
          <p:spPr>
            <a:xfrm rot="14153680" flipV="1">
              <a:off x="-791563" y="3761144"/>
              <a:ext cx="525656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综艺体简" panose="02010609000101010101" pitchFamily="49" charset="-122"/>
                  <a:ea typeface="经典综艺体简" panose="02010609000101010101" pitchFamily="49" charset="-122"/>
                  <a:cs typeface="经典综艺体简" panose="02010609000101010101" pitchFamily="49" charset="-122"/>
                </a:rPr>
                <a:t>CONTENTS</a:t>
              </a:r>
              <a:endPara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2556" y="2316163"/>
              <a:ext cx="2947442" cy="435248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H_Number_1">
            <a:hlinkClick r:id="rId7" action="ppaction://hlinksldjump"/>
          </p:cNvPr>
          <p:cNvSpPr txBox="1"/>
          <p:nvPr>
            <p:custDataLst>
              <p:tags r:id="rId1"/>
            </p:custDataLst>
          </p:nvPr>
        </p:nvSpPr>
        <p:spPr>
          <a:xfrm rot="21582007">
            <a:off x="5627548" y="2108848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03</a:t>
            </a:r>
          </a:p>
        </p:txBody>
      </p:sp>
      <p:sp>
        <p:nvSpPr>
          <p:cNvPr id="9" name="MH_Entry_1">
            <a:hlinkClick r:id="rId7" action="ppaction://hlinksldjump"/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 rot="32253">
            <a:off x="4850765" y="3122295"/>
            <a:ext cx="3361055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352890" y="2713450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椭圆 10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12" name="椭圆 11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25" name="矩形 24"/>
          <p:cNvSpPr/>
          <p:nvPr/>
        </p:nvSpPr>
        <p:spPr>
          <a:xfrm>
            <a:off x="2795262" y="3498751"/>
            <a:ext cx="7363477" cy="126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window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3" name="圆角矩形 2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16388" name="图片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2054225"/>
            <a:ext cx="23415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图片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2054225"/>
            <a:ext cx="236537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054225"/>
            <a:ext cx="233997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2054225"/>
            <a:ext cx="23352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圆角矩形 8"/>
          <p:cNvSpPr>
            <a:spLocks noChangeArrowheads="1"/>
          </p:cNvSpPr>
          <p:nvPr/>
        </p:nvSpPr>
        <p:spPr bwMode="auto">
          <a:xfrm>
            <a:off x="1350963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3" name="文本框 9"/>
          <p:cNvSpPr txBox="1">
            <a:spLocks noChangeArrowheads="1"/>
          </p:cNvSpPr>
          <p:nvPr/>
        </p:nvSpPr>
        <p:spPr bwMode="auto">
          <a:xfrm>
            <a:off x="1830388" y="4016375"/>
            <a:ext cx="1589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394" name="圆角矩形 10"/>
          <p:cNvSpPr>
            <a:spLocks noChangeArrowheads="1"/>
          </p:cNvSpPr>
          <p:nvPr/>
        </p:nvSpPr>
        <p:spPr bwMode="auto">
          <a:xfrm>
            <a:off x="3798888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5" name="圆角矩形 11"/>
          <p:cNvSpPr>
            <a:spLocks noChangeArrowheads="1"/>
          </p:cNvSpPr>
          <p:nvPr/>
        </p:nvSpPr>
        <p:spPr bwMode="auto">
          <a:xfrm>
            <a:off x="6240463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6" name="圆角矩形 12"/>
          <p:cNvSpPr>
            <a:spLocks noChangeArrowheads="1"/>
          </p:cNvSpPr>
          <p:nvPr/>
        </p:nvSpPr>
        <p:spPr bwMode="auto">
          <a:xfrm>
            <a:off x="8682038" y="395763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397" name="文本框 13"/>
          <p:cNvSpPr txBox="1">
            <a:spLocks noChangeArrowheads="1"/>
          </p:cNvSpPr>
          <p:nvPr/>
        </p:nvSpPr>
        <p:spPr bwMode="auto">
          <a:xfrm>
            <a:off x="419417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398" name="文本框 14"/>
          <p:cNvSpPr txBox="1">
            <a:spLocks noChangeArrowheads="1"/>
          </p:cNvSpPr>
          <p:nvPr/>
        </p:nvSpPr>
        <p:spPr bwMode="auto">
          <a:xfrm>
            <a:off x="672782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399" name="文本框 15"/>
          <p:cNvSpPr txBox="1">
            <a:spLocks noChangeArrowheads="1"/>
          </p:cNvSpPr>
          <p:nvPr/>
        </p:nvSpPr>
        <p:spPr bwMode="auto">
          <a:xfrm>
            <a:off x="9158288" y="4008438"/>
            <a:ext cx="1589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6400" name="矩形 16"/>
          <p:cNvSpPr>
            <a:spLocks noChangeArrowheads="1"/>
          </p:cNvSpPr>
          <p:nvPr/>
        </p:nvSpPr>
        <p:spPr bwMode="auto">
          <a:xfrm>
            <a:off x="1489075" y="4602163"/>
            <a:ext cx="2068513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16401" name="矩形 17"/>
          <p:cNvSpPr>
            <a:spLocks noChangeArrowheads="1"/>
          </p:cNvSpPr>
          <p:nvPr/>
        </p:nvSpPr>
        <p:spPr bwMode="auto">
          <a:xfrm>
            <a:off x="3933825" y="4602163"/>
            <a:ext cx="2068513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16402" name="矩形 18"/>
          <p:cNvSpPr>
            <a:spLocks noChangeArrowheads="1"/>
          </p:cNvSpPr>
          <p:nvPr/>
        </p:nvSpPr>
        <p:spPr bwMode="auto">
          <a:xfrm>
            <a:off x="6378575" y="4602163"/>
            <a:ext cx="20669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16403" name="矩形 19"/>
          <p:cNvSpPr>
            <a:spLocks noChangeArrowheads="1"/>
          </p:cNvSpPr>
          <p:nvPr/>
        </p:nvSpPr>
        <p:spPr bwMode="auto">
          <a:xfrm>
            <a:off x="8821738" y="4602163"/>
            <a:ext cx="2068512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2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0" y="-3656"/>
            <a:ext cx="12191999" cy="6861658"/>
          </a:xfrm>
          <a:custGeom>
            <a:avLst/>
            <a:gdLst>
              <a:gd name="connsiteX0" fmla="*/ 12106208 w 12191999"/>
              <a:gd name="connsiteY0" fmla="*/ 103 h 6861658"/>
              <a:gd name="connsiteX1" fmla="*/ 12191999 w 12191999"/>
              <a:gd name="connsiteY1" fmla="*/ 3658 h 6861658"/>
              <a:gd name="connsiteX2" fmla="*/ 12191999 w 12191999"/>
              <a:gd name="connsiteY2" fmla="*/ 6861658 h 6861658"/>
              <a:gd name="connsiteX3" fmla="*/ 0 w 12191999"/>
              <a:gd name="connsiteY3" fmla="*/ 6861658 h 6861658"/>
              <a:gd name="connsiteX4" fmla="*/ 0 w 12191999"/>
              <a:gd name="connsiteY4" fmla="*/ 5914386 h 6861658"/>
              <a:gd name="connsiteX5" fmla="*/ 138360 w 12191999"/>
              <a:gd name="connsiteY5" fmla="*/ 5938515 h 6861658"/>
              <a:gd name="connsiteX6" fmla="*/ 12106208 w 12191999"/>
              <a:gd name="connsiteY6" fmla="*/ 103 h 686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61658">
                <a:moveTo>
                  <a:pt x="12106208" y="103"/>
                </a:moveTo>
                <a:cubicBezTo>
                  <a:pt x="12136151" y="-370"/>
                  <a:pt x="12164761" y="796"/>
                  <a:pt x="12191999" y="3658"/>
                </a:cubicBezTo>
                <a:lnTo>
                  <a:pt x="12191999" y="6861658"/>
                </a:lnTo>
                <a:lnTo>
                  <a:pt x="0" y="6861658"/>
                </a:lnTo>
                <a:lnTo>
                  <a:pt x="0" y="5914386"/>
                </a:lnTo>
                <a:lnTo>
                  <a:pt x="138360" y="5938515"/>
                </a:lnTo>
                <a:cubicBezTo>
                  <a:pt x="3266985" y="6363028"/>
                  <a:pt x="10249742" y="29440"/>
                  <a:pt x="12106208" y="103"/>
                </a:cubicBez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5" name="圆角矩形 4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MH_Entry_1">
              <a:hlinkClick r:id="rId16" action="ppaction://hlinksldjump"/>
            </p:cNvPr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4133" y="3991006"/>
            <a:ext cx="2155100" cy="1255104"/>
            <a:chOff x="6541154" y="5012736"/>
            <a:chExt cx="2155100" cy="1255104"/>
          </a:xfrm>
        </p:grpSpPr>
        <p:sp>
          <p:nvSpPr>
            <p:cNvPr id="26" name="矩形 25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80762" y="5012736"/>
              <a:ext cx="167588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45413" y="5153670"/>
            <a:ext cx="2155100" cy="1255104"/>
            <a:chOff x="6541154" y="5012736"/>
            <a:chExt cx="2155100" cy="1255104"/>
          </a:xfrm>
        </p:grpSpPr>
        <p:sp>
          <p:nvSpPr>
            <p:cNvPr id="30" name="矩形 29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780762" y="5012736"/>
              <a:ext cx="1675884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24407" y="3087345"/>
            <a:ext cx="2155100" cy="1255104"/>
            <a:chOff x="6541154" y="5012736"/>
            <a:chExt cx="2155100" cy="1255104"/>
          </a:xfrm>
        </p:grpSpPr>
        <p:sp>
          <p:nvSpPr>
            <p:cNvPr id="33" name="矩形 32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780762" y="5012736"/>
              <a:ext cx="1675884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01919" y="2189330"/>
            <a:ext cx="2155100" cy="1255104"/>
            <a:chOff x="6541154" y="5012736"/>
            <a:chExt cx="2155100" cy="1255104"/>
          </a:xfrm>
        </p:grpSpPr>
        <p:sp>
          <p:nvSpPr>
            <p:cNvPr id="39" name="矩形 38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780762" y="5012736"/>
              <a:ext cx="167588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305523" y="1432200"/>
            <a:ext cx="2155100" cy="1255104"/>
            <a:chOff x="9178523" y="1432200"/>
            <a:chExt cx="2155100" cy="1255104"/>
          </a:xfrm>
        </p:grpSpPr>
        <p:sp>
          <p:nvSpPr>
            <p:cNvPr id="42" name="矩形 41"/>
            <p:cNvSpPr/>
            <p:nvPr/>
          </p:nvSpPr>
          <p:spPr>
            <a:xfrm>
              <a:off x="9178523" y="1930174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178523" y="1432200"/>
              <a:ext cx="167588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73256" y="4435254"/>
            <a:ext cx="728663" cy="715963"/>
            <a:chOff x="3241676" y="5000626"/>
            <a:chExt cx="728663" cy="715963"/>
          </a:xfrm>
        </p:grpSpPr>
        <p:sp useBgFill="1">
          <p:nvSpPr>
            <p:cNvPr id="9" name="MH_Other_4"/>
            <p:cNvSpPr/>
            <p:nvPr>
              <p:custDataLst>
                <p:tags r:id="rId10"/>
              </p:custDataLst>
            </p:nvPr>
          </p:nvSpPr>
          <p:spPr>
            <a:xfrm rot="20051232" flipV="1">
              <a:off x="3241676" y="5000626"/>
              <a:ext cx="728663" cy="715963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MH_Other_5"/>
            <p:cNvSpPr/>
            <p:nvPr>
              <p:custDataLst>
                <p:tags r:id="rId11"/>
              </p:custDataLst>
            </p:nvPr>
          </p:nvSpPr>
          <p:spPr bwMode="auto">
            <a:xfrm>
              <a:off x="3427414" y="5221289"/>
              <a:ext cx="325437" cy="225425"/>
            </a:xfrm>
            <a:custGeom>
              <a:avLst/>
              <a:gdLst>
                <a:gd name="T0" fmla="*/ 2147483646 w 6190"/>
                <a:gd name="T1" fmla="*/ 2147483646 h 4291"/>
                <a:gd name="T2" fmla="*/ 2147483646 w 6190"/>
                <a:gd name="T3" fmla="*/ 2147483646 h 4291"/>
                <a:gd name="T4" fmla="*/ 2147483646 w 6190"/>
                <a:gd name="T5" fmla="*/ 2147483646 h 4291"/>
                <a:gd name="T6" fmla="*/ 2147483646 w 6190"/>
                <a:gd name="T7" fmla="*/ 2147483646 h 4291"/>
                <a:gd name="T8" fmla="*/ 2147483646 w 6190"/>
                <a:gd name="T9" fmla="*/ 2147483646 h 4291"/>
                <a:gd name="T10" fmla="*/ 2147483646 w 6190"/>
                <a:gd name="T11" fmla="*/ 2147483646 h 4291"/>
                <a:gd name="T12" fmla="*/ 2147483646 w 6190"/>
                <a:gd name="T13" fmla="*/ 2147483646 h 4291"/>
                <a:gd name="T14" fmla="*/ 2147483646 w 6190"/>
                <a:gd name="T15" fmla="*/ 2147483646 h 4291"/>
                <a:gd name="T16" fmla="*/ 2147483646 w 6190"/>
                <a:gd name="T17" fmla="*/ 2147483646 h 4291"/>
                <a:gd name="T18" fmla="*/ 2147483646 w 6190"/>
                <a:gd name="T19" fmla="*/ 2147483646 h 4291"/>
                <a:gd name="T20" fmla="*/ 2147483646 w 6190"/>
                <a:gd name="T21" fmla="*/ 2147483646 h 4291"/>
                <a:gd name="T22" fmla="*/ 2147483646 w 6190"/>
                <a:gd name="T23" fmla="*/ 2147483646 h 4291"/>
                <a:gd name="T24" fmla="*/ 2147483646 w 6190"/>
                <a:gd name="T25" fmla="*/ 2147483646 h 4291"/>
                <a:gd name="T26" fmla="*/ 2147483646 w 6190"/>
                <a:gd name="T27" fmla="*/ 2147483646 h 4291"/>
                <a:gd name="T28" fmla="*/ 2147483646 w 6190"/>
                <a:gd name="T29" fmla="*/ 2147483646 h 4291"/>
                <a:gd name="T30" fmla="*/ 2147483646 w 6190"/>
                <a:gd name="T31" fmla="*/ 2147483646 h 4291"/>
                <a:gd name="T32" fmla="*/ 2147483646 w 6190"/>
                <a:gd name="T33" fmla="*/ 2147483646 h 4291"/>
                <a:gd name="T34" fmla="*/ 2147483646 w 6190"/>
                <a:gd name="T35" fmla="*/ 2147483646 h 4291"/>
                <a:gd name="T36" fmla="*/ 2147483646 w 6190"/>
                <a:gd name="T37" fmla="*/ 2147483646 h 4291"/>
                <a:gd name="T38" fmla="*/ 2147483646 w 6190"/>
                <a:gd name="T39" fmla="*/ 2147483646 h 4291"/>
                <a:gd name="T40" fmla="*/ 2147483646 w 6190"/>
                <a:gd name="T41" fmla="*/ 2147483646 h 4291"/>
                <a:gd name="T42" fmla="*/ 2147483646 w 6190"/>
                <a:gd name="T43" fmla="*/ 2147483646 h 4291"/>
                <a:gd name="T44" fmla="*/ 2147483646 w 6190"/>
                <a:gd name="T45" fmla="*/ 2147483646 h 4291"/>
                <a:gd name="T46" fmla="*/ 2147483646 w 6190"/>
                <a:gd name="T47" fmla="*/ 2147483646 h 4291"/>
                <a:gd name="T48" fmla="*/ 2147483646 w 6190"/>
                <a:gd name="T49" fmla="*/ 2147483646 h 4291"/>
                <a:gd name="T50" fmla="*/ 0 w 6190"/>
                <a:gd name="T51" fmla="*/ 2147483646 h 4291"/>
                <a:gd name="T52" fmla="*/ 0 w 6190"/>
                <a:gd name="T53" fmla="*/ 2147483646 h 4291"/>
                <a:gd name="T54" fmla="*/ 2147483646 w 6190"/>
                <a:gd name="T55" fmla="*/ 2147483646 h 4291"/>
                <a:gd name="T56" fmla="*/ 2147483646 w 6190"/>
                <a:gd name="T57" fmla="*/ 2147483646 h 4291"/>
                <a:gd name="T58" fmla="*/ 2147483646 w 6190"/>
                <a:gd name="T59" fmla="*/ 0 h 4291"/>
                <a:gd name="T60" fmla="*/ 2147483646 w 6190"/>
                <a:gd name="T61" fmla="*/ 2147483646 h 4291"/>
                <a:gd name="T62" fmla="*/ 2147483646 w 6190"/>
                <a:gd name="T63" fmla="*/ 2147483646 h 4291"/>
                <a:gd name="T64" fmla="*/ 2147483646 w 6190"/>
                <a:gd name="T65" fmla="*/ 2147483646 h 4291"/>
                <a:gd name="T66" fmla="*/ 2147483646 w 6190"/>
                <a:gd name="T67" fmla="*/ 2147483646 h 4291"/>
                <a:gd name="T68" fmla="*/ 2147483646 w 6190"/>
                <a:gd name="T69" fmla="*/ 2147483646 h 4291"/>
                <a:gd name="T70" fmla="*/ 2147483646 w 6190"/>
                <a:gd name="T71" fmla="*/ 2147483646 h 4291"/>
                <a:gd name="T72" fmla="*/ 2147483646 w 6190"/>
                <a:gd name="T73" fmla="*/ 2147483646 h 4291"/>
                <a:gd name="T74" fmla="*/ 2147483646 w 6190"/>
                <a:gd name="T75" fmla="*/ 2147483646 h 4291"/>
                <a:gd name="T76" fmla="*/ 2147483646 w 6190"/>
                <a:gd name="T77" fmla="*/ 2147483646 h 4291"/>
                <a:gd name="T78" fmla="*/ 2147483646 w 6190"/>
                <a:gd name="T79" fmla="*/ 2147483646 h 4291"/>
                <a:gd name="T80" fmla="*/ 2147483646 w 6190"/>
                <a:gd name="T81" fmla="*/ 2147483646 h 4291"/>
                <a:gd name="T82" fmla="*/ 2147483646 w 6190"/>
                <a:gd name="T83" fmla="*/ 2147483646 h 4291"/>
                <a:gd name="T84" fmla="*/ 2147483646 w 6190"/>
                <a:gd name="T85" fmla="*/ 2147483646 h 4291"/>
                <a:gd name="T86" fmla="*/ 2147483646 w 6190"/>
                <a:gd name="T87" fmla="*/ 2147483646 h 4291"/>
                <a:gd name="T88" fmla="*/ 2147483646 w 6190"/>
                <a:gd name="T89" fmla="*/ 2147483646 h 4291"/>
                <a:gd name="T90" fmla="*/ 2147483646 w 6190"/>
                <a:gd name="T91" fmla="*/ 2147483646 h 42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190" h="4291">
                  <a:moveTo>
                    <a:pt x="179" y="508"/>
                  </a:moveTo>
                  <a:lnTo>
                    <a:pt x="4027" y="508"/>
                  </a:lnTo>
                  <a:lnTo>
                    <a:pt x="4206" y="508"/>
                  </a:lnTo>
                  <a:lnTo>
                    <a:pt x="4206" y="688"/>
                  </a:lnTo>
                  <a:lnTo>
                    <a:pt x="4206" y="3418"/>
                  </a:lnTo>
                  <a:lnTo>
                    <a:pt x="4206" y="3598"/>
                  </a:lnTo>
                  <a:lnTo>
                    <a:pt x="4027" y="3598"/>
                  </a:lnTo>
                  <a:lnTo>
                    <a:pt x="2568" y="3598"/>
                  </a:lnTo>
                  <a:lnTo>
                    <a:pt x="2568" y="3721"/>
                  </a:lnTo>
                  <a:lnTo>
                    <a:pt x="2634" y="3731"/>
                  </a:lnTo>
                  <a:lnTo>
                    <a:pt x="2698" y="3740"/>
                  </a:lnTo>
                  <a:lnTo>
                    <a:pt x="2764" y="3752"/>
                  </a:lnTo>
                  <a:lnTo>
                    <a:pt x="2829" y="3765"/>
                  </a:lnTo>
                  <a:lnTo>
                    <a:pt x="2895" y="3779"/>
                  </a:lnTo>
                  <a:lnTo>
                    <a:pt x="2961" y="3794"/>
                  </a:lnTo>
                  <a:lnTo>
                    <a:pt x="3026" y="3811"/>
                  </a:lnTo>
                  <a:lnTo>
                    <a:pt x="3092" y="3829"/>
                  </a:lnTo>
                  <a:lnTo>
                    <a:pt x="3157" y="3848"/>
                  </a:lnTo>
                  <a:lnTo>
                    <a:pt x="3223" y="3868"/>
                  </a:lnTo>
                  <a:lnTo>
                    <a:pt x="3288" y="3891"/>
                  </a:lnTo>
                  <a:lnTo>
                    <a:pt x="3354" y="3914"/>
                  </a:lnTo>
                  <a:lnTo>
                    <a:pt x="3419" y="3938"/>
                  </a:lnTo>
                  <a:lnTo>
                    <a:pt x="3485" y="3965"/>
                  </a:lnTo>
                  <a:lnTo>
                    <a:pt x="3550" y="3993"/>
                  </a:lnTo>
                  <a:lnTo>
                    <a:pt x="3616" y="4021"/>
                  </a:lnTo>
                  <a:lnTo>
                    <a:pt x="3616" y="4291"/>
                  </a:lnTo>
                  <a:lnTo>
                    <a:pt x="632" y="4291"/>
                  </a:lnTo>
                  <a:lnTo>
                    <a:pt x="632" y="4021"/>
                  </a:lnTo>
                  <a:lnTo>
                    <a:pt x="696" y="3995"/>
                  </a:lnTo>
                  <a:lnTo>
                    <a:pt x="758" y="3970"/>
                  </a:lnTo>
                  <a:lnTo>
                    <a:pt x="822" y="3946"/>
                  </a:lnTo>
                  <a:lnTo>
                    <a:pt x="885" y="3924"/>
                  </a:lnTo>
                  <a:lnTo>
                    <a:pt x="949" y="3901"/>
                  </a:lnTo>
                  <a:lnTo>
                    <a:pt x="1013" y="3881"/>
                  </a:lnTo>
                  <a:lnTo>
                    <a:pt x="1075" y="3861"/>
                  </a:lnTo>
                  <a:lnTo>
                    <a:pt x="1139" y="3843"/>
                  </a:lnTo>
                  <a:lnTo>
                    <a:pt x="1203" y="3825"/>
                  </a:lnTo>
                  <a:lnTo>
                    <a:pt x="1266" y="3809"/>
                  </a:lnTo>
                  <a:lnTo>
                    <a:pt x="1330" y="3793"/>
                  </a:lnTo>
                  <a:lnTo>
                    <a:pt x="1394" y="3779"/>
                  </a:lnTo>
                  <a:lnTo>
                    <a:pt x="1456" y="3765"/>
                  </a:lnTo>
                  <a:lnTo>
                    <a:pt x="1520" y="3753"/>
                  </a:lnTo>
                  <a:lnTo>
                    <a:pt x="1584" y="3743"/>
                  </a:lnTo>
                  <a:lnTo>
                    <a:pt x="1647" y="3733"/>
                  </a:lnTo>
                  <a:lnTo>
                    <a:pt x="1647" y="3598"/>
                  </a:lnTo>
                  <a:lnTo>
                    <a:pt x="179" y="3598"/>
                  </a:lnTo>
                  <a:lnTo>
                    <a:pt x="0" y="3598"/>
                  </a:lnTo>
                  <a:lnTo>
                    <a:pt x="0" y="3418"/>
                  </a:lnTo>
                  <a:lnTo>
                    <a:pt x="0" y="688"/>
                  </a:lnTo>
                  <a:lnTo>
                    <a:pt x="0" y="508"/>
                  </a:lnTo>
                  <a:lnTo>
                    <a:pt x="179" y="508"/>
                  </a:lnTo>
                  <a:close/>
                  <a:moveTo>
                    <a:pt x="4438" y="4291"/>
                  </a:moveTo>
                  <a:lnTo>
                    <a:pt x="6190" y="4291"/>
                  </a:lnTo>
                  <a:lnTo>
                    <a:pt x="6190" y="0"/>
                  </a:lnTo>
                  <a:lnTo>
                    <a:pt x="4438" y="0"/>
                  </a:lnTo>
                  <a:lnTo>
                    <a:pt x="4438" y="4291"/>
                  </a:lnTo>
                  <a:close/>
                  <a:moveTo>
                    <a:pt x="4659" y="374"/>
                  </a:moveTo>
                  <a:lnTo>
                    <a:pt x="6000" y="374"/>
                  </a:lnTo>
                  <a:lnTo>
                    <a:pt x="6000" y="791"/>
                  </a:lnTo>
                  <a:lnTo>
                    <a:pt x="4659" y="791"/>
                  </a:lnTo>
                  <a:lnTo>
                    <a:pt x="4659" y="374"/>
                  </a:lnTo>
                  <a:close/>
                  <a:moveTo>
                    <a:pt x="4659" y="1025"/>
                  </a:moveTo>
                  <a:lnTo>
                    <a:pt x="6000" y="1025"/>
                  </a:lnTo>
                  <a:lnTo>
                    <a:pt x="6000" y="1444"/>
                  </a:lnTo>
                  <a:lnTo>
                    <a:pt x="4659" y="1444"/>
                  </a:lnTo>
                  <a:lnTo>
                    <a:pt x="4659" y="1025"/>
                  </a:lnTo>
                  <a:close/>
                  <a:moveTo>
                    <a:pt x="4652" y="1798"/>
                  </a:moveTo>
                  <a:lnTo>
                    <a:pt x="5102" y="1798"/>
                  </a:lnTo>
                  <a:lnTo>
                    <a:pt x="5102" y="2121"/>
                  </a:lnTo>
                  <a:lnTo>
                    <a:pt x="4652" y="2121"/>
                  </a:lnTo>
                  <a:lnTo>
                    <a:pt x="4652" y="1798"/>
                  </a:lnTo>
                  <a:close/>
                  <a:moveTo>
                    <a:pt x="4652" y="2317"/>
                  </a:moveTo>
                  <a:lnTo>
                    <a:pt x="5102" y="2317"/>
                  </a:lnTo>
                  <a:lnTo>
                    <a:pt x="5102" y="2640"/>
                  </a:lnTo>
                  <a:lnTo>
                    <a:pt x="4652" y="2640"/>
                  </a:lnTo>
                  <a:lnTo>
                    <a:pt x="4652" y="2317"/>
                  </a:lnTo>
                  <a:close/>
                  <a:moveTo>
                    <a:pt x="3847" y="868"/>
                  </a:moveTo>
                  <a:lnTo>
                    <a:pt x="359" y="868"/>
                  </a:lnTo>
                  <a:lnTo>
                    <a:pt x="359" y="3238"/>
                  </a:lnTo>
                  <a:lnTo>
                    <a:pt x="3847" y="3238"/>
                  </a:lnTo>
                  <a:lnTo>
                    <a:pt x="3847" y="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61538" y="3556000"/>
            <a:ext cx="730250" cy="715963"/>
            <a:chOff x="5757863" y="5000626"/>
            <a:chExt cx="730250" cy="715963"/>
          </a:xfrm>
        </p:grpSpPr>
        <p:sp useBgFill="1">
          <p:nvSpPr>
            <p:cNvPr id="11" name="MH_Other_6"/>
            <p:cNvSpPr/>
            <p:nvPr>
              <p:custDataLst>
                <p:tags r:id="rId8"/>
              </p:custDataLst>
            </p:nvPr>
          </p:nvSpPr>
          <p:spPr>
            <a:xfrm rot="19756134" flipV="1">
              <a:off x="5757863" y="5000626"/>
              <a:ext cx="730250" cy="715963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MH_Other_7"/>
            <p:cNvSpPr/>
            <p:nvPr>
              <p:custDataLst>
                <p:tags r:id="rId9"/>
              </p:custDataLst>
            </p:nvPr>
          </p:nvSpPr>
          <p:spPr bwMode="auto">
            <a:xfrm>
              <a:off x="5954713" y="5183189"/>
              <a:ext cx="315912" cy="276225"/>
            </a:xfrm>
            <a:custGeom>
              <a:avLst/>
              <a:gdLst>
                <a:gd name="T0" fmla="*/ 2147483646 w 6361"/>
                <a:gd name="T1" fmla="*/ 2147483646 h 5554"/>
                <a:gd name="T2" fmla="*/ 2147483646 w 6361"/>
                <a:gd name="T3" fmla="*/ 2147483646 h 5554"/>
                <a:gd name="T4" fmla="*/ 2147483646 w 6361"/>
                <a:gd name="T5" fmla="*/ 2147483646 h 5554"/>
                <a:gd name="T6" fmla="*/ 2147483646 w 6361"/>
                <a:gd name="T7" fmla="*/ 2147483646 h 5554"/>
                <a:gd name="T8" fmla="*/ 2147483646 w 6361"/>
                <a:gd name="T9" fmla="*/ 2147483646 h 5554"/>
                <a:gd name="T10" fmla="*/ 2147483646 w 6361"/>
                <a:gd name="T11" fmla="*/ 2147483646 h 5554"/>
                <a:gd name="T12" fmla="*/ 2147483646 w 6361"/>
                <a:gd name="T13" fmla="*/ 2147483646 h 5554"/>
                <a:gd name="T14" fmla="*/ 2147483646 w 6361"/>
                <a:gd name="T15" fmla="*/ 2147483646 h 5554"/>
                <a:gd name="T16" fmla="*/ 2147483646 w 6361"/>
                <a:gd name="T17" fmla="*/ 2147483646 h 5554"/>
                <a:gd name="T18" fmla="*/ 2147483646 w 6361"/>
                <a:gd name="T19" fmla="*/ 2147483646 h 5554"/>
                <a:gd name="T20" fmla="*/ 2147483646 w 6361"/>
                <a:gd name="T21" fmla="*/ 2147483646 h 5554"/>
                <a:gd name="T22" fmla="*/ 2147483646 w 6361"/>
                <a:gd name="T23" fmla="*/ 2147483646 h 5554"/>
                <a:gd name="T24" fmla="*/ 2147483646 w 6361"/>
                <a:gd name="T25" fmla="*/ 2147483646 h 5554"/>
                <a:gd name="T26" fmla="*/ 2147483646 w 6361"/>
                <a:gd name="T27" fmla="*/ 2147483646 h 5554"/>
                <a:gd name="T28" fmla="*/ 2147483646 w 6361"/>
                <a:gd name="T29" fmla="*/ 2147483646 h 5554"/>
                <a:gd name="T30" fmla="*/ 2147483646 w 6361"/>
                <a:gd name="T31" fmla="*/ 2147483646 h 5554"/>
                <a:gd name="T32" fmla="*/ 2147483646 w 6361"/>
                <a:gd name="T33" fmla="*/ 2147483646 h 5554"/>
                <a:gd name="T34" fmla="*/ 2147483646 w 6361"/>
                <a:gd name="T35" fmla="*/ 2147483646 h 5554"/>
                <a:gd name="T36" fmla="*/ 2147483646 w 6361"/>
                <a:gd name="T37" fmla="*/ 2147483646 h 5554"/>
                <a:gd name="T38" fmla="*/ 2147483646 w 6361"/>
                <a:gd name="T39" fmla="*/ 2147483646 h 5554"/>
                <a:gd name="T40" fmla="*/ 2147483646 w 6361"/>
                <a:gd name="T41" fmla="*/ 2147483646 h 5554"/>
                <a:gd name="T42" fmla="*/ 2147483646 w 6361"/>
                <a:gd name="T43" fmla="*/ 2147483646 h 5554"/>
                <a:gd name="T44" fmla="*/ 2147483646 w 6361"/>
                <a:gd name="T45" fmla="*/ 2147483646 h 5554"/>
                <a:gd name="T46" fmla="*/ 2147483646 w 6361"/>
                <a:gd name="T47" fmla="*/ 2147483646 h 5554"/>
                <a:gd name="T48" fmla="*/ 2147483646 w 6361"/>
                <a:gd name="T49" fmla="*/ 2147483646 h 5554"/>
                <a:gd name="T50" fmla="*/ 2147483646 w 6361"/>
                <a:gd name="T51" fmla="*/ 2147483646 h 5554"/>
                <a:gd name="T52" fmla="*/ 2147483646 w 6361"/>
                <a:gd name="T53" fmla="*/ 2147483646 h 5554"/>
                <a:gd name="T54" fmla="*/ 2147483646 w 6361"/>
                <a:gd name="T55" fmla="*/ 2147483646 h 5554"/>
                <a:gd name="T56" fmla="*/ 2147483646 w 6361"/>
                <a:gd name="T57" fmla="*/ 2147483646 h 5554"/>
                <a:gd name="T58" fmla="*/ 2147483646 w 6361"/>
                <a:gd name="T59" fmla="*/ 2147483646 h 5554"/>
                <a:gd name="T60" fmla="*/ 2147483646 w 6361"/>
                <a:gd name="T61" fmla="*/ 2147483646 h 5554"/>
                <a:gd name="T62" fmla="*/ 2147483646 w 6361"/>
                <a:gd name="T63" fmla="*/ 2147483646 h 5554"/>
                <a:gd name="T64" fmla="*/ 2147483646 w 6361"/>
                <a:gd name="T65" fmla="*/ 2147483646 h 5554"/>
                <a:gd name="T66" fmla="*/ 2147483646 w 6361"/>
                <a:gd name="T67" fmla="*/ 2147483646 h 5554"/>
                <a:gd name="T68" fmla="*/ 2147483646 w 6361"/>
                <a:gd name="T69" fmla="*/ 2147483646 h 5554"/>
                <a:gd name="T70" fmla="*/ 2147483646 w 6361"/>
                <a:gd name="T71" fmla="*/ 2147483646 h 5554"/>
                <a:gd name="T72" fmla="*/ 2147483646 w 6361"/>
                <a:gd name="T73" fmla="*/ 2147483646 h 5554"/>
                <a:gd name="T74" fmla="*/ 2147483646 w 6361"/>
                <a:gd name="T75" fmla="*/ 2147483646 h 5554"/>
                <a:gd name="T76" fmla="*/ 2147483646 w 6361"/>
                <a:gd name="T77" fmla="*/ 2147483646 h 5554"/>
                <a:gd name="T78" fmla="*/ 2147483646 w 6361"/>
                <a:gd name="T79" fmla="*/ 2147483646 h 5554"/>
                <a:gd name="T80" fmla="*/ 2147483646 w 6361"/>
                <a:gd name="T81" fmla="*/ 2147483646 h 5554"/>
                <a:gd name="T82" fmla="*/ 2147483646 w 6361"/>
                <a:gd name="T83" fmla="*/ 2147483646 h 5554"/>
                <a:gd name="T84" fmla="*/ 2147483646 w 6361"/>
                <a:gd name="T85" fmla="*/ 2147483646 h 5554"/>
                <a:gd name="T86" fmla="*/ 2147483646 w 6361"/>
                <a:gd name="T87" fmla="*/ 2147483646 h 5554"/>
                <a:gd name="T88" fmla="*/ 2147483646 w 6361"/>
                <a:gd name="T89" fmla="*/ 2147483646 h 5554"/>
                <a:gd name="T90" fmla="*/ 2147483646 w 6361"/>
                <a:gd name="T91" fmla="*/ 2147483646 h 5554"/>
                <a:gd name="T92" fmla="*/ 2147483646 w 6361"/>
                <a:gd name="T93" fmla="*/ 2147483646 h 5554"/>
                <a:gd name="T94" fmla="*/ 2147483646 w 6361"/>
                <a:gd name="T95" fmla="*/ 2147483646 h 5554"/>
                <a:gd name="T96" fmla="*/ 2147483646 w 6361"/>
                <a:gd name="T97" fmla="*/ 2147483646 h 5554"/>
                <a:gd name="T98" fmla="*/ 2147483646 w 6361"/>
                <a:gd name="T99" fmla="*/ 2147483646 h 5554"/>
                <a:gd name="T100" fmla="*/ 2147483646 w 6361"/>
                <a:gd name="T101" fmla="*/ 2147483646 h 5554"/>
                <a:gd name="T102" fmla="*/ 2147483646 w 6361"/>
                <a:gd name="T103" fmla="*/ 2147483646 h 5554"/>
                <a:gd name="T104" fmla="*/ 2147483646 w 6361"/>
                <a:gd name="T105" fmla="*/ 2147483646 h 5554"/>
                <a:gd name="T106" fmla="*/ 2147483646 w 6361"/>
                <a:gd name="T107" fmla="*/ 2147483646 h 5554"/>
                <a:gd name="T108" fmla="*/ 2147483646 w 6361"/>
                <a:gd name="T109" fmla="*/ 2147483646 h 5554"/>
                <a:gd name="T110" fmla="*/ 2147483646 w 6361"/>
                <a:gd name="T111" fmla="*/ 2147483646 h 5554"/>
                <a:gd name="T112" fmla="*/ 2147483646 w 6361"/>
                <a:gd name="T113" fmla="*/ 2147483646 h 5554"/>
                <a:gd name="T114" fmla="*/ 2147483646 w 6361"/>
                <a:gd name="T115" fmla="*/ 2147483646 h 5554"/>
                <a:gd name="T116" fmla="*/ 2147483646 w 6361"/>
                <a:gd name="T117" fmla="*/ 2147483646 h 5554"/>
                <a:gd name="T118" fmla="*/ 2147483646 w 6361"/>
                <a:gd name="T119" fmla="*/ 2147483646 h 5554"/>
                <a:gd name="T120" fmla="*/ 2147483646 w 6361"/>
                <a:gd name="T121" fmla="*/ 2147483646 h 555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361" h="5554">
                  <a:moveTo>
                    <a:pt x="2311" y="2629"/>
                  </a:moveTo>
                  <a:lnTo>
                    <a:pt x="3634" y="2629"/>
                  </a:lnTo>
                  <a:lnTo>
                    <a:pt x="3584" y="2603"/>
                  </a:lnTo>
                  <a:lnTo>
                    <a:pt x="3535" y="2575"/>
                  </a:lnTo>
                  <a:lnTo>
                    <a:pt x="3487" y="2544"/>
                  </a:lnTo>
                  <a:lnTo>
                    <a:pt x="3441" y="2512"/>
                  </a:lnTo>
                  <a:lnTo>
                    <a:pt x="3396" y="2479"/>
                  </a:lnTo>
                  <a:lnTo>
                    <a:pt x="3352" y="2443"/>
                  </a:lnTo>
                  <a:lnTo>
                    <a:pt x="3311" y="2406"/>
                  </a:lnTo>
                  <a:lnTo>
                    <a:pt x="3270" y="2367"/>
                  </a:lnTo>
                  <a:lnTo>
                    <a:pt x="3247" y="2343"/>
                  </a:lnTo>
                  <a:lnTo>
                    <a:pt x="3224" y="2318"/>
                  </a:lnTo>
                  <a:lnTo>
                    <a:pt x="3202" y="2294"/>
                  </a:lnTo>
                  <a:lnTo>
                    <a:pt x="3181" y="2268"/>
                  </a:lnTo>
                  <a:lnTo>
                    <a:pt x="3160" y="2243"/>
                  </a:lnTo>
                  <a:lnTo>
                    <a:pt x="3139" y="2216"/>
                  </a:lnTo>
                  <a:lnTo>
                    <a:pt x="3120" y="2190"/>
                  </a:lnTo>
                  <a:lnTo>
                    <a:pt x="3101" y="2162"/>
                  </a:lnTo>
                  <a:lnTo>
                    <a:pt x="3083" y="2134"/>
                  </a:lnTo>
                  <a:lnTo>
                    <a:pt x="3065" y="2106"/>
                  </a:lnTo>
                  <a:lnTo>
                    <a:pt x="3048" y="2077"/>
                  </a:lnTo>
                  <a:lnTo>
                    <a:pt x="3032" y="2048"/>
                  </a:lnTo>
                  <a:lnTo>
                    <a:pt x="3016" y="2018"/>
                  </a:lnTo>
                  <a:lnTo>
                    <a:pt x="3001" y="1987"/>
                  </a:lnTo>
                  <a:lnTo>
                    <a:pt x="2986" y="1958"/>
                  </a:lnTo>
                  <a:lnTo>
                    <a:pt x="2973" y="1927"/>
                  </a:lnTo>
                  <a:lnTo>
                    <a:pt x="2961" y="1895"/>
                  </a:lnTo>
                  <a:lnTo>
                    <a:pt x="2948" y="1864"/>
                  </a:lnTo>
                  <a:lnTo>
                    <a:pt x="2937" y="1832"/>
                  </a:lnTo>
                  <a:lnTo>
                    <a:pt x="2926" y="1799"/>
                  </a:lnTo>
                  <a:lnTo>
                    <a:pt x="2917" y="1766"/>
                  </a:lnTo>
                  <a:lnTo>
                    <a:pt x="2907" y="1733"/>
                  </a:lnTo>
                  <a:lnTo>
                    <a:pt x="2900" y="1700"/>
                  </a:lnTo>
                  <a:lnTo>
                    <a:pt x="2892" y="1666"/>
                  </a:lnTo>
                  <a:lnTo>
                    <a:pt x="2886" y="1632"/>
                  </a:lnTo>
                  <a:lnTo>
                    <a:pt x="2880" y="1598"/>
                  </a:lnTo>
                  <a:lnTo>
                    <a:pt x="2875" y="1564"/>
                  </a:lnTo>
                  <a:lnTo>
                    <a:pt x="2871" y="1529"/>
                  </a:lnTo>
                  <a:lnTo>
                    <a:pt x="2868" y="1494"/>
                  </a:lnTo>
                  <a:lnTo>
                    <a:pt x="2866" y="1458"/>
                  </a:lnTo>
                  <a:lnTo>
                    <a:pt x="2865" y="1422"/>
                  </a:lnTo>
                  <a:lnTo>
                    <a:pt x="2864" y="1387"/>
                  </a:lnTo>
                  <a:lnTo>
                    <a:pt x="2865" y="1351"/>
                  </a:lnTo>
                  <a:lnTo>
                    <a:pt x="2866" y="1316"/>
                  </a:lnTo>
                  <a:lnTo>
                    <a:pt x="2868" y="1281"/>
                  </a:lnTo>
                  <a:lnTo>
                    <a:pt x="2871" y="1246"/>
                  </a:lnTo>
                  <a:lnTo>
                    <a:pt x="2875" y="1210"/>
                  </a:lnTo>
                  <a:lnTo>
                    <a:pt x="2880" y="1175"/>
                  </a:lnTo>
                  <a:lnTo>
                    <a:pt x="2886" y="1141"/>
                  </a:lnTo>
                  <a:lnTo>
                    <a:pt x="2892" y="1107"/>
                  </a:lnTo>
                  <a:lnTo>
                    <a:pt x="2900" y="1074"/>
                  </a:lnTo>
                  <a:lnTo>
                    <a:pt x="2907" y="1040"/>
                  </a:lnTo>
                  <a:lnTo>
                    <a:pt x="2917" y="1007"/>
                  </a:lnTo>
                  <a:lnTo>
                    <a:pt x="2926" y="975"/>
                  </a:lnTo>
                  <a:lnTo>
                    <a:pt x="2937" y="942"/>
                  </a:lnTo>
                  <a:lnTo>
                    <a:pt x="2948" y="910"/>
                  </a:lnTo>
                  <a:lnTo>
                    <a:pt x="2961" y="878"/>
                  </a:lnTo>
                  <a:lnTo>
                    <a:pt x="2973" y="848"/>
                  </a:lnTo>
                  <a:lnTo>
                    <a:pt x="2986" y="817"/>
                  </a:lnTo>
                  <a:lnTo>
                    <a:pt x="3001" y="786"/>
                  </a:lnTo>
                  <a:lnTo>
                    <a:pt x="3016" y="756"/>
                  </a:lnTo>
                  <a:lnTo>
                    <a:pt x="3032" y="726"/>
                  </a:lnTo>
                  <a:lnTo>
                    <a:pt x="3048" y="697"/>
                  </a:lnTo>
                  <a:lnTo>
                    <a:pt x="3065" y="668"/>
                  </a:lnTo>
                  <a:lnTo>
                    <a:pt x="3083" y="640"/>
                  </a:lnTo>
                  <a:lnTo>
                    <a:pt x="3101" y="612"/>
                  </a:lnTo>
                  <a:lnTo>
                    <a:pt x="3120" y="585"/>
                  </a:lnTo>
                  <a:lnTo>
                    <a:pt x="3139" y="558"/>
                  </a:lnTo>
                  <a:lnTo>
                    <a:pt x="3160" y="531"/>
                  </a:lnTo>
                  <a:lnTo>
                    <a:pt x="3181" y="505"/>
                  </a:lnTo>
                  <a:lnTo>
                    <a:pt x="3202" y="480"/>
                  </a:lnTo>
                  <a:lnTo>
                    <a:pt x="3224" y="455"/>
                  </a:lnTo>
                  <a:lnTo>
                    <a:pt x="3247" y="430"/>
                  </a:lnTo>
                  <a:lnTo>
                    <a:pt x="3270" y="407"/>
                  </a:lnTo>
                  <a:lnTo>
                    <a:pt x="3294" y="383"/>
                  </a:lnTo>
                  <a:lnTo>
                    <a:pt x="3318" y="361"/>
                  </a:lnTo>
                  <a:lnTo>
                    <a:pt x="3343" y="339"/>
                  </a:lnTo>
                  <a:lnTo>
                    <a:pt x="3368" y="317"/>
                  </a:lnTo>
                  <a:lnTo>
                    <a:pt x="3395" y="296"/>
                  </a:lnTo>
                  <a:lnTo>
                    <a:pt x="3421" y="276"/>
                  </a:lnTo>
                  <a:lnTo>
                    <a:pt x="3448" y="257"/>
                  </a:lnTo>
                  <a:lnTo>
                    <a:pt x="3476" y="238"/>
                  </a:lnTo>
                  <a:lnTo>
                    <a:pt x="3503" y="220"/>
                  </a:lnTo>
                  <a:lnTo>
                    <a:pt x="3531" y="201"/>
                  </a:lnTo>
                  <a:lnTo>
                    <a:pt x="3561" y="184"/>
                  </a:lnTo>
                  <a:lnTo>
                    <a:pt x="3590" y="168"/>
                  </a:lnTo>
                  <a:lnTo>
                    <a:pt x="3619" y="153"/>
                  </a:lnTo>
                  <a:lnTo>
                    <a:pt x="3649" y="138"/>
                  </a:lnTo>
                  <a:lnTo>
                    <a:pt x="3680" y="123"/>
                  </a:lnTo>
                  <a:lnTo>
                    <a:pt x="3711" y="110"/>
                  </a:lnTo>
                  <a:lnTo>
                    <a:pt x="3742" y="97"/>
                  </a:lnTo>
                  <a:lnTo>
                    <a:pt x="3774" y="84"/>
                  </a:lnTo>
                  <a:lnTo>
                    <a:pt x="3806" y="74"/>
                  </a:lnTo>
                  <a:lnTo>
                    <a:pt x="3839" y="63"/>
                  </a:lnTo>
                  <a:lnTo>
                    <a:pt x="3870" y="54"/>
                  </a:lnTo>
                  <a:lnTo>
                    <a:pt x="3903" y="44"/>
                  </a:lnTo>
                  <a:lnTo>
                    <a:pt x="3938" y="36"/>
                  </a:lnTo>
                  <a:lnTo>
                    <a:pt x="3971" y="29"/>
                  </a:lnTo>
                  <a:lnTo>
                    <a:pt x="4005" y="23"/>
                  </a:lnTo>
                  <a:lnTo>
                    <a:pt x="4039" y="16"/>
                  </a:lnTo>
                  <a:lnTo>
                    <a:pt x="4074" y="12"/>
                  </a:lnTo>
                  <a:lnTo>
                    <a:pt x="4109" y="8"/>
                  </a:lnTo>
                  <a:lnTo>
                    <a:pt x="4144" y="5"/>
                  </a:lnTo>
                  <a:lnTo>
                    <a:pt x="4179" y="2"/>
                  </a:lnTo>
                  <a:lnTo>
                    <a:pt x="4214" y="1"/>
                  </a:lnTo>
                  <a:lnTo>
                    <a:pt x="4250" y="0"/>
                  </a:lnTo>
                  <a:lnTo>
                    <a:pt x="4286" y="1"/>
                  </a:lnTo>
                  <a:lnTo>
                    <a:pt x="4322" y="2"/>
                  </a:lnTo>
                  <a:lnTo>
                    <a:pt x="4357" y="5"/>
                  </a:lnTo>
                  <a:lnTo>
                    <a:pt x="4392" y="8"/>
                  </a:lnTo>
                  <a:lnTo>
                    <a:pt x="4427" y="12"/>
                  </a:lnTo>
                  <a:lnTo>
                    <a:pt x="4461" y="16"/>
                  </a:lnTo>
                  <a:lnTo>
                    <a:pt x="4495" y="23"/>
                  </a:lnTo>
                  <a:lnTo>
                    <a:pt x="4529" y="29"/>
                  </a:lnTo>
                  <a:lnTo>
                    <a:pt x="4563" y="36"/>
                  </a:lnTo>
                  <a:lnTo>
                    <a:pt x="4596" y="44"/>
                  </a:lnTo>
                  <a:lnTo>
                    <a:pt x="4629" y="54"/>
                  </a:lnTo>
                  <a:lnTo>
                    <a:pt x="4662" y="63"/>
                  </a:lnTo>
                  <a:lnTo>
                    <a:pt x="4695" y="74"/>
                  </a:lnTo>
                  <a:lnTo>
                    <a:pt x="4727" y="84"/>
                  </a:lnTo>
                  <a:lnTo>
                    <a:pt x="4758" y="97"/>
                  </a:lnTo>
                  <a:lnTo>
                    <a:pt x="4790" y="110"/>
                  </a:lnTo>
                  <a:lnTo>
                    <a:pt x="4821" y="123"/>
                  </a:lnTo>
                  <a:lnTo>
                    <a:pt x="4851" y="138"/>
                  </a:lnTo>
                  <a:lnTo>
                    <a:pt x="4882" y="153"/>
                  </a:lnTo>
                  <a:lnTo>
                    <a:pt x="4911" y="168"/>
                  </a:lnTo>
                  <a:lnTo>
                    <a:pt x="4940" y="184"/>
                  </a:lnTo>
                  <a:lnTo>
                    <a:pt x="4969" y="201"/>
                  </a:lnTo>
                  <a:lnTo>
                    <a:pt x="4998" y="220"/>
                  </a:lnTo>
                  <a:lnTo>
                    <a:pt x="5025" y="238"/>
                  </a:lnTo>
                  <a:lnTo>
                    <a:pt x="5053" y="257"/>
                  </a:lnTo>
                  <a:lnTo>
                    <a:pt x="5079" y="276"/>
                  </a:lnTo>
                  <a:lnTo>
                    <a:pt x="5106" y="296"/>
                  </a:lnTo>
                  <a:lnTo>
                    <a:pt x="5132" y="317"/>
                  </a:lnTo>
                  <a:lnTo>
                    <a:pt x="5157" y="339"/>
                  </a:lnTo>
                  <a:lnTo>
                    <a:pt x="5183" y="361"/>
                  </a:lnTo>
                  <a:lnTo>
                    <a:pt x="5206" y="383"/>
                  </a:lnTo>
                  <a:lnTo>
                    <a:pt x="5231" y="407"/>
                  </a:lnTo>
                  <a:lnTo>
                    <a:pt x="5254" y="430"/>
                  </a:lnTo>
                  <a:lnTo>
                    <a:pt x="5276" y="455"/>
                  </a:lnTo>
                  <a:lnTo>
                    <a:pt x="5299" y="480"/>
                  </a:lnTo>
                  <a:lnTo>
                    <a:pt x="5320" y="505"/>
                  </a:lnTo>
                  <a:lnTo>
                    <a:pt x="5340" y="531"/>
                  </a:lnTo>
                  <a:lnTo>
                    <a:pt x="5360" y="558"/>
                  </a:lnTo>
                  <a:lnTo>
                    <a:pt x="5381" y="585"/>
                  </a:lnTo>
                  <a:lnTo>
                    <a:pt x="5400" y="612"/>
                  </a:lnTo>
                  <a:lnTo>
                    <a:pt x="5418" y="640"/>
                  </a:lnTo>
                  <a:lnTo>
                    <a:pt x="5436" y="668"/>
                  </a:lnTo>
                  <a:lnTo>
                    <a:pt x="5453" y="697"/>
                  </a:lnTo>
                  <a:lnTo>
                    <a:pt x="5469" y="726"/>
                  </a:lnTo>
                  <a:lnTo>
                    <a:pt x="5485" y="756"/>
                  </a:lnTo>
                  <a:lnTo>
                    <a:pt x="5500" y="786"/>
                  </a:lnTo>
                  <a:lnTo>
                    <a:pt x="5514" y="817"/>
                  </a:lnTo>
                  <a:lnTo>
                    <a:pt x="5527" y="848"/>
                  </a:lnTo>
                  <a:lnTo>
                    <a:pt x="5540" y="878"/>
                  </a:lnTo>
                  <a:lnTo>
                    <a:pt x="5552" y="910"/>
                  </a:lnTo>
                  <a:lnTo>
                    <a:pt x="5564" y="942"/>
                  </a:lnTo>
                  <a:lnTo>
                    <a:pt x="5574" y="975"/>
                  </a:lnTo>
                  <a:lnTo>
                    <a:pt x="5584" y="1007"/>
                  </a:lnTo>
                  <a:lnTo>
                    <a:pt x="5592" y="1040"/>
                  </a:lnTo>
                  <a:lnTo>
                    <a:pt x="5601" y="1074"/>
                  </a:lnTo>
                  <a:lnTo>
                    <a:pt x="5608" y="1107"/>
                  </a:lnTo>
                  <a:lnTo>
                    <a:pt x="5615" y="1141"/>
                  </a:lnTo>
                  <a:lnTo>
                    <a:pt x="5620" y="1175"/>
                  </a:lnTo>
                  <a:lnTo>
                    <a:pt x="5625" y="1210"/>
                  </a:lnTo>
                  <a:lnTo>
                    <a:pt x="5629" y="1246"/>
                  </a:lnTo>
                  <a:lnTo>
                    <a:pt x="5632" y="1281"/>
                  </a:lnTo>
                  <a:lnTo>
                    <a:pt x="5635" y="1316"/>
                  </a:lnTo>
                  <a:lnTo>
                    <a:pt x="5636" y="1351"/>
                  </a:lnTo>
                  <a:lnTo>
                    <a:pt x="5636" y="1387"/>
                  </a:lnTo>
                  <a:lnTo>
                    <a:pt x="5636" y="1422"/>
                  </a:lnTo>
                  <a:lnTo>
                    <a:pt x="5635" y="1458"/>
                  </a:lnTo>
                  <a:lnTo>
                    <a:pt x="5632" y="1494"/>
                  </a:lnTo>
                  <a:lnTo>
                    <a:pt x="5629" y="1529"/>
                  </a:lnTo>
                  <a:lnTo>
                    <a:pt x="5625" y="1564"/>
                  </a:lnTo>
                  <a:lnTo>
                    <a:pt x="5620" y="1598"/>
                  </a:lnTo>
                  <a:lnTo>
                    <a:pt x="5615" y="1632"/>
                  </a:lnTo>
                  <a:lnTo>
                    <a:pt x="5608" y="1666"/>
                  </a:lnTo>
                  <a:lnTo>
                    <a:pt x="5601" y="1700"/>
                  </a:lnTo>
                  <a:lnTo>
                    <a:pt x="5592" y="1733"/>
                  </a:lnTo>
                  <a:lnTo>
                    <a:pt x="5584" y="1766"/>
                  </a:lnTo>
                  <a:lnTo>
                    <a:pt x="5574" y="1799"/>
                  </a:lnTo>
                  <a:lnTo>
                    <a:pt x="5564" y="1832"/>
                  </a:lnTo>
                  <a:lnTo>
                    <a:pt x="5552" y="1864"/>
                  </a:lnTo>
                  <a:lnTo>
                    <a:pt x="5540" y="1895"/>
                  </a:lnTo>
                  <a:lnTo>
                    <a:pt x="5527" y="1927"/>
                  </a:lnTo>
                  <a:lnTo>
                    <a:pt x="5514" y="1958"/>
                  </a:lnTo>
                  <a:lnTo>
                    <a:pt x="5500" y="1987"/>
                  </a:lnTo>
                  <a:lnTo>
                    <a:pt x="5485" y="2018"/>
                  </a:lnTo>
                  <a:lnTo>
                    <a:pt x="5469" y="2048"/>
                  </a:lnTo>
                  <a:lnTo>
                    <a:pt x="5453" y="2077"/>
                  </a:lnTo>
                  <a:lnTo>
                    <a:pt x="5436" y="2106"/>
                  </a:lnTo>
                  <a:lnTo>
                    <a:pt x="5418" y="2134"/>
                  </a:lnTo>
                  <a:lnTo>
                    <a:pt x="5400" y="2162"/>
                  </a:lnTo>
                  <a:lnTo>
                    <a:pt x="5381" y="2190"/>
                  </a:lnTo>
                  <a:lnTo>
                    <a:pt x="5360" y="2216"/>
                  </a:lnTo>
                  <a:lnTo>
                    <a:pt x="5340" y="2243"/>
                  </a:lnTo>
                  <a:lnTo>
                    <a:pt x="5320" y="2268"/>
                  </a:lnTo>
                  <a:lnTo>
                    <a:pt x="5299" y="2294"/>
                  </a:lnTo>
                  <a:lnTo>
                    <a:pt x="5276" y="2318"/>
                  </a:lnTo>
                  <a:lnTo>
                    <a:pt x="5254" y="2343"/>
                  </a:lnTo>
                  <a:lnTo>
                    <a:pt x="5231" y="2367"/>
                  </a:lnTo>
                  <a:lnTo>
                    <a:pt x="5190" y="2406"/>
                  </a:lnTo>
                  <a:lnTo>
                    <a:pt x="5148" y="2443"/>
                  </a:lnTo>
                  <a:lnTo>
                    <a:pt x="5104" y="2479"/>
                  </a:lnTo>
                  <a:lnTo>
                    <a:pt x="5059" y="2512"/>
                  </a:lnTo>
                  <a:lnTo>
                    <a:pt x="5013" y="2544"/>
                  </a:lnTo>
                  <a:lnTo>
                    <a:pt x="4966" y="2575"/>
                  </a:lnTo>
                  <a:lnTo>
                    <a:pt x="4917" y="2603"/>
                  </a:lnTo>
                  <a:lnTo>
                    <a:pt x="4867" y="2629"/>
                  </a:lnTo>
                  <a:lnTo>
                    <a:pt x="5114" y="2629"/>
                  </a:lnTo>
                  <a:lnTo>
                    <a:pt x="5697" y="2231"/>
                  </a:lnTo>
                  <a:lnTo>
                    <a:pt x="5629" y="2131"/>
                  </a:lnTo>
                  <a:lnTo>
                    <a:pt x="5853" y="1978"/>
                  </a:lnTo>
                  <a:lnTo>
                    <a:pt x="6361" y="2721"/>
                  </a:lnTo>
                  <a:lnTo>
                    <a:pt x="6135" y="2875"/>
                  </a:lnTo>
                  <a:lnTo>
                    <a:pt x="6057" y="2760"/>
                  </a:lnTo>
                  <a:lnTo>
                    <a:pt x="5505" y="3136"/>
                  </a:lnTo>
                  <a:lnTo>
                    <a:pt x="5505" y="5232"/>
                  </a:lnTo>
                  <a:lnTo>
                    <a:pt x="5505" y="5249"/>
                  </a:lnTo>
                  <a:lnTo>
                    <a:pt x="5504" y="5265"/>
                  </a:lnTo>
                  <a:lnTo>
                    <a:pt x="5502" y="5281"/>
                  </a:lnTo>
                  <a:lnTo>
                    <a:pt x="5499" y="5296"/>
                  </a:lnTo>
                  <a:lnTo>
                    <a:pt x="5496" y="5312"/>
                  </a:lnTo>
                  <a:lnTo>
                    <a:pt x="5491" y="5327"/>
                  </a:lnTo>
                  <a:lnTo>
                    <a:pt x="5486" y="5342"/>
                  </a:lnTo>
                  <a:lnTo>
                    <a:pt x="5481" y="5357"/>
                  </a:lnTo>
                  <a:lnTo>
                    <a:pt x="5473" y="5371"/>
                  </a:lnTo>
                  <a:lnTo>
                    <a:pt x="5467" y="5385"/>
                  </a:lnTo>
                  <a:lnTo>
                    <a:pt x="5458" y="5399"/>
                  </a:lnTo>
                  <a:lnTo>
                    <a:pt x="5451" y="5411"/>
                  </a:lnTo>
                  <a:lnTo>
                    <a:pt x="5441" y="5424"/>
                  </a:lnTo>
                  <a:lnTo>
                    <a:pt x="5432" y="5437"/>
                  </a:lnTo>
                  <a:lnTo>
                    <a:pt x="5421" y="5449"/>
                  </a:lnTo>
                  <a:lnTo>
                    <a:pt x="5410" y="5459"/>
                  </a:lnTo>
                  <a:lnTo>
                    <a:pt x="5400" y="5470"/>
                  </a:lnTo>
                  <a:lnTo>
                    <a:pt x="5388" y="5481"/>
                  </a:lnTo>
                  <a:lnTo>
                    <a:pt x="5375" y="5490"/>
                  </a:lnTo>
                  <a:lnTo>
                    <a:pt x="5364" y="5499"/>
                  </a:lnTo>
                  <a:lnTo>
                    <a:pt x="5350" y="5507"/>
                  </a:lnTo>
                  <a:lnTo>
                    <a:pt x="5337" y="5515"/>
                  </a:lnTo>
                  <a:lnTo>
                    <a:pt x="5322" y="5522"/>
                  </a:lnTo>
                  <a:lnTo>
                    <a:pt x="5308" y="5529"/>
                  </a:lnTo>
                  <a:lnTo>
                    <a:pt x="5293" y="5535"/>
                  </a:lnTo>
                  <a:lnTo>
                    <a:pt x="5278" y="5540"/>
                  </a:lnTo>
                  <a:lnTo>
                    <a:pt x="5264" y="5544"/>
                  </a:lnTo>
                  <a:lnTo>
                    <a:pt x="5248" y="5548"/>
                  </a:lnTo>
                  <a:lnTo>
                    <a:pt x="5232" y="5551"/>
                  </a:lnTo>
                  <a:lnTo>
                    <a:pt x="5216" y="5553"/>
                  </a:lnTo>
                  <a:lnTo>
                    <a:pt x="5200" y="5554"/>
                  </a:lnTo>
                  <a:lnTo>
                    <a:pt x="5183" y="5554"/>
                  </a:lnTo>
                  <a:lnTo>
                    <a:pt x="1592" y="5554"/>
                  </a:lnTo>
                  <a:lnTo>
                    <a:pt x="1575" y="5554"/>
                  </a:lnTo>
                  <a:lnTo>
                    <a:pt x="1559" y="5553"/>
                  </a:lnTo>
                  <a:lnTo>
                    <a:pt x="1543" y="5551"/>
                  </a:lnTo>
                  <a:lnTo>
                    <a:pt x="1527" y="5548"/>
                  </a:lnTo>
                  <a:lnTo>
                    <a:pt x="1511" y="5544"/>
                  </a:lnTo>
                  <a:lnTo>
                    <a:pt x="1496" y="5540"/>
                  </a:lnTo>
                  <a:lnTo>
                    <a:pt x="1481" y="5535"/>
                  </a:lnTo>
                  <a:lnTo>
                    <a:pt x="1466" y="5529"/>
                  </a:lnTo>
                  <a:lnTo>
                    <a:pt x="1451" y="5522"/>
                  </a:lnTo>
                  <a:lnTo>
                    <a:pt x="1438" y="5515"/>
                  </a:lnTo>
                  <a:lnTo>
                    <a:pt x="1425" y="5507"/>
                  </a:lnTo>
                  <a:lnTo>
                    <a:pt x="1411" y="5499"/>
                  </a:lnTo>
                  <a:lnTo>
                    <a:pt x="1398" y="5490"/>
                  </a:lnTo>
                  <a:lnTo>
                    <a:pt x="1387" y="5481"/>
                  </a:lnTo>
                  <a:lnTo>
                    <a:pt x="1375" y="5470"/>
                  </a:lnTo>
                  <a:lnTo>
                    <a:pt x="1363" y="5459"/>
                  </a:lnTo>
                  <a:lnTo>
                    <a:pt x="1352" y="5449"/>
                  </a:lnTo>
                  <a:lnTo>
                    <a:pt x="1343" y="5437"/>
                  </a:lnTo>
                  <a:lnTo>
                    <a:pt x="1333" y="5424"/>
                  </a:lnTo>
                  <a:lnTo>
                    <a:pt x="1324" y="5411"/>
                  </a:lnTo>
                  <a:lnTo>
                    <a:pt x="1315" y="5399"/>
                  </a:lnTo>
                  <a:lnTo>
                    <a:pt x="1308" y="5385"/>
                  </a:lnTo>
                  <a:lnTo>
                    <a:pt x="1300" y="5371"/>
                  </a:lnTo>
                  <a:lnTo>
                    <a:pt x="1294" y="5357"/>
                  </a:lnTo>
                  <a:lnTo>
                    <a:pt x="1289" y="5342"/>
                  </a:lnTo>
                  <a:lnTo>
                    <a:pt x="1283" y="5327"/>
                  </a:lnTo>
                  <a:lnTo>
                    <a:pt x="1279" y="5312"/>
                  </a:lnTo>
                  <a:lnTo>
                    <a:pt x="1276" y="5296"/>
                  </a:lnTo>
                  <a:lnTo>
                    <a:pt x="1273" y="5281"/>
                  </a:lnTo>
                  <a:lnTo>
                    <a:pt x="1271" y="5265"/>
                  </a:lnTo>
                  <a:lnTo>
                    <a:pt x="1269" y="5249"/>
                  </a:lnTo>
                  <a:lnTo>
                    <a:pt x="1268" y="5232"/>
                  </a:lnTo>
                  <a:lnTo>
                    <a:pt x="1268" y="4543"/>
                  </a:lnTo>
                  <a:lnTo>
                    <a:pt x="452" y="4543"/>
                  </a:lnTo>
                  <a:lnTo>
                    <a:pt x="452" y="4694"/>
                  </a:lnTo>
                  <a:lnTo>
                    <a:pt x="0" y="4694"/>
                  </a:lnTo>
                  <a:lnTo>
                    <a:pt x="0" y="3209"/>
                  </a:lnTo>
                  <a:lnTo>
                    <a:pt x="452" y="3209"/>
                  </a:lnTo>
                  <a:lnTo>
                    <a:pt x="452" y="3371"/>
                  </a:lnTo>
                  <a:lnTo>
                    <a:pt x="1268" y="3371"/>
                  </a:lnTo>
                  <a:lnTo>
                    <a:pt x="1268" y="2952"/>
                  </a:lnTo>
                  <a:lnTo>
                    <a:pt x="1269" y="2933"/>
                  </a:lnTo>
                  <a:lnTo>
                    <a:pt x="1272" y="2913"/>
                  </a:lnTo>
                  <a:lnTo>
                    <a:pt x="1274" y="2894"/>
                  </a:lnTo>
                  <a:lnTo>
                    <a:pt x="1278" y="2876"/>
                  </a:lnTo>
                  <a:lnTo>
                    <a:pt x="1283" y="2858"/>
                  </a:lnTo>
                  <a:lnTo>
                    <a:pt x="1289" y="2840"/>
                  </a:lnTo>
                  <a:lnTo>
                    <a:pt x="1296" y="2823"/>
                  </a:lnTo>
                  <a:lnTo>
                    <a:pt x="1304" y="2806"/>
                  </a:lnTo>
                  <a:lnTo>
                    <a:pt x="1312" y="2790"/>
                  </a:lnTo>
                  <a:lnTo>
                    <a:pt x="1322" y="2775"/>
                  </a:lnTo>
                  <a:lnTo>
                    <a:pt x="1332" y="2760"/>
                  </a:lnTo>
                  <a:lnTo>
                    <a:pt x="1344" y="2745"/>
                  </a:lnTo>
                  <a:lnTo>
                    <a:pt x="1356" y="2731"/>
                  </a:lnTo>
                  <a:lnTo>
                    <a:pt x="1368" y="2719"/>
                  </a:lnTo>
                  <a:lnTo>
                    <a:pt x="1382" y="2707"/>
                  </a:lnTo>
                  <a:lnTo>
                    <a:pt x="1396" y="2695"/>
                  </a:lnTo>
                  <a:lnTo>
                    <a:pt x="1350" y="2675"/>
                  </a:lnTo>
                  <a:lnTo>
                    <a:pt x="1306" y="2652"/>
                  </a:lnTo>
                  <a:lnTo>
                    <a:pt x="1262" y="2627"/>
                  </a:lnTo>
                  <a:lnTo>
                    <a:pt x="1219" y="2600"/>
                  </a:lnTo>
                  <a:lnTo>
                    <a:pt x="1179" y="2572"/>
                  </a:lnTo>
                  <a:lnTo>
                    <a:pt x="1140" y="2541"/>
                  </a:lnTo>
                  <a:lnTo>
                    <a:pt x="1102" y="2508"/>
                  </a:lnTo>
                  <a:lnTo>
                    <a:pt x="1066" y="2474"/>
                  </a:lnTo>
                  <a:lnTo>
                    <a:pt x="1032" y="2439"/>
                  </a:lnTo>
                  <a:lnTo>
                    <a:pt x="1000" y="2401"/>
                  </a:lnTo>
                  <a:lnTo>
                    <a:pt x="970" y="2363"/>
                  </a:lnTo>
                  <a:lnTo>
                    <a:pt x="942" y="2323"/>
                  </a:lnTo>
                  <a:lnTo>
                    <a:pt x="915" y="2281"/>
                  </a:lnTo>
                  <a:lnTo>
                    <a:pt x="891" y="2239"/>
                  </a:lnTo>
                  <a:lnTo>
                    <a:pt x="868" y="2195"/>
                  </a:lnTo>
                  <a:lnTo>
                    <a:pt x="847" y="2149"/>
                  </a:lnTo>
                  <a:lnTo>
                    <a:pt x="829" y="2103"/>
                  </a:lnTo>
                  <a:lnTo>
                    <a:pt x="813" y="2056"/>
                  </a:lnTo>
                  <a:lnTo>
                    <a:pt x="799" y="2008"/>
                  </a:lnTo>
                  <a:lnTo>
                    <a:pt x="788" y="1958"/>
                  </a:lnTo>
                  <a:lnTo>
                    <a:pt x="783" y="1933"/>
                  </a:lnTo>
                  <a:lnTo>
                    <a:pt x="779" y="1908"/>
                  </a:lnTo>
                  <a:lnTo>
                    <a:pt x="776" y="1882"/>
                  </a:lnTo>
                  <a:lnTo>
                    <a:pt x="772" y="1857"/>
                  </a:lnTo>
                  <a:lnTo>
                    <a:pt x="770" y="1831"/>
                  </a:lnTo>
                  <a:lnTo>
                    <a:pt x="768" y="1804"/>
                  </a:lnTo>
                  <a:lnTo>
                    <a:pt x="767" y="1779"/>
                  </a:lnTo>
                  <a:lnTo>
                    <a:pt x="767" y="1752"/>
                  </a:lnTo>
                  <a:lnTo>
                    <a:pt x="767" y="1726"/>
                  </a:lnTo>
                  <a:lnTo>
                    <a:pt x="768" y="1699"/>
                  </a:lnTo>
                  <a:lnTo>
                    <a:pt x="770" y="1673"/>
                  </a:lnTo>
                  <a:lnTo>
                    <a:pt x="772" y="1648"/>
                  </a:lnTo>
                  <a:lnTo>
                    <a:pt x="776" y="1622"/>
                  </a:lnTo>
                  <a:lnTo>
                    <a:pt x="779" y="1597"/>
                  </a:lnTo>
                  <a:lnTo>
                    <a:pt x="783" y="1571"/>
                  </a:lnTo>
                  <a:lnTo>
                    <a:pt x="788" y="1546"/>
                  </a:lnTo>
                  <a:lnTo>
                    <a:pt x="799" y="1497"/>
                  </a:lnTo>
                  <a:lnTo>
                    <a:pt x="813" y="1449"/>
                  </a:lnTo>
                  <a:lnTo>
                    <a:pt x="829" y="1401"/>
                  </a:lnTo>
                  <a:lnTo>
                    <a:pt x="847" y="1354"/>
                  </a:lnTo>
                  <a:lnTo>
                    <a:pt x="868" y="1309"/>
                  </a:lnTo>
                  <a:lnTo>
                    <a:pt x="891" y="1266"/>
                  </a:lnTo>
                  <a:lnTo>
                    <a:pt x="915" y="1222"/>
                  </a:lnTo>
                  <a:lnTo>
                    <a:pt x="942" y="1181"/>
                  </a:lnTo>
                  <a:lnTo>
                    <a:pt x="970" y="1141"/>
                  </a:lnTo>
                  <a:lnTo>
                    <a:pt x="1000" y="1103"/>
                  </a:lnTo>
                  <a:lnTo>
                    <a:pt x="1032" y="1066"/>
                  </a:lnTo>
                  <a:lnTo>
                    <a:pt x="1066" y="1030"/>
                  </a:lnTo>
                  <a:lnTo>
                    <a:pt x="1101" y="997"/>
                  </a:lnTo>
                  <a:lnTo>
                    <a:pt x="1139" y="964"/>
                  </a:lnTo>
                  <a:lnTo>
                    <a:pt x="1177" y="934"/>
                  </a:lnTo>
                  <a:lnTo>
                    <a:pt x="1217" y="905"/>
                  </a:lnTo>
                  <a:lnTo>
                    <a:pt x="1259" y="878"/>
                  </a:lnTo>
                  <a:lnTo>
                    <a:pt x="1301" y="854"/>
                  </a:lnTo>
                  <a:lnTo>
                    <a:pt x="1346" y="832"/>
                  </a:lnTo>
                  <a:lnTo>
                    <a:pt x="1391" y="811"/>
                  </a:lnTo>
                  <a:lnTo>
                    <a:pt x="1438" y="793"/>
                  </a:lnTo>
                  <a:lnTo>
                    <a:pt x="1484" y="777"/>
                  </a:lnTo>
                  <a:lnTo>
                    <a:pt x="1533" y="763"/>
                  </a:lnTo>
                  <a:lnTo>
                    <a:pt x="1582" y="752"/>
                  </a:lnTo>
                  <a:lnTo>
                    <a:pt x="1608" y="746"/>
                  </a:lnTo>
                  <a:lnTo>
                    <a:pt x="1632" y="742"/>
                  </a:lnTo>
                  <a:lnTo>
                    <a:pt x="1658" y="739"/>
                  </a:lnTo>
                  <a:lnTo>
                    <a:pt x="1683" y="736"/>
                  </a:lnTo>
                  <a:lnTo>
                    <a:pt x="1710" y="734"/>
                  </a:lnTo>
                  <a:lnTo>
                    <a:pt x="1736" y="733"/>
                  </a:lnTo>
                  <a:lnTo>
                    <a:pt x="1762" y="732"/>
                  </a:lnTo>
                  <a:lnTo>
                    <a:pt x="1788" y="730"/>
                  </a:lnTo>
                  <a:lnTo>
                    <a:pt x="1814" y="732"/>
                  </a:lnTo>
                  <a:lnTo>
                    <a:pt x="1841" y="733"/>
                  </a:lnTo>
                  <a:lnTo>
                    <a:pt x="1867" y="734"/>
                  </a:lnTo>
                  <a:lnTo>
                    <a:pt x="1893" y="736"/>
                  </a:lnTo>
                  <a:lnTo>
                    <a:pt x="1919" y="739"/>
                  </a:lnTo>
                  <a:lnTo>
                    <a:pt x="1944" y="742"/>
                  </a:lnTo>
                  <a:lnTo>
                    <a:pt x="1969" y="746"/>
                  </a:lnTo>
                  <a:lnTo>
                    <a:pt x="1994" y="752"/>
                  </a:lnTo>
                  <a:lnTo>
                    <a:pt x="2043" y="763"/>
                  </a:lnTo>
                  <a:lnTo>
                    <a:pt x="2092" y="777"/>
                  </a:lnTo>
                  <a:lnTo>
                    <a:pt x="2139" y="793"/>
                  </a:lnTo>
                  <a:lnTo>
                    <a:pt x="2186" y="811"/>
                  </a:lnTo>
                  <a:lnTo>
                    <a:pt x="2230" y="832"/>
                  </a:lnTo>
                  <a:lnTo>
                    <a:pt x="2275" y="854"/>
                  </a:lnTo>
                  <a:lnTo>
                    <a:pt x="2318" y="878"/>
                  </a:lnTo>
                  <a:lnTo>
                    <a:pt x="2359" y="905"/>
                  </a:lnTo>
                  <a:lnTo>
                    <a:pt x="2399" y="934"/>
                  </a:lnTo>
                  <a:lnTo>
                    <a:pt x="2438" y="964"/>
                  </a:lnTo>
                  <a:lnTo>
                    <a:pt x="2475" y="997"/>
                  </a:lnTo>
                  <a:lnTo>
                    <a:pt x="2510" y="1030"/>
                  </a:lnTo>
                  <a:lnTo>
                    <a:pt x="2544" y="1066"/>
                  </a:lnTo>
                  <a:lnTo>
                    <a:pt x="2576" y="1103"/>
                  </a:lnTo>
                  <a:lnTo>
                    <a:pt x="2606" y="1141"/>
                  </a:lnTo>
                  <a:lnTo>
                    <a:pt x="2635" y="1181"/>
                  </a:lnTo>
                  <a:lnTo>
                    <a:pt x="2661" y="1222"/>
                  </a:lnTo>
                  <a:lnTo>
                    <a:pt x="2686" y="1266"/>
                  </a:lnTo>
                  <a:lnTo>
                    <a:pt x="2708" y="1309"/>
                  </a:lnTo>
                  <a:lnTo>
                    <a:pt x="2729" y="1354"/>
                  </a:lnTo>
                  <a:lnTo>
                    <a:pt x="2748" y="1401"/>
                  </a:lnTo>
                  <a:lnTo>
                    <a:pt x="2764" y="1449"/>
                  </a:lnTo>
                  <a:lnTo>
                    <a:pt x="2778" y="1497"/>
                  </a:lnTo>
                  <a:lnTo>
                    <a:pt x="2788" y="1546"/>
                  </a:lnTo>
                  <a:lnTo>
                    <a:pt x="2793" y="1571"/>
                  </a:lnTo>
                  <a:lnTo>
                    <a:pt x="2798" y="1597"/>
                  </a:lnTo>
                  <a:lnTo>
                    <a:pt x="2801" y="1622"/>
                  </a:lnTo>
                  <a:lnTo>
                    <a:pt x="2804" y="1648"/>
                  </a:lnTo>
                  <a:lnTo>
                    <a:pt x="2806" y="1673"/>
                  </a:lnTo>
                  <a:lnTo>
                    <a:pt x="2808" y="1699"/>
                  </a:lnTo>
                  <a:lnTo>
                    <a:pt x="2809" y="1726"/>
                  </a:lnTo>
                  <a:lnTo>
                    <a:pt x="2809" y="1752"/>
                  </a:lnTo>
                  <a:lnTo>
                    <a:pt x="2809" y="1779"/>
                  </a:lnTo>
                  <a:lnTo>
                    <a:pt x="2808" y="1804"/>
                  </a:lnTo>
                  <a:lnTo>
                    <a:pt x="2806" y="1831"/>
                  </a:lnTo>
                  <a:lnTo>
                    <a:pt x="2804" y="1857"/>
                  </a:lnTo>
                  <a:lnTo>
                    <a:pt x="2801" y="1882"/>
                  </a:lnTo>
                  <a:lnTo>
                    <a:pt x="2798" y="1908"/>
                  </a:lnTo>
                  <a:lnTo>
                    <a:pt x="2793" y="1933"/>
                  </a:lnTo>
                  <a:lnTo>
                    <a:pt x="2788" y="1958"/>
                  </a:lnTo>
                  <a:lnTo>
                    <a:pt x="2778" y="2008"/>
                  </a:lnTo>
                  <a:lnTo>
                    <a:pt x="2764" y="2056"/>
                  </a:lnTo>
                  <a:lnTo>
                    <a:pt x="2748" y="2103"/>
                  </a:lnTo>
                  <a:lnTo>
                    <a:pt x="2729" y="2149"/>
                  </a:lnTo>
                  <a:lnTo>
                    <a:pt x="2708" y="2195"/>
                  </a:lnTo>
                  <a:lnTo>
                    <a:pt x="2686" y="2239"/>
                  </a:lnTo>
                  <a:lnTo>
                    <a:pt x="2661" y="2281"/>
                  </a:lnTo>
                  <a:lnTo>
                    <a:pt x="2635" y="2323"/>
                  </a:lnTo>
                  <a:lnTo>
                    <a:pt x="2606" y="2363"/>
                  </a:lnTo>
                  <a:lnTo>
                    <a:pt x="2576" y="2401"/>
                  </a:lnTo>
                  <a:lnTo>
                    <a:pt x="2544" y="2439"/>
                  </a:lnTo>
                  <a:lnTo>
                    <a:pt x="2510" y="2474"/>
                  </a:lnTo>
                  <a:lnTo>
                    <a:pt x="2488" y="2496"/>
                  </a:lnTo>
                  <a:lnTo>
                    <a:pt x="2465" y="2517"/>
                  </a:lnTo>
                  <a:lnTo>
                    <a:pt x="2440" y="2538"/>
                  </a:lnTo>
                  <a:lnTo>
                    <a:pt x="2416" y="2558"/>
                  </a:lnTo>
                  <a:lnTo>
                    <a:pt x="2390" y="2577"/>
                  </a:lnTo>
                  <a:lnTo>
                    <a:pt x="2365" y="2595"/>
                  </a:lnTo>
                  <a:lnTo>
                    <a:pt x="2338" y="2612"/>
                  </a:lnTo>
                  <a:lnTo>
                    <a:pt x="2311" y="2629"/>
                  </a:lnTo>
                  <a:close/>
                  <a:moveTo>
                    <a:pt x="4969" y="2053"/>
                  </a:moveTo>
                  <a:lnTo>
                    <a:pt x="4437" y="1746"/>
                  </a:lnTo>
                  <a:lnTo>
                    <a:pt x="4437" y="2349"/>
                  </a:lnTo>
                  <a:lnTo>
                    <a:pt x="4473" y="2341"/>
                  </a:lnTo>
                  <a:lnTo>
                    <a:pt x="4509" y="2332"/>
                  </a:lnTo>
                  <a:lnTo>
                    <a:pt x="4544" y="2322"/>
                  </a:lnTo>
                  <a:lnTo>
                    <a:pt x="4579" y="2310"/>
                  </a:lnTo>
                  <a:lnTo>
                    <a:pt x="4613" y="2297"/>
                  </a:lnTo>
                  <a:lnTo>
                    <a:pt x="4647" y="2283"/>
                  </a:lnTo>
                  <a:lnTo>
                    <a:pt x="4680" y="2267"/>
                  </a:lnTo>
                  <a:lnTo>
                    <a:pt x="4712" y="2251"/>
                  </a:lnTo>
                  <a:lnTo>
                    <a:pt x="4744" y="2233"/>
                  </a:lnTo>
                  <a:lnTo>
                    <a:pt x="4775" y="2214"/>
                  </a:lnTo>
                  <a:lnTo>
                    <a:pt x="4805" y="2195"/>
                  </a:lnTo>
                  <a:lnTo>
                    <a:pt x="4835" y="2174"/>
                  </a:lnTo>
                  <a:lnTo>
                    <a:pt x="4862" y="2151"/>
                  </a:lnTo>
                  <a:lnTo>
                    <a:pt x="4890" y="2129"/>
                  </a:lnTo>
                  <a:lnTo>
                    <a:pt x="4917" y="2105"/>
                  </a:lnTo>
                  <a:lnTo>
                    <a:pt x="4943" y="2080"/>
                  </a:lnTo>
                  <a:lnTo>
                    <a:pt x="4969" y="2053"/>
                  </a:lnTo>
                  <a:close/>
                  <a:moveTo>
                    <a:pt x="3870" y="1419"/>
                  </a:moveTo>
                  <a:lnTo>
                    <a:pt x="3314" y="1098"/>
                  </a:lnTo>
                  <a:lnTo>
                    <a:pt x="3304" y="1132"/>
                  </a:lnTo>
                  <a:lnTo>
                    <a:pt x="3296" y="1167"/>
                  </a:lnTo>
                  <a:lnTo>
                    <a:pt x="3288" y="1203"/>
                  </a:lnTo>
                  <a:lnTo>
                    <a:pt x="3282" y="1239"/>
                  </a:lnTo>
                  <a:lnTo>
                    <a:pt x="3277" y="1275"/>
                  </a:lnTo>
                  <a:lnTo>
                    <a:pt x="3273" y="1312"/>
                  </a:lnTo>
                  <a:lnTo>
                    <a:pt x="3271" y="1349"/>
                  </a:lnTo>
                  <a:lnTo>
                    <a:pt x="3270" y="1387"/>
                  </a:lnTo>
                  <a:lnTo>
                    <a:pt x="3271" y="1432"/>
                  </a:lnTo>
                  <a:lnTo>
                    <a:pt x="3275" y="1477"/>
                  </a:lnTo>
                  <a:lnTo>
                    <a:pt x="3280" y="1520"/>
                  </a:lnTo>
                  <a:lnTo>
                    <a:pt x="3286" y="1564"/>
                  </a:lnTo>
                  <a:lnTo>
                    <a:pt x="3295" y="1606"/>
                  </a:lnTo>
                  <a:lnTo>
                    <a:pt x="3305" y="1648"/>
                  </a:lnTo>
                  <a:lnTo>
                    <a:pt x="3318" y="1689"/>
                  </a:lnTo>
                  <a:lnTo>
                    <a:pt x="3332" y="1730"/>
                  </a:lnTo>
                  <a:lnTo>
                    <a:pt x="3870" y="1419"/>
                  </a:lnTo>
                  <a:close/>
                  <a:moveTo>
                    <a:pt x="3493" y="766"/>
                  </a:moveTo>
                  <a:lnTo>
                    <a:pt x="4060" y="1092"/>
                  </a:lnTo>
                  <a:lnTo>
                    <a:pt x="4060" y="426"/>
                  </a:lnTo>
                  <a:lnTo>
                    <a:pt x="4024" y="433"/>
                  </a:lnTo>
                  <a:lnTo>
                    <a:pt x="3988" y="443"/>
                  </a:lnTo>
                  <a:lnTo>
                    <a:pt x="3952" y="454"/>
                  </a:lnTo>
                  <a:lnTo>
                    <a:pt x="3918" y="465"/>
                  </a:lnTo>
                  <a:lnTo>
                    <a:pt x="3884" y="478"/>
                  </a:lnTo>
                  <a:lnTo>
                    <a:pt x="3850" y="492"/>
                  </a:lnTo>
                  <a:lnTo>
                    <a:pt x="3818" y="507"/>
                  </a:lnTo>
                  <a:lnTo>
                    <a:pt x="3786" y="524"/>
                  </a:lnTo>
                  <a:lnTo>
                    <a:pt x="3754" y="542"/>
                  </a:lnTo>
                  <a:lnTo>
                    <a:pt x="3725" y="560"/>
                  </a:lnTo>
                  <a:lnTo>
                    <a:pt x="3695" y="580"/>
                  </a:lnTo>
                  <a:lnTo>
                    <a:pt x="3665" y="601"/>
                  </a:lnTo>
                  <a:lnTo>
                    <a:pt x="3637" y="623"/>
                  </a:lnTo>
                  <a:lnTo>
                    <a:pt x="3610" y="645"/>
                  </a:lnTo>
                  <a:lnTo>
                    <a:pt x="3583" y="670"/>
                  </a:lnTo>
                  <a:lnTo>
                    <a:pt x="3558" y="694"/>
                  </a:lnTo>
                  <a:lnTo>
                    <a:pt x="3525" y="729"/>
                  </a:lnTo>
                  <a:lnTo>
                    <a:pt x="3493" y="766"/>
                  </a:lnTo>
                  <a:close/>
                  <a:moveTo>
                    <a:pt x="4625" y="1419"/>
                  </a:moveTo>
                  <a:lnTo>
                    <a:pt x="5168" y="1732"/>
                  </a:lnTo>
                  <a:lnTo>
                    <a:pt x="5182" y="1692"/>
                  </a:lnTo>
                  <a:lnTo>
                    <a:pt x="5194" y="1650"/>
                  </a:lnTo>
                  <a:lnTo>
                    <a:pt x="5205" y="1607"/>
                  </a:lnTo>
                  <a:lnTo>
                    <a:pt x="5214" y="1565"/>
                  </a:lnTo>
                  <a:lnTo>
                    <a:pt x="5221" y="1521"/>
                  </a:lnTo>
                  <a:lnTo>
                    <a:pt x="5225" y="1477"/>
                  </a:lnTo>
                  <a:lnTo>
                    <a:pt x="5228" y="1432"/>
                  </a:lnTo>
                  <a:lnTo>
                    <a:pt x="5230" y="1387"/>
                  </a:lnTo>
                  <a:lnTo>
                    <a:pt x="5230" y="1349"/>
                  </a:lnTo>
                  <a:lnTo>
                    <a:pt x="5227" y="1312"/>
                  </a:lnTo>
                  <a:lnTo>
                    <a:pt x="5223" y="1274"/>
                  </a:lnTo>
                  <a:lnTo>
                    <a:pt x="5219" y="1238"/>
                  </a:lnTo>
                  <a:lnTo>
                    <a:pt x="5212" y="1201"/>
                  </a:lnTo>
                  <a:lnTo>
                    <a:pt x="5205" y="1166"/>
                  </a:lnTo>
                  <a:lnTo>
                    <a:pt x="5195" y="1131"/>
                  </a:lnTo>
                  <a:lnTo>
                    <a:pt x="5186" y="1096"/>
                  </a:lnTo>
                  <a:lnTo>
                    <a:pt x="4625" y="1419"/>
                  </a:lnTo>
                  <a:close/>
                  <a:moveTo>
                    <a:pt x="4060" y="1746"/>
                  </a:moveTo>
                  <a:lnTo>
                    <a:pt x="3530" y="2051"/>
                  </a:lnTo>
                  <a:lnTo>
                    <a:pt x="3558" y="2080"/>
                  </a:lnTo>
                  <a:lnTo>
                    <a:pt x="3583" y="2105"/>
                  </a:lnTo>
                  <a:lnTo>
                    <a:pt x="3610" y="2128"/>
                  </a:lnTo>
                  <a:lnTo>
                    <a:pt x="3637" y="2151"/>
                  </a:lnTo>
                  <a:lnTo>
                    <a:pt x="3665" y="2173"/>
                  </a:lnTo>
                  <a:lnTo>
                    <a:pt x="3695" y="2194"/>
                  </a:lnTo>
                  <a:lnTo>
                    <a:pt x="3725" y="2214"/>
                  </a:lnTo>
                  <a:lnTo>
                    <a:pt x="3754" y="2232"/>
                  </a:lnTo>
                  <a:lnTo>
                    <a:pt x="3786" y="2250"/>
                  </a:lnTo>
                  <a:lnTo>
                    <a:pt x="3818" y="2266"/>
                  </a:lnTo>
                  <a:lnTo>
                    <a:pt x="3850" y="2282"/>
                  </a:lnTo>
                  <a:lnTo>
                    <a:pt x="3884" y="2296"/>
                  </a:lnTo>
                  <a:lnTo>
                    <a:pt x="3918" y="2309"/>
                  </a:lnTo>
                  <a:lnTo>
                    <a:pt x="3952" y="2321"/>
                  </a:lnTo>
                  <a:lnTo>
                    <a:pt x="3988" y="2331"/>
                  </a:lnTo>
                  <a:lnTo>
                    <a:pt x="4024" y="2341"/>
                  </a:lnTo>
                  <a:lnTo>
                    <a:pt x="4060" y="2348"/>
                  </a:lnTo>
                  <a:lnTo>
                    <a:pt x="4060" y="1746"/>
                  </a:lnTo>
                  <a:close/>
                  <a:moveTo>
                    <a:pt x="4437" y="1092"/>
                  </a:moveTo>
                  <a:lnTo>
                    <a:pt x="5006" y="763"/>
                  </a:lnTo>
                  <a:lnTo>
                    <a:pt x="4975" y="728"/>
                  </a:lnTo>
                  <a:lnTo>
                    <a:pt x="4943" y="694"/>
                  </a:lnTo>
                  <a:lnTo>
                    <a:pt x="4917" y="669"/>
                  </a:lnTo>
                  <a:lnTo>
                    <a:pt x="4890" y="645"/>
                  </a:lnTo>
                  <a:lnTo>
                    <a:pt x="4862" y="622"/>
                  </a:lnTo>
                  <a:lnTo>
                    <a:pt x="4835" y="601"/>
                  </a:lnTo>
                  <a:lnTo>
                    <a:pt x="4805" y="579"/>
                  </a:lnTo>
                  <a:lnTo>
                    <a:pt x="4775" y="559"/>
                  </a:lnTo>
                  <a:lnTo>
                    <a:pt x="4744" y="541"/>
                  </a:lnTo>
                  <a:lnTo>
                    <a:pt x="4712" y="523"/>
                  </a:lnTo>
                  <a:lnTo>
                    <a:pt x="4680" y="506"/>
                  </a:lnTo>
                  <a:lnTo>
                    <a:pt x="4647" y="491"/>
                  </a:lnTo>
                  <a:lnTo>
                    <a:pt x="4613" y="477"/>
                  </a:lnTo>
                  <a:lnTo>
                    <a:pt x="4579" y="463"/>
                  </a:lnTo>
                  <a:lnTo>
                    <a:pt x="4544" y="453"/>
                  </a:lnTo>
                  <a:lnTo>
                    <a:pt x="4509" y="442"/>
                  </a:lnTo>
                  <a:lnTo>
                    <a:pt x="4473" y="432"/>
                  </a:lnTo>
                  <a:lnTo>
                    <a:pt x="4437" y="425"/>
                  </a:lnTo>
                  <a:lnTo>
                    <a:pt x="4437" y="1092"/>
                  </a:lnTo>
                  <a:close/>
                  <a:moveTo>
                    <a:pt x="2318" y="2243"/>
                  </a:moveTo>
                  <a:lnTo>
                    <a:pt x="1925" y="2016"/>
                  </a:lnTo>
                  <a:lnTo>
                    <a:pt x="1925" y="2461"/>
                  </a:lnTo>
                  <a:lnTo>
                    <a:pt x="1953" y="2455"/>
                  </a:lnTo>
                  <a:lnTo>
                    <a:pt x="1979" y="2448"/>
                  </a:lnTo>
                  <a:lnTo>
                    <a:pt x="2005" y="2441"/>
                  </a:lnTo>
                  <a:lnTo>
                    <a:pt x="2030" y="2432"/>
                  </a:lnTo>
                  <a:lnTo>
                    <a:pt x="2056" y="2423"/>
                  </a:lnTo>
                  <a:lnTo>
                    <a:pt x="2080" y="2412"/>
                  </a:lnTo>
                  <a:lnTo>
                    <a:pt x="2105" y="2400"/>
                  </a:lnTo>
                  <a:lnTo>
                    <a:pt x="2128" y="2389"/>
                  </a:lnTo>
                  <a:lnTo>
                    <a:pt x="2152" y="2376"/>
                  </a:lnTo>
                  <a:lnTo>
                    <a:pt x="2175" y="2362"/>
                  </a:lnTo>
                  <a:lnTo>
                    <a:pt x="2196" y="2347"/>
                  </a:lnTo>
                  <a:lnTo>
                    <a:pt x="2219" y="2331"/>
                  </a:lnTo>
                  <a:lnTo>
                    <a:pt x="2239" y="2315"/>
                  </a:lnTo>
                  <a:lnTo>
                    <a:pt x="2260" y="2298"/>
                  </a:lnTo>
                  <a:lnTo>
                    <a:pt x="2279" y="2281"/>
                  </a:lnTo>
                  <a:lnTo>
                    <a:pt x="2299" y="2262"/>
                  </a:lnTo>
                  <a:lnTo>
                    <a:pt x="2318" y="2243"/>
                  </a:lnTo>
                  <a:close/>
                  <a:moveTo>
                    <a:pt x="1509" y="1776"/>
                  </a:moveTo>
                  <a:lnTo>
                    <a:pt x="1098" y="1539"/>
                  </a:lnTo>
                  <a:lnTo>
                    <a:pt x="1092" y="1565"/>
                  </a:lnTo>
                  <a:lnTo>
                    <a:pt x="1084" y="1590"/>
                  </a:lnTo>
                  <a:lnTo>
                    <a:pt x="1079" y="1616"/>
                  </a:lnTo>
                  <a:lnTo>
                    <a:pt x="1075" y="1643"/>
                  </a:lnTo>
                  <a:lnTo>
                    <a:pt x="1072" y="1670"/>
                  </a:lnTo>
                  <a:lnTo>
                    <a:pt x="1068" y="1697"/>
                  </a:lnTo>
                  <a:lnTo>
                    <a:pt x="1067" y="1725"/>
                  </a:lnTo>
                  <a:lnTo>
                    <a:pt x="1066" y="1752"/>
                  </a:lnTo>
                  <a:lnTo>
                    <a:pt x="1067" y="1785"/>
                  </a:lnTo>
                  <a:lnTo>
                    <a:pt x="1069" y="1818"/>
                  </a:lnTo>
                  <a:lnTo>
                    <a:pt x="1074" y="1850"/>
                  </a:lnTo>
                  <a:lnTo>
                    <a:pt x="1078" y="1882"/>
                  </a:lnTo>
                  <a:lnTo>
                    <a:pt x="1084" y="1914"/>
                  </a:lnTo>
                  <a:lnTo>
                    <a:pt x="1093" y="1945"/>
                  </a:lnTo>
                  <a:lnTo>
                    <a:pt x="1101" y="1975"/>
                  </a:lnTo>
                  <a:lnTo>
                    <a:pt x="1112" y="2004"/>
                  </a:lnTo>
                  <a:lnTo>
                    <a:pt x="1509" y="1776"/>
                  </a:lnTo>
                  <a:close/>
                  <a:moveTo>
                    <a:pt x="1230" y="1295"/>
                  </a:moveTo>
                  <a:lnTo>
                    <a:pt x="1647" y="1535"/>
                  </a:lnTo>
                  <a:lnTo>
                    <a:pt x="1647" y="1044"/>
                  </a:lnTo>
                  <a:lnTo>
                    <a:pt x="1621" y="1050"/>
                  </a:lnTo>
                  <a:lnTo>
                    <a:pt x="1595" y="1056"/>
                  </a:lnTo>
                  <a:lnTo>
                    <a:pt x="1569" y="1065"/>
                  </a:lnTo>
                  <a:lnTo>
                    <a:pt x="1544" y="1073"/>
                  </a:lnTo>
                  <a:lnTo>
                    <a:pt x="1519" y="1083"/>
                  </a:lnTo>
                  <a:lnTo>
                    <a:pt x="1494" y="1092"/>
                  </a:lnTo>
                  <a:lnTo>
                    <a:pt x="1470" y="1104"/>
                  </a:lnTo>
                  <a:lnTo>
                    <a:pt x="1446" y="1116"/>
                  </a:lnTo>
                  <a:lnTo>
                    <a:pt x="1424" y="1130"/>
                  </a:lnTo>
                  <a:lnTo>
                    <a:pt x="1400" y="1143"/>
                  </a:lnTo>
                  <a:lnTo>
                    <a:pt x="1379" y="1157"/>
                  </a:lnTo>
                  <a:lnTo>
                    <a:pt x="1358" y="1173"/>
                  </a:lnTo>
                  <a:lnTo>
                    <a:pt x="1337" y="1189"/>
                  </a:lnTo>
                  <a:lnTo>
                    <a:pt x="1316" y="1206"/>
                  </a:lnTo>
                  <a:lnTo>
                    <a:pt x="1297" y="1223"/>
                  </a:lnTo>
                  <a:lnTo>
                    <a:pt x="1278" y="1241"/>
                  </a:lnTo>
                  <a:lnTo>
                    <a:pt x="1254" y="1267"/>
                  </a:lnTo>
                  <a:lnTo>
                    <a:pt x="1230" y="1295"/>
                  </a:lnTo>
                  <a:close/>
                  <a:moveTo>
                    <a:pt x="2064" y="1776"/>
                  </a:moveTo>
                  <a:lnTo>
                    <a:pt x="2464" y="2007"/>
                  </a:lnTo>
                  <a:lnTo>
                    <a:pt x="2474" y="1977"/>
                  </a:lnTo>
                  <a:lnTo>
                    <a:pt x="2484" y="1946"/>
                  </a:lnTo>
                  <a:lnTo>
                    <a:pt x="2491" y="1915"/>
                  </a:lnTo>
                  <a:lnTo>
                    <a:pt x="2498" y="1883"/>
                  </a:lnTo>
                  <a:lnTo>
                    <a:pt x="2503" y="1851"/>
                  </a:lnTo>
                  <a:lnTo>
                    <a:pt x="2507" y="1818"/>
                  </a:lnTo>
                  <a:lnTo>
                    <a:pt x="2509" y="1785"/>
                  </a:lnTo>
                  <a:lnTo>
                    <a:pt x="2510" y="1752"/>
                  </a:lnTo>
                  <a:lnTo>
                    <a:pt x="2509" y="1725"/>
                  </a:lnTo>
                  <a:lnTo>
                    <a:pt x="2508" y="1697"/>
                  </a:lnTo>
                  <a:lnTo>
                    <a:pt x="2505" y="1669"/>
                  </a:lnTo>
                  <a:lnTo>
                    <a:pt x="2502" y="1642"/>
                  </a:lnTo>
                  <a:lnTo>
                    <a:pt x="2497" y="1615"/>
                  </a:lnTo>
                  <a:lnTo>
                    <a:pt x="2491" y="1589"/>
                  </a:lnTo>
                  <a:lnTo>
                    <a:pt x="2485" y="1563"/>
                  </a:lnTo>
                  <a:lnTo>
                    <a:pt x="2477" y="1537"/>
                  </a:lnTo>
                  <a:lnTo>
                    <a:pt x="2064" y="1776"/>
                  </a:lnTo>
                  <a:close/>
                  <a:moveTo>
                    <a:pt x="1647" y="2016"/>
                  </a:moveTo>
                  <a:lnTo>
                    <a:pt x="1258" y="2242"/>
                  </a:lnTo>
                  <a:lnTo>
                    <a:pt x="1278" y="2262"/>
                  </a:lnTo>
                  <a:lnTo>
                    <a:pt x="1297" y="2280"/>
                  </a:lnTo>
                  <a:lnTo>
                    <a:pt x="1316" y="2298"/>
                  </a:lnTo>
                  <a:lnTo>
                    <a:pt x="1337" y="2315"/>
                  </a:lnTo>
                  <a:lnTo>
                    <a:pt x="1358" y="2331"/>
                  </a:lnTo>
                  <a:lnTo>
                    <a:pt x="1379" y="2346"/>
                  </a:lnTo>
                  <a:lnTo>
                    <a:pt x="1400" y="2361"/>
                  </a:lnTo>
                  <a:lnTo>
                    <a:pt x="1424" y="2375"/>
                  </a:lnTo>
                  <a:lnTo>
                    <a:pt x="1446" y="2388"/>
                  </a:lnTo>
                  <a:lnTo>
                    <a:pt x="1470" y="2400"/>
                  </a:lnTo>
                  <a:lnTo>
                    <a:pt x="1494" y="2411"/>
                  </a:lnTo>
                  <a:lnTo>
                    <a:pt x="1519" y="2422"/>
                  </a:lnTo>
                  <a:lnTo>
                    <a:pt x="1544" y="2431"/>
                  </a:lnTo>
                  <a:lnTo>
                    <a:pt x="1569" y="2440"/>
                  </a:lnTo>
                  <a:lnTo>
                    <a:pt x="1595" y="2447"/>
                  </a:lnTo>
                  <a:lnTo>
                    <a:pt x="1621" y="2455"/>
                  </a:lnTo>
                  <a:lnTo>
                    <a:pt x="1647" y="2460"/>
                  </a:lnTo>
                  <a:lnTo>
                    <a:pt x="1647" y="2016"/>
                  </a:lnTo>
                  <a:close/>
                  <a:moveTo>
                    <a:pt x="1925" y="1535"/>
                  </a:moveTo>
                  <a:lnTo>
                    <a:pt x="2345" y="1292"/>
                  </a:lnTo>
                  <a:lnTo>
                    <a:pt x="2322" y="1267"/>
                  </a:lnTo>
                  <a:lnTo>
                    <a:pt x="2299" y="1241"/>
                  </a:lnTo>
                  <a:lnTo>
                    <a:pt x="2279" y="1223"/>
                  </a:lnTo>
                  <a:lnTo>
                    <a:pt x="2260" y="1205"/>
                  </a:lnTo>
                  <a:lnTo>
                    <a:pt x="2239" y="1189"/>
                  </a:lnTo>
                  <a:lnTo>
                    <a:pt x="2219" y="1172"/>
                  </a:lnTo>
                  <a:lnTo>
                    <a:pt x="2196" y="1157"/>
                  </a:lnTo>
                  <a:lnTo>
                    <a:pt x="2175" y="1142"/>
                  </a:lnTo>
                  <a:lnTo>
                    <a:pt x="2152" y="1129"/>
                  </a:lnTo>
                  <a:lnTo>
                    <a:pt x="2128" y="1116"/>
                  </a:lnTo>
                  <a:lnTo>
                    <a:pt x="2105" y="1103"/>
                  </a:lnTo>
                  <a:lnTo>
                    <a:pt x="2080" y="1092"/>
                  </a:lnTo>
                  <a:lnTo>
                    <a:pt x="2056" y="1082"/>
                  </a:lnTo>
                  <a:lnTo>
                    <a:pt x="2030" y="1072"/>
                  </a:lnTo>
                  <a:lnTo>
                    <a:pt x="2005" y="1064"/>
                  </a:lnTo>
                  <a:lnTo>
                    <a:pt x="1979" y="1056"/>
                  </a:lnTo>
                  <a:lnTo>
                    <a:pt x="1953" y="1049"/>
                  </a:lnTo>
                  <a:lnTo>
                    <a:pt x="1925" y="1043"/>
                  </a:lnTo>
                  <a:lnTo>
                    <a:pt x="1925" y="15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tIns="720000" anchor="ctr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11170" y="5320727"/>
            <a:ext cx="728663" cy="714375"/>
            <a:chOff x="3325495" y="2369565"/>
            <a:chExt cx="728663" cy="714375"/>
          </a:xfrm>
        </p:grpSpPr>
        <p:sp useBgFill="1">
          <p:nvSpPr>
            <p:cNvPr id="16" name="MH_Other_2"/>
            <p:cNvSpPr/>
            <p:nvPr>
              <p:custDataLst>
                <p:tags r:id="rId6"/>
              </p:custDataLst>
            </p:nvPr>
          </p:nvSpPr>
          <p:spPr>
            <a:xfrm rot="20568718">
              <a:off x="3325495" y="2369565"/>
              <a:ext cx="728663" cy="714375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MH_Other_3"/>
            <p:cNvSpPr/>
            <p:nvPr>
              <p:custDataLst>
                <p:tags r:id="rId7"/>
              </p:custDataLst>
            </p:nvPr>
          </p:nvSpPr>
          <p:spPr>
            <a:xfrm>
              <a:off x="3524726" y="2546352"/>
              <a:ext cx="330200" cy="307975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46281" y="2228407"/>
            <a:ext cx="730250" cy="714375"/>
            <a:chOff x="5757863" y="2487614"/>
            <a:chExt cx="730250" cy="714375"/>
          </a:xfrm>
        </p:grpSpPr>
        <p:sp useBgFill="1">
          <p:nvSpPr>
            <p:cNvPr id="18" name="MH_Other_11"/>
            <p:cNvSpPr/>
            <p:nvPr>
              <p:custDataLst>
                <p:tags r:id="rId4"/>
              </p:custDataLst>
            </p:nvPr>
          </p:nvSpPr>
          <p:spPr>
            <a:xfrm rot="19679819">
              <a:off x="5757863" y="2487614"/>
              <a:ext cx="730250" cy="714375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MH_Other_12"/>
            <p:cNvSpPr/>
            <p:nvPr>
              <p:custDataLst>
                <p:tags r:id="rId5"/>
              </p:custDataLst>
            </p:nvPr>
          </p:nvSpPr>
          <p:spPr>
            <a:xfrm>
              <a:off x="5962650" y="2709863"/>
              <a:ext cx="319088" cy="252412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15082" y="1275733"/>
            <a:ext cx="728662" cy="714375"/>
            <a:chOff x="8275638" y="2360614"/>
            <a:chExt cx="728662" cy="714375"/>
          </a:xfrm>
        </p:grpSpPr>
        <p:sp useBgFill="1">
          <p:nvSpPr>
            <p:cNvPr id="20" name="MH_Other_14"/>
            <p:cNvSpPr/>
            <p:nvPr>
              <p:custDataLst>
                <p:tags r:id="rId2"/>
              </p:custDataLst>
            </p:nvPr>
          </p:nvSpPr>
          <p:spPr>
            <a:xfrm rot="19677081">
              <a:off x="8275638" y="2360614"/>
              <a:ext cx="728662" cy="714375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MH_Other_1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494714" y="2555875"/>
              <a:ext cx="295275" cy="292100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444449" y="4768629"/>
            <a:ext cx="5036047" cy="1695876"/>
            <a:chOff x="5054535" y="4672198"/>
            <a:chExt cx="5399788" cy="1695876"/>
          </a:xfrm>
        </p:grpSpPr>
        <p:sp>
          <p:nvSpPr>
            <p:cNvPr id="48" name="矩形 47"/>
            <p:cNvSpPr/>
            <p:nvPr/>
          </p:nvSpPr>
          <p:spPr>
            <a:xfrm>
              <a:off x="5054535" y="5105773"/>
              <a:ext cx="5399788" cy="126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  <p:sp>
          <p:nvSpPr>
            <p:cNvPr id="50" name="MH_Entry_1">
              <a:hlinkClick r:id="rId16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7476448" y="4672198"/>
              <a:ext cx="2974895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24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7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1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7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1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1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 37"/>
          <p:cNvSpPr/>
          <p:nvPr/>
        </p:nvSpPr>
        <p:spPr>
          <a:xfrm flipV="1">
            <a:off x="-1" y="0"/>
            <a:ext cx="12211052" cy="6826250"/>
          </a:xfrm>
          <a:custGeom>
            <a:avLst/>
            <a:gdLst>
              <a:gd name="connsiteX0" fmla="*/ 0 w 12211052"/>
              <a:gd name="connsiteY0" fmla="*/ 6826250 h 6826250"/>
              <a:gd name="connsiteX1" fmla="*/ 12192000 w 12211052"/>
              <a:gd name="connsiteY1" fmla="*/ 6826250 h 6826250"/>
              <a:gd name="connsiteX2" fmla="*/ 12192000 w 12211052"/>
              <a:gd name="connsiteY2" fmla="*/ 6572250 h 6826250"/>
              <a:gd name="connsiteX3" fmla="*/ 12192002 w 12211052"/>
              <a:gd name="connsiteY3" fmla="*/ 6572250 h 6826250"/>
              <a:gd name="connsiteX4" fmla="*/ 12211052 w 12211052"/>
              <a:gd name="connsiteY4" fmla="*/ 0 h 6826250"/>
              <a:gd name="connsiteX5" fmla="*/ 1 w 12211052"/>
              <a:gd name="connsiteY5" fmla="*/ 5562600 h 6826250"/>
              <a:gd name="connsiteX6" fmla="*/ 1 w 12211052"/>
              <a:gd name="connsiteY6" fmla="*/ 6445695 h 6826250"/>
              <a:gd name="connsiteX7" fmla="*/ 0 w 12211052"/>
              <a:gd name="connsiteY7" fmla="*/ 6445695 h 682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1052" h="6826250">
                <a:moveTo>
                  <a:pt x="0" y="6826250"/>
                </a:moveTo>
                <a:lnTo>
                  <a:pt x="12192000" y="6826250"/>
                </a:lnTo>
                <a:lnTo>
                  <a:pt x="12192000" y="6572250"/>
                </a:lnTo>
                <a:lnTo>
                  <a:pt x="12192002" y="6572250"/>
                </a:lnTo>
                <a:cubicBezTo>
                  <a:pt x="12192002" y="4286250"/>
                  <a:pt x="12211052" y="2286000"/>
                  <a:pt x="12211052" y="0"/>
                </a:cubicBezTo>
                <a:cubicBezTo>
                  <a:pt x="9721852" y="742950"/>
                  <a:pt x="5270503" y="5753100"/>
                  <a:pt x="1" y="5562600"/>
                </a:cubicBezTo>
                <a:lnTo>
                  <a:pt x="1" y="6445695"/>
                </a:lnTo>
                <a:lnTo>
                  <a:pt x="0" y="6445695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682615" y="2510031"/>
            <a:ext cx="2155100" cy="1255104"/>
            <a:chOff x="6541154" y="5012736"/>
            <a:chExt cx="2155100" cy="1255104"/>
          </a:xfrm>
        </p:grpSpPr>
        <p:sp>
          <p:nvSpPr>
            <p:cNvPr id="20" name="矩形 19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780762" y="5012736"/>
              <a:ext cx="1675884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619176" y="325531"/>
            <a:ext cx="2155100" cy="1255104"/>
            <a:chOff x="6541154" y="5012736"/>
            <a:chExt cx="2155100" cy="1255104"/>
          </a:xfrm>
        </p:grpSpPr>
        <p:sp>
          <p:nvSpPr>
            <p:cNvPr id="23" name="矩形 22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80762" y="5012736"/>
              <a:ext cx="1675884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54628" y="1813118"/>
            <a:ext cx="2155100" cy="1255104"/>
            <a:chOff x="6541154" y="5012736"/>
            <a:chExt cx="2155100" cy="1255104"/>
          </a:xfrm>
        </p:grpSpPr>
        <p:sp>
          <p:nvSpPr>
            <p:cNvPr id="26" name="矩形 25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80762" y="5012736"/>
              <a:ext cx="1675884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68939" y="3251660"/>
            <a:ext cx="2155100" cy="1255104"/>
            <a:chOff x="6541154" y="5012736"/>
            <a:chExt cx="2155100" cy="1255104"/>
          </a:xfrm>
        </p:grpSpPr>
        <p:sp>
          <p:nvSpPr>
            <p:cNvPr id="29" name="矩形 28"/>
            <p:cNvSpPr/>
            <p:nvPr/>
          </p:nvSpPr>
          <p:spPr>
            <a:xfrm>
              <a:off x="6541154" y="5510710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780762" y="5012736"/>
              <a:ext cx="1675884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24257" y="5122944"/>
            <a:ext cx="2155100" cy="1255104"/>
            <a:chOff x="9574593" y="4454638"/>
            <a:chExt cx="2155100" cy="1255104"/>
          </a:xfrm>
        </p:grpSpPr>
        <p:sp>
          <p:nvSpPr>
            <p:cNvPr id="35" name="矩形 34"/>
            <p:cNvSpPr/>
            <p:nvPr/>
          </p:nvSpPr>
          <p:spPr>
            <a:xfrm>
              <a:off x="9574593" y="4952612"/>
              <a:ext cx="2155100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053809" y="4454638"/>
              <a:ext cx="1675884" cy="506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94064" y="2440670"/>
            <a:ext cx="728662" cy="715963"/>
            <a:chOff x="5094064" y="2440670"/>
            <a:chExt cx="728662" cy="715963"/>
          </a:xfrm>
        </p:grpSpPr>
        <p:sp useBgFill="1">
          <p:nvSpPr>
            <p:cNvPr id="11" name="MH_Other_8"/>
            <p:cNvSpPr/>
            <p:nvPr>
              <p:custDataLst>
                <p:tags r:id="rId8"/>
              </p:custDataLst>
            </p:nvPr>
          </p:nvSpPr>
          <p:spPr>
            <a:xfrm flipV="1">
              <a:off x="5094064" y="2440670"/>
              <a:ext cx="728662" cy="715963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285234" y="2578998"/>
              <a:ext cx="346322" cy="437967"/>
              <a:chOff x="5527675" y="2708275"/>
              <a:chExt cx="1139825" cy="1441450"/>
            </a:xfrm>
            <a:solidFill>
              <a:schemeClr val="bg1"/>
            </a:solidFill>
          </p:grpSpPr>
          <p:sp>
            <p:nvSpPr>
              <p:cNvPr id="40" name="Freeform 42"/>
              <p:cNvSpPr/>
              <p:nvPr/>
            </p:nvSpPr>
            <p:spPr bwMode="auto">
              <a:xfrm>
                <a:off x="6194425" y="3665538"/>
                <a:ext cx="207963" cy="295275"/>
              </a:xfrm>
              <a:custGeom>
                <a:avLst/>
                <a:gdLst>
                  <a:gd name="T0" fmla="*/ 31 w 55"/>
                  <a:gd name="T1" fmla="*/ 35 h 78"/>
                  <a:gd name="T2" fmla="*/ 30 w 55"/>
                  <a:gd name="T3" fmla="*/ 34 h 78"/>
                  <a:gd name="T4" fmla="*/ 22 w 55"/>
                  <a:gd name="T5" fmla="*/ 32 h 78"/>
                  <a:gd name="T6" fmla="*/ 22 w 55"/>
                  <a:gd name="T7" fmla="*/ 31 h 78"/>
                  <a:gd name="T8" fmla="*/ 16 w 55"/>
                  <a:gd name="T9" fmla="*/ 28 h 78"/>
                  <a:gd name="T10" fmla="*/ 17 w 55"/>
                  <a:gd name="T11" fmla="*/ 20 h 78"/>
                  <a:gd name="T12" fmla="*/ 26 w 55"/>
                  <a:gd name="T13" fmla="*/ 18 h 78"/>
                  <a:gd name="T14" fmla="*/ 33 w 55"/>
                  <a:gd name="T15" fmla="*/ 18 h 78"/>
                  <a:gd name="T16" fmla="*/ 39 w 55"/>
                  <a:gd name="T17" fmla="*/ 22 h 78"/>
                  <a:gd name="T18" fmla="*/ 40 w 55"/>
                  <a:gd name="T19" fmla="*/ 23 h 78"/>
                  <a:gd name="T20" fmla="*/ 40 w 55"/>
                  <a:gd name="T21" fmla="*/ 23 h 78"/>
                  <a:gd name="T22" fmla="*/ 40 w 55"/>
                  <a:gd name="T23" fmla="*/ 23 h 78"/>
                  <a:gd name="T24" fmla="*/ 44 w 55"/>
                  <a:gd name="T25" fmla="*/ 25 h 78"/>
                  <a:gd name="T26" fmla="*/ 50 w 55"/>
                  <a:gd name="T27" fmla="*/ 21 h 78"/>
                  <a:gd name="T28" fmla="*/ 50 w 55"/>
                  <a:gd name="T29" fmla="*/ 17 h 78"/>
                  <a:gd name="T30" fmla="*/ 36 w 55"/>
                  <a:gd name="T31" fmla="*/ 8 h 78"/>
                  <a:gd name="T32" fmla="*/ 31 w 55"/>
                  <a:gd name="T33" fmla="*/ 8 h 78"/>
                  <a:gd name="T34" fmla="*/ 31 w 55"/>
                  <a:gd name="T35" fmla="*/ 2 h 78"/>
                  <a:gd name="T36" fmla="*/ 29 w 55"/>
                  <a:gd name="T37" fmla="*/ 0 h 78"/>
                  <a:gd name="T38" fmla="*/ 23 w 55"/>
                  <a:gd name="T39" fmla="*/ 0 h 78"/>
                  <a:gd name="T40" fmla="*/ 21 w 55"/>
                  <a:gd name="T41" fmla="*/ 2 h 78"/>
                  <a:gd name="T42" fmla="*/ 21 w 55"/>
                  <a:gd name="T43" fmla="*/ 8 h 78"/>
                  <a:gd name="T44" fmla="*/ 7 w 55"/>
                  <a:gd name="T45" fmla="*/ 13 h 78"/>
                  <a:gd name="T46" fmla="*/ 3 w 55"/>
                  <a:gd name="T47" fmla="*/ 32 h 78"/>
                  <a:gd name="T48" fmla="*/ 10 w 55"/>
                  <a:gd name="T49" fmla="*/ 38 h 78"/>
                  <a:gd name="T50" fmla="*/ 30 w 55"/>
                  <a:gd name="T51" fmla="*/ 47 h 78"/>
                  <a:gd name="T52" fmla="*/ 33 w 55"/>
                  <a:gd name="T53" fmla="*/ 48 h 78"/>
                  <a:gd name="T54" fmla="*/ 38 w 55"/>
                  <a:gd name="T55" fmla="*/ 51 h 78"/>
                  <a:gd name="T56" fmla="*/ 36 w 55"/>
                  <a:gd name="T57" fmla="*/ 59 h 78"/>
                  <a:gd name="T58" fmla="*/ 29 w 55"/>
                  <a:gd name="T59" fmla="*/ 61 h 78"/>
                  <a:gd name="T60" fmla="*/ 19 w 55"/>
                  <a:gd name="T61" fmla="*/ 59 h 78"/>
                  <a:gd name="T62" fmla="*/ 13 w 55"/>
                  <a:gd name="T63" fmla="*/ 56 h 78"/>
                  <a:gd name="T64" fmla="*/ 12 w 55"/>
                  <a:gd name="T65" fmla="*/ 55 h 78"/>
                  <a:gd name="T66" fmla="*/ 12 w 55"/>
                  <a:gd name="T67" fmla="*/ 55 h 78"/>
                  <a:gd name="T68" fmla="*/ 12 w 55"/>
                  <a:gd name="T69" fmla="*/ 55 h 78"/>
                  <a:gd name="T70" fmla="*/ 12 w 55"/>
                  <a:gd name="T71" fmla="*/ 55 h 78"/>
                  <a:gd name="T72" fmla="*/ 8 w 55"/>
                  <a:gd name="T73" fmla="*/ 53 h 78"/>
                  <a:gd name="T74" fmla="*/ 1 w 55"/>
                  <a:gd name="T75" fmla="*/ 57 h 78"/>
                  <a:gd name="T76" fmla="*/ 1 w 55"/>
                  <a:gd name="T77" fmla="*/ 61 h 78"/>
                  <a:gd name="T78" fmla="*/ 21 w 55"/>
                  <a:gd name="T79" fmla="*/ 70 h 78"/>
                  <a:gd name="T80" fmla="*/ 21 w 55"/>
                  <a:gd name="T81" fmla="*/ 76 h 78"/>
                  <a:gd name="T82" fmla="*/ 23 w 55"/>
                  <a:gd name="T83" fmla="*/ 78 h 78"/>
                  <a:gd name="T84" fmla="*/ 29 w 55"/>
                  <a:gd name="T85" fmla="*/ 78 h 78"/>
                  <a:gd name="T86" fmla="*/ 31 w 55"/>
                  <a:gd name="T87" fmla="*/ 76 h 78"/>
                  <a:gd name="T88" fmla="*/ 31 w 55"/>
                  <a:gd name="T89" fmla="*/ 71 h 78"/>
                  <a:gd name="T90" fmla="*/ 46 w 55"/>
                  <a:gd name="T91" fmla="*/ 66 h 78"/>
                  <a:gd name="T92" fmla="*/ 52 w 55"/>
                  <a:gd name="T93" fmla="*/ 48 h 78"/>
                  <a:gd name="T94" fmla="*/ 31 w 55"/>
                  <a:gd name="T95" fmla="*/ 3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78">
                    <a:moveTo>
                      <a:pt x="31" y="35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27" y="33"/>
                      <a:pt x="23" y="32"/>
                      <a:pt x="22" y="32"/>
                    </a:cubicBezTo>
                    <a:cubicBezTo>
                      <a:pt x="22" y="32"/>
                      <a:pt x="22" y="31"/>
                      <a:pt x="22" y="31"/>
                    </a:cubicBezTo>
                    <a:cubicBezTo>
                      <a:pt x="19" y="30"/>
                      <a:pt x="17" y="30"/>
                      <a:pt x="16" y="28"/>
                    </a:cubicBezTo>
                    <a:cubicBezTo>
                      <a:pt x="14" y="25"/>
                      <a:pt x="15" y="22"/>
                      <a:pt x="17" y="20"/>
                    </a:cubicBezTo>
                    <a:cubicBezTo>
                      <a:pt x="20" y="18"/>
                      <a:pt x="24" y="18"/>
                      <a:pt x="26" y="18"/>
                    </a:cubicBezTo>
                    <a:cubicBezTo>
                      <a:pt x="28" y="18"/>
                      <a:pt x="30" y="18"/>
                      <a:pt x="33" y="18"/>
                    </a:cubicBezTo>
                    <a:cubicBezTo>
                      <a:pt x="34" y="19"/>
                      <a:pt x="37" y="21"/>
                      <a:pt x="39" y="22"/>
                    </a:cubicBezTo>
                    <a:cubicBezTo>
                      <a:pt x="39" y="22"/>
                      <a:pt x="39" y="22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4"/>
                      <a:pt x="42" y="25"/>
                      <a:pt x="44" y="25"/>
                    </a:cubicBezTo>
                    <a:cubicBezTo>
                      <a:pt x="47" y="25"/>
                      <a:pt x="49" y="23"/>
                      <a:pt x="50" y="21"/>
                    </a:cubicBezTo>
                    <a:cubicBezTo>
                      <a:pt x="51" y="20"/>
                      <a:pt x="51" y="18"/>
                      <a:pt x="50" y="17"/>
                    </a:cubicBezTo>
                    <a:cubicBezTo>
                      <a:pt x="48" y="13"/>
                      <a:pt x="41" y="10"/>
                      <a:pt x="36" y="8"/>
                    </a:cubicBezTo>
                    <a:cubicBezTo>
                      <a:pt x="35" y="8"/>
                      <a:pt x="33" y="8"/>
                      <a:pt x="31" y="8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1"/>
                      <a:pt x="31" y="0"/>
                      <a:pt x="2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5" y="9"/>
                      <a:pt x="11" y="11"/>
                      <a:pt x="7" y="13"/>
                    </a:cubicBezTo>
                    <a:cubicBezTo>
                      <a:pt x="1" y="18"/>
                      <a:pt x="0" y="26"/>
                      <a:pt x="3" y="32"/>
                    </a:cubicBezTo>
                    <a:cubicBezTo>
                      <a:pt x="5" y="35"/>
                      <a:pt x="7" y="37"/>
                      <a:pt x="10" y="38"/>
                    </a:cubicBezTo>
                    <a:cubicBezTo>
                      <a:pt x="13" y="40"/>
                      <a:pt x="24" y="44"/>
                      <a:pt x="30" y="4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5" y="49"/>
                      <a:pt x="37" y="50"/>
                      <a:pt x="38" y="51"/>
                    </a:cubicBezTo>
                    <a:cubicBezTo>
                      <a:pt x="39" y="54"/>
                      <a:pt x="39" y="57"/>
                      <a:pt x="36" y="59"/>
                    </a:cubicBezTo>
                    <a:cubicBezTo>
                      <a:pt x="35" y="60"/>
                      <a:pt x="32" y="61"/>
                      <a:pt x="29" y="61"/>
                    </a:cubicBezTo>
                    <a:cubicBezTo>
                      <a:pt x="26" y="61"/>
                      <a:pt x="22" y="60"/>
                      <a:pt x="19" y="59"/>
                    </a:cubicBezTo>
                    <a:cubicBezTo>
                      <a:pt x="17" y="59"/>
                      <a:pt x="14" y="57"/>
                      <a:pt x="13" y="56"/>
                    </a:cubicBezTo>
                    <a:cubicBezTo>
                      <a:pt x="13" y="56"/>
                      <a:pt x="12" y="56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9" y="53"/>
                      <a:pt x="8" y="53"/>
                    </a:cubicBezTo>
                    <a:cubicBezTo>
                      <a:pt x="5" y="53"/>
                      <a:pt x="2" y="55"/>
                      <a:pt x="1" y="57"/>
                    </a:cubicBezTo>
                    <a:cubicBezTo>
                      <a:pt x="0" y="58"/>
                      <a:pt x="0" y="60"/>
                      <a:pt x="1" y="61"/>
                    </a:cubicBezTo>
                    <a:cubicBezTo>
                      <a:pt x="5" y="66"/>
                      <a:pt x="13" y="69"/>
                      <a:pt x="21" y="70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7"/>
                      <a:pt x="21" y="78"/>
                      <a:pt x="23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1" y="78"/>
                      <a:pt x="31" y="77"/>
                      <a:pt x="31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8" y="70"/>
                      <a:pt x="43" y="69"/>
                      <a:pt x="46" y="66"/>
                    </a:cubicBezTo>
                    <a:cubicBezTo>
                      <a:pt x="52" y="61"/>
                      <a:pt x="55" y="55"/>
                      <a:pt x="52" y="48"/>
                    </a:cubicBezTo>
                    <a:cubicBezTo>
                      <a:pt x="50" y="41"/>
                      <a:pt x="39" y="38"/>
                      <a:pt x="31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43"/>
              <p:cNvSpPr/>
              <p:nvPr/>
            </p:nvSpPr>
            <p:spPr bwMode="auto">
              <a:xfrm>
                <a:off x="5549900" y="3348038"/>
                <a:ext cx="277813" cy="393700"/>
              </a:xfrm>
              <a:custGeom>
                <a:avLst/>
                <a:gdLst>
                  <a:gd name="T0" fmla="*/ 52 w 73"/>
                  <a:gd name="T1" fmla="*/ 0 h 104"/>
                  <a:gd name="T2" fmla="*/ 44 w 73"/>
                  <a:gd name="T3" fmla="*/ 39 h 104"/>
                  <a:gd name="T4" fmla="*/ 5 w 73"/>
                  <a:gd name="T5" fmla="*/ 82 h 104"/>
                  <a:gd name="T6" fmla="*/ 5 w 73"/>
                  <a:gd name="T7" fmla="*/ 100 h 104"/>
                  <a:gd name="T8" fmla="*/ 23 w 73"/>
                  <a:gd name="T9" fmla="*/ 99 h 104"/>
                  <a:gd name="T10" fmla="*/ 64 w 73"/>
                  <a:gd name="T11" fmla="*/ 53 h 104"/>
                  <a:gd name="T12" fmla="*/ 67 w 73"/>
                  <a:gd name="T13" fmla="*/ 47 h 104"/>
                  <a:gd name="T14" fmla="*/ 73 w 73"/>
                  <a:gd name="T15" fmla="*/ 19 h 104"/>
                  <a:gd name="T16" fmla="*/ 65 w 73"/>
                  <a:gd name="T17" fmla="*/ 10 h 104"/>
                  <a:gd name="T18" fmla="*/ 52 w 73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104">
                    <a:moveTo>
                      <a:pt x="52" y="0"/>
                    </a:moveTo>
                    <a:cubicBezTo>
                      <a:pt x="44" y="39"/>
                      <a:pt x="44" y="39"/>
                      <a:pt x="44" y="39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0" y="87"/>
                      <a:pt x="0" y="95"/>
                      <a:pt x="5" y="100"/>
                    </a:cubicBezTo>
                    <a:cubicBezTo>
                      <a:pt x="11" y="104"/>
                      <a:pt x="19" y="104"/>
                      <a:pt x="23" y="9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6" y="51"/>
                      <a:pt x="67" y="49"/>
                      <a:pt x="67" y="47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1" y="16"/>
                      <a:pt x="68" y="13"/>
                      <a:pt x="65" y="10"/>
                    </a:cubicBezTo>
                    <a:cubicBezTo>
                      <a:pt x="60" y="8"/>
                      <a:pt x="55" y="3"/>
                      <a:pt x="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44"/>
              <p:cNvSpPr/>
              <p:nvPr/>
            </p:nvSpPr>
            <p:spPr bwMode="auto">
              <a:xfrm>
                <a:off x="5964238" y="2954338"/>
                <a:ext cx="257175" cy="169863"/>
              </a:xfrm>
              <a:custGeom>
                <a:avLst/>
                <a:gdLst>
                  <a:gd name="T0" fmla="*/ 3 w 68"/>
                  <a:gd name="T1" fmla="*/ 26 h 45"/>
                  <a:gd name="T2" fmla="*/ 0 w 68"/>
                  <a:gd name="T3" fmla="*/ 36 h 45"/>
                  <a:gd name="T4" fmla="*/ 23 w 68"/>
                  <a:gd name="T5" fmla="*/ 44 h 45"/>
                  <a:gd name="T6" fmla="*/ 32 w 68"/>
                  <a:gd name="T7" fmla="*/ 42 h 45"/>
                  <a:gd name="T8" fmla="*/ 62 w 68"/>
                  <a:gd name="T9" fmla="*/ 20 h 45"/>
                  <a:gd name="T10" fmla="*/ 65 w 68"/>
                  <a:gd name="T11" fmla="*/ 6 h 45"/>
                  <a:gd name="T12" fmla="*/ 50 w 68"/>
                  <a:gd name="T13" fmla="*/ 4 h 45"/>
                  <a:gd name="T14" fmla="*/ 24 w 68"/>
                  <a:gd name="T15" fmla="*/ 22 h 45"/>
                  <a:gd name="T16" fmla="*/ 1 w 68"/>
                  <a:gd name="T17" fmla="*/ 15 h 45"/>
                  <a:gd name="T18" fmla="*/ 3 w 68"/>
                  <a:gd name="T19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45">
                    <a:moveTo>
                      <a:pt x="3" y="26"/>
                    </a:moveTo>
                    <a:cubicBezTo>
                      <a:pt x="2" y="30"/>
                      <a:pt x="0" y="36"/>
                      <a:pt x="0" y="36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6" y="45"/>
                      <a:pt x="30" y="44"/>
                      <a:pt x="32" y="42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17"/>
                      <a:pt x="68" y="11"/>
                      <a:pt x="65" y="6"/>
                    </a:cubicBezTo>
                    <a:cubicBezTo>
                      <a:pt x="61" y="1"/>
                      <a:pt x="55" y="0"/>
                      <a:pt x="50" y="4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3" y="21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5"/>
              <p:cNvSpPr/>
              <p:nvPr/>
            </p:nvSpPr>
            <p:spPr bwMode="auto">
              <a:xfrm>
                <a:off x="5838825" y="2708275"/>
                <a:ext cx="169863" cy="230188"/>
              </a:xfrm>
              <a:custGeom>
                <a:avLst/>
                <a:gdLst>
                  <a:gd name="T0" fmla="*/ 28 w 45"/>
                  <a:gd name="T1" fmla="*/ 59 h 61"/>
                  <a:gd name="T2" fmla="*/ 45 w 45"/>
                  <a:gd name="T3" fmla="*/ 25 h 61"/>
                  <a:gd name="T4" fmla="*/ 25 w 45"/>
                  <a:gd name="T5" fmla="*/ 0 h 61"/>
                  <a:gd name="T6" fmla="*/ 0 w 45"/>
                  <a:gd name="T7" fmla="*/ 25 h 61"/>
                  <a:gd name="T8" fmla="*/ 28 w 45"/>
                  <a:gd name="T9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1">
                    <a:moveTo>
                      <a:pt x="28" y="59"/>
                    </a:moveTo>
                    <a:cubicBezTo>
                      <a:pt x="41" y="57"/>
                      <a:pt x="44" y="40"/>
                      <a:pt x="45" y="25"/>
                    </a:cubicBezTo>
                    <a:cubicBezTo>
                      <a:pt x="45" y="11"/>
                      <a:pt x="35" y="1"/>
                      <a:pt x="25" y="0"/>
                    </a:cubicBezTo>
                    <a:cubicBezTo>
                      <a:pt x="11" y="0"/>
                      <a:pt x="1" y="11"/>
                      <a:pt x="0" y="25"/>
                    </a:cubicBezTo>
                    <a:cubicBezTo>
                      <a:pt x="2" y="49"/>
                      <a:pt x="18" y="61"/>
                      <a:pt x="2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6"/>
              <p:cNvSpPr/>
              <p:nvPr/>
            </p:nvSpPr>
            <p:spPr bwMode="auto">
              <a:xfrm>
                <a:off x="5527675" y="2938463"/>
                <a:ext cx="477838" cy="768350"/>
              </a:xfrm>
              <a:custGeom>
                <a:avLst/>
                <a:gdLst>
                  <a:gd name="T0" fmla="*/ 19 w 126"/>
                  <a:gd name="T1" fmla="*/ 47 h 203"/>
                  <a:gd name="T2" fmla="*/ 19 w 126"/>
                  <a:gd name="T3" fmla="*/ 46 h 203"/>
                  <a:gd name="T4" fmla="*/ 48 w 126"/>
                  <a:gd name="T5" fmla="*/ 24 h 203"/>
                  <a:gd name="T6" fmla="*/ 71 w 126"/>
                  <a:gd name="T7" fmla="*/ 24 h 203"/>
                  <a:gd name="T8" fmla="*/ 64 w 126"/>
                  <a:gd name="T9" fmla="*/ 27 h 203"/>
                  <a:gd name="T10" fmla="*/ 49 w 126"/>
                  <a:gd name="T11" fmla="*/ 87 h 203"/>
                  <a:gd name="T12" fmla="*/ 53 w 126"/>
                  <a:gd name="T13" fmla="*/ 91 h 203"/>
                  <a:gd name="T14" fmla="*/ 73 w 126"/>
                  <a:gd name="T15" fmla="*/ 113 h 203"/>
                  <a:gd name="T16" fmla="*/ 99 w 126"/>
                  <a:gd name="T17" fmla="*/ 140 h 203"/>
                  <a:gd name="T18" fmla="*/ 92 w 126"/>
                  <a:gd name="T19" fmla="*/ 187 h 203"/>
                  <a:gd name="T20" fmla="*/ 102 w 126"/>
                  <a:gd name="T21" fmla="*/ 202 h 203"/>
                  <a:gd name="T22" fmla="*/ 117 w 126"/>
                  <a:gd name="T23" fmla="*/ 190 h 203"/>
                  <a:gd name="T24" fmla="*/ 124 w 126"/>
                  <a:gd name="T25" fmla="*/ 140 h 203"/>
                  <a:gd name="T26" fmla="*/ 121 w 126"/>
                  <a:gd name="T27" fmla="*/ 127 h 203"/>
                  <a:gd name="T28" fmla="*/ 96 w 126"/>
                  <a:gd name="T29" fmla="*/ 96 h 203"/>
                  <a:gd name="T30" fmla="*/ 115 w 126"/>
                  <a:gd name="T31" fmla="*/ 28 h 203"/>
                  <a:gd name="T32" fmla="*/ 110 w 126"/>
                  <a:gd name="T33" fmla="*/ 12 h 203"/>
                  <a:gd name="T34" fmla="*/ 110 w 126"/>
                  <a:gd name="T35" fmla="*/ 15 h 203"/>
                  <a:gd name="T36" fmla="*/ 105 w 126"/>
                  <a:gd name="T37" fmla="*/ 43 h 203"/>
                  <a:gd name="T38" fmla="*/ 105 w 126"/>
                  <a:gd name="T39" fmla="*/ 18 h 203"/>
                  <a:gd name="T40" fmla="*/ 107 w 126"/>
                  <a:gd name="T41" fmla="*/ 14 h 203"/>
                  <a:gd name="T42" fmla="*/ 105 w 126"/>
                  <a:gd name="T43" fmla="*/ 9 h 203"/>
                  <a:gd name="T44" fmla="*/ 103 w 126"/>
                  <a:gd name="T45" fmla="*/ 8 h 203"/>
                  <a:gd name="T46" fmla="*/ 99 w 126"/>
                  <a:gd name="T47" fmla="*/ 12 h 203"/>
                  <a:gd name="T48" fmla="*/ 101 w 126"/>
                  <a:gd name="T49" fmla="*/ 17 h 203"/>
                  <a:gd name="T50" fmla="*/ 96 w 126"/>
                  <a:gd name="T51" fmla="*/ 36 h 203"/>
                  <a:gd name="T52" fmla="*/ 89 w 126"/>
                  <a:gd name="T53" fmla="*/ 1 h 203"/>
                  <a:gd name="T54" fmla="*/ 89 w 126"/>
                  <a:gd name="T55" fmla="*/ 1 h 203"/>
                  <a:gd name="T56" fmla="*/ 89 w 126"/>
                  <a:gd name="T57" fmla="*/ 1 h 203"/>
                  <a:gd name="T58" fmla="*/ 79 w 126"/>
                  <a:gd name="T59" fmla="*/ 0 h 203"/>
                  <a:gd name="T60" fmla="*/ 41 w 126"/>
                  <a:gd name="T61" fmla="*/ 4 h 203"/>
                  <a:gd name="T62" fmla="*/ 5 w 126"/>
                  <a:gd name="T63" fmla="*/ 31 h 203"/>
                  <a:gd name="T64" fmla="*/ 4 w 126"/>
                  <a:gd name="T65" fmla="*/ 46 h 203"/>
                  <a:gd name="T66" fmla="*/ 19 w 126"/>
                  <a:gd name="T67" fmla="*/ 4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203">
                    <a:moveTo>
                      <a:pt x="19" y="47"/>
                    </a:move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46" y="24"/>
                      <a:pt x="48" y="24"/>
                    </a:cubicBezTo>
                    <a:cubicBezTo>
                      <a:pt x="49" y="23"/>
                      <a:pt x="71" y="24"/>
                      <a:pt x="71" y="24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0" y="42"/>
                      <a:pt x="50" y="73"/>
                      <a:pt x="49" y="87"/>
                    </a:cubicBezTo>
                    <a:cubicBezTo>
                      <a:pt x="49" y="89"/>
                      <a:pt x="53" y="90"/>
                      <a:pt x="53" y="91"/>
                    </a:cubicBezTo>
                    <a:cubicBezTo>
                      <a:pt x="53" y="94"/>
                      <a:pt x="57" y="105"/>
                      <a:pt x="73" y="113"/>
                    </a:cubicBezTo>
                    <a:cubicBezTo>
                      <a:pt x="77" y="118"/>
                      <a:pt x="98" y="139"/>
                      <a:pt x="99" y="140"/>
                    </a:cubicBezTo>
                    <a:cubicBezTo>
                      <a:pt x="99" y="140"/>
                      <a:pt x="92" y="187"/>
                      <a:pt x="92" y="187"/>
                    </a:cubicBezTo>
                    <a:cubicBezTo>
                      <a:pt x="91" y="195"/>
                      <a:pt x="95" y="201"/>
                      <a:pt x="102" y="202"/>
                    </a:cubicBezTo>
                    <a:cubicBezTo>
                      <a:pt x="109" y="203"/>
                      <a:pt x="115" y="198"/>
                      <a:pt x="117" y="190"/>
                    </a:cubicBezTo>
                    <a:cubicBezTo>
                      <a:pt x="117" y="190"/>
                      <a:pt x="123" y="141"/>
                      <a:pt x="124" y="140"/>
                    </a:cubicBezTo>
                    <a:cubicBezTo>
                      <a:pt x="126" y="132"/>
                      <a:pt x="123" y="129"/>
                      <a:pt x="121" y="127"/>
                    </a:cubicBezTo>
                    <a:cubicBezTo>
                      <a:pt x="120" y="124"/>
                      <a:pt x="96" y="97"/>
                      <a:pt x="96" y="96"/>
                    </a:cubicBezTo>
                    <a:cubicBezTo>
                      <a:pt x="100" y="59"/>
                      <a:pt x="115" y="34"/>
                      <a:pt x="115" y="28"/>
                    </a:cubicBezTo>
                    <a:cubicBezTo>
                      <a:pt x="114" y="17"/>
                      <a:pt x="110" y="12"/>
                      <a:pt x="110" y="12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0" y="31"/>
                      <a:pt x="105" y="43"/>
                      <a:pt x="105" y="43"/>
                    </a:cubicBezTo>
                    <a:cubicBezTo>
                      <a:pt x="105" y="43"/>
                      <a:pt x="106" y="24"/>
                      <a:pt x="105" y="18"/>
                    </a:cubicBezTo>
                    <a:cubicBezTo>
                      <a:pt x="106" y="16"/>
                      <a:pt x="107" y="14"/>
                      <a:pt x="107" y="14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4" y="9"/>
                      <a:pt x="103" y="8"/>
                    </a:cubicBezTo>
                    <a:cubicBezTo>
                      <a:pt x="101" y="9"/>
                      <a:pt x="99" y="12"/>
                      <a:pt x="99" y="12"/>
                    </a:cubicBezTo>
                    <a:cubicBezTo>
                      <a:pt x="99" y="12"/>
                      <a:pt x="99" y="14"/>
                      <a:pt x="101" y="17"/>
                    </a:cubicBezTo>
                    <a:cubicBezTo>
                      <a:pt x="100" y="18"/>
                      <a:pt x="99" y="26"/>
                      <a:pt x="96" y="36"/>
                    </a:cubicBezTo>
                    <a:cubicBezTo>
                      <a:pt x="96" y="9"/>
                      <a:pt x="91" y="3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7" y="0"/>
                      <a:pt x="79" y="0"/>
                      <a:pt x="79" y="0"/>
                    </a:cubicBezTo>
                    <a:cubicBezTo>
                      <a:pt x="72" y="1"/>
                      <a:pt x="58" y="2"/>
                      <a:pt x="41" y="4"/>
                    </a:cubicBezTo>
                    <a:cubicBezTo>
                      <a:pt x="40" y="4"/>
                      <a:pt x="5" y="31"/>
                      <a:pt x="5" y="31"/>
                    </a:cubicBezTo>
                    <a:cubicBezTo>
                      <a:pt x="0" y="35"/>
                      <a:pt x="0" y="41"/>
                      <a:pt x="4" y="46"/>
                    </a:cubicBezTo>
                    <a:cubicBezTo>
                      <a:pt x="8" y="50"/>
                      <a:pt x="14" y="50"/>
                      <a:pt x="19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47"/>
              <p:cNvSpPr>
                <a:spLocks noEditPoints="1"/>
              </p:cNvSpPr>
              <p:nvPr/>
            </p:nvSpPr>
            <p:spPr bwMode="auto">
              <a:xfrm>
                <a:off x="5964238" y="3468688"/>
                <a:ext cx="673100" cy="677863"/>
              </a:xfrm>
              <a:custGeom>
                <a:avLst/>
                <a:gdLst>
                  <a:gd name="T0" fmla="*/ 152 w 178"/>
                  <a:gd name="T1" fmla="*/ 51 h 179"/>
                  <a:gd name="T2" fmla="*/ 164 w 178"/>
                  <a:gd name="T3" fmla="*/ 40 h 179"/>
                  <a:gd name="T4" fmla="*/ 144 w 178"/>
                  <a:gd name="T5" fmla="*/ 18 h 179"/>
                  <a:gd name="T6" fmla="*/ 132 w 178"/>
                  <a:gd name="T7" fmla="*/ 30 h 179"/>
                  <a:gd name="T8" fmla="*/ 106 w 178"/>
                  <a:gd name="T9" fmla="*/ 18 h 179"/>
                  <a:gd name="T10" fmla="*/ 107 w 178"/>
                  <a:gd name="T11" fmla="*/ 1 h 179"/>
                  <a:gd name="T12" fmla="*/ 78 w 178"/>
                  <a:gd name="T13" fmla="*/ 0 h 179"/>
                  <a:gd name="T14" fmla="*/ 77 w 178"/>
                  <a:gd name="T15" fmla="*/ 17 h 179"/>
                  <a:gd name="T16" fmla="*/ 51 w 178"/>
                  <a:gd name="T17" fmla="*/ 27 h 179"/>
                  <a:gd name="T18" fmla="*/ 39 w 178"/>
                  <a:gd name="T19" fmla="*/ 15 h 179"/>
                  <a:gd name="T20" fmla="*/ 18 w 178"/>
                  <a:gd name="T21" fmla="*/ 34 h 179"/>
                  <a:gd name="T22" fmla="*/ 30 w 178"/>
                  <a:gd name="T23" fmla="*/ 47 h 179"/>
                  <a:gd name="T24" fmla="*/ 18 w 178"/>
                  <a:gd name="T25" fmla="*/ 72 h 179"/>
                  <a:gd name="T26" fmla="*/ 1 w 178"/>
                  <a:gd name="T27" fmla="*/ 72 h 179"/>
                  <a:gd name="T28" fmla="*/ 0 w 178"/>
                  <a:gd name="T29" fmla="*/ 101 h 179"/>
                  <a:gd name="T30" fmla="*/ 17 w 178"/>
                  <a:gd name="T31" fmla="*/ 101 h 179"/>
                  <a:gd name="T32" fmla="*/ 27 w 178"/>
                  <a:gd name="T33" fmla="*/ 128 h 179"/>
                  <a:gd name="T34" fmla="*/ 14 w 178"/>
                  <a:gd name="T35" fmla="*/ 139 h 179"/>
                  <a:gd name="T36" fmla="*/ 34 w 178"/>
                  <a:gd name="T37" fmla="*/ 160 h 179"/>
                  <a:gd name="T38" fmla="*/ 46 w 178"/>
                  <a:gd name="T39" fmla="*/ 149 h 179"/>
                  <a:gd name="T40" fmla="*/ 72 w 178"/>
                  <a:gd name="T41" fmla="*/ 161 h 179"/>
                  <a:gd name="T42" fmla="*/ 71 w 178"/>
                  <a:gd name="T43" fmla="*/ 178 h 179"/>
                  <a:gd name="T44" fmla="*/ 100 w 178"/>
                  <a:gd name="T45" fmla="*/ 179 h 179"/>
                  <a:gd name="T46" fmla="*/ 101 w 178"/>
                  <a:gd name="T47" fmla="*/ 162 h 179"/>
                  <a:gd name="T48" fmla="*/ 128 w 178"/>
                  <a:gd name="T49" fmla="*/ 152 h 179"/>
                  <a:gd name="T50" fmla="*/ 139 w 178"/>
                  <a:gd name="T51" fmla="*/ 164 h 179"/>
                  <a:gd name="T52" fmla="*/ 160 w 178"/>
                  <a:gd name="T53" fmla="*/ 145 h 179"/>
                  <a:gd name="T54" fmla="*/ 149 w 178"/>
                  <a:gd name="T55" fmla="*/ 132 h 179"/>
                  <a:gd name="T56" fmla="*/ 161 w 178"/>
                  <a:gd name="T57" fmla="*/ 107 h 179"/>
                  <a:gd name="T58" fmla="*/ 177 w 178"/>
                  <a:gd name="T59" fmla="*/ 107 h 179"/>
                  <a:gd name="T60" fmla="*/ 178 w 178"/>
                  <a:gd name="T61" fmla="*/ 78 h 179"/>
                  <a:gd name="T62" fmla="*/ 162 w 178"/>
                  <a:gd name="T63" fmla="*/ 78 h 179"/>
                  <a:gd name="T64" fmla="*/ 152 w 178"/>
                  <a:gd name="T65" fmla="*/ 51 h 179"/>
                  <a:gd name="T66" fmla="*/ 121 w 178"/>
                  <a:gd name="T67" fmla="*/ 124 h 179"/>
                  <a:gd name="T68" fmla="*/ 87 w 178"/>
                  <a:gd name="T69" fmla="*/ 137 h 179"/>
                  <a:gd name="T70" fmla="*/ 55 w 178"/>
                  <a:gd name="T71" fmla="*/ 122 h 179"/>
                  <a:gd name="T72" fmla="*/ 42 w 178"/>
                  <a:gd name="T73" fmla="*/ 88 h 179"/>
                  <a:gd name="T74" fmla="*/ 57 w 178"/>
                  <a:gd name="T75" fmla="*/ 55 h 179"/>
                  <a:gd name="T76" fmla="*/ 91 w 178"/>
                  <a:gd name="T77" fmla="*/ 43 h 179"/>
                  <a:gd name="T78" fmla="*/ 124 w 178"/>
                  <a:gd name="T79" fmla="*/ 58 h 179"/>
                  <a:gd name="T80" fmla="*/ 136 w 178"/>
                  <a:gd name="T81" fmla="*/ 92 h 179"/>
                  <a:gd name="T82" fmla="*/ 121 w 178"/>
                  <a:gd name="T83" fmla="*/ 12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8" h="179">
                    <a:moveTo>
                      <a:pt x="152" y="51"/>
                    </a:moveTo>
                    <a:cubicBezTo>
                      <a:pt x="164" y="40"/>
                      <a:pt x="164" y="40"/>
                      <a:pt x="164" y="40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24" y="25"/>
                      <a:pt x="116" y="21"/>
                      <a:pt x="106" y="18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68" y="19"/>
                      <a:pt x="59" y="22"/>
                      <a:pt x="51" y="2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4" y="54"/>
                      <a:pt x="20" y="63"/>
                      <a:pt x="18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8" y="111"/>
                      <a:pt x="22" y="120"/>
                      <a:pt x="27" y="128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54" y="155"/>
                      <a:pt x="63" y="159"/>
                      <a:pt x="72" y="161"/>
                    </a:cubicBezTo>
                    <a:cubicBezTo>
                      <a:pt x="71" y="178"/>
                      <a:pt x="71" y="178"/>
                      <a:pt x="71" y="178"/>
                    </a:cubicBezTo>
                    <a:cubicBezTo>
                      <a:pt x="100" y="179"/>
                      <a:pt x="100" y="179"/>
                      <a:pt x="100" y="179"/>
                    </a:cubicBezTo>
                    <a:cubicBezTo>
                      <a:pt x="101" y="162"/>
                      <a:pt x="101" y="162"/>
                      <a:pt x="101" y="162"/>
                    </a:cubicBezTo>
                    <a:cubicBezTo>
                      <a:pt x="111" y="161"/>
                      <a:pt x="120" y="157"/>
                      <a:pt x="128" y="152"/>
                    </a:cubicBezTo>
                    <a:cubicBezTo>
                      <a:pt x="139" y="164"/>
                      <a:pt x="139" y="164"/>
                      <a:pt x="139" y="164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4" y="125"/>
                      <a:pt x="158" y="116"/>
                      <a:pt x="161" y="107"/>
                    </a:cubicBezTo>
                    <a:cubicBezTo>
                      <a:pt x="177" y="107"/>
                      <a:pt x="177" y="107"/>
                      <a:pt x="177" y="107"/>
                    </a:cubicBezTo>
                    <a:cubicBezTo>
                      <a:pt x="178" y="78"/>
                      <a:pt x="178" y="78"/>
                      <a:pt x="178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0" y="68"/>
                      <a:pt x="157" y="59"/>
                      <a:pt x="152" y="51"/>
                    </a:cubicBezTo>
                    <a:close/>
                    <a:moveTo>
                      <a:pt x="121" y="124"/>
                    </a:moveTo>
                    <a:cubicBezTo>
                      <a:pt x="112" y="133"/>
                      <a:pt x="101" y="138"/>
                      <a:pt x="87" y="137"/>
                    </a:cubicBezTo>
                    <a:cubicBezTo>
                      <a:pt x="74" y="137"/>
                      <a:pt x="63" y="131"/>
                      <a:pt x="55" y="122"/>
                    </a:cubicBezTo>
                    <a:cubicBezTo>
                      <a:pt x="46" y="113"/>
                      <a:pt x="41" y="101"/>
                      <a:pt x="42" y="88"/>
                    </a:cubicBezTo>
                    <a:cubicBezTo>
                      <a:pt x="42" y="75"/>
                      <a:pt x="48" y="63"/>
                      <a:pt x="57" y="55"/>
                    </a:cubicBezTo>
                    <a:cubicBezTo>
                      <a:pt x="66" y="47"/>
                      <a:pt x="78" y="42"/>
                      <a:pt x="91" y="43"/>
                    </a:cubicBezTo>
                    <a:cubicBezTo>
                      <a:pt x="104" y="43"/>
                      <a:pt x="116" y="49"/>
                      <a:pt x="124" y="58"/>
                    </a:cubicBezTo>
                    <a:cubicBezTo>
                      <a:pt x="132" y="67"/>
                      <a:pt x="137" y="78"/>
                      <a:pt x="136" y="92"/>
                    </a:cubicBezTo>
                    <a:cubicBezTo>
                      <a:pt x="136" y="105"/>
                      <a:pt x="130" y="116"/>
                      <a:pt x="121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48"/>
              <p:cNvSpPr>
                <a:spLocks noEditPoints="1"/>
              </p:cNvSpPr>
              <p:nvPr/>
            </p:nvSpPr>
            <p:spPr bwMode="auto">
              <a:xfrm>
                <a:off x="5546725" y="3736975"/>
                <a:ext cx="412750" cy="412750"/>
              </a:xfrm>
              <a:custGeom>
                <a:avLst/>
                <a:gdLst>
                  <a:gd name="T0" fmla="*/ 109 w 109"/>
                  <a:gd name="T1" fmla="*/ 59 h 109"/>
                  <a:gd name="T2" fmla="*/ 107 w 109"/>
                  <a:gd name="T3" fmla="*/ 41 h 109"/>
                  <a:gd name="T4" fmla="*/ 97 w 109"/>
                  <a:gd name="T5" fmla="*/ 42 h 109"/>
                  <a:gd name="T6" fmla="*/ 89 w 109"/>
                  <a:gd name="T7" fmla="*/ 27 h 109"/>
                  <a:gd name="T8" fmla="*/ 96 w 109"/>
                  <a:gd name="T9" fmla="*/ 19 h 109"/>
                  <a:gd name="T10" fmla="*/ 82 w 109"/>
                  <a:gd name="T11" fmla="*/ 8 h 109"/>
                  <a:gd name="T12" fmla="*/ 76 w 109"/>
                  <a:gd name="T13" fmla="*/ 16 h 109"/>
                  <a:gd name="T14" fmla="*/ 59 w 109"/>
                  <a:gd name="T15" fmla="*/ 10 h 109"/>
                  <a:gd name="T16" fmla="*/ 58 w 109"/>
                  <a:gd name="T17" fmla="*/ 0 h 109"/>
                  <a:gd name="T18" fmla="*/ 41 w 109"/>
                  <a:gd name="T19" fmla="*/ 1 h 109"/>
                  <a:gd name="T20" fmla="*/ 42 w 109"/>
                  <a:gd name="T21" fmla="*/ 12 h 109"/>
                  <a:gd name="T22" fmla="*/ 27 w 109"/>
                  <a:gd name="T23" fmla="*/ 20 h 109"/>
                  <a:gd name="T24" fmla="*/ 19 w 109"/>
                  <a:gd name="T25" fmla="*/ 13 h 109"/>
                  <a:gd name="T26" fmla="*/ 7 w 109"/>
                  <a:gd name="T27" fmla="*/ 27 h 109"/>
                  <a:gd name="T28" fmla="*/ 15 w 109"/>
                  <a:gd name="T29" fmla="*/ 33 h 109"/>
                  <a:gd name="T30" fmla="*/ 10 w 109"/>
                  <a:gd name="T31" fmla="*/ 50 h 109"/>
                  <a:gd name="T32" fmla="*/ 0 w 109"/>
                  <a:gd name="T33" fmla="*/ 50 h 109"/>
                  <a:gd name="T34" fmla="*/ 1 w 109"/>
                  <a:gd name="T35" fmla="*/ 68 h 109"/>
                  <a:gd name="T36" fmla="*/ 11 w 109"/>
                  <a:gd name="T37" fmla="*/ 67 h 109"/>
                  <a:gd name="T38" fmla="*/ 19 w 109"/>
                  <a:gd name="T39" fmla="*/ 83 h 109"/>
                  <a:gd name="T40" fmla="*/ 13 w 109"/>
                  <a:gd name="T41" fmla="*/ 90 h 109"/>
                  <a:gd name="T42" fmla="*/ 26 w 109"/>
                  <a:gd name="T43" fmla="*/ 102 h 109"/>
                  <a:gd name="T44" fmla="*/ 33 w 109"/>
                  <a:gd name="T45" fmla="*/ 94 h 109"/>
                  <a:gd name="T46" fmla="*/ 49 w 109"/>
                  <a:gd name="T47" fmla="*/ 99 h 109"/>
                  <a:gd name="T48" fmla="*/ 50 w 109"/>
                  <a:gd name="T49" fmla="*/ 109 h 109"/>
                  <a:gd name="T50" fmla="*/ 68 w 109"/>
                  <a:gd name="T51" fmla="*/ 108 h 109"/>
                  <a:gd name="T52" fmla="*/ 67 w 109"/>
                  <a:gd name="T53" fmla="*/ 98 h 109"/>
                  <a:gd name="T54" fmla="*/ 82 w 109"/>
                  <a:gd name="T55" fmla="*/ 90 h 109"/>
                  <a:gd name="T56" fmla="*/ 90 w 109"/>
                  <a:gd name="T57" fmla="*/ 96 h 109"/>
                  <a:gd name="T58" fmla="*/ 101 w 109"/>
                  <a:gd name="T59" fmla="*/ 83 h 109"/>
                  <a:gd name="T60" fmla="*/ 94 w 109"/>
                  <a:gd name="T61" fmla="*/ 76 h 109"/>
                  <a:gd name="T62" fmla="*/ 99 w 109"/>
                  <a:gd name="T63" fmla="*/ 60 h 109"/>
                  <a:gd name="T64" fmla="*/ 109 w 109"/>
                  <a:gd name="T65" fmla="*/ 59 h 109"/>
                  <a:gd name="T66" fmla="*/ 76 w 109"/>
                  <a:gd name="T67" fmla="*/ 73 h 109"/>
                  <a:gd name="T68" fmla="*/ 57 w 109"/>
                  <a:gd name="T69" fmla="*/ 84 h 109"/>
                  <a:gd name="T70" fmla="*/ 36 w 109"/>
                  <a:gd name="T71" fmla="*/ 77 h 109"/>
                  <a:gd name="T72" fmla="*/ 26 w 109"/>
                  <a:gd name="T73" fmla="*/ 57 h 109"/>
                  <a:gd name="T74" fmla="*/ 32 w 109"/>
                  <a:gd name="T75" fmla="*/ 36 h 109"/>
                  <a:gd name="T76" fmla="*/ 52 w 109"/>
                  <a:gd name="T77" fmla="*/ 26 h 109"/>
                  <a:gd name="T78" fmla="*/ 73 w 109"/>
                  <a:gd name="T79" fmla="*/ 33 h 109"/>
                  <a:gd name="T80" fmla="*/ 83 w 109"/>
                  <a:gd name="T81" fmla="*/ 52 h 109"/>
                  <a:gd name="T82" fmla="*/ 76 w 109"/>
                  <a:gd name="T83" fmla="*/ 7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09">
                    <a:moveTo>
                      <a:pt x="109" y="59"/>
                    </a:moveTo>
                    <a:cubicBezTo>
                      <a:pt x="107" y="41"/>
                      <a:pt x="107" y="41"/>
                      <a:pt x="107" y="41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3" y="31"/>
                      <a:pt x="89" y="27"/>
                    </a:cubicBezTo>
                    <a:cubicBezTo>
                      <a:pt x="96" y="19"/>
                      <a:pt x="96" y="19"/>
                      <a:pt x="96" y="1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1" y="13"/>
                      <a:pt x="65" y="11"/>
                      <a:pt x="59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36" y="14"/>
                      <a:pt x="31" y="16"/>
                      <a:pt x="27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2" y="38"/>
                      <a:pt x="11" y="44"/>
                      <a:pt x="1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3" y="73"/>
                      <a:pt x="16" y="78"/>
                      <a:pt x="19" y="83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8" y="97"/>
                      <a:pt x="43" y="99"/>
                      <a:pt x="49" y="9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3" y="96"/>
                      <a:pt x="78" y="93"/>
                      <a:pt x="82" y="90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6" y="71"/>
                      <a:pt x="98" y="66"/>
                      <a:pt x="99" y="60"/>
                    </a:cubicBezTo>
                    <a:lnTo>
                      <a:pt x="109" y="59"/>
                    </a:lnTo>
                    <a:close/>
                    <a:moveTo>
                      <a:pt x="76" y="73"/>
                    </a:moveTo>
                    <a:cubicBezTo>
                      <a:pt x="72" y="79"/>
                      <a:pt x="65" y="83"/>
                      <a:pt x="57" y="84"/>
                    </a:cubicBezTo>
                    <a:cubicBezTo>
                      <a:pt x="49" y="84"/>
                      <a:pt x="41" y="82"/>
                      <a:pt x="36" y="77"/>
                    </a:cubicBezTo>
                    <a:cubicBezTo>
                      <a:pt x="30" y="72"/>
                      <a:pt x="26" y="65"/>
                      <a:pt x="26" y="57"/>
                    </a:cubicBezTo>
                    <a:cubicBezTo>
                      <a:pt x="25" y="49"/>
                      <a:pt x="28" y="42"/>
                      <a:pt x="32" y="36"/>
                    </a:cubicBezTo>
                    <a:cubicBezTo>
                      <a:pt x="37" y="31"/>
                      <a:pt x="44" y="27"/>
                      <a:pt x="52" y="26"/>
                    </a:cubicBezTo>
                    <a:cubicBezTo>
                      <a:pt x="60" y="25"/>
                      <a:pt x="67" y="28"/>
                      <a:pt x="73" y="33"/>
                    </a:cubicBezTo>
                    <a:cubicBezTo>
                      <a:pt x="79" y="38"/>
                      <a:pt x="82" y="44"/>
                      <a:pt x="83" y="52"/>
                    </a:cubicBezTo>
                    <a:cubicBezTo>
                      <a:pt x="84" y="60"/>
                      <a:pt x="81" y="68"/>
                      <a:pt x="76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49"/>
              <p:cNvSpPr>
                <a:spLocks noEditPoints="1"/>
              </p:cNvSpPr>
              <p:nvPr/>
            </p:nvSpPr>
            <p:spPr bwMode="auto">
              <a:xfrm>
                <a:off x="6254750" y="3060700"/>
                <a:ext cx="412750" cy="415925"/>
              </a:xfrm>
              <a:custGeom>
                <a:avLst/>
                <a:gdLst>
                  <a:gd name="T0" fmla="*/ 99 w 109"/>
                  <a:gd name="T1" fmla="*/ 50 h 110"/>
                  <a:gd name="T2" fmla="*/ 94 w 109"/>
                  <a:gd name="T3" fmla="*/ 34 h 110"/>
                  <a:gd name="T4" fmla="*/ 102 w 109"/>
                  <a:gd name="T5" fmla="*/ 27 h 110"/>
                  <a:gd name="T6" fmla="*/ 91 w 109"/>
                  <a:gd name="T7" fmla="*/ 13 h 110"/>
                  <a:gd name="T8" fmla="*/ 83 w 109"/>
                  <a:gd name="T9" fmla="*/ 20 h 110"/>
                  <a:gd name="T10" fmla="*/ 67 w 109"/>
                  <a:gd name="T11" fmla="*/ 12 h 110"/>
                  <a:gd name="T12" fmla="*/ 68 w 109"/>
                  <a:gd name="T13" fmla="*/ 2 h 110"/>
                  <a:gd name="T14" fmla="*/ 51 w 109"/>
                  <a:gd name="T15" fmla="*/ 0 h 110"/>
                  <a:gd name="T16" fmla="*/ 50 w 109"/>
                  <a:gd name="T17" fmla="*/ 10 h 110"/>
                  <a:gd name="T18" fmla="*/ 33 w 109"/>
                  <a:gd name="T19" fmla="*/ 16 h 110"/>
                  <a:gd name="T20" fmla="*/ 27 w 109"/>
                  <a:gd name="T21" fmla="*/ 7 h 110"/>
                  <a:gd name="T22" fmla="*/ 13 w 109"/>
                  <a:gd name="T23" fmla="*/ 19 h 110"/>
                  <a:gd name="T24" fmla="*/ 20 w 109"/>
                  <a:gd name="T25" fmla="*/ 27 h 110"/>
                  <a:gd name="T26" fmla="*/ 12 w 109"/>
                  <a:gd name="T27" fmla="*/ 42 h 110"/>
                  <a:gd name="T28" fmla="*/ 1 w 109"/>
                  <a:gd name="T29" fmla="*/ 41 h 110"/>
                  <a:gd name="T30" fmla="*/ 0 w 109"/>
                  <a:gd name="T31" fmla="*/ 59 h 110"/>
                  <a:gd name="T32" fmla="*/ 10 w 109"/>
                  <a:gd name="T33" fmla="*/ 60 h 110"/>
                  <a:gd name="T34" fmla="*/ 15 w 109"/>
                  <a:gd name="T35" fmla="*/ 76 h 110"/>
                  <a:gd name="T36" fmla="*/ 7 w 109"/>
                  <a:gd name="T37" fmla="*/ 83 h 110"/>
                  <a:gd name="T38" fmla="*/ 18 w 109"/>
                  <a:gd name="T39" fmla="*/ 96 h 110"/>
                  <a:gd name="T40" fmla="*/ 26 w 109"/>
                  <a:gd name="T41" fmla="*/ 90 h 110"/>
                  <a:gd name="T42" fmla="*/ 42 w 109"/>
                  <a:gd name="T43" fmla="*/ 98 h 110"/>
                  <a:gd name="T44" fmla="*/ 41 w 109"/>
                  <a:gd name="T45" fmla="*/ 108 h 110"/>
                  <a:gd name="T46" fmla="*/ 58 w 109"/>
                  <a:gd name="T47" fmla="*/ 110 h 110"/>
                  <a:gd name="T48" fmla="*/ 59 w 109"/>
                  <a:gd name="T49" fmla="*/ 100 h 110"/>
                  <a:gd name="T50" fmla="*/ 76 w 109"/>
                  <a:gd name="T51" fmla="*/ 94 h 110"/>
                  <a:gd name="T52" fmla="*/ 82 w 109"/>
                  <a:gd name="T53" fmla="*/ 102 h 110"/>
                  <a:gd name="T54" fmla="*/ 96 w 109"/>
                  <a:gd name="T55" fmla="*/ 91 h 110"/>
                  <a:gd name="T56" fmla="*/ 89 w 109"/>
                  <a:gd name="T57" fmla="*/ 83 h 110"/>
                  <a:gd name="T58" fmla="*/ 98 w 109"/>
                  <a:gd name="T59" fmla="*/ 68 h 110"/>
                  <a:gd name="T60" fmla="*/ 108 w 109"/>
                  <a:gd name="T61" fmla="*/ 69 h 110"/>
                  <a:gd name="T62" fmla="*/ 109 w 109"/>
                  <a:gd name="T63" fmla="*/ 51 h 110"/>
                  <a:gd name="T64" fmla="*/ 99 w 109"/>
                  <a:gd name="T65" fmla="*/ 50 h 110"/>
                  <a:gd name="T66" fmla="*/ 83 w 109"/>
                  <a:gd name="T67" fmla="*/ 58 h 110"/>
                  <a:gd name="T68" fmla="*/ 73 w 109"/>
                  <a:gd name="T69" fmla="*/ 77 h 110"/>
                  <a:gd name="T70" fmla="*/ 52 w 109"/>
                  <a:gd name="T71" fmla="*/ 84 h 110"/>
                  <a:gd name="T72" fmla="*/ 32 w 109"/>
                  <a:gd name="T73" fmla="*/ 73 h 110"/>
                  <a:gd name="T74" fmla="*/ 26 w 109"/>
                  <a:gd name="T75" fmla="*/ 52 h 110"/>
                  <a:gd name="T76" fmla="*/ 36 w 109"/>
                  <a:gd name="T77" fmla="*/ 33 h 110"/>
                  <a:gd name="T78" fmla="*/ 57 w 109"/>
                  <a:gd name="T79" fmla="*/ 26 h 110"/>
                  <a:gd name="T80" fmla="*/ 77 w 109"/>
                  <a:gd name="T81" fmla="*/ 37 h 110"/>
                  <a:gd name="T82" fmla="*/ 83 w 109"/>
                  <a:gd name="T83" fmla="*/ 5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10">
                    <a:moveTo>
                      <a:pt x="99" y="50"/>
                    </a:moveTo>
                    <a:cubicBezTo>
                      <a:pt x="99" y="44"/>
                      <a:pt x="97" y="39"/>
                      <a:pt x="94" y="34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78" y="16"/>
                      <a:pt x="73" y="14"/>
                      <a:pt x="67" y="1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4" y="11"/>
                      <a:pt x="39" y="13"/>
                      <a:pt x="33" y="16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6" y="31"/>
                      <a:pt x="13" y="37"/>
                      <a:pt x="12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5"/>
                      <a:pt x="12" y="71"/>
                      <a:pt x="15" y="76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31" y="93"/>
                      <a:pt x="36" y="96"/>
                      <a:pt x="42" y="98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65" y="99"/>
                      <a:pt x="71" y="97"/>
                      <a:pt x="76" y="94"/>
                    </a:cubicBezTo>
                    <a:cubicBezTo>
                      <a:pt x="82" y="102"/>
                      <a:pt x="82" y="102"/>
                      <a:pt x="82" y="102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93" y="79"/>
                      <a:pt x="96" y="73"/>
                      <a:pt x="98" y="68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51"/>
                      <a:pt x="109" y="51"/>
                      <a:pt x="109" y="51"/>
                    </a:cubicBezTo>
                    <a:lnTo>
                      <a:pt x="99" y="50"/>
                    </a:lnTo>
                    <a:close/>
                    <a:moveTo>
                      <a:pt x="83" y="58"/>
                    </a:moveTo>
                    <a:cubicBezTo>
                      <a:pt x="83" y="65"/>
                      <a:pt x="79" y="72"/>
                      <a:pt x="73" y="77"/>
                    </a:cubicBezTo>
                    <a:cubicBezTo>
                      <a:pt x="67" y="82"/>
                      <a:pt x="59" y="84"/>
                      <a:pt x="52" y="84"/>
                    </a:cubicBezTo>
                    <a:cubicBezTo>
                      <a:pt x="45" y="83"/>
                      <a:pt x="37" y="80"/>
                      <a:pt x="32" y="73"/>
                    </a:cubicBezTo>
                    <a:cubicBezTo>
                      <a:pt x="27" y="67"/>
                      <a:pt x="25" y="60"/>
                      <a:pt x="26" y="52"/>
                    </a:cubicBezTo>
                    <a:cubicBezTo>
                      <a:pt x="27" y="45"/>
                      <a:pt x="30" y="38"/>
                      <a:pt x="36" y="33"/>
                    </a:cubicBezTo>
                    <a:cubicBezTo>
                      <a:pt x="42" y="28"/>
                      <a:pt x="50" y="26"/>
                      <a:pt x="57" y="26"/>
                    </a:cubicBezTo>
                    <a:cubicBezTo>
                      <a:pt x="65" y="27"/>
                      <a:pt x="72" y="30"/>
                      <a:pt x="77" y="37"/>
                    </a:cubicBezTo>
                    <a:cubicBezTo>
                      <a:pt x="82" y="43"/>
                      <a:pt x="84" y="50"/>
                      <a:pt x="83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332395" y="1580635"/>
            <a:ext cx="728662" cy="715963"/>
            <a:chOff x="3332395" y="1580635"/>
            <a:chExt cx="728662" cy="715963"/>
          </a:xfrm>
        </p:grpSpPr>
        <p:sp useBgFill="1">
          <p:nvSpPr>
            <p:cNvPr id="8" name="MH_Other_8"/>
            <p:cNvSpPr/>
            <p:nvPr>
              <p:custDataLst>
                <p:tags r:id="rId7"/>
              </p:custDataLst>
            </p:nvPr>
          </p:nvSpPr>
          <p:spPr>
            <a:xfrm flipV="1">
              <a:off x="3332395" y="1580635"/>
              <a:ext cx="728662" cy="715963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487871" y="1692252"/>
              <a:ext cx="417709" cy="437967"/>
              <a:chOff x="5410200" y="2708275"/>
              <a:chExt cx="1374775" cy="1441450"/>
            </a:xfrm>
            <a:solidFill>
              <a:schemeClr val="bg1"/>
            </a:solidFill>
          </p:grpSpPr>
          <p:sp>
            <p:nvSpPr>
              <p:cNvPr id="49" name="Freeform 76"/>
              <p:cNvSpPr/>
              <p:nvPr/>
            </p:nvSpPr>
            <p:spPr bwMode="auto">
              <a:xfrm>
                <a:off x="6346825" y="2708275"/>
                <a:ext cx="438150" cy="374650"/>
              </a:xfrm>
              <a:custGeom>
                <a:avLst/>
                <a:gdLst>
                  <a:gd name="T0" fmla="*/ 48 w 116"/>
                  <a:gd name="T1" fmla="*/ 0 h 99"/>
                  <a:gd name="T2" fmla="*/ 0 w 116"/>
                  <a:gd name="T3" fmla="*/ 46 h 99"/>
                  <a:gd name="T4" fmla="*/ 62 w 116"/>
                  <a:gd name="T5" fmla="*/ 99 h 99"/>
                  <a:gd name="T6" fmla="*/ 116 w 116"/>
                  <a:gd name="T7" fmla="*/ 51 h 99"/>
                  <a:gd name="T8" fmla="*/ 48 w 116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9">
                    <a:moveTo>
                      <a:pt x="48" y="0"/>
                    </a:moveTo>
                    <a:cubicBezTo>
                      <a:pt x="48" y="0"/>
                      <a:pt x="21" y="27"/>
                      <a:pt x="0" y="46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86" y="81"/>
                      <a:pt x="116" y="51"/>
                      <a:pt x="116" y="51"/>
                    </a:cubicBezTo>
                    <a:lnTo>
                      <a:pt x="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77"/>
              <p:cNvSpPr/>
              <p:nvPr/>
            </p:nvSpPr>
            <p:spPr bwMode="auto">
              <a:xfrm>
                <a:off x="5795963" y="3321050"/>
                <a:ext cx="441325" cy="457200"/>
              </a:xfrm>
              <a:custGeom>
                <a:avLst/>
                <a:gdLst>
                  <a:gd name="T0" fmla="*/ 58 w 117"/>
                  <a:gd name="T1" fmla="*/ 5 h 121"/>
                  <a:gd name="T2" fmla="*/ 0 w 117"/>
                  <a:gd name="T3" fmla="*/ 23 h 121"/>
                  <a:gd name="T4" fmla="*/ 1 w 117"/>
                  <a:gd name="T5" fmla="*/ 32 h 121"/>
                  <a:gd name="T6" fmla="*/ 8 w 117"/>
                  <a:gd name="T7" fmla="*/ 55 h 121"/>
                  <a:gd name="T8" fmla="*/ 9 w 117"/>
                  <a:gd name="T9" fmla="*/ 56 h 121"/>
                  <a:gd name="T10" fmla="*/ 15 w 117"/>
                  <a:gd name="T11" fmla="*/ 50 h 121"/>
                  <a:gd name="T12" fmla="*/ 18 w 117"/>
                  <a:gd name="T13" fmla="*/ 48 h 121"/>
                  <a:gd name="T14" fmla="*/ 31 w 117"/>
                  <a:gd name="T15" fmla="*/ 49 h 121"/>
                  <a:gd name="T16" fmla="*/ 41 w 117"/>
                  <a:gd name="T17" fmla="*/ 69 h 121"/>
                  <a:gd name="T18" fmla="*/ 32 w 117"/>
                  <a:gd name="T19" fmla="*/ 82 h 121"/>
                  <a:gd name="T20" fmla="*/ 32 w 117"/>
                  <a:gd name="T21" fmla="*/ 82 h 121"/>
                  <a:gd name="T22" fmla="*/ 21 w 117"/>
                  <a:gd name="T23" fmla="*/ 83 h 121"/>
                  <a:gd name="T24" fmla="*/ 19 w 117"/>
                  <a:gd name="T25" fmla="*/ 83 h 121"/>
                  <a:gd name="T26" fmla="*/ 25 w 117"/>
                  <a:gd name="T27" fmla="*/ 100 h 121"/>
                  <a:gd name="T28" fmla="*/ 29 w 117"/>
                  <a:gd name="T29" fmla="*/ 110 h 121"/>
                  <a:gd name="T30" fmla="*/ 53 w 117"/>
                  <a:gd name="T31" fmla="*/ 100 h 121"/>
                  <a:gd name="T32" fmla="*/ 60 w 117"/>
                  <a:gd name="T33" fmla="*/ 98 h 121"/>
                  <a:gd name="T34" fmla="*/ 61 w 117"/>
                  <a:gd name="T35" fmla="*/ 98 h 121"/>
                  <a:gd name="T36" fmla="*/ 62 w 117"/>
                  <a:gd name="T37" fmla="*/ 98 h 121"/>
                  <a:gd name="T38" fmla="*/ 65 w 117"/>
                  <a:gd name="T39" fmla="*/ 101 h 121"/>
                  <a:gd name="T40" fmla="*/ 65 w 117"/>
                  <a:gd name="T41" fmla="*/ 101 h 121"/>
                  <a:gd name="T42" fmla="*/ 65 w 117"/>
                  <a:gd name="T43" fmla="*/ 107 h 121"/>
                  <a:gd name="T44" fmla="*/ 66 w 117"/>
                  <a:gd name="T45" fmla="*/ 116 h 121"/>
                  <a:gd name="T46" fmla="*/ 71 w 117"/>
                  <a:gd name="T47" fmla="*/ 121 h 121"/>
                  <a:gd name="T48" fmla="*/ 88 w 117"/>
                  <a:gd name="T49" fmla="*/ 114 h 121"/>
                  <a:gd name="T50" fmla="*/ 88 w 117"/>
                  <a:gd name="T51" fmla="*/ 104 h 121"/>
                  <a:gd name="T52" fmla="*/ 83 w 117"/>
                  <a:gd name="T53" fmla="*/ 99 h 121"/>
                  <a:gd name="T54" fmla="*/ 81 w 117"/>
                  <a:gd name="T55" fmla="*/ 96 h 121"/>
                  <a:gd name="T56" fmla="*/ 80 w 117"/>
                  <a:gd name="T57" fmla="*/ 94 h 121"/>
                  <a:gd name="T58" fmla="*/ 84 w 117"/>
                  <a:gd name="T59" fmla="*/ 89 h 121"/>
                  <a:gd name="T60" fmla="*/ 109 w 117"/>
                  <a:gd name="T61" fmla="*/ 82 h 121"/>
                  <a:gd name="T62" fmla="*/ 97 w 117"/>
                  <a:gd name="T63" fmla="*/ 2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7" h="121">
                    <a:moveTo>
                      <a:pt x="83" y="43"/>
                    </a:moveTo>
                    <a:cubicBezTo>
                      <a:pt x="64" y="62"/>
                      <a:pt x="37" y="32"/>
                      <a:pt x="58" y="5"/>
                    </a:cubicBezTo>
                    <a:cubicBezTo>
                      <a:pt x="60" y="3"/>
                      <a:pt x="61" y="1"/>
                      <a:pt x="63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4"/>
                      <a:pt x="0" y="24"/>
                    </a:cubicBezTo>
                    <a:cubicBezTo>
                      <a:pt x="0" y="26"/>
                      <a:pt x="1" y="29"/>
                      <a:pt x="1" y="32"/>
                    </a:cubicBezTo>
                    <a:cubicBezTo>
                      <a:pt x="3" y="38"/>
                      <a:pt x="5" y="46"/>
                      <a:pt x="6" y="51"/>
                    </a:cubicBezTo>
                    <a:cubicBezTo>
                      <a:pt x="7" y="53"/>
                      <a:pt x="7" y="54"/>
                      <a:pt x="8" y="55"/>
                    </a:cubicBezTo>
                    <a:cubicBezTo>
                      <a:pt x="8" y="55"/>
                      <a:pt x="8" y="55"/>
                      <a:pt x="9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9" y="55"/>
                      <a:pt x="9" y="55"/>
                      <a:pt x="10" y="54"/>
                    </a:cubicBezTo>
                    <a:cubicBezTo>
                      <a:pt x="11" y="53"/>
                      <a:pt x="12" y="51"/>
                      <a:pt x="15" y="50"/>
                    </a:cubicBezTo>
                    <a:cubicBezTo>
                      <a:pt x="16" y="49"/>
                      <a:pt x="17" y="48"/>
                      <a:pt x="18" y="48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2" y="46"/>
                      <a:pt x="27" y="47"/>
                      <a:pt x="31" y="49"/>
                    </a:cubicBezTo>
                    <a:cubicBezTo>
                      <a:pt x="35" y="51"/>
                      <a:pt x="38" y="54"/>
                      <a:pt x="39" y="59"/>
                    </a:cubicBezTo>
                    <a:cubicBezTo>
                      <a:pt x="41" y="62"/>
                      <a:pt x="41" y="66"/>
                      <a:pt x="41" y="69"/>
                    </a:cubicBezTo>
                    <a:cubicBezTo>
                      <a:pt x="41" y="72"/>
                      <a:pt x="40" y="75"/>
                      <a:pt x="38" y="78"/>
                    </a:cubicBezTo>
                    <a:cubicBezTo>
                      <a:pt x="36" y="80"/>
                      <a:pt x="34" y="81"/>
                      <a:pt x="32" y="82"/>
                    </a:cubicBezTo>
                    <a:cubicBezTo>
                      <a:pt x="32" y="82"/>
                      <a:pt x="32" y="82"/>
                      <a:pt x="32" y="82"/>
                    </a:cubicBezTo>
                    <a:cubicBezTo>
                      <a:pt x="32" y="82"/>
                      <a:pt x="32" y="82"/>
                      <a:pt x="32" y="82"/>
                    </a:cubicBezTo>
                    <a:cubicBezTo>
                      <a:pt x="31" y="82"/>
                      <a:pt x="30" y="83"/>
                      <a:pt x="28" y="83"/>
                    </a:cubicBezTo>
                    <a:cubicBezTo>
                      <a:pt x="25" y="83"/>
                      <a:pt x="23" y="83"/>
                      <a:pt x="21" y="83"/>
                    </a:cubicBezTo>
                    <a:cubicBezTo>
                      <a:pt x="20" y="83"/>
                      <a:pt x="19" y="83"/>
                      <a:pt x="19" y="82"/>
                    </a:cubicBezTo>
                    <a:cubicBezTo>
                      <a:pt x="19" y="83"/>
                      <a:pt x="19" y="83"/>
                      <a:pt x="19" y="83"/>
                    </a:cubicBezTo>
                    <a:cubicBezTo>
                      <a:pt x="19" y="85"/>
                      <a:pt x="20" y="87"/>
                      <a:pt x="21" y="90"/>
                    </a:cubicBezTo>
                    <a:cubicBezTo>
                      <a:pt x="22" y="93"/>
                      <a:pt x="23" y="97"/>
                      <a:pt x="25" y="100"/>
                    </a:cubicBezTo>
                    <a:cubicBezTo>
                      <a:pt x="25" y="101"/>
                      <a:pt x="26" y="102"/>
                      <a:pt x="26" y="103"/>
                    </a:cubicBezTo>
                    <a:cubicBezTo>
                      <a:pt x="27" y="106"/>
                      <a:pt x="29" y="108"/>
                      <a:pt x="29" y="110"/>
                    </a:cubicBezTo>
                    <a:cubicBezTo>
                      <a:pt x="35" y="107"/>
                      <a:pt x="43" y="104"/>
                      <a:pt x="50" y="101"/>
                    </a:cubicBezTo>
                    <a:cubicBezTo>
                      <a:pt x="51" y="101"/>
                      <a:pt x="52" y="101"/>
                      <a:pt x="53" y="100"/>
                    </a:cubicBezTo>
                    <a:cubicBezTo>
                      <a:pt x="54" y="100"/>
                      <a:pt x="55" y="100"/>
                      <a:pt x="56" y="99"/>
                    </a:cubicBezTo>
                    <a:cubicBezTo>
                      <a:pt x="57" y="99"/>
                      <a:pt x="59" y="99"/>
                      <a:pt x="60" y="98"/>
                    </a:cubicBezTo>
                    <a:cubicBezTo>
                      <a:pt x="60" y="98"/>
                      <a:pt x="60" y="98"/>
                      <a:pt x="61" y="98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61" y="98"/>
                      <a:pt x="61" y="98"/>
                      <a:pt x="62" y="98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3" y="98"/>
                      <a:pt x="64" y="99"/>
                      <a:pt x="64" y="100"/>
                    </a:cubicBezTo>
                    <a:cubicBezTo>
                      <a:pt x="65" y="100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6" y="103"/>
                      <a:pt x="66" y="104"/>
                      <a:pt x="66" y="105"/>
                    </a:cubicBezTo>
                    <a:cubicBezTo>
                      <a:pt x="65" y="106"/>
                      <a:pt x="65" y="106"/>
                      <a:pt x="65" y="107"/>
                    </a:cubicBezTo>
                    <a:cubicBezTo>
                      <a:pt x="65" y="109"/>
                      <a:pt x="64" y="111"/>
                      <a:pt x="65" y="113"/>
                    </a:cubicBezTo>
                    <a:cubicBezTo>
                      <a:pt x="65" y="114"/>
                      <a:pt x="65" y="115"/>
                      <a:pt x="66" y="116"/>
                    </a:cubicBezTo>
                    <a:cubicBezTo>
                      <a:pt x="66" y="117"/>
                      <a:pt x="67" y="118"/>
                      <a:pt x="68" y="119"/>
                    </a:cubicBezTo>
                    <a:cubicBezTo>
                      <a:pt x="69" y="120"/>
                      <a:pt x="70" y="121"/>
                      <a:pt x="71" y="121"/>
                    </a:cubicBezTo>
                    <a:cubicBezTo>
                      <a:pt x="74" y="121"/>
                      <a:pt x="77" y="121"/>
                      <a:pt x="81" y="120"/>
                    </a:cubicBezTo>
                    <a:cubicBezTo>
                      <a:pt x="84" y="118"/>
                      <a:pt x="87" y="116"/>
                      <a:pt x="88" y="114"/>
                    </a:cubicBezTo>
                    <a:cubicBezTo>
                      <a:pt x="89" y="111"/>
                      <a:pt x="90" y="109"/>
                      <a:pt x="89" y="106"/>
                    </a:cubicBezTo>
                    <a:cubicBezTo>
                      <a:pt x="88" y="105"/>
                      <a:pt x="88" y="104"/>
                      <a:pt x="88" y="104"/>
                    </a:cubicBezTo>
                    <a:cubicBezTo>
                      <a:pt x="87" y="102"/>
                      <a:pt x="86" y="101"/>
                      <a:pt x="85" y="101"/>
                    </a:cubicBezTo>
                    <a:cubicBezTo>
                      <a:pt x="84" y="100"/>
                      <a:pt x="84" y="100"/>
                      <a:pt x="83" y="99"/>
                    </a:cubicBezTo>
                    <a:cubicBezTo>
                      <a:pt x="82" y="98"/>
                      <a:pt x="81" y="97"/>
                      <a:pt x="81" y="96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96"/>
                      <a:pt x="80" y="95"/>
                      <a:pt x="80" y="94"/>
                    </a:cubicBezTo>
                    <a:cubicBezTo>
                      <a:pt x="81" y="93"/>
                      <a:pt x="81" y="92"/>
                      <a:pt x="82" y="91"/>
                    </a:cubicBezTo>
                    <a:cubicBezTo>
                      <a:pt x="82" y="90"/>
                      <a:pt x="83" y="90"/>
                      <a:pt x="84" y="89"/>
                    </a:cubicBezTo>
                    <a:cubicBezTo>
                      <a:pt x="85" y="88"/>
                      <a:pt x="87" y="87"/>
                      <a:pt x="89" y="87"/>
                    </a:cubicBezTo>
                    <a:cubicBezTo>
                      <a:pt x="95" y="85"/>
                      <a:pt x="102" y="83"/>
                      <a:pt x="109" y="82"/>
                    </a:cubicBezTo>
                    <a:cubicBezTo>
                      <a:pt x="112" y="81"/>
                      <a:pt x="115" y="80"/>
                      <a:pt x="117" y="80"/>
                    </a:cubicBezTo>
                    <a:cubicBezTo>
                      <a:pt x="97" y="27"/>
                      <a:pt x="97" y="27"/>
                      <a:pt x="97" y="27"/>
                    </a:cubicBezTo>
                    <a:cubicBezTo>
                      <a:pt x="94" y="31"/>
                      <a:pt x="89" y="36"/>
                      <a:pt x="8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78"/>
              <p:cNvSpPr/>
              <p:nvPr/>
            </p:nvSpPr>
            <p:spPr bwMode="auto">
              <a:xfrm>
                <a:off x="5832475" y="2908300"/>
                <a:ext cx="665163" cy="582613"/>
              </a:xfrm>
              <a:custGeom>
                <a:avLst/>
                <a:gdLst>
                  <a:gd name="T0" fmla="*/ 114 w 176"/>
                  <a:gd name="T1" fmla="*/ 13 h 154"/>
                  <a:gd name="T2" fmla="*/ 40 w 176"/>
                  <a:gd name="T3" fmla="*/ 34 h 154"/>
                  <a:gd name="T4" fmla="*/ 2 w 176"/>
                  <a:gd name="T5" fmla="*/ 82 h 154"/>
                  <a:gd name="T6" fmla="*/ 1 w 176"/>
                  <a:gd name="T7" fmla="*/ 122 h 154"/>
                  <a:gd name="T8" fmla="*/ 31 w 176"/>
                  <a:gd name="T9" fmla="*/ 112 h 154"/>
                  <a:gd name="T10" fmla="*/ 33 w 176"/>
                  <a:gd name="T11" fmla="*/ 94 h 154"/>
                  <a:gd name="T12" fmla="*/ 55 w 176"/>
                  <a:gd name="T13" fmla="*/ 70 h 154"/>
                  <a:gd name="T14" fmla="*/ 75 w 176"/>
                  <a:gd name="T15" fmla="*/ 72 h 154"/>
                  <a:gd name="T16" fmla="*/ 79 w 176"/>
                  <a:gd name="T17" fmla="*/ 92 h 154"/>
                  <a:gd name="T18" fmla="*/ 54 w 176"/>
                  <a:gd name="T19" fmla="*/ 117 h 154"/>
                  <a:gd name="T20" fmla="*/ 64 w 176"/>
                  <a:gd name="T21" fmla="*/ 151 h 154"/>
                  <a:gd name="T22" fmla="*/ 120 w 176"/>
                  <a:gd name="T23" fmla="*/ 106 h 154"/>
                  <a:gd name="T24" fmla="*/ 161 w 176"/>
                  <a:gd name="T25" fmla="*/ 60 h 154"/>
                  <a:gd name="T26" fmla="*/ 176 w 176"/>
                  <a:gd name="T27" fmla="*/ 40 h 154"/>
                  <a:gd name="T28" fmla="*/ 131 w 176"/>
                  <a:gd name="T29" fmla="*/ 0 h 154"/>
                  <a:gd name="T30" fmla="*/ 114 w 176"/>
                  <a:gd name="T31" fmla="*/ 1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6" h="154">
                    <a:moveTo>
                      <a:pt x="114" y="13"/>
                    </a:moveTo>
                    <a:cubicBezTo>
                      <a:pt x="84" y="23"/>
                      <a:pt x="68" y="25"/>
                      <a:pt x="40" y="34"/>
                    </a:cubicBezTo>
                    <a:cubicBezTo>
                      <a:pt x="35" y="34"/>
                      <a:pt x="2" y="82"/>
                      <a:pt x="2" y="82"/>
                    </a:cubicBezTo>
                    <a:cubicBezTo>
                      <a:pt x="2" y="82"/>
                      <a:pt x="0" y="94"/>
                      <a:pt x="1" y="122"/>
                    </a:cubicBezTo>
                    <a:cubicBezTo>
                      <a:pt x="1" y="125"/>
                      <a:pt x="31" y="112"/>
                      <a:pt x="31" y="112"/>
                    </a:cubicBezTo>
                    <a:cubicBezTo>
                      <a:pt x="32" y="98"/>
                      <a:pt x="33" y="94"/>
                      <a:pt x="33" y="94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3" y="74"/>
                      <a:pt x="80" y="78"/>
                      <a:pt x="75" y="72"/>
                    </a:cubicBezTo>
                    <a:cubicBezTo>
                      <a:pt x="81" y="78"/>
                      <a:pt x="81" y="86"/>
                      <a:pt x="79" y="92"/>
                    </a:cubicBezTo>
                    <a:cubicBezTo>
                      <a:pt x="74" y="98"/>
                      <a:pt x="63" y="109"/>
                      <a:pt x="54" y="117"/>
                    </a:cubicBezTo>
                    <a:cubicBezTo>
                      <a:pt x="43" y="125"/>
                      <a:pt x="43" y="154"/>
                      <a:pt x="64" y="151"/>
                    </a:cubicBezTo>
                    <a:cubicBezTo>
                      <a:pt x="74" y="140"/>
                      <a:pt x="94" y="119"/>
                      <a:pt x="120" y="106"/>
                    </a:cubicBezTo>
                    <a:cubicBezTo>
                      <a:pt x="135" y="97"/>
                      <a:pt x="149" y="84"/>
                      <a:pt x="161" y="60"/>
                    </a:cubicBezTo>
                    <a:cubicBezTo>
                      <a:pt x="163" y="57"/>
                      <a:pt x="174" y="44"/>
                      <a:pt x="176" y="4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23" y="7"/>
                      <a:pt x="116" y="12"/>
                      <a:pt x="11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79"/>
              <p:cNvSpPr/>
              <p:nvPr/>
            </p:nvSpPr>
            <p:spPr bwMode="auto">
              <a:xfrm>
                <a:off x="5681663" y="3794125"/>
                <a:ext cx="446088" cy="355600"/>
              </a:xfrm>
              <a:custGeom>
                <a:avLst/>
                <a:gdLst>
                  <a:gd name="T0" fmla="*/ 109 w 118"/>
                  <a:gd name="T1" fmla="*/ 2 h 94"/>
                  <a:gd name="T2" fmla="*/ 90 w 118"/>
                  <a:gd name="T3" fmla="*/ 0 h 94"/>
                  <a:gd name="T4" fmla="*/ 86 w 118"/>
                  <a:gd name="T5" fmla="*/ 0 h 94"/>
                  <a:gd name="T6" fmla="*/ 84 w 118"/>
                  <a:gd name="T7" fmla="*/ 0 h 94"/>
                  <a:gd name="T8" fmla="*/ 85 w 118"/>
                  <a:gd name="T9" fmla="*/ 1 h 94"/>
                  <a:gd name="T10" fmla="*/ 85 w 118"/>
                  <a:gd name="T11" fmla="*/ 2 h 94"/>
                  <a:gd name="T12" fmla="*/ 88 w 118"/>
                  <a:gd name="T13" fmla="*/ 8 h 94"/>
                  <a:gd name="T14" fmla="*/ 88 w 118"/>
                  <a:gd name="T15" fmla="*/ 12 h 94"/>
                  <a:gd name="T16" fmla="*/ 88 w 118"/>
                  <a:gd name="T17" fmla="*/ 12 h 94"/>
                  <a:gd name="T18" fmla="*/ 88 w 118"/>
                  <a:gd name="T19" fmla="*/ 12 h 94"/>
                  <a:gd name="T20" fmla="*/ 83 w 118"/>
                  <a:gd name="T21" fmla="*/ 23 h 94"/>
                  <a:gd name="T22" fmla="*/ 71 w 118"/>
                  <a:gd name="T23" fmla="*/ 28 h 94"/>
                  <a:gd name="T24" fmla="*/ 61 w 118"/>
                  <a:gd name="T25" fmla="*/ 26 h 94"/>
                  <a:gd name="T26" fmla="*/ 53 w 118"/>
                  <a:gd name="T27" fmla="*/ 20 h 94"/>
                  <a:gd name="T28" fmla="*/ 52 w 118"/>
                  <a:gd name="T29" fmla="*/ 15 h 94"/>
                  <a:gd name="T30" fmla="*/ 52 w 118"/>
                  <a:gd name="T31" fmla="*/ 13 h 94"/>
                  <a:gd name="T32" fmla="*/ 52 w 118"/>
                  <a:gd name="T33" fmla="*/ 10 h 94"/>
                  <a:gd name="T34" fmla="*/ 55 w 118"/>
                  <a:gd name="T35" fmla="*/ 3 h 94"/>
                  <a:gd name="T36" fmla="*/ 56 w 118"/>
                  <a:gd name="T37" fmla="*/ 0 h 94"/>
                  <a:gd name="T38" fmla="*/ 56 w 118"/>
                  <a:gd name="T39" fmla="*/ 0 h 94"/>
                  <a:gd name="T40" fmla="*/ 51 w 118"/>
                  <a:gd name="T41" fmla="*/ 0 h 94"/>
                  <a:gd name="T42" fmla="*/ 49 w 118"/>
                  <a:gd name="T43" fmla="*/ 0 h 94"/>
                  <a:gd name="T44" fmla="*/ 34 w 118"/>
                  <a:gd name="T45" fmla="*/ 1 h 94"/>
                  <a:gd name="T46" fmla="*/ 26 w 118"/>
                  <a:gd name="T47" fmla="*/ 1 h 94"/>
                  <a:gd name="T48" fmla="*/ 27 w 118"/>
                  <a:gd name="T49" fmla="*/ 13 h 94"/>
                  <a:gd name="T50" fmla="*/ 28 w 118"/>
                  <a:gd name="T51" fmla="*/ 25 h 94"/>
                  <a:gd name="T52" fmla="*/ 27 w 118"/>
                  <a:gd name="T53" fmla="*/ 30 h 94"/>
                  <a:gd name="T54" fmla="*/ 27 w 118"/>
                  <a:gd name="T55" fmla="*/ 34 h 94"/>
                  <a:gd name="T56" fmla="*/ 26 w 118"/>
                  <a:gd name="T57" fmla="*/ 36 h 94"/>
                  <a:gd name="T58" fmla="*/ 24 w 118"/>
                  <a:gd name="T59" fmla="*/ 38 h 94"/>
                  <a:gd name="T60" fmla="*/ 22 w 118"/>
                  <a:gd name="T61" fmla="*/ 38 h 94"/>
                  <a:gd name="T62" fmla="*/ 22 w 118"/>
                  <a:gd name="T63" fmla="*/ 38 h 94"/>
                  <a:gd name="T64" fmla="*/ 22 w 118"/>
                  <a:gd name="T65" fmla="*/ 38 h 94"/>
                  <a:gd name="T66" fmla="*/ 19 w 118"/>
                  <a:gd name="T67" fmla="*/ 37 h 94"/>
                  <a:gd name="T68" fmla="*/ 17 w 118"/>
                  <a:gd name="T69" fmla="*/ 36 h 94"/>
                  <a:gd name="T70" fmla="*/ 11 w 118"/>
                  <a:gd name="T71" fmla="*/ 33 h 94"/>
                  <a:gd name="T72" fmla="*/ 9 w 118"/>
                  <a:gd name="T73" fmla="*/ 33 h 94"/>
                  <a:gd name="T74" fmla="*/ 5 w 118"/>
                  <a:gd name="T75" fmla="*/ 34 h 94"/>
                  <a:gd name="T76" fmla="*/ 2 w 118"/>
                  <a:gd name="T77" fmla="*/ 37 h 94"/>
                  <a:gd name="T78" fmla="*/ 0 w 118"/>
                  <a:gd name="T79" fmla="*/ 46 h 94"/>
                  <a:gd name="T80" fmla="*/ 3 w 118"/>
                  <a:gd name="T81" fmla="*/ 55 h 94"/>
                  <a:gd name="T82" fmla="*/ 10 w 118"/>
                  <a:gd name="T83" fmla="*/ 58 h 94"/>
                  <a:gd name="T84" fmla="*/ 12 w 118"/>
                  <a:gd name="T85" fmla="*/ 58 h 94"/>
                  <a:gd name="T86" fmla="*/ 16 w 118"/>
                  <a:gd name="T87" fmla="*/ 57 h 94"/>
                  <a:gd name="T88" fmla="*/ 18 w 118"/>
                  <a:gd name="T89" fmla="*/ 55 h 94"/>
                  <a:gd name="T90" fmla="*/ 21 w 118"/>
                  <a:gd name="T91" fmla="*/ 54 h 94"/>
                  <a:gd name="T92" fmla="*/ 21 w 118"/>
                  <a:gd name="T93" fmla="*/ 54 h 94"/>
                  <a:gd name="T94" fmla="*/ 21 w 118"/>
                  <a:gd name="T95" fmla="*/ 54 h 94"/>
                  <a:gd name="T96" fmla="*/ 24 w 118"/>
                  <a:gd name="T97" fmla="*/ 55 h 94"/>
                  <a:gd name="T98" fmla="*/ 26 w 118"/>
                  <a:gd name="T99" fmla="*/ 57 h 94"/>
                  <a:gd name="T100" fmla="*/ 27 w 118"/>
                  <a:gd name="T101" fmla="*/ 59 h 94"/>
                  <a:gd name="T102" fmla="*/ 28 w 118"/>
                  <a:gd name="T103" fmla="*/ 65 h 94"/>
                  <a:gd name="T104" fmla="*/ 26 w 118"/>
                  <a:gd name="T105" fmla="*/ 86 h 94"/>
                  <a:gd name="T106" fmla="*/ 24 w 118"/>
                  <a:gd name="T107" fmla="*/ 94 h 94"/>
                  <a:gd name="T108" fmla="*/ 110 w 118"/>
                  <a:gd name="T109" fmla="*/ 94 h 94"/>
                  <a:gd name="T110" fmla="*/ 118 w 118"/>
                  <a:gd name="T111" fmla="*/ 85 h 94"/>
                  <a:gd name="T112" fmla="*/ 118 w 118"/>
                  <a:gd name="T113" fmla="*/ 3 h 94"/>
                  <a:gd name="T114" fmla="*/ 117 w 118"/>
                  <a:gd name="T115" fmla="*/ 3 h 94"/>
                  <a:gd name="T116" fmla="*/ 109 w 118"/>
                  <a:gd name="T117" fmla="*/ 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8" h="94">
                    <a:moveTo>
                      <a:pt x="109" y="2"/>
                    </a:moveTo>
                    <a:cubicBezTo>
                      <a:pt x="103" y="1"/>
                      <a:pt x="95" y="0"/>
                      <a:pt x="90" y="0"/>
                    </a:cubicBezTo>
                    <a:cubicBezTo>
                      <a:pt x="88" y="0"/>
                      <a:pt x="87" y="0"/>
                      <a:pt x="86" y="0"/>
                    </a:cubicBezTo>
                    <a:cubicBezTo>
                      <a:pt x="85" y="0"/>
                      <a:pt x="85" y="0"/>
                      <a:pt x="84" y="0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1"/>
                      <a:pt x="85" y="2"/>
                    </a:cubicBezTo>
                    <a:cubicBezTo>
                      <a:pt x="86" y="3"/>
                      <a:pt x="87" y="5"/>
                      <a:pt x="88" y="8"/>
                    </a:cubicBezTo>
                    <a:cubicBezTo>
                      <a:pt x="88" y="9"/>
                      <a:pt x="88" y="11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9" y="16"/>
                      <a:pt x="87" y="21"/>
                      <a:pt x="83" y="23"/>
                    </a:cubicBezTo>
                    <a:cubicBezTo>
                      <a:pt x="80" y="26"/>
                      <a:pt x="76" y="28"/>
                      <a:pt x="71" y="28"/>
                    </a:cubicBezTo>
                    <a:cubicBezTo>
                      <a:pt x="67" y="28"/>
                      <a:pt x="64" y="28"/>
                      <a:pt x="61" y="26"/>
                    </a:cubicBezTo>
                    <a:cubicBezTo>
                      <a:pt x="58" y="25"/>
                      <a:pt x="55" y="23"/>
                      <a:pt x="53" y="20"/>
                    </a:cubicBezTo>
                    <a:cubicBezTo>
                      <a:pt x="53" y="19"/>
                      <a:pt x="52" y="17"/>
                      <a:pt x="52" y="15"/>
                    </a:cubicBezTo>
                    <a:cubicBezTo>
                      <a:pt x="52" y="14"/>
                      <a:pt x="52" y="14"/>
                      <a:pt x="52" y="13"/>
                    </a:cubicBezTo>
                    <a:cubicBezTo>
                      <a:pt x="52" y="12"/>
                      <a:pt x="52" y="11"/>
                      <a:pt x="52" y="10"/>
                    </a:cubicBezTo>
                    <a:cubicBezTo>
                      <a:pt x="53" y="7"/>
                      <a:pt x="54" y="4"/>
                      <a:pt x="55" y="3"/>
                    </a:cubicBezTo>
                    <a:cubicBezTo>
                      <a:pt x="55" y="2"/>
                      <a:pt x="56" y="1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4" y="0"/>
                      <a:pt x="53" y="0"/>
                      <a:pt x="51" y="0"/>
                    </a:cubicBezTo>
                    <a:cubicBezTo>
                      <a:pt x="50" y="0"/>
                      <a:pt x="50" y="0"/>
                      <a:pt x="49" y="0"/>
                    </a:cubicBezTo>
                    <a:cubicBezTo>
                      <a:pt x="44" y="0"/>
                      <a:pt x="39" y="0"/>
                      <a:pt x="34" y="1"/>
                    </a:cubicBezTo>
                    <a:cubicBezTo>
                      <a:pt x="31" y="1"/>
                      <a:pt x="28" y="1"/>
                      <a:pt x="26" y="1"/>
                    </a:cubicBezTo>
                    <a:cubicBezTo>
                      <a:pt x="27" y="5"/>
                      <a:pt x="27" y="9"/>
                      <a:pt x="27" y="13"/>
                    </a:cubicBezTo>
                    <a:cubicBezTo>
                      <a:pt x="27" y="17"/>
                      <a:pt x="28" y="21"/>
                      <a:pt x="28" y="25"/>
                    </a:cubicBezTo>
                    <a:cubicBezTo>
                      <a:pt x="28" y="27"/>
                      <a:pt x="28" y="28"/>
                      <a:pt x="27" y="30"/>
                    </a:cubicBezTo>
                    <a:cubicBezTo>
                      <a:pt x="27" y="31"/>
                      <a:pt x="27" y="33"/>
                      <a:pt x="27" y="34"/>
                    </a:cubicBezTo>
                    <a:cubicBezTo>
                      <a:pt x="27" y="35"/>
                      <a:pt x="27" y="35"/>
                      <a:pt x="26" y="36"/>
                    </a:cubicBezTo>
                    <a:cubicBezTo>
                      <a:pt x="26" y="37"/>
                      <a:pt x="25" y="37"/>
                      <a:pt x="24" y="38"/>
                    </a:cubicBezTo>
                    <a:cubicBezTo>
                      <a:pt x="24" y="38"/>
                      <a:pt x="23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1" y="38"/>
                      <a:pt x="20" y="38"/>
                      <a:pt x="19" y="37"/>
                    </a:cubicBezTo>
                    <a:cubicBezTo>
                      <a:pt x="18" y="37"/>
                      <a:pt x="17" y="36"/>
                      <a:pt x="17" y="36"/>
                    </a:cubicBezTo>
                    <a:cubicBezTo>
                      <a:pt x="15" y="35"/>
                      <a:pt x="14" y="34"/>
                      <a:pt x="11" y="33"/>
                    </a:cubicBezTo>
                    <a:cubicBezTo>
                      <a:pt x="10" y="33"/>
                      <a:pt x="9" y="33"/>
                      <a:pt x="9" y="33"/>
                    </a:cubicBezTo>
                    <a:cubicBezTo>
                      <a:pt x="7" y="33"/>
                      <a:pt x="6" y="34"/>
                      <a:pt x="5" y="34"/>
                    </a:cubicBezTo>
                    <a:cubicBezTo>
                      <a:pt x="3" y="35"/>
                      <a:pt x="3" y="36"/>
                      <a:pt x="2" y="37"/>
                    </a:cubicBezTo>
                    <a:cubicBezTo>
                      <a:pt x="0" y="39"/>
                      <a:pt x="0" y="43"/>
                      <a:pt x="0" y="46"/>
                    </a:cubicBezTo>
                    <a:cubicBezTo>
                      <a:pt x="0" y="50"/>
                      <a:pt x="1" y="53"/>
                      <a:pt x="3" y="55"/>
                    </a:cubicBezTo>
                    <a:cubicBezTo>
                      <a:pt x="5" y="57"/>
                      <a:pt x="7" y="58"/>
                      <a:pt x="10" y="58"/>
                    </a:cubicBezTo>
                    <a:cubicBezTo>
                      <a:pt x="11" y="58"/>
                      <a:pt x="11" y="58"/>
                      <a:pt x="12" y="58"/>
                    </a:cubicBezTo>
                    <a:cubicBezTo>
                      <a:pt x="14" y="58"/>
                      <a:pt x="15" y="57"/>
                      <a:pt x="16" y="57"/>
                    </a:cubicBezTo>
                    <a:cubicBezTo>
                      <a:pt x="17" y="56"/>
                      <a:pt x="17" y="56"/>
                      <a:pt x="18" y="55"/>
                    </a:cubicBezTo>
                    <a:cubicBezTo>
                      <a:pt x="19" y="55"/>
                      <a:pt x="20" y="54"/>
                      <a:pt x="21" y="54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2" y="54"/>
                      <a:pt x="23" y="54"/>
                      <a:pt x="24" y="55"/>
                    </a:cubicBezTo>
                    <a:cubicBezTo>
                      <a:pt x="25" y="55"/>
                      <a:pt x="26" y="56"/>
                      <a:pt x="26" y="57"/>
                    </a:cubicBezTo>
                    <a:cubicBezTo>
                      <a:pt x="27" y="58"/>
                      <a:pt x="27" y="58"/>
                      <a:pt x="27" y="59"/>
                    </a:cubicBezTo>
                    <a:cubicBezTo>
                      <a:pt x="28" y="61"/>
                      <a:pt x="28" y="63"/>
                      <a:pt x="28" y="65"/>
                    </a:cubicBezTo>
                    <a:cubicBezTo>
                      <a:pt x="28" y="71"/>
                      <a:pt x="27" y="79"/>
                      <a:pt x="26" y="86"/>
                    </a:cubicBezTo>
                    <a:cubicBezTo>
                      <a:pt x="25" y="89"/>
                      <a:pt x="25" y="92"/>
                      <a:pt x="24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4" y="94"/>
                      <a:pt x="118" y="90"/>
                      <a:pt x="118" y="85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8" y="3"/>
                      <a:pt x="117" y="3"/>
                      <a:pt x="117" y="3"/>
                    </a:cubicBezTo>
                    <a:cubicBezTo>
                      <a:pt x="115" y="3"/>
                      <a:pt x="112" y="2"/>
                      <a:pt x="10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80"/>
              <p:cNvSpPr/>
              <p:nvPr/>
            </p:nvSpPr>
            <p:spPr bwMode="auto">
              <a:xfrm>
                <a:off x="5410200" y="3430588"/>
                <a:ext cx="449263" cy="352425"/>
              </a:xfrm>
              <a:custGeom>
                <a:avLst/>
                <a:gdLst>
                  <a:gd name="T0" fmla="*/ 9 w 119"/>
                  <a:gd name="T1" fmla="*/ 91 h 93"/>
                  <a:gd name="T2" fmla="*/ 29 w 119"/>
                  <a:gd name="T3" fmla="*/ 93 h 93"/>
                  <a:gd name="T4" fmla="*/ 32 w 119"/>
                  <a:gd name="T5" fmla="*/ 93 h 93"/>
                  <a:gd name="T6" fmla="*/ 34 w 119"/>
                  <a:gd name="T7" fmla="*/ 93 h 93"/>
                  <a:gd name="T8" fmla="*/ 34 w 119"/>
                  <a:gd name="T9" fmla="*/ 93 h 93"/>
                  <a:gd name="T10" fmla="*/ 33 w 119"/>
                  <a:gd name="T11" fmla="*/ 91 h 93"/>
                  <a:gd name="T12" fmla="*/ 30 w 119"/>
                  <a:gd name="T13" fmla="*/ 85 h 93"/>
                  <a:gd name="T14" fmla="*/ 30 w 119"/>
                  <a:gd name="T15" fmla="*/ 81 h 93"/>
                  <a:gd name="T16" fmla="*/ 30 w 119"/>
                  <a:gd name="T17" fmla="*/ 81 h 93"/>
                  <a:gd name="T18" fmla="*/ 35 w 119"/>
                  <a:gd name="T19" fmla="*/ 70 h 93"/>
                  <a:gd name="T20" fmla="*/ 47 w 119"/>
                  <a:gd name="T21" fmla="*/ 65 h 93"/>
                  <a:gd name="T22" fmla="*/ 57 w 119"/>
                  <a:gd name="T23" fmla="*/ 67 h 93"/>
                  <a:gd name="T24" fmla="*/ 65 w 119"/>
                  <a:gd name="T25" fmla="*/ 73 h 93"/>
                  <a:gd name="T26" fmla="*/ 66 w 119"/>
                  <a:gd name="T27" fmla="*/ 80 h 93"/>
                  <a:gd name="T28" fmla="*/ 66 w 119"/>
                  <a:gd name="T29" fmla="*/ 80 h 93"/>
                  <a:gd name="T30" fmla="*/ 66 w 119"/>
                  <a:gd name="T31" fmla="*/ 80 h 93"/>
                  <a:gd name="T32" fmla="*/ 66 w 119"/>
                  <a:gd name="T33" fmla="*/ 84 h 93"/>
                  <a:gd name="T34" fmla="*/ 64 w 119"/>
                  <a:gd name="T35" fmla="*/ 91 h 93"/>
                  <a:gd name="T36" fmla="*/ 62 w 119"/>
                  <a:gd name="T37" fmla="*/ 93 h 93"/>
                  <a:gd name="T38" fmla="*/ 63 w 119"/>
                  <a:gd name="T39" fmla="*/ 93 h 93"/>
                  <a:gd name="T40" fmla="*/ 68 w 119"/>
                  <a:gd name="T41" fmla="*/ 93 h 93"/>
                  <a:gd name="T42" fmla="*/ 69 w 119"/>
                  <a:gd name="T43" fmla="*/ 93 h 93"/>
                  <a:gd name="T44" fmla="*/ 84 w 119"/>
                  <a:gd name="T45" fmla="*/ 93 h 93"/>
                  <a:gd name="T46" fmla="*/ 92 w 119"/>
                  <a:gd name="T47" fmla="*/ 92 h 93"/>
                  <a:gd name="T48" fmla="*/ 91 w 119"/>
                  <a:gd name="T49" fmla="*/ 81 h 93"/>
                  <a:gd name="T50" fmla="*/ 91 w 119"/>
                  <a:gd name="T51" fmla="*/ 68 h 93"/>
                  <a:gd name="T52" fmla="*/ 91 w 119"/>
                  <a:gd name="T53" fmla="*/ 63 h 93"/>
                  <a:gd name="T54" fmla="*/ 91 w 119"/>
                  <a:gd name="T55" fmla="*/ 59 h 93"/>
                  <a:gd name="T56" fmla="*/ 92 w 119"/>
                  <a:gd name="T57" fmla="*/ 57 h 93"/>
                  <a:gd name="T58" fmla="*/ 94 w 119"/>
                  <a:gd name="T59" fmla="*/ 56 h 93"/>
                  <a:gd name="T60" fmla="*/ 96 w 119"/>
                  <a:gd name="T61" fmla="*/ 55 h 93"/>
                  <a:gd name="T62" fmla="*/ 96 w 119"/>
                  <a:gd name="T63" fmla="*/ 55 h 93"/>
                  <a:gd name="T64" fmla="*/ 96 w 119"/>
                  <a:gd name="T65" fmla="*/ 55 h 93"/>
                  <a:gd name="T66" fmla="*/ 99 w 119"/>
                  <a:gd name="T67" fmla="*/ 56 h 93"/>
                  <a:gd name="T68" fmla="*/ 102 w 119"/>
                  <a:gd name="T69" fmla="*/ 58 h 93"/>
                  <a:gd name="T70" fmla="*/ 107 w 119"/>
                  <a:gd name="T71" fmla="*/ 60 h 93"/>
                  <a:gd name="T72" fmla="*/ 110 w 119"/>
                  <a:gd name="T73" fmla="*/ 60 h 93"/>
                  <a:gd name="T74" fmla="*/ 114 w 119"/>
                  <a:gd name="T75" fmla="*/ 59 h 93"/>
                  <a:gd name="T76" fmla="*/ 116 w 119"/>
                  <a:gd name="T77" fmla="*/ 57 h 93"/>
                  <a:gd name="T78" fmla="*/ 119 w 119"/>
                  <a:gd name="T79" fmla="*/ 47 h 93"/>
                  <a:gd name="T80" fmla="*/ 116 w 119"/>
                  <a:gd name="T81" fmla="*/ 38 h 93"/>
                  <a:gd name="T82" fmla="*/ 108 w 119"/>
                  <a:gd name="T83" fmla="*/ 35 h 93"/>
                  <a:gd name="T84" fmla="*/ 108 w 119"/>
                  <a:gd name="T85" fmla="*/ 35 h 93"/>
                  <a:gd name="T86" fmla="*/ 106 w 119"/>
                  <a:gd name="T87" fmla="*/ 35 h 93"/>
                  <a:gd name="T88" fmla="*/ 106 w 119"/>
                  <a:gd name="T89" fmla="*/ 35 h 93"/>
                  <a:gd name="T90" fmla="*/ 103 w 119"/>
                  <a:gd name="T91" fmla="*/ 37 h 93"/>
                  <a:gd name="T92" fmla="*/ 100 w 119"/>
                  <a:gd name="T93" fmla="*/ 38 h 93"/>
                  <a:gd name="T94" fmla="*/ 97 w 119"/>
                  <a:gd name="T95" fmla="*/ 39 h 93"/>
                  <a:gd name="T96" fmla="*/ 97 w 119"/>
                  <a:gd name="T97" fmla="*/ 39 h 93"/>
                  <a:gd name="T98" fmla="*/ 97 w 119"/>
                  <a:gd name="T99" fmla="*/ 39 h 93"/>
                  <a:gd name="T100" fmla="*/ 94 w 119"/>
                  <a:gd name="T101" fmla="*/ 39 h 93"/>
                  <a:gd name="T102" fmla="*/ 92 w 119"/>
                  <a:gd name="T103" fmla="*/ 36 h 93"/>
                  <a:gd name="T104" fmla="*/ 91 w 119"/>
                  <a:gd name="T105" fmla="*/ 34 h 93"/>
                  <a:gd name="T106" fmla="*/ 90 w 119"/>
                  <a:gd name="T107" fmla="*/ 28 h 93"/>
                  <a:gd name="T108" fmla="*/ 93 w 119"/>
                  <a:gd name="T109" fmla="*/ 8 h 93"/>
                  <a:gd name="T110" fmla="*/ 94 w 119"/>
                  <a:gd name="T111" fmla="*/ 0 h 93"/>
                  <a:gd name="T112" fmla="*/ 8 w 119"/>
                  <a:gd name="T113" fmla="*/ 0 h 93"/>
                  <a:gd name="T114" fmla="*/ 0 w 119"/>
                  <a:gd name="T115" fmla="*/ 8 h 93"/>
                  <a:gd name="T116" fmla="*/ 0 w 119"/>
                  <a:gd name="T117" fmla="*/ 90 h 93"/>
                  <a:gd name="T118" fmla="*/ 1 w 119"/>
                  <a:gd name="T119" fmla="*/ 90 h 93"/>
                  <a:gd name="T120" fmla="*/ 9 w 119"/>
                  <a:gd name="T121" fmla="*/ 9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9" h="93">
                    <a:moveTo>
                      <a:pt x="9" y="91"/>
                    </a:moveTo>
                    <a:cubicBezTo>
                      <a:pt x="16" y="92"/>
                      <a:pt x="23" y="93"/>
                      <a:pt x="29" y="93"/>
                    </a:cubicBezTo>
                    <a:cubicBezTo>
                      <a:pt x="30" y="93"/>
                      <a:pt x="32" y="93"/>
                      <a:pt x="32" y="93"/>
                    </a:cubicBezTo>
                    <a:cubicBezTo>
                      <a:pt x="33" y="93"/>
                      <a:pt x="34" y="93"/>
                      <a:pt x="34" y="93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34" y="92"/>
                      <a:pt x="33" y="92"/>
                      <a:pt x="33" y="91"/>
                    </a:cubicBezTo>
                    <a:cubicBezTo>
                      <a:pt x="32" y="90"/>
                      <a:pt x="31" y="88"/>
                      <a:pt x="30" y="85"/>
                    </a:cubicBezTo>
                    <a:cubicBezTo>
                      <a:pt x="30" y="84"/>
                      <a:pt x="30" y="83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77"/>
                      <a:pt x="32" y="73"/>
                      <a:pt x="35" y="70"/>
                    </a:cubicBezTo>
                    <a:cubicBezTo>
                      <a:pt x="38" y="67"/>
                      <a:pt x="43" y="65"/>
                      <a:pt x="47" y="65"/>
                    </a:cubicBezTo>
                    <a:cubicBezTo>
                      <a:pt x="51" y="65"/>
                      <a:pt x="54" y="66"/>
                      <a:pt x="57" y="67"/>
                    </a:cubicBezTo>
                    <a:cubicBezTo>
                      <a:pt x="60" y="68"/>
                      <a:pt x="63" y="70"/>
                      <a:pt x="65" y="73"/>
                    </a:cubicBezTo>
                    <a:cubicBezTo>
                      <a:pt x="66" y="75"/>
                      <a:pt x="66" y="77"/>
                      <a:pt x="66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6" y="81"/>
                      <a:pt x="66" y="82"/>
                      <a:pt x="66" y="84"/>
                    </a:cubicBezTo>
                    <a:cubicBezTo>
                      <a:pt x="66" y="87"/>
                      <a:pt x="65" y="89"/>
                      <a:pt x="64" y="91"/>
                    </a:cubicBezTo>
                    <a:cubicBezTo>
                      <a:pt x="63" y="92"/>
                      <a:pt x="62" y="92"/>
                      <a:pt x="62" y="93"/>
                    </a:cubicBezTo>
                    <a:cubicBezTo>
                      <a:pt x="62" y="93"/>
                      <a:pt x="62" y="93"/>
                      <a:pt x="63" y="93"/>
                    </a:cubicBezTo>
                    <a:cubicBezTo>
                      <a:pt x="64" y="93"/>
                      <a:pt x="66" y="93"/>
                      <a:pt x="68" y="93"/>
                    </a:cubicBezTo>
                    <a:cubicBezTo>
                      <a:pt x="68" y="93"/>
                      <a:pt x="69" y="93"/>
                      <a:pt x="69" y="93"/>
                    </a:cubicBezTo>
                    <a:cubicBezTo>
                      <a:pt x="74" y="93"/>
                      <a:pt x="80" y="93"/>
                      <a:pt x="84" y="93"/>
                    </a:cubicBezTo>
                    <a:cubicBezTo>
                      <a:pt x="87" y="92"/>
                      <a:pt x="90" y="92"/>
                      <a:pt x="92" y="92"/>
                    </a:cubicBezTo>
                    <a:cubicBezTo>
                      <a:pt x="92" y="89"/>
                      <a:pt x="91" y="85"/>
                      <a:pt x="91" y="81"/>
                    </a:cubicBezTo>
                    <a:cubicBezTo>
                      <a:pt x="91" y="76"/>
                      <a:pt x="91" y="72"/>
                      <a:pt x="91" y="68"/>
                    </a:cubicBezTo>
                    <a:cubicBezTo>
                      <a:pt x="91" y="67"/>
                      <a:pt x="91" y="65"/>
                      <a:pt x="91" y="63"/>
                    </a:cubicBezTo>
                    <a:cubicBezTo>
                      <a:pt x="91" y="62"/>
                      <a:pt x="91" y="60"/>
                      <a:pt x="91" y="59"/>
                    </a:cubicBezTo>
                    <a:cubicBezTo>
                      <a:pt x="91" y="59"/>
                      <a:pt x="92" y="58"/>
                      <a:pt x="92" y="57"/>
                    </a:cubicBezTo>
                    <a:cubicBezTo>
                      <a:pt x="93" y="57"/>
                      <a:pt x="93" y="56"/>
                      <a:pt x="94" y="56"/>
                    </a:cubicBezTo>
                    <a:cubicBezTo>
                      <a:pt x="95" y="55"/>
                      <a:pt x="95" y="55"/>
                      <a:pt x="96" y="55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7" y="55"/>
                      <a:pt x="99" y="56"/>
                      <a:pt x="99" y="56"/>
                    </a:cubicBezTo>
                    <a:cubicBezTo>
                      <a:pt x="100" y="57"/>
                      <a:pt x="101" y="57"/>
                      <a:pt x="102" y="58"/>
                    </a:cubicBezTo>
                    <a:cubicBezTo>
                      <a:pt x="103" y="58"/>
                      <a:pt x="104" y="59"/>
                      <a:pt x="107" y="60"/>
                    </a:cubicBezTo>
                    <a:cubicBezTo>
                      <a:pt x="108" y="60"/>
                      <a:pt x="109" y="60"/>
                      <a:pt x="110" y="60"/>
                    </a:cubicBezTo>
                    <a:cubicBezTo>
                      <a:pt x="111" y="60"/>
                      <a:pt x="113" y="60"/>
                      <a:pt x="114" y="59"/>
                    </a:cubicBezTo>
                    <a:cubicBezTo>
                      <a:pt x="115" y="59"/>
                      <a:pt x="116" y="58"/>
                      <a:pt x="116" y="57"/>
                    </a:cubicBezTo>
                    <a:cubicBezTo>
                      <a:pt x="118" y="54"/>
                      <a:pt x="119" y="51"/>
                      <a:pt x="119" y="47"/>
                    </a:cubicBezTo>
                    <a:cubicBezTo>
                      <a:pt x="119" y="43"/>
                      <a:pt x="117" y="40"/>
                      <a:pt x="116" y="38"/>
                    </a:cubicBezTo>
                    <a:cubicBezTo>
                      <a:pt x="114" y="36"/>
                      <a:pt x="111" y="35"/>
                      <a:pt x="108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8" y="35"/>
                      <a:pt x="107" y="35"/>
                      <a:pt x="106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4" y="36"/>
                      <a:pt x="103" y="36"/>
                      <a:pt x="103" y="37"/>
                    </a:cubicBezTo>
                    <a:cubicBezTo>
                      <a:pt x="102" y="37"/>
                      <a:pt x="101" y="38"/>
                      <a:pt x="100" y="38"/>
                    </a:cubicBezTo>
                    <a:cubicBezTo>
                      <a:pt x="99" y="39"/>
                      <a:pt x="98" y="39"/>
                      <a:pt x="97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6" y="39"/>
                      <a:pt x="95" y="39"/>
                      <a:pt x="94" y="39"/>
                    </a:cubicBezTo>
                    <a:cubicBezTo>
                      <a:pt x="93" y="38"/>
                      <a:pt x="92" y="37"/>
                      <a:pt x="92" y="36"/>
                    </a:cubicBezTo>
                    <a:cubicBezTo>
                      <a:pt x="91" y="36"/>
                      <a:pt x="91" y="35"/>
                      <a:pt x="91" y="34"/>
                    </a:cubicBezTo>
                    <a:cubicBezTo>
                      <a:pt x="91" y="32"/>
                      <a:pt x="90" y="30"/>
                      <a:pt x="90" y="28"/>
                    </a:cubicBezTo>
                    <a:cubicBezTo>
                      <a:pt x="90" y="22"/>
                      <a:pt x="92" y="14"/>
                      <a:pt x="93" y="8"/>
                    </a:cubicBezTo>
                    <a:cubicBezTo>
                      <a:pt x="93" y="4"/>
                      <a:pt x="93" y="2"/>
                      <a:pt x="9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0"/>
                      <a:pt x="1" y="90"/>
                      <a:pt x="1" y="90"/>
                    </a:cubicBezTo>
                    <a:cubicBezTo>
                      <a:pt x="3" y="90"/>
                      <a:pt x="6" y="91"/>
                      <a:pt x="9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81"/>
              <p:cNvSpPr/>
              <p:nvPr/>
            </p:nvSpPr>
            <p:spPr bwMode="auto">
              <a:xfrm>
                <a:off x="5410200" y="3698875"/>
                <a:ext cx="355600" cy="450850"/>
              </a:xfrm>
              <a:custGeom>
                <a:avLst/>
                <a:gdLst>
                  <a:gd name="T0" fmla="*/ 93 w 94"/>
                  <a:gd name="T1" fmla="*/ 85 h 119"/>
                  <a:gd name="T2" fmla="*/ 86 w 94"/>
                  <a:gd name="T3" fmla="*/ 89 h 119"/>
                  <a:gd name="T4" fmla="*/ 82 w 94"/>
                  <a:gd name="T5" fmla="*/ 89 h 119"/>
                  <a:gd name="T6" fmla="*/ 70 w 94"/>
                  <a:gd name="T7" fmla="*/ 84 h 119"/>
                  <a:gd name="T8" fmla="*/ 67 w 94"/>
                  <a:gd name="T9" fmla="*/ 61 h 119"/>
                  <a:gd name="T10" fmla="*/ 80 w 94"/>
                  <a:gd name="T11" fmla="*/ 52 h 119"/>
                  <a:gd name="T12" fmla="*/ 81 w 94"/>
                  <a:gd name="T13" fmla="*/ 52 h 119"/>
                  <a:gd name="T14" fmla="*/ 91 w 94"/>
                  <a:gd name="T15" fmla="*/ 55 h 119"/>
                  <a:gd name="T16" fmla="*/ 93 w 94"/>
                  <a:gd name="T17" fmla="*/ 56 h 119"/>
                  <a:gd name="T18" fmla="*/ 93 w 94"/>
                  <a:gd name="T19" fmla="*/ 38 h 119"/>
                  <a:gd name="T20" fmla="*/ 93 w 94"/>
                  <a:gd name="T21" fmla="*/ 38 h 119"/>
                  <a:gd name="T22" fmla="*/ 93 w 94"/>
                  <a:gd name="T23" fmla="*/ 27 h 119"/>
                  <a:gd name="T24" fmla="*/ 67 w 94"/>
                  <a:gd name="T25" fmla="*/ 28 h 119"/>
                  <a:gd name="T26" fmla="*/ 60 w 94"/>
                  <a:gd name="T27" fmla="*/ 27 h 119"/>
                  <a:gd name="T28" fmla="*/ 59 w 94"/>
                  <a:gd name="T29" fmla="*/ 27 h 119"/>
                  <a:gd name="T30" fmla="*/ 58 w 94"/>
                  <a:gd name="T31" fmla="*/ 27 h 119"/>
                  <a:gd name="T32" fmla="*/ 56 w 94"/>
                  <a:gd name="T33" fmla="*/ 23 h 119"/>
                  <a:gd name="T34" fmla="*/ 56 w 94"/>
                  <a:gd name="T35" fmla="*/ 23 h 119"/>
                  <a:gd name="T36" fmla="*/ 58 w 94"/>
                  <a:gd name="T37" fmla="*/ 17 h 119"/>
                  <a:gd name="T38" fmla="*/ 61 w 94"/>
                  <a:gd name="T39" fmla="*/ 9 h 119"/>
                  <a:gd name="T40" fmla="*/ 57 w 94"/>
                  <a:gd name="T41" fmla="*/ 2 h 119"/>
                  <a:gd name="T42" fmla="*/ 39 w 94"/>
                  <a:gd name="T43" fmla="*/ 3 h 119"/>
                  <a:gd name="T44" fmla="*/ 36 w 94"/>
                  <a:gd name="T45" fmla="*/ 13 h 119"/>
                  <a:gd name="T46" fmla="*/ 39 w 94"/>
                  <a:gd name="T47" fmla="*/ 19 h 119"/>
                  <a:gd name="T48" fmla="*/ 40 w 94"/>
                  <a:gd name="T49" fmla="*/ 22 h 119"/>
                  <a:gd name="T50" fmla="*/ 39 w 94"/>
                  <a:gd name="T51" fmla="*/ 24 h 119"/>
                  <a:gd name="T52" fmla="*/ 35 w 94"/>
                  <a:gd name="T53" fmla="*/ 28 h 119"/>
                  <a:gd name="T54" fmla="*/ 8 w 94"/>
                  <a:gd name="T55" fmla="*/ 26 h 119"/>
                  <a:gd name="T56" fmla="*/ 0 w 94"/>
                  <a:gd name="T57" fmla="*/ 110 h 119"/>
                  <a:gd name="T58" fmla="*/ 90 w 94"/>
                  <a:gd name="T59" fmla="*/ 119 h 119"/>
                  <a:gd name="T60" fmla="*/ 92 w 94"/>
                  <a:gd name="T61" fmla="*/ 110 h 119"/>
                  <a:gd name="T62" fmla="*/ 94 w 94"/>
                  <a:gd name="T63" fmla="*/ 86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4" h="119">
                    <a:moveTo>
                      <a:pt x="93" y="85"/>
                    </a:moveTo>
                    <a:cubicBezTo>
                      <a:pt x="93" y="85"/>
                      <a:pt x="93" y="85"/>
                      <a:pt x="93" y="85"/>
                    </a:cubicBezTo>
                    <a:cubicBezTo>
                      <a:pt x="93" y="85"/>
                      <a:pt x="93" y="86"/>
                      <a:pt x="92" y="86"/>
                    </a:cubicBezTo>
                    <a:cubicBezTo>
                      <a:pt x="91" y="87"/>
                      <a:pt x="89" y="88"/>
                      <a:pt x="86" y="89"/>
                    </a:cubicBezTo>
                    <a:cubicBezTo>
                      <a:pt x="84" y="89"/>
                      <a:pt x="83" y="89"/>
                      <a:pt x="82" y="89"/>
                    </a:cubicBezTo>
                    <a:cubicBezTo>
                      <a:pt x="82" y="89"/>
                      <a:pt x="82" y="89"/>
                      <a:pt x="82" y="89"/>
                    </a:cubicBezTo>
                    <a:cubicBezTo>
                      <a:pt x="82" y="89"/>
                      <a:pt x="82" y="89"/>
                      <a:pt x="82" y="89"/>
                    </a:cubicBezTo>
                    <a:cubicBezTo>
                      <a:pt x="77" y="89"/>
                      <a:pt x="73" y="87"/>
                      <a:pt x="70" y="84"/>
                    </a:cubicBezTo>
                    <a:cubicBezTo>
                      <a:pt x="67" y="81"/>
                      <a:pt x="66" y="76"/>
                      <a:pt x="66" y="71"/>
                    </a:cubicBezTo>
                    <a:cubicBezTo>
                      <a:pt x="66" y="68"/>
                      <a:pt x="66" y="65"/>
                      <a:pt x="67" y="61"/>
                    </a:cubicBezTo>
                    <a:cubicBezTo>
                      <a:pt x="69" y="58"/>
                      <a:pt x="71" y="56"/>
                      <a:pt x="74" y="54"/>
                    </a:cubicBezTo>
                    <a:cubicBezTo>
                      <a:pt x="76" y="53"/>
                      <a:pt x="78" y="52"/>
                      <a:pt x="80" y="52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2" y="52"/>
                      <a:pt x="83" y="52"/>
                      <a:pt x="84" y="53"/>
                    </a:cubicBezTo>
                    <a:cubicBezTo>
                      <a:pt x="87" y="53"/>
                      <a:pt x="89" y="54"/>
                      <a:pt x="91" y="55"/>
                    </a:cubicBezTo>
                    <a:cubicBezTo>
                      <a:pt x="92" y="56"/>
                      <a:pt x="93" y="56"/>
                      <a:pt x="93" y="57"/>
                    </a:cubicBezTo>
                    <a:cubicBezTo>
                      <a:pt x="93" y="56"/>
                      <a:pt x="93" y="56"/>
                      <a:pt x="93" y="56"/>
                    </a:cubicBezTo>
                    <a:cubicBezTo>
                      <a:pt x="94" y="54"/>
                      <a:pt x="94" y="51"/>
                      <a:pt x="94" y="48"/>
                    </a:cubicBezTo>
                    <a:cubicBezTo>
                      <a:pt x="94" y="45"/>
                      <a:pt x="94" y="42"/>
                      <a:pt x="93" y="38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93" y="37"/>
                      <a:pt x="93" y="36"/>
                      <a:pt x="93" y="35"/>
                    </a:cubicBezTo>
                    <a:cubicBezTo>
                      <a:pt x="93" y="32"/>
                      <a:pt x="93" y="29"/>
                      <a:pt x="93" y="27"/>
                    </a:cubicBezTo>
                    <a:cubicBezTo>
                      <a:pt x="86" y="27"/>
                      <a:pt x="77" y="28"/>
                      <a:pt x="70" y="28"/>
                    </a:cubicBezTo>
                    <a:cubicBezTo>
                      <a:pt x="69" y="28"/>
                      <a:pt x="68" y="28"/>
                      <a:pt x="67" y="28"/>
                    </a:cubicBezTo>
                    <a:cubicBezTo>
                      <a:pt x="66" y="28"/>
                      <a:pt x="65" y="28"/>
                      <a:pt x="64" y="28"/>
                    </a:cubicBezTo>
                    <a:cubicBezTo>
                      <a:pt x="63" y="28"/>
                      <a:pt x="61" y="28"/>
                      <a:pt x="60" y="27"/>
                    </a:cubicBezTo>
                    <a:cubicBezTo>
                      <a:pt x="60" y="27"/>
                      <a:pt x="59" y="27"/>
                      <a:pt x="59" y="27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7"/>
                      <a:pt x="59" y="27"/>
                      <a:pt x="58" y="27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7" y="26"/>
                      <a:pt x="57" y="26"/>
                      <a:pt x="56" y="25"/>
                    </a:cubicBezTo>
                    <a:cubicBezTo>
                      <a:pt x="56" y="24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1"/>
                      <a:pt x="56" y="20"/>
                      <a:pt x="57" y="19"/>
                    </a:cubicBezTo>
                    <a:cubicBezTo>
                      <a:pt x="57" y="19"/>
                      <a:pt x="58" y="18"/>
                      <a:pt x="58" y="17"/>
                    </a:cubicBezTo>
                    <a:cubicBezTo>
                      <a:pt x="59" y="16"/>
                      <a:pt x="60" y="14"/>
                      <a:pt x="60" y="12"/>
                    </a:cubicBezTo>
                    <a:cubicBezTo>
                      <a:pt x="61" y="11"/>
                      <a:pt x="61" y="10"/>
                      <a:pt x="61" y="9"/>
                    </a:cubicBezTo>
                    <a:cubicBezTo>
                      <a:pt x="61" y="7"/>
                      <a:pt x="60" y="6"/>
                      <a:pt x="60" y="5"/>
                    </a:cubicBezTo>
                    <a:cubicBezTo>
                      <a:pt x="59" y="4"/>
                      <a:pt x="58" y="3"/>
                      <a:pt x="57" y="2"/>
                    </a:cubicBezTo>
                    <a:cubicBezTo>
                      <a:pt x="55" y="1"/>
                      <a:pt x="51" y="0"/>
                      <a:pt x="47" y="0"/>
                    </a:cubicBezTo>
                    <a:cubicBezTo>
                      <a:pt x="44" y="0"/>
                      <a:pt x="41" y="1"/>
                      <a:pt x="39" y="3"/>
                    </a:cubicBezTo>
                    <a:cubicBezTo>
                      <a:pt x="37" y="5"/>
                      <a:pt x="36" y="8"/>
                      <a:pt x="36" y="10"/>
                    </a:cubicBezTo>
                    <a:cubicBezTo>
                      <a:pt x="36" y="11"/>
                      <a:pt x="36" y="12"/>
                      <a:pt x="36" y="13"/>
                    </a:cubicBezTo>
                    <a:cubicBezTo>
                      <a:pt x="36" y="14"/>
                      <a:pt x="37" y="15"/>
                      <a:pt x="37" y="16"/>
                    </a:cubicBezTo>
                    <a:cubicBezTo>
                      <a:pt x="38" y="17"/>
                      <a:pt x="38" y="18"/>
                      <a:pt x="39" y="19"/>
                    </a:cubicBezTo>
                    <a:cubicBezTo>
                      <a:pt x="39" y="20"/>
                      <a:pt x="40" y="21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3"/>
                      <a:pt x="39" y="24"/>
                      <a:pt x="39" y="24"/>
                    </a:cubicBezTo>
                    <a:cubicBezTo>
                      <a:pt x="39" y="26"/>
                      <a:pt x="38" y="26"/>
                      <a:pt x="37" y="27"/>
                    </a:cubicBezTo>
                    <a:cubicBezTo>
                      <a:pt x="36" y="27"/>
                      <a:pt x="35" y="28"/>
                      <a:pt x="35" y="28"/>
                    </a:cubicBezTo>
                    <a:cubicBezTo>
                      <a:pt x="33" y="28"/>
                      <a:pt x="31" y="28"/>
                      <a:pt x="29" y="28"/>
                    </a:cubicBezTo>
                    <a:cubicBezTo>
                      <a:pt x="23" y="28"/>
                      <a:pt x="15" y="27"/>
                      <a:pt x="8" y="26"/>
                    </a:cubicBezTo>
                    <a:cubicBezTo>
                      <a:pt x="5" y="26"/>
                      <a:pt x="2" y="25"/>
                      <a:pt x="0" y="2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5"/>
                      <a:pt x="4" y="119"/>
                      <a:pt x="8" y="119"/>
                    </a:cubicBezTo>
                    <a:cubicBezTo>
                      <a:pt x="90" y="119"/>
                      <a:pt x="90" y="119"/>
                      <a:pt x="90" y="119"/>
                    </a:cubicBezTo>
                    <a:cubicBezTo>
                      <a:pt x="90" y="118"/>
                      <a:pt x="90" y="118"/>
                      <a:pt x="91" y="118"/>
                    </a:cubicBezTo>
                    <a:cubicBezTo>
                      <a:pt x="91" y="116"/>
                      <a:pt x="91" y="113"/>
                      <a:pt x="92" y="110"/>
                    </a:cubicBezTo>
                    <a:cubicBezTo>
                      <a:pt x="93" y="103"/>
                      <a:pt x="94" y="96"/>
                      <a:pt x="94" y="90"/>
                    </a:cubicBezTo>
                    <a:cubicBezTo>
                      <a:pt x="94" y="89"/>
                      <a:pt x="94" y="87"/>
                      <a:pt x="94" y="86"/>
                    </a:cubicBezTo>
                    <a:cubicBezTo>
                      <a:pt x="94" y="86"/>
                      <a:pt x="93" y="85"/>
                      <a:pt x="93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407740" y="3784185"/>
            <a:ext cx="728662" cy="715963"/>
            <a:chOff x="7407740" y="3784185"/>
            <a:chExt cx="728662" cy="715963"/>
          </a:xfrm>
        </p:grpSpPr>
        <p:sp useBgFill="1">
          <p:nvSpPr>
            <p:cNvPr id="14" name="MH_Other_8"/>
            <p:cNvSpPr/>
            <p:nvPr>
              <p:custDataLst>
                <p:tags r:id="rId6"/>
              </p:custDataLst>
            </p:nvPr>
          </p:nvSpPr>
          <p:spPr>
            <a:xfrm flipV="1">
              <a:off x="7407740" y="3784185"/>
              <a:ext cx="728662" cy="715963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7563128" y="3908492"/>
              <a:ext cx="394074" cy="439414"/>
              <a:chOff x="5443538" y="2711450"/>
              <a:chExt cx="1296988" cy="1446213"/>
            </a:xfrm>
            <a:solidFill>
              <a:schemeClr val="bg1"/>
            </a:solidFill>
          </p:grpSpPr>
          <p:sp>
            <p:nvSpPr>
              <p:cNvPr id="56" name="Freeform 100"/>
              <p:cNvSpPr/>
              <p:nvPr/>
            </p:nvSpPr>
            <p:spPr bwMode="auto">
              <a:xfrm>
                <a:off x="5980113" y="2711450"/>
                <a:ext cx="514350" cy="601663"/>
              </a:xfrm>
              <a:custGeom>
                <a:avLst/>
                <a:gdLst>
                  <a:gd name="T0" fmla="*/ 15 w 136"/>
                  <a:gd name="T1" fmla="*/ 103 h 159"/>
                  <a:gd name="T2" fmla="*/ 69 w 136"/>
                  <a:gd name="T3" fmla="*/ 159 h 159"/>
                  <a:gd name="T4" fmla="*/ 123 w 136"/>
                  <a:gd name="T5" fmla="*/ 103 h 159"/>
                  <a:gd name="T6" fmla="*/ 135 w 136"/>
                  <a:gd name="T7" fmla="*/ 77 h 159"/>
                  <a:gd name="T8" fmla="*/ 127 w 136"/>
                  <a:gd name="T9" fmla="*/ 66 h 159"/>
                  <a:gd name="T10" fmla="*/ 69 w 136"/>
                  <a:gd name="T11" fmla="*/ 0 h 159"/>
                  <a:gd name="T12" fmla="*/ 11 w 136"/>
                  <a:gd name="T13" fmla="*/ 65 h 159"/>
                  <a:gd name="T14" fmla="*/ 1 w 136"/>
                  <a:gd name="T15" fmla="*/ 77 h 159"/>
                  <a:gd name="T16" fmla="*/ 15 w 136"/>
                  <a:gd name="T17" fmla="*/ 103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159">
                    <a:moveTo>
                      <a:pt x="15" y="103"/>
                    </a:moveTo>
                    <a:cubicBezTo>
                      <a:pt x="22" y="133"/>
                      <a:pt x="40" y="159"/>
                      <a:pt x="69" y="159"/>
                    </a:cubicBezTo>
                    <a:cubicBezTo>
                      <a:pt x="98" y="159"/>
                      <a:pt x="115" y="132"/>
                      <a:pt x="123" y="103"/>
                    </a:cubicBezTo>
                    <a:cubicBezTo>
                      <a:pt x="131" y="99"/>
                      <a:pt x="136" y="86"/>
                      <a:pt x="135" y="77"/>
                    </a:cubicBezTo>
                    <a:cubicBezTo>
                      <a:pt x="134" y="71"/>
                      <a:pt x="131" y="67"/>
                      <a:pt x="127" y="66"/>
                    </a:cubicBezTo>
                    <a:cubicBezTo>
                      <a:pt x="125" y="29"/>
                      <a:pt x="103" y="0"/>
                      <a:pt x="69" y="0"/>
                    </a:cubicBezTo>
                    <a:cubicBezTo>
                      <a:pt x="35" y="0"/>
                      <a:pt x="13" y="29"/>
                      <a:pt x="11" y="65"/>
                    </a:cubicBezTo>
                    <a:cubicBezTo>
                      <a:pt x="6" y="67"/>
                      <a:pt x="2" y="70"/>
                      <a:pt x="1" y="77"/>
                    </a:cubicBezTo>
                    <a:cubicBezTo>
                      <a:pt x="0" y="87"/>
                      <a:pt x="6" y="101"/>
                      <a:pt x="15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101"/>
              <p:cNvSpPr/>
              <p:nvPr/>
            </p:nvSpPr>
            <p:spPr bwMode="auto">
              <a:xfrm>
                <a:off x="5734050" y="3471863"/>
                <a:ext cx="196850" cy="336550"/>
              </a:xfrm>
              <a:custGeom>
                <a:avLst/>
                <a:gdLst>
                  <a:gd name="T0" fmla="*/ 18 w 52"/>
                  <a:gd name="T1" fmla="*/ 0 h 89"/>
                  <a:gd name="T2" fmla="*/ 1 w 52"/>
                  <a:gd name="T3" fmla="*/ 53 h 89"/>
                  <a:gd name="T4" fmla="*/ 0 w 52"/>
                  <a:gd name="T5" fmla="*/ 89 h 89"/>
                  <a:gd name="T6" fmla="*/ 5 w 52"/>
                  <a:gd name="T7" fmla="*/ 89 h 89"/>
                  <a:gd name="T8" fmla="*/ 29 w 52"/>
                  <a:gd name="T9" fmla="*/ 82 h 89"/>
                  <a:gd name="T10" fmla="*/ 49 w 52"/>
                  <a:gd name="T11" fmla="*/ 53 h 89"/>
                  <a:gd name="T12" fmla="*/ 43 w 52"/>
                  <a:gd name="T13" fmla="*/ 19 h 89"/>
                  <a:gd name="T14" fmla="*/ 18 w 52"/>
                  <a:gd name="T1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89">
                    <a:moveTo>
                      <a:pt x="18" y="0"/>
                    </a:moveTo>
                    <a:cubicBezTo>
                      <a:pt x="11" y="7"/>
                      <a:pt x="3" y="22"/>
                      <a:pt x="1" y="53"/>
                    </a:cubicBezTo>
                    <a:cubicBezTo>
                      <a:pt x="1" y="55"/>
                      <a:pt x="0" y="71"/>
                      <a:pt x="0" y="89"/>
                    </a:cubicBezTo>
                    <a:cubicBezTo>
                      <a:pt x="2" y="89"/>
                      <a:pt x="3" y="89"/>
                      <a:pt x="5" y="89"/>
                    </a:cubicBezTo>
                    <a:cubicBezTo>
                      <a:pt x="13" y="89"/>
                      <a:pt x="22" y="87"/>
                      <a:pt x="29" y="82"/>
                    </a:cubicBezTo>
                    <a:cubicBezTo>
                      <a:pt x="39" y="75"/>
                      <a:pt x="46" y="65"/>
                      <a:pt x="49" y="53"/>
                    </a:cubicBezTo>
                    <a:cubicBezTo>
                      <a:pt x="52" y="41"/>
                      <a:pt x="50" y="29"/>
                      <a:pt x="43" y="19"/>
                    </a:cubicBezTo>
                    <a:cubicBezTo>
                      <a:pt x="37" y="9"/>
                      <a:pt x="28" y="3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102"/>
              <p:cNvSpPr/>
              <p:nvPr/>
            </p:nvSpPr>
            <p:spPr bwMode="auto">
              <a:xfrm>
                <a:off x="5976938" y="3351213"/>
                <a:ext cx="763588" cy="593725"/>
              </a:xfrm>
              <a:custGeom>
                <a:avLst/>
                <a:gdLst>
                  <a:gd name="T0" fmla="*/ 201 w 202"/>
                  <a:gd name="T1" fmla="*/ 85 h 157"/>
                  <a:gd name="T2" fmla="*/ 179 w 202"/>
                  <a:gd name="T3" fmla="*/ 26 h 157"/>
                  <a:gd name="T4" fmla="*/ 112 w 202"/>
                  <a:gd name="T5" fmla="*/ 0 h 157"/>
                  <a:gd name="T6" fmla="*/ 111 w 202"/>
                  <a:gd name="T7" fmla="*/ 0 h 157"/>
                  <a:gd name="T8" fmla="*/ 110 w 202"/>
                  <a:gd name="T9" fmla="*/ 0 h 157"/>
                  <a:gd name="T10" fmla="*/ 89 w 202"/>
                  <a:gd name="T11" fmla="*/ 100 h 157"/>
                  <a:gd name="T12" fmla="*/ 77 w 202"/>
                  <a:gd name="T13" fmla="*/ 32 h 157"/>
                  <a:gd name="T14" fmla="*/ 84 w 202"/>
                  <a:gd name="T15" fmla="*/ 16 h 157"/>
                  <a:gd name="T16" fmla="*/ 73 w 202"/>
                  <a:gd name="T17" fmla="*/ 5 h 157"/>
                  <a:gd name="T18" fmla="*/ 70 w 202"/>
                  <a:gd name="T19" fmla="*/ 5 h 157"/>
                  <a:gd name="T20" fmla="*/ 69 w 202"/>
                  <a:gd name="T21" fmla="*/ 5 h 157"/>
                  <a:gd name="T22" fmla="*/ 65 w 202"/>
                  <a:gd name="T23" fmla="*/ 5 h 157"/>
                  <a:gd name="T24" fmla="*/ 54 w 202"/>
                  <a:gd name="T25" fmla="*/ 16 h 157"/>
                  <a:gd name="T26" fmla="*/ 61 w 202"/>
                  <a:gd name="T27" fmla="*/ 32 h 157"/>
                  <a:gd name="T28" fmla="*/ 49 w 202"/>
                  <a:gd name="T29" fmla="*/ 100 h 157"/>
                  <a:gd name="T30" fmla="*/ 28 w 202"/>
                  <a:gd name="T31" fmla="*/ 0 h 157"/>
                  <a:gd name="T32" fmla="*/ 28 w 202"/>
                  <a:gd name="T33" fmla="*/ 0 h 157"/>
                  <a:gd name="T34" fmla="*/ 26 w 202"/>
                  <a:gd name="T35" fmla="*/ 0 h 157"/>
                  <a:gd name="T36" fmla="*/ 0 w 202"/>
                  <a:gd name="T37" fmla="*/ 9 h 157"/>
                  <a:gd name="T38" fmla="*/ 16 w 202"/>
                  <a:gd name="T39" fmla="*/ 28 h 157"/>
                  <a:gd name="T40" fmla="*/ 28 w 202"/>
                  <a:gd name="T41" fmla="*/ 95 h 157"/>
                  <a:gd name="T42" fmla="*/ 6 w 202"/>
                  <a:gd name="T43" fmla="*/ 135 h 157"/>
                  <a:gd name="T44" fmla="*/ 20 w 202"/>
                  <a:gd name="T45" fmla="*/ 156 h 157"/>
                  <a:gd name="T46" fmla="*/ 69 w 202"/>
                  <a:gd name="T47" fmla="*/ 157 h 157"/>
                  <a:gd name="T48" fmla="*/ 148 w 202"/>
                  <a:gd name="T49" fmla="*/ 155 h 157"/>
                  <a:gd name="T50" fmla="*/ 148 w 202"/>
                  <a:gd name="T51" fmla="*/ 79 h 157"/>
                  <a:gd name="T52" fmla="*/ 153 w 202"/>
                  <a:gd name="T53" fmla="*/ 100 h 157"/>
                  <a:gd name="T54" fmla="*/ 154 w 202"/>
                  <a:gd name="T55" fmla="*/ 154 h 157"/>
                  <a:gd name="T56" fmla="*/ 202 w 202"/>
                  <a:gd name="T57" fmla="*/ 149 h 157"/>
                  <a:gd name="T58" fmla="*/ 201 w 202"/>
                  <a:gd name="T59" fmla="*/ 8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2" h="157">
                    <a:moveTo>
                      <a:pt x="201" y="85"/>
                    </a:moveTo>
                    <a:cubicBezTo>
                      <a:pt x="198" y="45"/>
                      <a:pt x="186" y="33"/>
                      <a:pt x="179" y="26"/>
                    </a:cubicBezTo>
                    <a:cubicBezTo>
                      <a:pt x="161" y="16"/>
                      <a:pt x="125" y="5"/>
                      <a:pt x="112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9" y="14"/>
                      <a:pt x="89" y="100"/>
                      <a:pt x="89" y="100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0" y="5"/>
                      <a:pt x="70" y="5"/>
                      <a:pt x="7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5" y="5"/>
                      <a:pt x="65" y="5"/>
                      <a:pt x="65" y="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29" y="14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1" y="2"/>
                      <a:pt x="11" y="5"/>
                      <a:pt x="0" y="9"/>
                    </a:cubicBezTo>
                    <a:cubicBezTo>
                      <a:pt x="6" y="14"/>
                      <a:pt x="12" y="21"/>
                      <a:pt x="16" y="28"/>
                    </a:cubicBezTo>
                    <a:cubicBezTo>
                      <a:pt x="29" y="48"/>
                      <a:pt x="33" y="72"/>
                      <a:pt x="28" y="95"/>
                    </a:cubicBezTo>
                    <a:cubicBezTo>
                      <a:pt x="24" y="110"/>
                      <a:pt x="17" y="124"/>
                      <a:pt x="6" y="135"/>
                    </a:cubicBezTo>
                    <a:cubicBezTo>
                      <a:pt x="20" y="156"/>
                      <a:pt x="20" y="156"/>
                      <a:pt x="20" y="156"/>
                    </a:cubicBezTo>
                    <a:cubicBezTo>
                      <a:pt x="36" y="157"/>
                      <a:pt x="53" y="157"/>
                      <a:pt x="69" y="157"/>
                    </a:cubicBezTo>
                    <a:cubicBezTo>
                      <a:pt x="95" y="157"/>
                      <a:pt x="124" y="156"/>
                      <a:pt x="148" y="155"/>
                    </a:cubicBezTo>
                    <a:cubicBezTo>
                      <a:pt x="148" y="79"/>
                      <a:pt x="148" y="79"/>
                      <a:pt x="148" y="79"/>
                    </a:cubicBezTo>
                    <a:cubicBezTo>
                      <a:pt x="151" y="84"/>
                      <a:pt x="153" y="91"/>
                      <a:pt x="153" y="100"/>
                    </a:cubicBezTo>
                    <a:cubicBezTo>
                      <a:pt x="153" y="106"/>
                      <a:pt x="153" y="135"/>
                      <a:pt x="154" y="154"/>
                    </a:cubicBezTo>
                    <a:cubicBezTo>
                      <a:pt x="171" y="152"/>
                      <a:pt x="186" y="151"/>
                      <a:pt x="202" y="149"/>
                    </a:cubicBezTo>
                    <a:cubicBezTo>
                      <a:pt x="202" y="123"/>
                      <a:pt x="202" y="89"/>
                      <a:pt x="201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103"/>
              <p:cNvSpPr>
                <a:spLocks noEditPoints="1"/>
              </p:cNvSpPr>
              <p:nvPr/>
            </p:nvSpPr>
            <p:spPr bwMode="auto">
              <a:xfrm>
                <a:off x="5443538" y="3328988"/>
                <a:ext cx="658813" cy="828675"/>
              </a:xfrm>
              <a:custGeom>
                <a:avLst/>
                <a:gdLst>
                  <a:gd name="T0" fmla="*/ 134 w 174"/>
                  <a:gd name="T1" fmla="*/ 140 h 219"/>
                  <a:gd name="T2" fmla="*/ 158 w 174"/>
                  <a:gd name="T3" fmla="*/ 99 h 219"/>
                  <a:gd name="T4" fmla="*/ 148 w 174"/>
                  <a:gd name="T5" fmla="*/ 39 h 219"/>
                  <a:gd name="T6" fmla="*/ 99 w 174"/>
                  <a:gd name="T7" fmla="*/ 5 h 219"/>
                  <a:gd name="T8" fmla="*/ 40 w 174"/>
                  <a:gd name="T9" fmla="*/ 15 h 219"/>
                  <a:gd name="T10" fmla="*/ 5 w 174"/>
                  <a:gd name="T11" fmla="*/ 64 h 219"/>
                  <a:gd name="T12" fmla="*/ 15 w 174"/>
                  <a:gd name="T13" fmla="*/ 123 h 219"/>
                  <a:gd name="T14" fmla="*/ 64 w 174"/>
                  <a:gd name="T15" fmla="*/ 158 h 219"/>
                  <a:gd name="T16" fmla="*/ 112 w 174"/>
                  <a:gd name="T17" fmla="*/ 154 h 219"/>
                  <a:gd name="T18" fmla="*/ 148 w 174"/>
                  <a:gd name="T19" fmla="*/ 211 h 219"/>
                  <a:gd name="T20" fmla="*/ 166 w 174"/>
                  <a:gd name="T21" fmla="*/ 215 h 219"/>
                  <a:gd name="T22" fmla="*/ 170 w 174"/>
                  <a:gd name="T23" fmla="*/ 197 h 219"/>
                  <a:gd name="T24" fmla="*/ 134 w 174"/>
                  <a:gd name="T25" fmla="*/ 140 h 219"/>
                  <a:gd name="T26" fmla="*/ 112 w 174"/>
                  <a:gd name="T27" fmla="*/ 129 h 219"/>
                  <a:gd name="T28" fmla="*/ 69 w 174"/>
                  <a:gd name="T29" fmla="*/ 136 h 219"/>
                  <a:gd name="T30" fmla="*/ 34 w 174"/>
                  <a:gd name="T31" fmla="*/ 111 h 219"/>
                  <a:gd name="T32" fmla="*/ 27 w 174"/>
                  <a:gd name="T33" fmla="*/ 69 h 219"/>
                  <a:gd name="T34" fmla="*/ 52 w 174"/>
                  <a:gd name="T35" fmla="*/ 34 h 219"/>
                  <a:gd name="T36" fmla="*/ 94 w 174"/>
                  <a:gd name="T37" fmla="*/ 26 h 219"/>
                  <a:gd name="T38" fmla="*/ 129 w 174"/>
                  <a:gd name="T39" fmla="*/ 51 h 219"/>
                  <a:gd name="T40" fmla="*/ 136 w 174"/>
                  <a:gd name="T41" fmla="*/ 94 h 219"/>
                  <a:gd name="T42" fmla="*/ 112 w 174"/>
                  <a:gd name="T43" fmla="*/ 12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219">
                    <a:moveTo>
                      <a:pt x="134" y="140"/>
                    </a:moveTo>
                    <a:cubicBezTo>
                      <a:pt x="147" y="129"/>
                      <a:pt x="155" y="114"/>
                      <a:pt x="158" y="99"/>
                    </a:cubicBezTo>
                    <a:cubicBezTo>
                      <a:pt x="163" y="79"/>
                      <a:pt x="160" y="58"/>
                      <a:pt x="148" y="39"/>
                    </a:cubicBezTo>
                    <a:cubicBezTo>
                      <a:pt x="137" y="21"/>
                      <a:pt x="119" y="9"/>
                      <a:pt x="99" y="5"/>
                    </a:cubicBezTo>
                    <a:cubicBezTo>
                      <a:pt x="79" y="0"/>
                      <a:pt x="58" y="3"/>
                      <a:pt x="40" y="15"/>
                    </a:cubicBezTo>
                    <a:cubicBezTo>
                      <a:pt x="21" y="26"/>
                      <a:pt x="9" y="44"/>
                      <a:pt x="5" y="64"/>
                    </a:cubicBezTo>
                    <a:cubicBezTo>
                      <a:pt x="0" y="84"/>
                      <a:pt x="4" y="105"/>
                      <a:pt x="15" y="123"/>
                    </a:cubicBezTo>
                    <a:cubicBezTo>
                      <a:pt x="27" y="142"/>
                      <a:pt x="45" y="154"/>
                      <a:pt x="64" y="158"/>
                    </a:cubicBezTo>
                    <a:cubicBezTo>
                      <a:pt x="80" y="162"/>
                      <a:pt x="97" y="160"/>
                      <a:pt x="112" y="154"/>
                    </a:cubicBezTo>
                    <a:cubicBezTo>
                      <a:pt x="148" y="211"/>
                      <a:pt x="148" y="211"/>
                      <a:pt x="148" y="211"/>
                    </a:cubicBezTo>
                    <a:cubicBezTo>
                      <a:pt x="152" y="217"/>
                      <a:pt x="160" y="219"/>
                      <a:pt x="166" y="215"/>
                    </a:cubicBezTo>
                    <a:cubicBezTo>
                      <a:pt x="172" y="211"/>
                      <a:pt x="174" y="203"/>
                      <a:pt x="170" y="197"/>
                    </a:cubicBezTo>
                    <a:lnTo>
                      <a:pt x="134" y="140"/>
                    </a:lnTo>
                    <a:close/>
                    <a:moveTo>
                      <a:pt x="112" y="129"/>
                    </a:moveTo>
                    <a:cubicBezTo>
                      <a:pt x="98" y="137"/>
                      <a:pt x="83" y="139"/>
                      <a:pt x="69" y="136"/>
                    </a:cubicBezTo>
                    <a:cubicBezTo>
                      <a:pt x="55" y="133"/>
                      <a:pt x="42" y="124"/>
                      <a:pt x="34" y="111"/>
                    </a:cubicBezTo>
                    <a:cubicBezTo>
                      <a:pt x="26" y="98"/>
                      <a:pt x="24" y="83"/>
                      <a:pt x="27" y="69"/>
                    </a:cubicBezTo>
                    <a:cubicBezTo>
                      <a:pt x="30" y="55"/>
                      <a:pt x="38" y="42"/>
                      <a:pt x="52" y="34"/>
                    </a:cubicBezTo>
                    <a:cubicBezTo>
                      <a:pt x="65" y="25"/>
                      <a:pt x="80" y="23"/>
                      <a:pt x="94" y="26"/>
                    </a:cubicBezTo>
                    <a:cubicBezTo>
                      <a:pt x="108" y="30"/>
                      <a:pt x="121" y="38"/>
                      <a:pt x="129" y="51"/>
                    </a:cubicBezTo>
                    <a:cubicBezTo>
                      <a:pt x="137" y="64"/>
                      <a:pt x="140" y="80"/>
                      <a:pt x="136" y="94"/>
                    </a:cubicBezTo>
                    <a:cubicBezTo>
                      <a:pt x="133" y="108"/>
                      <a:pt x="125" y="120"/>
                      <a:pt x="112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104"/>
              <p:cNvSpPr/>
              <p:nvPr/>
            </p:nvSpPr>
            <p:spPr bwMode="auto">
              <a:xfrm>
                <a:off x="5572125" y="3490913"/>
                <a:ext cx="117475" cy="231775"/>
              </a:xfrm>
              <a:custGeom>
                <a:avLst/>
                <a:gdLst>
                  <a:gd name="T0" fmla="*/ 20 w 31"/>
                  <a:gd name="T1" fmla="*/ 2 h 61"/>
                  <a:gd name="T2" fmla="*/ 4 w 31"/>
                  <a:gd name="T3" fmla="*/ 19 h 61"/>
                  <a:gd name="T4" fmla="*/ 0 w 31"/>
                  <a:gd name="T5" fmla="*/ 36 h 61"/>
                  <a:gd name="T6" fmla="*/ 4 w 31"/>
                  <a:gd name="T7" fmla="*/ 56 h 61"/>
                  <a:gd name="T8" fmla="*/ 13 w 31"/>
                  <a:gd name="T9" fmla="*/ 60 h 61"/>
                  <a:gd name="T10" fmla="*/ 16 w 31"/>
                  <a:gd name="T11" fmla="*/ 51 h 61"/>
                  <a:gd name="T12" fmla="*/ 16 w 31"/>
                  <a:gd name="T13" fmla="*/ 51 h 61"/>
                  <a:gd name="T14" fmla="*/ 13 w 31"/>
                  <a:gd name="T15" fmla="*/ 36 h 61"/>
                  <a:gd name="T16" fmla="*/ 16 w 31"/>
                  <a:gd name="T17" fmla="*/ 24 h 61"/>
                  <a:gd name="T18" fmla="*/ 27 w 31"/>
                  <a:gd name="T19" fmla="*/ 13 h 61"/>
                  <a:gd name="T20" fmla="*/ 29 w 31"/>
                  <a:gd name="T21" fmla="*/ 4 h 61"/>
                  <a:gd name="T22" fmla="*/ 20 w 31"/>
                  <a:gd name="T23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61">
                    <a:moveTo>
                      <a:pt x="20" y="2"/>
                    </a:moveTo>
                    <a:cubicBezTo>
                      <a:pt x="13" y="7"/>
                      <a:pt x="7" y="12"/>
                      <a:pt x="4" y="19"/>
                    </a:cubicBezTo>
                    <a:cubicBezTo>
                      <a:pt x="1" y="25"/>
                      <a:pt x="0" y="31"/>
                      <a:pt x="0" y="36"/>
                    </a:cubicBezTo>
                    <a:cubicBezTo>
                      <a:pt x="0" y="48"/>
                      <a:pt x="4" y="56"/>
                      <a:pt x="4" y="56"/>
                    </a:cubicBezTo>
                    <a:cubicBezTo>
                      <a:pt x="6" y="60"/>
                      <a:pt x="10" y="61"/>
                      <a:pt x="13" y="60"/>
                    </a:cubicBezTo>
                    <a:cubicBezTo>
                      <a:pt x="16" y="58"/>
                      <a:pt x="18" y="54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13" y="44"/>
                      <a:pt x="13" y="36"/>
                    </a:cubicBezTo>
                    <a:cubicBezTo>
                      <a:pt x="13" y="32"/>
                      <a:pt x="14" y="28"/>
                      <a:pt x="16" y="24"/>
                    </a:cubicBezTo>
                    <a:cubicBezTo>
                      <a:pt x="18" y="20"/>
                      <a:pt x="21" y="16"/>
                      <a:pt x="27" y="13"/>
                    </a:cubicBezTo>
                    <a:cubicBezTo>
                      <a:pt x="30" y="11"/>
                      <a:pt x="31" y="7"/>
                      <a:pt x="29" y="4"/>
                    </a:cubicBezTo>
                    <a:cubicBezTo>
                      <a:pt x="27" y="1"/>
                      <a:pt x="23" y="0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694491" y="4723774"/>
            <a:ext cx="5043883" cy="1695876"/>
            <a:chOff x="5046133" y="4672198"/>
            <a:chExt cx="5408190" cy="1695876"/>
          </a:xfrm>
        </p:grpSpPr>
        <p:sp>
          <p:nvSpPr>
            <p:cNvPr id="75" name="矩形 74"/>
            <p:cNvSpPr/>
            <p:nvPr/>
          </p:nvSpPr>
          <p:spPr>
            <a:xfrm>
              <a:off x="5054535" y="5105773"/>
              <a:ext cx="5399788" cy="1262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  <p:sp>
          <p:nvSpPr>
            <p:cNvPr id="76" name="MH_Entry_1">
              <a:hlinkClick r:id="rId12" action="ppaction://hlinksldjump"/>
            </p:cNvPr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rot="32253">
              <a:off x="5046133" y="4672198"/>
              <a:ext cx="2974895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4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9753" y="1032783"/>
            <a:ext cx="728662" cy="715963"/>
            <a:chOff x="8275638" y="5000626"/>
            <a:chExt cx="728662" cy="715963"/>
          </a:xfrm>
        </p:grpSpPr>
        <p:sp useBgFill="1">
          <p:nvSpPr>
            <p:cNvPr id="5" name="MH_Other_8"/>
            <p:cNvSpPr/>
            <p:nvPr>
              <p:custDataLst>
                <p:tags r:id="rId3"/>
              </p:custDataLst>
            </p:nvPr>
          </p:nvSpPr>
          <p:spPr>
            <a:xfrm flipV="1">
              <a:off x="8275638" y="5000626"/>
              <a:ext cx="728662" cy="715963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MH_Other_9"/>
            <p:cNvSpPr/>
            <p:nvPr>
              <p:custDataLst>
                <p:tags r:id="rId4"/>
              </p:custDataLst>
            </p:nvPr>
          </p:nvSpPr>
          <p:spPr bwMode="auto">
            <a:xfrm>
              <a:off x="8478838" y="5200651"/>
              <a:ext cx="298450" cy="296863"/>
            </a:xfrm>
            <a:custGeom>
              <a:avLst/>
              <a:gdLst>
                <a:gd name="T0" fmla="*/ 2147483646 w 5581"/>
                <a:gd name="T1" fmla="*/ 2147483646 h 5581"/>
                <a:gd name="T2" fmla="*/ 2147483646 w 5581"/>
                <a:gd name="T3" fmla="*/ 2147483646 h 5581"/>
                <a:gd name="T4" fmla="*/ 2147483646 w 5581"/>
                <a:gd name="T5" fmla="*/ 2147483646 h 5581"/>
                <a:gd name="T6" fmla="*/ 2147483646 w 5581"/>
                <a:gd name="T7" fmla="*/ 2147483646 h 5581"/>
                <a:gd name="T8" fmla="*/ 2147483646 w 5581"/>
                <a:gd name="T9" fmla="*/ 2147483646 h 5581"/>
                <a:gd name="T10" fmla="*/ 2147483646 w 5581"/>
                <a:gd name="T11" fmla="*/ 2147483646 h 5581"/>
                <a:gd name="T12" fmla="*/ 2147483646 w 5581"/>
                <a:gd name="T13" fmla="*/ 2147483646 h 5581"/>
                <a:gd name="T14" fmla="*/ 2147483646 w 5581"/>
                <a:gd name="T15" fmla="*/ 2147483646 h 5581"/>
                <a:gd name="T16" fmla="*/ 2147483646 w 5581"/>
                <a:gd name="T17" fmla="*/ 2147483646 h 5581"/>
                <a:gd name="T18" fmla="*/ 2147483646 w 5581"/>
                <a:gd name="T19" fmla="*/ 2147483646 h 5581"/>
                <a:gd name="T20" fmla="*/ 2147483646 w 5581"/>
                <a:gd name="T21" fmla="*/ 2147483646 h 5581"/>
                <a:gd name="T22" fmla="*/ 2147483646 w 5581"/>
                <a:gd name="T23" fmla="*/ 2147483646 h 5581"/>
                <a:gd name="T24" fmla="*/ 2147483646 w 5581"/>
                <a:gd name="T25" fmla="*/ 2147483646 h 5581"/>
                <a:gd name="T26" fmla="*/ 2147483646 w 5581"/>
                <a:gd name="T27" fmla="*/ 2147483646 h 5581"/>
                <a:gd name="T28" fmla="*/ 2147483646 w 5581"/>
                <a:gd name="T29" fmla="*/ 2147483646 h 5581"/>
                <a:gd name="T30" fmla="*/ 2147483646 w 5581"/>
                <a:gd name="T31" fmla="*/ 2147483646 h 5581"/>
                <a:gd name="T32" fmla="*/ 2147483646 w 5581"/>
                <a:gd name="T33" fmla="*/ 2147483646 h 5581"/>
                <a:gd name="T34" fmla="*/ 2147483646 w 5581"/>
                <a:gd name="T35" fmla="*/ 2147483646 h 5581"/>
                <a:gd name="T36" fmla="*/ 2147483646 w 5581"/>
                <a:gd name="T37" fmla="*/ 2147483646 h 5581"/>
                <a:gd name="T38" fmla="*/ 2147483646 w 5581"/>
                <a:gd name="T39" fmla="*/ 1352106945 h 5581"/>
                <a:gd name="T40" fmla="*/ 2147483646 w 5581"/>
                <a:gd name="T41" fmla="*/ 39730224 h 5581"/>
                <a:gd name="T42" fmla="*/ 2147483646 w 5581"/>
                <a:gd name="T43" fmla="*/ 2147483646 h 5581"/>
                <a:gd name="T44" fmla="*/ 2147483646 w 5581"/>
                <a:gd name="T45" fmla="*/ 2147483646 h 5581"/>
                <a:gd name="T46" fmla="*/ 2147483646 w 5581"/>
                <a:gd name="T47" fmla="*/ 2147483646 h 5581"/>
                <a:gd name="T48" fmla="*/ 596534997 w 5581"/>
                <a:gd name="T49" fmla="*/ 2147483646 h 5581"/>
                <a:gd name="T50" fmla="*/ 39730224 w 5581"/>
                <a:gd name="T51" fmla="*/ 2147483646 h 5581"/>
                <a:gd name="T52" fmla="*/ 2147483646 w 5581"/>
                <a:gd name="T53" fmla="*/ 2147483646 h 5581"/>
                <a:gd name="T54" fmla="*/ 2147483646 w 5581"/>
                <a:gd name="T55" fmla="*/ 2147483646 h 5581"/>
                <a:gd name="T56" fmla="*/ 2147483646 w 5581"/>
                <a:gd name="T57" fmla="*/ 2147483646 h 5581"/>
                <a:gd name="T58" fmla="*/ 2147483646 w 5581"/>
                <a:gd name="T59" fmla="*/ 2147483646 h 5581"/>
                <a:gd name="T60" fmla="*/ 2147483646 w 5581"/>
                <a:gd name="T61" fmla="*/ 2147483646 h 5581"/>
                <a:gd name="T62" fmla="*/ 2147483646 w 5581"/>
                <a:gd name="T63" fmla="*/ 2147483646 h 5581"/>
                <a:gd name="T64" fmla="*/ 2147483646 w 5581"/>
                <a:gd name="T65" fmla="*/ 2147483646 h 5581"/>
                <a:gd name="T66" fmla="*/ 2147483646 w 5581"/>
                <a:gd name="T67" fmla="*/ 2147483646 h 5581"/>
                <a:gd name="T68" fmla="*/ 2147483646 w 5581"/>
                <a:gd name="T69" fmla="*/ 2147483646 h 5581"/>
                <a:gd name="T70" fmla="*/ 2147483646 w 5581"/>
                <a:gd name="T71" fmla="*/ 2147483646 h 5581"/>
                <a:gd name="T72" fmla="*/ 2147483646 w 5581"/>
                <a:gd name="T73" fmla="*/ 2147483646 h 5581"/>
                <a:gd name="T74" fmla="*/ 2147483646 w 5581"/>
                <a:gd name="T75" fmla="*/ 2147483646 h 5581"/>
                <a:gd name="T76" fmla="*/ 2147483646 w 5581"/>
                <a:gd name="T77" fmla="*/ 2147483646 h 5581"/>
                <a:gd name="T78" fmla="*/ 2147483646 w 5581"/>
                <a:gd name="T79" fmla="*/ 2147483646 h 5581"/>
                <a:gd name="T80" fmla="*/ 2147483646 w 5581"/>
                <a:gd name="T81" fmla="*/ 2147483646 h 5581"/>
                <a:gd name="T82" fmla="*/ 2147483646 w 5581"/>
                <a:gd name="T83" fmla="*/ 2147483646 h 5581"/>
                <a:gd name="T84" fmla="*/ 2147483646 w 5581"/>
                <a:gd name="T85" fmla="*/ 2147483646 h 5581"/>
                <a:gd name="T86" fmla="*/ 2147483646 w 5581"/>
                <a:gd name="T87" fmla="*/ 2147483646 h 5581"/>
                <a:gd name="T88" fmla="*/ 2147483646 w 5581"/>
                <a:gd name="T89" fmla="*/ 2147483646 h 5581"/>
                <a:gd name="T90" fmla="*/ 2147483646 w 5581"/>
                <a:gd name="T91" fmla="*/ 2147483646 h 5581"/>
                <a:gd name="T92" fmla="*/ 2147483646 w 5581"/>
                <a:gd name="T93" fmla="*/ 2147483646 h 5581"/>
                <a:gd name="T94" fmla="*/ 2147483646 w 5581"/>
                <a:gd name="T95" fmla="*/ 2147483646 h 5581"/>
                <a:gd name="T96" fmla="*/ 2147483646 w 5581"/>
                <a:gd name="T97" fmla="*/ 2147483646 h 5581"/>
                <a:gd name="T98" fmla="*/ 2147483646 w 5581"/>
                <a:gd name="T99" fmla="*/ 2147483646 h 5581"/>
                <a:gd name="T100" fmla="*/ 2147483646 w 5581"/>
                <a:gd name="T101" fmla="*/ 2147483646 h 5581"/>
                <a:gd name="T102" fmla="*/ 2147483646 w 5581"/>
                <a:gd name="T103" fmla="*/ 2147483646 h 5581"/>
                <a:gd name="T104" fmla="*/ 2147483646 w 5581"/>
                <a:gd name="T105" fmla="*/ 2147483646 h 5581"/>
                <a:gd name="T106" fmla="*/ 2147483646 w 5581"/>
                <a:gd name="T107" fmla="*/ 2147483646 h 5581"/>
                <a:gd name="T108" fmla="*/ 2147483646 w 5581"/>
                <a:gd name="T109" fmla="*/ 2147483646 h 5581"/>
                <a:gd name="T110" fmla="*/ 2147483646 w 5581"/>
                <a:gd name="T111" fmla="*/ 2147483646 h 5581"/>
                <a:gd name="T112" fmla="*/ 2147483646 w 5581"/>
                <a:gd name="T113" fmla="*/ 2147483646 h 5581"/>
                <a:gd name="T114" fmla="*/ 2147483646 w 5581"/>
                <a:gd name="T115" fmla="*/ 2147483646 h 5581"/>
                <a:gd name="T116" fmla="*/ 2147483646 w 5581"/>
                <a:gd name="T117" fmla="*/ 2147483646 h 55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581" h="5581">
                  <a:moveTo>
                    <a:pt x="5522" y="4281"/>
                  </a:moveTo>
                  <a:lnTo>
                    <a:pt x="5522" y="4281"/>
                  </a:lnTo>
                  <a:lnTo>
                    <a:pt x="5508" y="4269"/>
                  </a:lnTo>
                  <a:lnTo>
                    <a:pt x="5494" y="4258"/>
                  </a:lnTo>
                  <a:lnTo>
                    <a:pt x="5494" y="4257"/>
                  </a:lnTo>
                  <a:lnTo>
                    <a:pt x="4294" y="3400"/>
                  </a:lnTo>
                  <a:lnTo>
                    <a:pt x="4293" y="3401"/>
                  </a:lnTo>
                  <a:lnTo>
                    <a:pt x="4278" y="3390"/>
                  </a:lnTo>
                  <a:lnTo>
                    <a:pt x="4262" y="3382"/>
                  </a:lnTo>
                  <a:lnTo>
                    <a:pt x="4245" y="3375"/>
                  </a:lnTo>
                  <a:lnTo>
                    <a:pt x="4229" y="3369"/>
                  </a:lnTo>
                  <a:lnTo>
                    <a:pt x="4211" y="3364"/>
                  </a:lnTo>
                  <a:lnTo>
                    <a:pt x="4194" y="3361"/>
                  </a:lnTo>
                  <a:lnTo>
                    <a:pt x="4176" y="3360"/>
                  </a:lnTo>
                  <a:lnTo>
                    <a:pt x="4158" y="3361"/>
                  </a:lnTo>
                  <a:lnTo>
                    <a:pt x="4140" y="3363"/>
                  </a:lnTo>
                  <a:lnTo>
                    <a:pt x="4123" y="3366"/>
                  </a:lnTo>
                  <a:lnTo>
                    <a:pt x="4105" y="3371"/>
                  </a:lnTo>
                  <a:lnTo>
                    <a:pt x="4089" y="3378"/>
                  </a:lnTo>
                  <a:lnTo>
                    <a:pt x="4072" y="3387"/>
                  </a:lnTo>
                  <a:lnTo>
                    <a:pt x="4056" y="3396"/>
                  </a:lnTo>
                  <a:lnTo>
                    <a:pt x="4042" y="3407"/>
                  </a:lnTo>
                  <a:lnTo>
                    <a:pt x="4027" y="3420"/>
                  </a:lnTo>
                  <a:lnTo>
                    <a:pt x="4018" y="3432"/>
                  </a:lnTo>
                  <a:lnTo>
                    <a:pt x="4008" y="3444"/>
                  </a:lnTo>
                  <a:lnTo>
                    <a:pt x="4004" y="3451"/>
                  </a:lnTo>
                  <a:lnTo>
                    <a:pt x="3999" y="3458"/>
                  </a:lnTo>
                  <a:lnTo>
                    <a:pt x="3971" y="3498"/>
                  </a:lnTo>
                  <a:lnTo>
                    <a:pt x="3951" y="3529"/>
                  </a:lnTo>
                  <a:lnTo>
                    <a:pt x="3920" y="3579"/>
                  </a:lnTo>
                  <a:lnTo>
                    <a:pt x="3892" y="3627"/>
                  </a:lnTo>
                  <a:lnTo>
                    <a:pt x="3875" y="3655"/>
                  </a:lnTo>
                  <a:lnTo>
                    <a:pt x="3854" y="3688"/>
                  </a:lnTo>
                  <a:lnTo>
                    <a:pt x="3818" y="3747"/>
                  </a:lnTo>
                  <a:lnTo>
                    <a:pt x="3782" y="3812"/>
                  </a:lnTo>
                  <a:lnTo>
                    <a:pt x="3745" y="3882"/>
                  </a:lnTo>
                  <a:lnTo>
                    <a:pt x="3707" y="3959"/>
                  </a:lnTo>
                  <a:lnTo>
                    <a:pt x="3667" y="4040"/>
                  </a:lnTo>
                  <a:lnTo>
                    <a:pt x="3629" y="4127"/>
                  </a:lnTo>
                  <a:lnTo>
                    <a:pt x="3589" y="4218"/>
                  </a:lnTo>
                  <a:lnTo>
                    <a:pt x="3550" y="4311"/>
                  </a:lnTo>
                  <a:lnTo>
                    <a:pt x="3517" y="4305"/>
                  </a:lnTo>
                  <a:lnTo>
                    <a:pt x="3484" y="4298"/>
                  </a:lnTo>
                  <a:lnTo>
                    <a:pt x="3450" y="4289"/>
                  </a:lnTo>
                  <a:lnTo>
                    <a:pt x="3416" y="4280"/>
                  </a:lnTo>
                  <a:lnTo>
                    <a:pt x="3380" y="4269"/>
                  </a:lnTo>
                  <a:lnTo>
                    <a:pt x="3343" y="4256"/>
                  </a:lnTo>
                  <a:lnTo>
                    <a:pt x="3306" y="4241"/>
                  </a:lnTo>
                  <a:lnTo>
                    <a:pt x="3267" y="4227"/>
                  </a:lnTo>
                  <a:lnTo>
                    <a:pt x="3229" y="4209"/>
                  </a:lnTo>
                  <a:lnTo>
                    <a:pt x="3189" y="4191"/>
                  </a:lnTo>
                  <a:lnTo>
                    <a:pt x="3149" y="4171"/>
                  </a:lnTo>
                  <a:lnTo>
                    <a:pt x="3107" y="4150"/>
                  </a:lnTo>
                  <a:lnTo>
                    <a:pt x="3065" y="4128"/>
                  </a:lnTo>
                  <a:lnTo>
                    <a:pt x="3023" y="4104"/>
                  </a:lnTo>
                  <a:lnTo>
                    <a:pt x="2980" y="4077"/>
                  </a:lnTo>
                  <a:lnTo>
                    <a:pt x="2936" y="4051"/>
                  </a:lnTo>
                  <a:lnTo>
                    <a:pt x="2891" y="4022"/>
                  </a:lnTo>
                  <a:lnTo>
                    <a:pt x="2846" y="3992"/>
                  </a:lnTo>
                  <a:lnTo>
                    <a:pt x="2800" y="3960"/>
                  </a:lnTo>
                  <a:lnTo>
                    <a:pt x="2754" y="3928"/>
                  </a:lnTo>
                  <a:lnTo>
                    <a:pt x="2707" y="3893"/>
                  </a:lnTo>
                  <a:lnTo>
                    <a:pt x="2659" y="3857"/>
                  </a:lnTo>
                  <a:lnTo>
                    <a:pt x="2612" y="3820"/>
                  </a:lnTo>
                  <a:lnTo>
                    <a:pt x="2563" y="3782"/>
                  </a:lnTo>
                  <a:lnTo>
                    <a:pt x="2515" y="3741"/>
                  </a:lnTo>
                  <a:lnTo>
                    <a:pt x="2465" y="3699"/>
                  </a:lnTo>
                  <a:lnTo>
                    <a:pt x="2416" y="3656"/>
                  </a:lnTo>
                  <a:lnTo>
                    <a:pt x="2366" y="3612"/>
                  </a:lnTo>
                  <a:lnTo>
                    <a:pt x="2315" y="3565"/>
                  </a:lnTo>
                  <a:lnTo>
                    <a:pt x="2265" y="3517"/>
                  </a:lnTo>
                  <a:lnTo>
                    <a:pt x="2214" y="3468"/>
                  </a:lnTo>
                  <a:lnTo>
                    <a:pt x="2163" y="3418"/>
                  </a:lnTo>
                  <a:lnTo>
                    <a:pt x="2112" y="3366"/>
                  </a:lnTo>
                  <a:lnTo>
                    <a:pt x="2063" y="3316"/>
                  </a:lnTo>
                  <a:lnTo>
                    <a:pt x="2015" y="3265"/>
                  </a:lnTo>
                  <a:lnTo>
                    <a:pt x="1970" y="3214"/>
                  </a:lnTo>
                  <a:lnTo>
                    <a:pt x="1925" y="3165"/>
                  </a:lnTo>
                  <a:lnTo>
                    <a:pt x="1881" y="3115"/>
                  </a:lnTo>
                  <a:lnTo>
                    <a:pt x="1840" y="3066"/>
                  </a:lnTo>
                  <a:lnTo>
                    <a:pt x="1800" y="3018"/>
                  </a:lnTo>
                  <a:lnTo>
                    <a:pt x="1761" y="2969"/>
                  </a:lnTo>
                  <a:lnTo>
                    <a:pt x="1723" y="2921"/>
                  </a:lnTo>
                  <a:lnTo>
                    <a:pt x="1688" y="2874"/>
                  </a:lnTo>
                  <a:lnTo>
                    <a:pt x="1653" y="2828"/>
                  </a:lnTo>
                  <a:lnTo>
                    <a:pt x="1620" y="2781"/>
                  </a:lnTo>
                  <a:lnTo>
                    <a:pt x="1589" y="2735"/>
                  </a:lnTo>
                  <a:lnTo>
                    <a:pt x="1559" y="2690"/>
                  </a:lnTo>
                  <a:lnTo>
                    <a:pt x="1530" y="2646"/>
                  </a:lnTo>
                  <a:lnTo>
                    <a:pt x="1504" y="2601"/>
                  </a:lnTo>
                  <a:lnTo>
                    <a:pt x="1477" y="2558"/>
                  </a:lnTo>
                  <a:lnTo>
                    <a:pt x="1454" y="2515"/>
                  </a:lnTo>
                  <a:lnTo>
                    <a:pt x="1431" y="2473"/>
                  </a:lnTo>
                  <a:lnTo>
                    <a:pt x="1410" y="2432"/>
                  </a:lnTo>
                  <a:lnTo>
                    <a:pt x="1390" y="2392"/>
                  </a:lnTo>
                  <a:lnTo>
                    <a:pt x="1372" y="2352"/>
                  </a:lnTo>
                  <a:lnTo>
                    <a:pt x="1355" y="2313"/>
                  </a:lnTo>
                  <a:lnTo>
                    <a:pt x="1340" y="2276"/>
                  </a:lnTo>
                  <a:lnTo>
                    <a:pt x="1325" y="2237"/>
                  </a:lnTo>
                  <a:lnTo>
                    <a:pt x="1312" y="2201"/>
                  </a:lnTo>
                  <a:lnTo>
                    <a:pt x="1301" y="2165"/>
                  </a:lnTo>
                  <a:lnTo>
                    <a:pt x="1292" y="2131"/>
                  </a:lnTo>
                  <a:lnTo>
                    <a:pt x="1284" y="2097"/>
                  </a:lnTo>
                  <a:lnTo>
                    <a:pt x="1276" y="2064"/>
                  </a:lnTo>
                  <a:lnTo>
                    <a:pt x="1272" y="2031"/>
                  </a:lnTo>
                  <a:lnTo>
                    <a:pt x="1365" y="1992"/>
                  </a:lnTo>
                  <a:lnTo>
                    <a:pt x="1455" y="1952"/>
                  </a:lnTo>
                  <a:lnTo>
                    <a:pt x="1541" y="1913"/>
                  </a:lnTo>
                  <a:lnTo>
                    <a:pt x="1622" y="1875"/>
                  </a:lnTo>
                  <a:lnTo>
                    <a:pt x="1699" y="1836"/>
                  </a:lnTo>
                  <a:lnTo>
                    <a:pt x="1770" y="1799"/>
                  </a:lnTo>
                  <a:lnTo>
                    <a:pt x="1835" y="1763"/>
                  </a:lnTo>
                  <a:lnTo>
                    <a:pt x="1893" y="1727"/>
                  </a:lnTo>
                  <a:lnTo>
                    <a:pt x="1926" y="1706"/>
                  </a:lnTo>
                  <a:lnTo>
                    <a:pt x="1954" y="1689"/>
                  </a:lnTo>
                  <a:lnTo>
                    <a:pt x="2002" y="1661"/>
                  </a:lnTo>
                  <a:lnTo>
                    <a:pt x="2052" y="1630"/>
                  </a:lnTo>
                  <a:lnTo>
                    <a:pt x="2083" y="1610"/>
                  </a:lnTo>
                  <a:lnTo>
                    <a:pt x="2123" y="1584"/>
                  </a:lnTo>
                  <a:lnTo>
                    <a:pt x="2137" y="1573"/>
                  </a:lnTo>
                  <a:lnTo>
                    <a:pt x="2138" y="1572"/>
                  </a:lnTo>
                  <a:lnTo>
                    <a:pt x="2149" y="1563"/>
                  </a:lnTo>
                  <a:lnTo>
                    <a:pt x="2161" y="1554"/>
                  </a:lnTo>
                  <a:lnTo>
                    <a:pt x="2174" y="1539"/>
                  </a:lnTo>
                  <a:lnTo>
                    <a:pt x="2185" y="1524"/>
                  </a:lnTo>
                  <a:lnTo>
                    <a:pt x="2195" y="1508"/>
                  </a:lnTo>
                  <a:lnTo>
                    <a:pt x="2203" y="1493"/>
                  </a:lnTo>
                  <a:lnTo>
                    <a:pt x="2210" y="1476"/>
                  </a:lnTo>
                  <a:lnTo>
                    <a:pt x="2215" y="1458"/>
                  </a:lnTo>
                  <a:lnTo>
                    <a:pt x="2219" y="1441"/>
                  </a:lnTo>
                  <a:lnTo>
                    <a:pt x="2220" y="1423"/>
                  </a:lnTo>
                  <a:lnTo>
                    <a:pt x="2221" y="1405"/>
                  </a:lnTo>
                  <a:lnTo>
                    <a:pt x="2220" y="1387"/>
                  </a:lnTo>
                  <a:lnTo>
                    <a:pt x="2217" y="1370"/>
                  </a:lnTo>
                  <a:lnTo>
                    <a:pt x="2213" y="1353"/>
                  </a:lnTo>
                  <a:lnTo>
                    <a:pt x="2208" y="1336"/>
                  </a:lnTo>
                  <a:lnTo>
                    <a:pt x="2201" y="1319"/>
                  </a:lnTo>
                  <a:lnTo>
                    <a:pt x="2191" y="1302"/>
                  </a:lnTo>
                  <a:lnTo>
                    <a:pt x="2181" y="1287"/>
                  </a:lnTo>
                  <a:lnTo>
                    <a:pt x="2181" y="1285"/>
                  </a:lnTo>
                  <a:lnTo>
                    <a:pt x="1325" y="87"/>
                  </a:lnTo>
                  <a:lnTo>
                    <a:pt x="1323" y="87"/>
                  </a:lnTo>
                  <a:lnTo>
                    <a:pt x="1312" y="73"/>
                  </a:lnTo>
                  <a:lnTo>
                    <a:pt x="1300" y="58"/>
                  </a:lnTo>
                  <a:lnTo>
                    <a:pt x="1286" y="46"/>
                  </a:lnTo>
                  <a:lnTo>
                    <a:pt x="1270" y="34"/>
                  </a:lnTo>
                  <a:lnTo>
                    <a:pt x="1255" y="25"/>
                  </a:lnTo>
                  <a:lnTo>
                    <a:pt x="1238" y="16"/>
                  </a:lnTo>
                  <a:lnTo>
                    <a:pt x="1221" y="10"/>
                  </a:lnTo>
                  <a:lnTo>
                    <a:pt x="1203" y="6"/>
                  </a:lnTo>
                  <a:lnTo>
                    <a:pt x="1187" y="2"/>
                  </a:lnTo>
                  <a:lnTo>
                    <a:pt x="1169" y="0"/>
                  </a:lnTo>
                  <a:lnTo>
                    <a:pt x="1149" y="0"/>
                  </a:lnTo>
                  <a:lnTo>
                    <a:pt x="1131" y="1"/>
                  </a:lnTo>
                  <a:lnTo>
                    <a:pt x="1114" y="3"/>
                  </a:lnTo>
                  <a:lnTo>
                    <a:pt x="1097" y="8"/>
                  </a:lnTo>
                  <a:lnTo>
                    <a:pt x="1079" y="14"/>
                  </a:lnTo>
                  <a:lnTo>
                    <a:pt x="1062" y="22"/>
                  </a:lnTo>
                  <a:lnTo>
                    <a:pt x="1046" y="31"/>
                  </a:lnTo>
                  <a:lnTo>
                    <a:pt x="1031" y="42"/>
                  </a:lnTo>
                  <a:lnTo>
                    <a:pt x="924" y="116"/>
                  </a:lnTo>
                  <a:lnTo>
                    <a:pt x="819" y="191"/>
                  </a:lnTo>
                  <a:lnTo>
                    <a:pt x="717" y="268"/>
                  </a:lnTo>
                  <a:lnTo>
                    <a:pt x="668" y="306"/>
                  </a:lnTo>
                  <a:lnTo>
                    <a:pt x="619" y="344"/>
                  </a:lnTo>
                  <a:lnTo>
                    <a:pt x="571" y="384"/>
                  </a:lnTo>
                  <a:lnTo>
                    <a:pt x="525" y="423"/>
                  </a:lnTo>
                  <a:lnTo>
                    <a:pt x="480" y="463"/>
                  </a:lnTo>
                  <a:lnTo>
                    <a:pt x="436" y="504"/>
                  </a:lnTo>
                  <a:lnTo>
                    <a:pt x="394" y="543"/>
                  </a:lnTo>
                  <a:lnTo>
                    <a:pt x="353" y="584"/>
                  </a:lnTo>
                  <a:lnTo>
                    <a:pt x="315" y="625"/>
                  </a:lnTo>
                  <a:lnTo>
                    <a:pt x="278" y="667"/>
                  </a:lnTo>
                  <a:lnTo>
                    <a:pt x="242" y="708"/>
                  </a:lnTo>
                  <a:lnTo>
                    <a:pt x="208" y="750"/>
                  </a:lnTo>
                  <a:lnTo>
                    <a:pt x="177" y="792"/>
                  </a:lnTo>
                  <a:lnTo>
                    <a:pt x="149" y="835"/>
                  </a:lnTo>
                  <a:lnTo>
                    <a:pt x="122" y="878"/>
                  </a:lnTo>
                  <a:lnTo>
                    <a:pt x="97" y="922"/>
                  </a:lnTo>
                  <a:lnTo>
                    <a:pt x="76" y="966"/>
                  </a:lnTo>
                  <a:lnTo>
                    <a:pt x="56" y="1010"/>
                  </a:lnTo>
                  <a:lnTo>
                    <a:pt x="40" y="1054"/>
                  </a:lnTo>
                  <a:lnTo>
                    <a:pt x="25" y="1100"/>
                  </a:lnTo>
                  <a:lnTo>
                    <a:pt x="20" y="1123"/>
                  </a:lnTo>
                  <a:lnTo>
                    <a:pt x="15" y="1145"/>
                  </a:lnTo>
                  <a:lnTo>
                    <a:pt x="11" y="1168"/>
                  </a:lnTo>
                  <a:lnTo>
                    <a:pt x="6" y="1191"/>
                  </a:lnTo>
                  <a:lnTo>
                    <a:pt x="4" y="1215"/>
                  </a:lnTo>
                  <a:lnTo>
                    <a:pt x="1" y="1238"/>
                  </a:lnTo>
                  <a:lnTo>
                    <a:pt x="0" y="1262"/>
                  </a:lnTo>
                  <a:lnTo>
                    <a:pt x="0" y="1284"/>
                  </a:lnTo>
                  <a:lnTo>
                    <a:pt x="0" y="1308"/>
                  </a:lnTo>
                  <a:lnTo>
                    <a:pt x="1" y="1332"/>
                  </a:lnTo>
                  <a:lnTo>
                    <a:pt x="3" y="1356"/>
                  </a:lnTo>
                  <a:lnTo>
                    <a:pt x="6" y="1380"/>
                  </a:lnTo>
                  <a:lnTo>
                    <a:pt x="15" y="1433"/>
                  </a:lnTo>
                  <a:lnTo>
                    <a:pt x="26" y="1490"/>
                  </a:lnTo>
                  <a:lnTo>
                    <a:pt x="41" y="1550"/>
                  </a:lnTo>
                  <a:lnTo>
                    <a:pt x="60" y="1615"/>
                  </a:lnTo>
                  <a:lnTo>
                    <a:pt x="82" y="1682"/>
                  </a:lnTo>
                  <a:lnTo>
                    <a:pt x="105" y="1751"/>
                  </a:lnTo>
                  <a:lnTo>
                    <a:pt x="133" y="1824"/>
                  </a:lnTo>
                  <a:lnTo>
                    <a:pt x="163" y="1900"/>
                  </a:lnTo>
                  <a:lnTo>
                    <a:pt x="196" y="1976"/>
                  </a:lnTo>
                  <a:lnTo>
                    <a:pt x="232" y="2057"/>
                  </a:lnTo>
                  <a:lnTo>
                    <a:pt x="272" y="2138"/>
                  </a:lnTo>
                  <a:lnTo>
                    <a:pt x="313" y="2222"/>
                  </a:lnTo>
                  <a:lnTo>
                    <a:pt x="357" y="2308"/>
                  </a:lnTo>
                  <a:lnTo>
                    <a:pt x="404" y="2394"/>
                  </a:lnTo>
                  <a:lnTo>
                    <a:pt x="453" y="2483"/>
                  </a:lnTo>
                  <a:lnTo>
                    <a:pt x="503" y="2571"/>
                  </a:lnTo>
                  <a:lnTo>
                    <a:pt x="557" y="2661"/>
                  </a:lnTo>
                  <a:lnTo>
                    <a:pt x="613" y="2752"/>
                  </a:lnTo>
                  <a:lnTo>
                    <a:pt x="671" y="2843"/>
                  </a:lnTo>
                  <a:lnTo>
                    <a:pt x="730" y="2935"/>
                  </a:lnTo>
                  <a:lnTo>
                    <a:pt x="793" y="3026"/>
                  </a:lnTo>
                  <a:lnTo>
                    <a:pt x="856" y="3118"/>
                  </a:lnTo>
                  <a:lnTo>
                    <a:pt x="922" y="3209"/>
                  </a:lnTo>
                  <a:lnTo>
                    <a:pt x="990" y="3300"/>
                  </a:lnTo>
                  <a:lnTo>
                    <a:pt x="1060" y="3391"/>
                  </a:lnTo>
                  <a:lnTo>
                    <a:pt x="1130" y="3481"/>
                  </a:lnTo>
                  <a:lnTo>
                    <a:pt x="1203" y="3570"/>
                  </a:lnTo>
                  <a:lnTo>
                    <a:pt x="1278" y="3657"/>
                  </a:lnTo>
                  <a:lnTo>
                    <a:pt x="1353" y="3743"/>
                  </a:lnTo>
                  <a:lnTo>
                    <a:pt x="1430" y="3828"/>
                  </a:lnTo>
                  <a:lnTo>
                    <a:pt x="1509" y="3912"/>
                  </a:lnTo>
                  <a:lnTo>
                    <a:pt x="1588" y="3994"/>
                  </a:lnTo>
                  <a:lnTo>
                    <a:pt x="1669" y="4073"/>
                  </a:lnTo>
                  <a:lnTo>
                    <a:pt x="1753" y="4150"/>
                  </a:lnTo>
                  <a:lnTo>
                    <a:pt x="1837" y="4228"/>
                  </a:lnTo>
                  <a:lnTo>
                    <a:pt x="1924" y="4304"/>
                  </a:lnTo>
                  <a:lnTo>
                    <a:pt x="2011" y="4378"/>
                  </a:lnTo>
                  <a:lnTo>
                    <a:pt x="2100" y="4451"/>
                  </a:lnTo>
                  <a:lnTo>
                    <a:pt x="2190" y="4522"/>
                  </a:lnTo>
                  <a:lnTo>
                    <a:pt x="2281" y="4591"/>
                  </a:lnTo>
                  <a:lnTo>
                    <a:pt x="2372" y="4658"/>
                  </a:lnTo>
                  <a:lnTo>
                    <a:pt x="2463" y="4724"/>
                  </a:lnTo>
                  <a:lnTo>
                    <a:pt x="2555" y="4789"/>
                  </a:lnTo>
                  <a:lnTo>
                    <a:pt x="2646" y="4851"/>
                  </a:lnTo>
                  <a:lnTo>
                    <a:pt x="2738" y="4911"/>
                  </a:lnTo>
                  <a:lnTo>
                    <a:pt x="2829" y="4968"/>
                  </a:lnTo>
                  <a:lnTo>
                    <a:pt x="2920" y="5024"/>
                  </a:lnTo>
                  <a:lnTo>
                    <a:pt x="3010" y="5078"/>
                  </a:lnTo>
                  <a:lnTo>
                    <a:pt x="3100" y="5129"/>
                  </a:lnTo>
                  <a:lnTo>
                    <a:pt x="3187" y="5178"/>
                  </a:lnTo>
                  <a:lnTo>
                    <a:pt x="3274" y="5224"/>
                  </a:lnTo>
                  <a:lnTo>
                    <a:pt x="3359" y="5269"/>
                  </a:lnTo>
                  <a:lnTo>
                    <a:pt x="3443" y="5309"/>
                  </a:lnTo>
                  <a:lnTo>
                    <a:pt x="3525" y="5349"/>
                  </a:lnTo>
                  <a:lnTo>
                    <a:pt x="3605" y="5385"/>
                  </a:lnTo>
                  <a:lnTo>
                    <a:pt x="3683" y="5417"/>
                  </a:lnTo>
                  <a:lnTo>
                    <a:pt x="3757" y="5448"/>
                  </a:lnTo>
                  <a:lnTo>
                    <a:pt x="3830" y="5476"/>
                  </a:lnTo>
                  <a:lnTo>
                    <a:pt x="3901" y="5500"/>
                  </a:lnTo>
                  <a:lnTo>
                    <a:pt x="3966" y="5521"/>
                  </a:lnTo>
                  <a:lnTo>
                    <a:pt x="4031" y="5539"/>
                  </a:lnTo>
                  <a:lnTo>
                    <a:pt x="4091" y="5555"/>
                  </a:lnTo>
                  <a:lnTo>
                    <a:pt x="4148" y="5567"/>
                  </a:lnTo>
                  <a:lnTo>
                    <a:pt x="4201" y="5575"/>
                  </a:lnTo>
                  <a:lnTo>
                    <a:pt x="4225" y="5578"/>
                  </a:lnTo>
                  <a:lnTo>
                    <a:pt x="4249" y="5580"/>
                  </a:lnTo>
                  <a:lnTo>
                    <a:pt x="4273" y="5581"/>
                  </a:lnTo>
                  <a:lnTo>
                    <a:pt x="4297" y="5581"/>
                  </a:lnTo>
                  <a:lnTo>
                    <a:pt x="4320" y="5581"/>
                  </a:lnTo>
                  <a:lnTo>
                    <a:pt x="4344" y="5579"/>
                  </a:lnTo>
                  <a:lnTo>
                    <a:pt x="4366" y="5578"/>
                  </a:lnTo>
                  <a:lnTo>
                    <a:pt x="4390" y="5574"/>
                  </a:lnTo>
                  <a:lnTo>
                    <a:pt x="4413" y="5570"/>
                  </a:lnTo>
                  <a:lnTo>
                    <a:pt x="4436" y="5567"/>
                  </a:lnTo>
                  <a:lnTo>
                    <a:pt x="4458" y="5561"/>
                  </a:lnTo>
                  <a:lnTo>
                    <a:pt x="4481" y="5555"/>
                  </a:lnTo>
                  <a:lnTo>
                    <a:pt x="4527" y="5542"/>
                  </a:lnTo>
                  <a:lnTo>
                    <a:pt x="4571" y="5525"/>
                  </a:lnTo>
                  <a:lnTo>
                    <a:pt x="4615" y="5506"/>
                  </a:lnTo>
                  <a:lnTo>
                    <a:pt x="4660" y="5483"/>
                  </a:lnTo>
                  <a:lnTo>
                    <a:pt x="4703" y="5459"/>
                  </a:lnTo>
                  <a:lnTo>
                    <a:pt x="4746" y="5433"/>
                  </a:lnTo>
                  <a:lnTo>
                    <a:pt x="4789" y="5404"/>
                  </a:lnTo>
                  <a:lnTo>
                    <a:pt x="4831" y="5373"/>
                  </a:lnTo>
                  <a:lnTo>
                    <a:pt x="4873" y="5339"/>
                  </a:lnTo>
                  <a:lnTo>
                    <a:pt x="4915" y="5303"/>
                  </a:lnTo>
                  <a:lnTo>
                    <a:pt x="4956" y="5266"/>
                  </a:lnTo>
                  <a:lnTo>
                    <a:pt x="4997" y="5228"/>
                  </a:lnTo>
                  <a:lnTo>
                    <a:pt x="5038" y="5187"/>
                  </a:lnTo>
                  <a:lnTo>
                    <a:pt x="5077" y="5145"/>
                  </a:lnTo>
                  <a:lnTo>
                    <a:pt x="5118" y="5101"/>
                  </a:lnTo>
                  <a:lnTo>
                    <a:pt x="5158" y="5057"/>
                  </a:lnTo>
                  <a:lnTo>
                    <a:pt x="5197" y="5010"/>
                  </a:lnTo>
                  <a:lnTo>
                    <a:pt x="5237" y="4962"/>
                  </a:lnTo>
                  <a:lnTo>
                    <a:pt x="5275" y="4914"/>
                  </a:lnTo>
                  <a:lnTo>
                    <a:pt x="5313" y="4864"/>
                  </a:lnTo>
                  <a:lnTo>
                    <a:pt x="5352" y="4814"/>
                  </a:lnTo>
                  <a:lnTo>
                    <a:pt x="5390" y="4762"/>
                  </a:lnTo>
                  <a:lnTo>
                    <a:pt x="5465" y="4657"/>
                  </a:lnTo>
                  <a:lnTo>
                    <a:pt x="5540" y="4550"/>
                  </a:lnTo>
                  <a:lnTo>
                    <a:pt x="5550" y="4535"/>
                  </a:lnTo>
                  <a:lnTo>
                    <a:pt x="5559" y="4518"/>
                  </a:lnTo>
                  <a:lnTo>
                    <a:pt x="5567" y="4501"/>
                  </a:lnTo>
                  <a:lnTo>
                    <a:pt x="5573" y="4484"/>
                  </a:lnTo>
                  <a:lnTo>
                    <a:pt x="5578" y="4467"/>
                  </a:lnTo>
                  <a:lnTo>
                    <a:pt x="5580" y="4449"/>
                  </a:lnTo>
                  <a:lnTo>
                    <a:pt x="5581" y="4431"/>
                  </a:lnTo>
                  <a:lnTo>
                    <a:pt x="5581" y="4413"/>
                  </a:lnTo>
                  <a:lnTo>
                    <a:pt x="5579" y="4395"/>
                  </a:lnTo>
                  <a:lnTo>
                    <a:pt x="5575" y="4377"/>
                  </a:lnTo>
                  <a:lnTo>
                    <a:pt x="5571" y="4360"/>
                  </a:lnTo>
                  <a:lnTo>
                    <a:pt x="5565" y="4343"/>
                  </a:lnTo>
                  <a:lnTo>
                    <a:pt x="5556" y="4326"/>
                  </a:lnTo>
                  <a:lnTo>
                    <a:pt x="5547" y="4310"/>
                  </a:lnTo>
                  <a:lnTo>
                    <a:pt x="5535" y="4295"/>
                  </a:lnTo>
                  <a:lnTo>
                    <a:pt x="5522" y="4281"/>
                  </a:lnTo>
                  <a:close/>
                  <a:moveTo>
                    <a:pt x="5006" y="2620"/>
                  </a:moveTo>
                  <a:lnTo>
                    <a:pt x="5286" y="2547"/>
                  </a:lnTo>
                  <a:lnTo>
                    <a:pt x="5247" y="2453"/>
                  </a:lnTo>
                  <a:lnTo>
                    <a:pt x="5206" y="2361"/>
                  </a:lnTo>
                  <a:lnTo>
                    <a:pt x="5161" y="2268"/>
                  </a:lnTo>
                  <a:lnTo>
                    <a:pt x="5115" y="2177"/>
                  </a:lnTo>
                  <a:lnTo>
                    <a:pt x="5067" y="2088"/>
                  </a:lnTo>
                  <a:lnTo>
                    <a:pt x="5015" y="1999"/>
                  </a:lnTo>
                  <a:lnTo>
                    <a:pt x="4962" y="1912"/>
                  </a:lnTo>
                  <a:lnTo>
                    <a:pt x="4906" y="1825"/>
                  </a:lnTo>
                  <a:lnTo>
                    <a:pt x="4849" y="1740"/>
                  </a:lnTo>
                  <a:lnTo>
                    <a:pt x="4789" y="1658"/>
                  </a:lnTo>
                  <a:lnTo>
                    <a:pt x="4728" y="1575"/>
                  </a:lnTo>
                  <a:lnTo>
                    <a:pt x="4663" y="1495"/>
                  </a:lnTo>
                  <a:lnTo>
                    <a:pt x="4597" y="1417"/>
                  </a:lnTo>
                  <a:lnTo>
                    <a:pt x="4530" y="1341"/>
                  </a:lnTo>
                  <a:lnTo>
                    <a:pt x="4461" y="1265"/>
                  </a:lnTo>
                  <a:lnTo>
                    <a:pt x="4389" y="1192"/>
                  </a:lnTo>
                  <a:lnTo>
                    <a:pt x="4316" y="1120"/>
                  </a:lnTo>
                  <a:lnTo>
                    <a:pt x="4241" y="1051"/>
                  </a:lnTo>
                  <a:lnTo>
                    <a:pt x="4164" y="983"/>
                  </a:lnTo>
                  <a:lnTo>
                    <a:pt x="4085" y="917"/>
                  </a:lnTo>
                  <a:lnTo>
                    <a:pt x="4005" y="853"/>
                  </a:lnTo>
                  <a:lnTo>
                    <a:pt x="3923" y="791"/>
                  </a:lnTo>
                  <a:lnTo>
                    <a:pt x="3840" y="732"/>
                  </a:lnTo>
                  <a:lnTo>
                    <a:pt x="3756" y="674"/>
                  </a:lnTo>
                  <a:lnTo>
                    <a:pt x="3670" y="619"/>
                  </a:lnTo>
                  <a:lnTo>
                    <a:pt x="3582" y="566"/>
                  </a:lnTo>
                  <a:lnTo>
                    <a:pt x="3494" y="514"/>
                  </a:lnTo>
                  <a:lnTo>
                    <a:pt x="3404" y="465"/>
                  </a:lnTo>
                  <a:lnTo>
                    <a:pt x="3313" y="420"/>
                  </a:lnTo>
                  <a:lnTo>
                    <a:pt x="3221" y="376"/>
                  </a:lnTo>
                  <a:lnTo>
                    <a:pt x="3128" y="334"/>
                  </a:lnTo>
                  <a:lnTo>
                    <a:pt x="3034" y="295"/>
                  </a:lnTo>
                  <a:lnTo>
                    <a:pt x="2961" y="576"/>
                  </a:lnTo>
                  <a:lnTo>
                    <a:pt x="3047" y="610"/>
                  </a:lnTo>
                  <a:lnTo>
                    <a:pt x="3131" y="647"/>
                  </a:lnTo>
                  <a:lnTo>
                    <a:pt x="3215" y="687"/>
                  </a:lnTo>
                  <a:lnTo>
                    <a:pt x="3297" y="729"/>
                  </a:lnTo>
                  <a:lnTo>
                    <a:pt x="3380" y="772"/>
                  </a:lnTo>
                  <a:lnTo>
                    <a:pt x="3460" y="819"/>
                  </a:lnTo>
                  <a:lnTo>
                    <a:pt x="3540" y="866"/>
                  </a:lnTo>
                  <a:lnTo>
                    <a:pt x="3618" y="917"/>
                  </a:lnTo>
                  <a:lnTo>
                    <a:pt x="3696" y="968"/>
                  </a:lnTo>
                  <a:lnTo>
                    <a:pt x="3771" y="1022"/>
                  </a:lnTo>
                  <a:lnTo>
                    <a:pt x="3846" y="1078"/>
                  </a:lnTo>
                  <a:lnTo>
                    <a:pt x="3919" y="1136"/>
                  </a:lnTo>
                  <a:lnTo>
                    <a:pt x="3990" y="1196"/>
                  </a:lnTo>
                  <a:lnTo>
                    <a:pt x="4061" y="1257"/>
                  </a:lnTo>
                  <a:lnTo>
                    <a:pt x="4129" y="1320"/>
                  </a:lnTo>
                  <a:lnTo>
                    <a:pt x="4195" y="1386"/>
                  </a:lnTo>
                  <a:lnTo>
                    <a:pt x="4261" y="1452"/>
                  </a:lnTo>
                  <a:lnTo>
                    <a:pt x="4324" y="1520"/>
                  </a:lnTo>
                  <a:lnTo>
                    <a:pt x="4385" y="1591"/>
                  </a:lnTo>
                  <a:lnTo>
                    <a:pt x="4445" y="1663"/>
                  </a:lnTo>
                  <a:lnTo>
                    <a:pt x="4503" y="1736"/>
                  </a:lnTo>
                  <a:lnTo>
                    <a:pt x="4559" y="1810"/>
                  </a:lnTo>
                  <a:lnTo>
                    <a:pt x="4613" y="1885"/>
                  </a:lnTo>
                  <a:lnTo>
                    <a:pt x="4664" y="1963"/>
                  </a:lnTo>
                  <a:lnTo>
                    <a:pt x="4715" y="2041"/>
                  </a:lnTo>
                  <a:lnTo>
                    <a:pt x="4763" y="2121"/>
                  </a:lnTo>
                  <a:lnTo>
                    <a:pt x="4809" y="2201"/>
                  </a:lnTo>
                  <a:lnTo>
                    <a:pt x="4852" y="2284"/>
                  </a:lnTo>
                  <a:lnTo>
                    <a:pt x="4894" y="2367"/>
                  </a:lnTo>
                  <a:lnTo>
                    <a:pt x="4934" y="2450"/>
                  </a:lnTo>
                  <a:lnTo>
                    <a:pt x="4971" y="2534"/>
                  </a:lnTo>
                  <a:lnTo>
                    <a:pt x="5006" y="2620"/>
                  </a:lnTo>
                  <a:close/>
                  <a:moveTo>
                    <a:pt x="3200" y="1125"/>
                  </a:moveTo>
                  <a:lnTo>
                    <a:pt x="3104" y="1404"/>
                  </a:lnTo>
                  <a:lnTo>
                    <a:pt x="3150" y="1424"/>
                  </a:lnTo>
                  <a:lnTo>
                    <a:pt x="3194" y="1445"/>
                  </a:lnTo>
                  <a:lnTo>
                    <a:pt x="3240" y="1466"/>
                  </a:lnTo>
                  <a:lnTo>
                    <a:pt x="3285" y="1489"/>
                  </a:lnTo>
                  <a:lnTo>
                    <a:pt x="3330" y="1512"/>
                  </a:lnTo>
                  <a:lnTo>
                    <a:pt x="3374" y="1536"/>
                  </a:lnTo>
                  <a:lnTo>
                    <a:pt x="3418" y="1561"/>
                  </a:lnTo>
                  <a:lnTo>
                    <a:pt x="3461" y="1586"/>
                  </a:lnTo>
                  <a:lnTo>
                    <a:pt x="3503" y="1614"/>
                  </a:lnTo>
                  <a:lnTo>
                    <a:pt x="3545" y="1641"/>
                  </a:lnTo>
                  <a:lnTo>
                    <a:pt x="3586" y="1670"/>
                  </a:lnTo>
                  <a:lnTo>
                    <a:pt x="3626" y="1700"/>
                  </a:lnTo>
                  <a:lnTo>
                    <a:pt x="3666" y="1731"/>
                  </a:lnTo>
                  <a:lnTo>
                    <a:pt x="3703" y="1763"/>
                  </a:lnTo>
                  <a:lnTo>
                    <a:pt x="3740" y="1797"/>
                  </a:lnTo>
                  <a:lnTo>
                    <a:pt x="3776" y="1831"/>
                  </a:lnTo>
                  <a:lnTo>
                    <a:pt x="3811" y="1867"/>
                  </a:lnTo>
                  <a:lnTo>
                    <a:pt x="3844" y="1904"/>
                  </a:lnTo>
                  <a:lnTo>
                    <a:pt x="3877" y="1943"/>
                  </a:lnTo>
                  <a:lnTo>
                    <a:pt x="3908" y="1982"/>
                  </a:lnTo>
                  <a:lnTo>
                    <a:pt x="3939" y="2023"/>
                  </a:lnTo>
                  <a:lnTo>
                    <a:pt x="3968" y="2064"/>
                  </a:lnTo>
                  <a:lnTo>
                    <a:pt x="3995" y="2106"/>
                  </a:lnTo>
                  <a:lnTo>
                    <a:pt x="4023" y="2149"/>
                  </a:lnTo>
                  <a:lnTo>
                    <a:pt x="4049" y="2192"/>
                  </a:lnTo>
                  <a:lnTo>
                    <a:pt x="4074" y="2236"/>
                  </a:lnTo>
                  <a:lnTo>
                    <a:pt x="4098" y="2280"/>
                  </a:lnTo>
                  <a:lnTo>
                    <a:pt x="4121" y="2326"/>
                  </a:lnTo>
                  <a:lnTo>
                    <a:pt x="4144" y="2370"/>
                  </a:lnTo>
                  <a:lnTo>
                    <a:pt x="4165" y="2416"/>
                  </a:lnTo>
                  <a:lnTo>
                    <a:pt x="4186" y="2461"/>
                  </a:lnTo>
                  <a:lnTo>
                    <a:pt x="4206" y="2507"/>
                  </a:lnTo>
                  <a:lnTo>
                    <a:pt x="4446" y="2391"/>
                  </a:lnTo>
                  <a:lnTo>
                    <a:pt x="4424" y="2337"/>
                  </a:lnTo>
                  <a:lnTo>
                    <a:pt x="4400" y="2284"/>
                  </a:lnTo>
                  <a:lnTo>
                    <a:pt x="4376" y="2231"/>
                  </a:lnTo>
                  <a:lnTo>
                    <a:pt x="4351" y="2180"/>
                  </a:lnTo>
                  <a:lnTo>
                    <a:pt x="4326" y="2130"/>
                  </a:lnTo>
                  <a:lnTo>
                    <a:pt x="4298" y="2080"/>
                  </a:lnTo>
                  <a:lnTo>
                    <a:pt x="4271" y="2031"/>
                  </a:lnTo>
                  <a:lnTo>
                    <a:pt x="4242" y="1983"/>
                  </a:lnTo>
                  <a:lnTo>
                    <a:pt x="4212" y="1937"/>
                  </a:lnTo>
                  <a:lnTo>
                    <a:pt x="4180" y="1890"/>
                  </a:lnTo>
                  <a:lnTo>
                    <a:pt x="4147" y="1845"/>
                  </a:lnTo>
                  <a:lnTo>
                    <a:pt x="4114" y="1799"/>
                  </a:lnTo>
                  <a:lnTo>
                    <a:pt x="4078" y="1755"/>
                  </a:lnTo>
                  <a:lnTo>
                    <a:pt x="4041" y="1712"/>
                  </a:lnTo>
                  <a:lnTo>
                    <a:pt x="4002" y="1670"/>
                  </a:lnTo>
                  <a:lnTo>
                    <a:pt x="3962" y="1628"/>
                  </a:lnTo>
                  <a:lnTo>
                    <a:pt x="3921" y="1588"/>
                  </a:lnTo>
                  <a:lnTo>
                    <a:pt x="3879" y="1549"/>
                  </a:lnTo>
                  <a:lnTo>
                    <a:pt x="3836" y="1512"/>
                  </a:lnTo>
                  <a:lnTo>
                    <a:pt x="3792" y="1476"/>
                  </a:lnTo>
                  <a:lnTo>
                    <a:pt x="3747" y="1440"/>
                  </a:lnTo>
                  <a:lnTo>
                    <a:pt x="3701" y="1406"/>
                  </a:lnTo>
                  <a:lnTo>
                    <a:pt x="3654" y="1373"/>
                  </a:lnTo>
                  <a:lnTo>
                    <a:pt x="3607" y="1342"/>
                  </a:lnTo>
                  <a:lnTo>
                    <a:pt x="3558" y="1311"/>
                  </a:lnTo>
                  <a:lnTo>
                    <a:pt x="3509" y="1281"/>
                  </a:lnTo>
                  <a:lnTo>
                    <a:pt x="3459" y="1252"/>
                  </a:lnTo>
                  <a:lnTo>
                    <a:pt x="3409" y="1226"/>
                  </a:lnTo>
                  <a:lnTo>
                    <a:pt x="3357" y="1198"/>
                  </a:lnTo>
                  <a:lnTo>
                    <a:pt x="3306" y="1173"/>
                  </a:lnTo>
                  <a:lnTo>
                    <a:pt x="3253" y="1149"/>
                  </a:lnTo>
                  <a:lnTo>
                    <a:pt x="3200" y="1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348332" y="5107822"/>
            <a:ext cx="728662" cy="715963"/>
            <a:chOff x="9195932" y="5171239"/>
            <a:chExt cx="728662" cy="715963"/>
          </a:xfrm>
        </p:grpSpPr>
        <p:sp useBgFill="1">
          <p:nvSpPr>
            <p:cNvPr id="17" name="MH_Other_8"/>
            <p:cNvSpPr/>
            <p:nvPr>
              <p:custDataLst>
                <p:tags r:id="rId2"/>
              </p:custDataLst>
            </p:nvPr>
          </p:nvSpPr>
          <p:spPr>
            <a:xfrm flipV="1">
              <a:off x="9195932" y="5171239"/>
              <a:ext cx="728662" cy="715963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chemeClr val="bg1">
                      <a:alpha val="99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9357679" y="5356059"/>
              <a:ext cx="405168" cy="346322"/>
              <a:chOff x="5429250" y="2857500"/>
              <a:chExt cx="1333501" cy="1139826"/>
            </a:xfrm>
            <a:solidFill>
              <a:schemeClr val="bg1"/>
            </a:solidFill>
          </p:grpSpPr>
          <p:sp>
            <p:nvSpPr>
              <p:cNvPr id="62" name="Freeform 123"/>
              <p:cNvSpPr/>
              <p:nvPr/>
            </p:nvSpPr>
            <p:spPr bwMode="auto">
              <a:xfrm>
                <a:off x="5429250" y="3652838"/>
                <a:ext cx="400050" cy="344488"/>
              </a:xfrm>
              <a:custGeom>
                <a:avLst/>
                <a:gdLst>
                  <a:gd name="T0" fmla="*/ 0 w 106"/>
                  <a:gd name="T1" fmla="*/ 28 h 91"/>
                  <a:gd name="T2" fmla="*/ 66 w 106"/>
                  <a:gd name="T3" fmla="*/ 91 h 91"/>
                  <a:gd name="T4" fmla="*/ 106 w 106"/>
                  <a:gd name="T5" fmla="*/ 61 h 91"/>
                  <a:gd name="T6" fmla="*/ 36 w 106"/>
                  <a:gd name="T7" fmla="*/ 0 h 91"/>
                  <a:gd name="T8" fmla="*/ 0 w 106"/>
                  <a:gd name="T9" fmla="*/ 2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1">
                    <a:moveTo>
                      <a:pt x="0" y="28"/>
                    </a:moveTo>
                    <a:cubicBezTo>
                      <a:pt x="66" y="91"/>
                      <a:pt x="66" y="91"/>
                      <a:pt x="66" y="91"/>
                    </a:cubicBezTo>
                    <a:cubicBezTo>
                      <a:pt x="66" y="91"/>
                      <a:pt x="87" y="74"/>
                      <a:pt x="106" y="6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0" y="19"/>
                      <a:pt x="0" y="28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124"/>
              <p:cNvSpPr/>
              <p:nvPr/>
            </p:nvSpPr>
            <p:spPr bwMode="auto">
              <a:xfrm>
                <a:off x="5626100" y="3455988"/>
                <a:ext cx="1087438" cy="401638"/>
              </a:xfrm>
              <a:custGeom>
                <a:avLst/>
                <a:gdLst>
                  <a:gd name="T0" fmla="*/ 243 w 288"/>
                  <a:gd name="T1" fmla="*/ 30 h 106"/>
                  <a:gd name="T2" fmla="*/ 191 w 288"/>
                  <a:gd name="T3" fmla="*/ 60 h 106"/>
                  <a:gd name="T4" fmla="*/ 117 w 288"/>
                  <a:gd name="T5" fmla="*/ 51 h 106"/>
                  <a:gd name="T6" fmla="*/ 165 w 288"/>
                  <a:gd name="T7" fmla="*/ 45 h 106"/>
                  <a:gd name="T8" fmla="*/ 203 w 288"/>
                  <a:gd name="T9" fmla="*/ 17 h 106"/>
                  <a:gd name="T10" fmla="*/ 131 w 288"/>
                  <a:gd name="T11" fmla="*/ 13 h 106"/>
                  <a:gd name="T12" fmla="*/ 62 w 288"/>
                  <a:gd name="T13" fmla="*/ 13 h 106"/>
                  <a:gd name="T14" fmla="*/ 0 w 288"/>
                  <a:gd name="T15" fmla="*/ 51 h 106"/>
                  <a:gd name="T16" fmla="*/ 64 w 288"/>
                  <a:gd name="T17" fmla="*/ 106 h 106"/>
                  <a:gd name="T18" fmla="*/ 85 w 288"/>
                  <a:gd name="T19" fmla="*/ 94 h 106"/>
                  <a:gd name="T20" fmla="*/ 191 w 288"/>
                  <a:gd name="T21" fmla="*/ 94 h 106"/>
                  <a:gd name="T22" fmla="*/ 288 w 288"/>
                  <a:gd name="T23" fmla="*/ 17 h 106"/>
                  <a:gd name="T24" fmla="*/ 243 w 288"/>
                  <a:gd name="T25" fmla="*/ 3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106">
                    <a:moveTo>
                      <a:pt x="243" y="30"/>
                    </a:moveTo>
                    <a:cubicBezTo>
                      <a:pt x="226" y="45"/>
                      <a:pt x="212" y="56"/>
                      <a:pt x="191" y="60"/>
                    </a:cubicBezTo>
                    <a:cubicBezTo>
                      <a:pt x="159" y="65"/>
                      <a:pt x="126" y="57"/>
                      <a:pt x="117" y="51"/>
                    </a:cubicBezTo>
                    <a:cubicBezTo>
                      <a:pt x="102" y="41"/>
                      <a:pt x="118" y="47"/>
                      <a:pt x="165" y="45"/>
                    </a:cubicBezTo>
                    <a:cubicBezTo>
                      <a:pt x="212" y="42"/>
                      <a:pt x="203" y="17"/>
                      <a:pt x="203" y="17"/>
                    </a:cubicBezTo>
                    <a:cubicBezTo>
                      <a:pt x="192" y="16"/>
                      <a:pt x="180" y="15"/>
                      <a:pt x="131" y="13"/>
                    </a:cubicBezTo>
                    <a:cubicBezTo>
                      <a:pt x="113" y="13"/>
                      <a:pt x="79" y="9"/>
                      <a:pt x="62" y="13"/>
                    </a:cubicBezTo>
                    <a:cubicBezTo>
                      <a:pt x="44" y="16"/>
                      <a:pt x="26" y="33"/>
                      <a:pt x="0" y="51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74" y="99"/>
                      <a:pt x="82" y="94"/>
                      <a:pt x="85" y="94"/>
                    </a:cubicBezTo>
                    <a:cubicBezTo>
                      <a:pt x="105" y="94"/>
                      <a:pt x="155" y="99"/>
                      <a:pt x="191" y="94"/>
                    </a:cubicBezTo>
                    <a:cubicBezTo>
                      <a:pt x="263" y="60"/>
                      <a:pt x="288" y="17"/>
                      <a:pt x="288" y="17"/>
                    </a:cubicBezTo>
                    <a:cubicBezTo>
                      <a:pt x="288" y="17"/>
                      <a:pt x="269" y="0"/>
                      <a:pt x="24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125"/>
              <p:cNvSpPr>
                <a:spLocks noEditPoints="1"/>
              </p:cNvSpPr>
              <p:nvPr/>
            </p:nvSpPr>
            <p:spPr bwMode="auto">
              <a:xfrm>
                <a:off x="5637213" y="2857500"/>
                <a:ext cx="1125538" cy="579438"/>
              </a:xfrm>
              <a:custGeom>
                <a:avLst/>
                <a:gdLst>
                  <a:gd name="T0" fmla="*/ 0 w 709"/>
                  <a:gd name="T1" fmla="*/ 0 h 365"/>
                  <a:gd name="T2" fmla="*/ 0 w 709"/>
                  <a:gd name="T3" fmla="*/ 365 h 365"/>
                  <a:gd name="T4" fmla="*/ 709 w 709"/>
                  <a:gd name="T5" fmla="*/ 365 h 365"/>
                  <a:gd name="T6" fmla="*/ 709 w 709"/>
                  <a:gd name="T7" fmla="*/ 0 h 365"/>
                  <a:gd name="T8" fmla="*/ 0 w 709"/>
                  <a:gd name="T9" fmla="*/ 0 h 365"/>
                  <a:gd name="T10" fmla="*/ 676 w 709"/>
                  <a:gd name="T11" fmla="*/ 331 h 365"/>
                  <a:gd name="T12" fmla="*/ 31 w 709"/>
                  <a:gd name="T13" fmla="*/ 331 h 365"/>
                  <a:gd name="T14" fmla="*/ 31 w 709"/>
                  <a:gd name="T15" fmla="*/ 26 h 365"/>
                  <a:gd name="T16" fmla="*/ 676 w 709"/>
                  <a:gd name="T17" fmla="*/ 26 h 365"/>
                  <a:gd name="T18" fmla="*/ 676 w 709"/>
                  <a:gd name="T19" fmla="*/ 331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9" h="365">
                    <a:moveTo>
                      <a:pt x="0" y="0"/>
                    </a:moveTo>
                    <a:lnTo>
                      <a:pt x="0" y="365"/>
                    </a:lnTo>
                    <a:lnTo>
                      <a:pt x="709" y="365"/>
                    </a:lnTo>
                    <a:lnTo>
                      <a:pt x="709" y="0"/>
                    </a:lnTo>
                    <a:lnTo>
                      <a:pt x="0" y="0"/>
                    </a:lnTo>
                    <a:close/>
                    <a:moveTo>
                      <a:pt x="676" y="331"/>
                    </a:moveTo>
                    <a:lnTo>
                      <a:pt x="31" y="331"/>
                    </a:lnTo>
                    <a:lnTo>
                      <a:pt x="31" y="26"/>
                    </a:lnTo>
                    <a:lnTo>
                      <a:pt x="676" y="26"/>
                    </a:lnTo>
                    <a:lnTo>
                      <a:pt x="676" y="3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126"/>
              <p:cNvSpPr/>
              <p:nvPr/>
            </p:nvSpPr>
            <p:spPr bwMode="auto">
              <a:xfrm>
                <a:off x="6089650" y="2967038"/>
                <a:ext cx="220663" cy="355600"/>
              </a:xfrm>
              <a:custGeom>
                <a:avLst/>
                <a:gdLst>
                  <a:gd name="T0" fmla="*/ 4 w 58"/>
                  <a:gd name="T1" fmla="*/ 39 h 94"/>
                  <a:gd name="T2" fmla="*/ 11 w 58"/>
                  <a:gd name="T3" fmla="*/ 47 h 94"/>
                  <a:gd name="T4" fmla="*/ 32 w 58"/>
                  <a:gd name="T5" fmla="*/ 57 h 94"/>
                  <a:gd name="T6" fmla="*/ 35 w 58"/>
                  <a:gd name="T7" fmla="*/ 58 h 94"/>
                  <a:gd name="T8" fmla="*/ 40 w 58"/>
                  <a:gd name="T9" fmla="*/ 62 h 94"/>
                  <a:gd name="T10" fmla="*/ 39 w 58"/>
                  <a:gd name="T11" fmla="*/ 71 h 94"/>
                  <a:gd name="T12" fmla="*/ 31 w 58"/>
                  <a:gd name="T13" fmla="*/ 73 h 94"/>
                  <a:gd name="T14" fmla="*/ 20 w 58"/>
                  <a:gd name="T15" fmla="*/ 72 h 94"/>
                  <a:gd name="T16" fmla="*/ 14 w 58"/>
                  <a:gd name="T17" fmla="*/ 68 h 94"/>
                  <a:gd name="T18" fmla="*/ 13 w 58"/>
                  <a:gd name="T19" fmla="*/ 67 h 94"/>
                  <a:gd name="T20" fmla="*/ 13 w 58"/>
                  <a:gd name="T21" fmla="*/ 67 h 94"/>
                  <a:gd name="T22" fmla="*/ 13 w 58"/>
                  <a:gd name="T23" fmla="*/ 67 h 94"/>
                  <a:gd name="T24" fmla="*/ 13 w 58"/>
                  <a:gd name="T25" fmla="*/ 66 h 94"/>
                  <a:gd name="T26" fmla="*/ 9 w 58"/>
                  <a:gd name="T27" fmla="*/ 64 h 94"/>
                  <a:gd name="T28" fmla="*/ 2 w 58"/>
                  <a:gd name="T29" fmla="*/ 69 h 94"/>
                  <a:gd name="T30" fmla="*/ 2 w 58"/>
                  <a:gd name="T31" fmla="*/ 74 h 94"/>
                  <a:gd name="T32" fmla="*/ 23 w 58"/>
                  <a:gd name="T33" fmla="*/ 85 h 94"/>
                  <a:gd name="T34" fmla="*/ 23 w 58"/>
                  <a:gd name="T35" fmla="*/ 92 h 94"/>
                  <a:gd name="T36" fmla="*/ 25 w 58"/>
                  <a:gd name="T37" fmla="*/ 94 h 94"/>
                  <a:gd name="T38" fmla="*/ 31 w 58"/>
                  <a:gd name="T39" fmla="*/ 94 h 94"/>
                  <a:gd name="T40" fmla="*/ 33 w 58"/>
                  <a:gd name="T41" fmla="*/ 92 h 94"/>
                  <a:gd name="T42" fmla="*/ 33 w 58"/>
                  <a:gd name="T43" fmla="*/ 86 h 94"/>
                  <a:gd name="T44" fmla="*/ 49 w 58"/>
                  <a:gd name="T45" fmla="*/ 80 h 94"/>
                  <a:gd name="T46" fmla="*/ 55 w 58"/>
                  <a:gd name="T47" fmla="*/ 59 h 94"/>
                  <a:gd name="T48" fmla="*/ 33 w 58"/>
                  <a:gd name="T49" fmla="*/ 42 h 94"/>
                  <a:gd name="T50" fmla="*/ 32 w 58"/>
                  <a:gd name="T51" fmla="*/ 42 h 94"/>
                  <a:gd name="T52" fmla="*/ 24 w 58"/>
                  <a:gd name="T53" fmla="*/ 38 h 94"/>
                  <a:gd name="T54" fmla="*/ 23 w 58"/>
                  <a:gd name="T55" fmla="*/ 38 h 94"/>
                  <a:gd name="T56" fmla="*/ 17 w 58"/>
                  <a:gd name="T57" fmla="*/ 34 h 94"/>
                  <a:gd name="T58" fmla="*/ 18 w 58"/>
                  <a:gd name="T59" fmla="*/ 25 h 94"/>
                  <a:gd name="T60" fmla="*/ 28 w 58"/>
                  <a:gd name="T61" fmla="*/ 21 h 94"/>
                  <a:gd name="T62" fmla="*/ 35 w 58"/>
                  <a:gd name="T63" fmla="*/ 22 h 94"/>
                  <a:gd name="T64" fmla="*/ 41 w 58"/>
                  <a:gd name="T65" fmla="*/ 27 h 94"/>
                  <a:gd name="T66" fmla="*/ 42 w 58"/>
                  <a:gd name="T67" fmla="*/ 27 h 94"/>
                  <a:gd name="T68" fmla="*/ 42 w 58"/>
                  <a:gd name="T69" fmla="*/ 28 h 94"/>
                  <a:gd name="T70" fmla="*/ 43 w 58"/>
                  <a:gd name="T71" fmla="*/ 28 h 94"/>
                  <a:gd name="T72" fmla="*/ 46 w 58"/>
                  <a:gd name="T73" fmla="*/ 30 h 94"/>
                  <a:gd name="T74" fmla="*/ 53 w 58"/>
                  <a:gd name="T75" fmla="*/ 26 h 94"/>
                  <a:gd name="T76" fmla="*/ 53 w 58"/>
                  <a:gd name="T77" fmla="*/ 20 h 94"/>
                  <a:gd name="T78" fmla="*/ 38 w 58"/>
                  <a:gd name="T79" fmla="*/ 10 h 94"/>
                  <a:gd name="T80" fmla="*/ 33 w 58"/>
                  <a:gd name="T81" fmla="*/ 9 h 94"/>
                  <a:gd name="T82" fmla="*/ 33 w 58"/>
                  <a:gd name="T83" fmla="*/ 2 h 94"/>
                  <a:gd name="T84" fmla="*/ 31 w 58"/>
                  <a:gd name="T85" fmla="*/ 0 h 94"/>
                  <a:gd name="T86" fmla="*/ 25 w 58"/>
                  <a:gd name="T87" fmla="*/ 0 h 94"/>
                  <a:gd name="T88" fmla="*/ 23 w 58"/>
                  <a:gd name="T89" fmla="*/ 2 h 94"/>
                  <a:gd name="T90" fmla="*/ 23 w 58"/>
                  <a:gd name="T91" fmla="*/ 9 h 94"/>
                  <a:gd name="T92" fmla="*/ 8 w 58"/>
                  <a:gd name="T93" fmla="*/ 16 h 94"/>
                  <a:gd name="T94" fmla="*/ 4 w 58"/>
                  <a:gd name="T95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8" h="94">
                    <a:moveTo>
                      <a:pt x="4" y="39"/>
                    </a:moveTo>
                    <a:cubicBezTo>
                      <a:pt x="6" y="42"/>
                      <a:pt x="8" y="45"/>
                      <a:pt x="11" y="47"/>
                    </a:cubicBezTo>
                    <a:cubicBezTo>
                      <a:pt x="14" y="48"/>
                      <a:pt x="26" y="54"/>
                      <a:pt x="32" y="57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7" y="59"/>
                      <a:pt x="39" y="61"/>
                      <a:pt x="40" y="62"/>
                    </a:cubicBezTo>
                    <a:cubicBezTo>
                      <a:pt x="42" y="65"/>
                      <a:pt x="41" y="69"/>
                      <a:pt x="39" y="71"/>
                    </a:cubicBezTo>
                    <a:cubicBezTo>
                      <a:pt x="37" y="73"/>
                      <a:pt x="34" y="73"/>
                      <a:pt x="31" y="73"/>
                    </a:cubicBezTo>
                    <a:cubicBezTo>
                      <a:pt x="27" y="73"/>
                      <a:pt x="24" y="73"/>
                      <a:pt x="20" y="72"/>
                    </a:cubicBezTo>
                    <a:cubicBezTo>
                      <a:pt x="19" y="71"/>
                      <a:pt x="16" y="69"/>
                      <a:pt x="14" y="68"/>
                    </a:cubicBezTo>
                    <a:cubicBezTo>
                      <a:pt x="14" y="68"/>
                      <a:pt x="13" y="67"/>
                      <a:pt x="13" y="67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7"/>
                      <a:pt x="13" y="67"/>
                      <a:pt x="13" y="66"/>
                    </a:cubicBezTo>
                    <a:cubicBezTo>
                      <a:pt x="12" y="65"/>
                      <a:pt x="10" y="64"/>
                      <a:pt x="9" y="64"/>
                    </a:cubicBezTo>
                    <a:cubicBezTo>
                      <a:pt x="6" y="64"/>
                      <a:pt x="3" y="66"/>
                      <a:pt x="2" y="69"/>
                    </a:cubicBezTo>
                    <a:cubicBezTo>
                      <a:pt x="1" y="71"/>
                      <a:pt x="1" y="73"/>
                      <a:pt x="2" y="74"/>
                    </a:cubicBezTo>
                    <a:cubicBezTo>
                      <a:pt x="6" y="80"/>
                      <a:pt x="14" y="84"/>
                      <a:pt x="23" y="85"/>
                    </a:cubicBezTo>
                    <a:cubicBezTo>
                      <a:pt x="23" y="92"/>
                      <a:pt x="23" y="92"/>
                      <a:pt x="23" y="92"/>
                    </a:cubicBezTo>
                    <a:cubicBezTo>
                      <a:pt x="23" y="93"/>
                      <a:pt x="24" y="94"/>
                      <a:pt x="25" y="94"/>
                    </a:cubicBezTo>
                    <a:cubicBezTo>
                      <a:pt x="31" y="94"/>
                      <a:pt x="31" y="94"/>
                      <a:pt x="31" y="94"/>
                    </a:cubicBezTo>
                    <a:cubicBezTo>
                      <a:pt x="32" y="94"/>
                      <a:pt x="33" y="93"/>
                      <a:pt x="33" y="92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40" y="85"/>
                      <a:pt x="46" y="83"/>
                      <a:pt x="49" y="80"/>
                    </a:cubicBezTo>
                    <a:cubicBezTo>
                      <a:pt x="55" y="75"/>
                      <a:pt x="58" y="66"/>
                      <a:pt x="55" y="59"/>
                    </a:cubicBezTo>
                    <a:cubicBezTo>
                      <a:pt x="52" y="50"/>
                      <a:pt x="41" y="46"/>
                      <a:pt x="33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29" y="41"/>
                      <a:pt x="25" y="39"/>
                      <a:pt x="24" y="38"/>
                    </a:cubicBezTo>
                    <a:cubicBezTo>
                      <a:pt x="24" y="38"/>
                      <a:pt x="23" y="38"/>
                      <a:pt x="23" y="38"/>
                    </a:cubicBezTo>
                    <a:cubicBezTo>
                      <a:pt x="21" y="37"/>
                      <a:pt x="19" y="36"/>
                      <a:pt x="17" y="34"/>
                    </a:cubicBezTo>
                    <a:cubicBezTo>
                      <a:pt x="16" y="31"/>
                      <a:pt x="16" y="27"/>
                      <a:pt x="18" y="25"/>
                    </a:cubicBezTo>
                    <a:cubicBezTo>
                      <a:pt x="22" y="22"/>
                      <a:pt x="25" y="21"/>
                      <a:pt x="28" y="21"/>
                    </a:cubicBezTo>
                    <a:cubicBezTo>
                      <a:pt x="30" y="21"/>
                      <a:pt x="33" y="22"/>
                      <a:pt x="35" y="22"/>
                    </a:cubicBezTo>
                    <a:cubicBezTo>
                      <a:pt x="36" y="23"/>
                      <a:pt x="39" y="25"/>
                      <a:pt x="41" y="27"/>
                    </a:cubicBezTo>
                    <a:cubicBezTo>
                      <a:pt x="41" y="27"/>
                      <a:pt x="42" y="27"/>
                      <a:pt x="42" y="27"/>
                    </a:cubicBezTo>
                    <a:cubicBezTo>
                      <a:pt x="42" y="27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3" y="28"/>
                    </a:cubicBezTo>
                    <a:cubicBezTo>
                      <a:pt x="43" y="29"/>
                      <a:pt x="45" y="30"/>
                      <a:pt x="46" y="30"/>
                    </a:cubicBezTo>
                    <a:cubicBezTo>
                      <a:pt x="49" y="30"/>
                      <a:pt x="52" y="28"/>
                      <a:pt x="53" y="26"/>
                    </a:cubicBezTo>
                    <a:cubicBezTo>
                      <a:pt x="54" y="24"/>
                      <a:pt x="54" y="22"/>
                      <a:pt x="53" y="20"/>
                    </a:cubicBezTo>
                    <a:cubicBezTo>
                      <a:pt x="50" y="16"/>
                      <a:pt x="44" y="12"/>
                      <a:pt x="38" y="10"/>
                    </a:cubicBezTo>
                    <a:cubicBezTo>
                      <a:pt x="37" y="10"/>
                      <a:pt x="35" y="9"/>
                      <a:pt x="33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1"/>
                      <a:pt x="32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17" y="10"/>
                      <a:pt x="12" y="13"/>
                      <a:pt x="8" y="16"/>
                    </a:cubicBezTo>
                    <a:cubicBezTo>
                      <a:pt x="2" y="22"/>
                      <a:pt x="0" y="31"/>
                      <a:pt x="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127"/>
              <p:cNvSpPr>
                <a:spLocks noEditPoints="1"/>
              </p:cNvSpPr>
              <p:nvPr/>
            </p:nvSpPr>
            <p:spPr bwMode="auto">
              <a:xfrm>
                <a:off x="6332538" y="2943225"/>
                <a:ext cx="336550" cy="395288"/>
              </a:xfrm>
              <a:custGeom>
                <a:avLst/>
                <a:gdLst>
                  <a:gd name="T0" fmla="*/ 31 w 89"/>
                  <a:gd name="T1" fmla="*/ 53 h 104"/>
                  <a:gd name="T2" fmla="*/ 4 w 89"/>
                  <a:gd name="T3" fmla="*/ 104 h 104"/>
                  <a:gd name="T4" fmla="*/ 73 w 89"/>
                  <a:gd name="T5" fmla="*/ 104 h 104"/>
                  <a:gd name="T6" fmla="*/ 73 w 89"/>
                  <a:gd name="T7" fmla="*/ 104 h 104"/>
                  <a:gd name="T8" fmla="*/ 88 w 89"/>
                  <a:gd name="T9" fmla="*/ 89 h 104"/>
                  <a:gd name="T10" fmla="*/ 89 w 89"/>
                  <a:gd name="T11" fmla="*/ 89 h 104"/>
                  <a:gd name="T12" fmla="*/ 89 w 89"/>
                  <a:gd name="T13" fmla="*/ 17 h 104"/>
                  <a:gd name="T14" fmla="*/ 88 w 89"/>
                  <a:gd name="T15" fmla="*/ 17 h 104"/>
                  <a:gd name="T16" fmla="*/ 73 w 89"/>
                  <a:gd name="T17" fmla="*/ 2 h 104"/>
                  <a:gd name="T18" fmla="*/ 73 w 89"/>
                  <a:gd name="T19" fmla="*/ 0 h 104"/>
                  <a:gd name="T20" fmla="*/ 0 w 89"/>
                  <a:gd name="T21" fmla="*/ 0 h 104"/>
                  <a:gd name="T22" fmla="*/ 31 w 89"/>
                  <a:gd name="T23" fmla="*/ 53 h 104"/>
                  <a:gd name="T24" fmla="*/ 58 w 89"/>
                  <a:gd name="T25" fmla="*/ 43 h 104"/>
                  <a:gd name="T26" fmla="*/ 68 w 89"/>
                  <a:gd name="T27" fmla="*/ 53 h 104"/>
                  <a:gd name="T28" fmla="*/ 58 w 89"/>
                  <a:gd name="T29" fmla="*/ 63 h 104"/>
                  <a:gd name="T30" fmla="*/ 48 w 89"/>
                  <a:gd name="T31" fmla="*/ 53 h 104"/>
                  <a:gd name="T32" fmla="*/ 58 w 89"/>
                  <a:gd name="T33" fmla="*/ 4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" h="104">
                    <a:moveTo>
                      <a:pt x="31" y="53"/>
                    </a:moveTo>
                    <a:cubicBezTo>
                      <a:pt x="31" y="75"/>
                      <a:pt x="20" y="93"/>
                      <a:pt x="4" y="104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73" y="96"/>
                      <a:pt x="80" y="89"/>
                      <a:pt x="88" y="89"/>
                    </a:cubicBezTo>
                    <a:cubicBezTo>
                      <a:pt x="88" y="89"/>
                      <a:pt x="89" y="89"/>
                      <a:pt x="89" y="89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17"/>
                      <a:pt x="88" y="17"/>
                      <a:pt x="88" y="17"/>
                    </a:cubicBezTo>
                    <a:cubicBezTo>
                      <a:pt x="80" y="17"/>
                      <a:pt x="73" y="11"/>
                      <a:pt x="73" y="2"/>
                    </a:cubicBezTo>
                    <a:cubicBezTo>
                      <a:pt x="73" y="1"/>
                      <a:pt x="73" y="1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10"/>
                      <a:pt x="31" y="30"/>
                      <a:pt x="31" y="53"/>
                    </a:cubicBezTo>
                    <a:close/>
                    <a:moveTo>
                      <a:pt x="58" y="43"/>
                    </a:moveTo>
                    <a:cubicBezTo>
                      <a:pt x="63" y="43"/>
                      <a:pt x="68" y="48"/>
                      <a:pt x="68" y="53"/>
                    </a:cubicBezTo>
                    <a:cubicBezTo>
                      <a:pt x="68" y="59"/>
                      <a:pt x="63" y="63"/>
                      <a:pt x="58" y="63"/>
                    </a:cubicBezTo>
                    <a:cubicBezTo>
                      <a:pt x="52" y="63"/>
                      <a:pt x="48" y="59"/>
                      <a:pt x="48" y="53"/>
                    </a:cubicBezTo>
                    <a:cubicBezTo>
                      <a:pt x="48" y="48"/>
                      <a:pt x="52" y="43"/>
                      <a:pt x="5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128"/>
              <p:cNvSpPr>
                <a:spLocks noEditPoints="1"/>
              </p:cNvSpPr>
              <p:nvPr/>
            </p:nvSpPr>
            <p:spPr bwMode="auto">
              <a:xfrm>
                <a:off x="5730875" y="2943225"/>
                <a:ext cx="374650" cy="395288"/>
              </a:xfrm>
              <a:custGeom>
                <a:avLst/>
                <a:gdLst>
                  <a:gd name="T0" fmla="*/ 15 w 99"/>
                  <a:gd name="T1" fmla="*/ 104 h 104"/>
                  <a:gd name="T2" fmla="*/ 15 w 99"/>
                  <a:gd name="T3" fmla="*/ 104 h 104"/>
                  <a:gd name="T4" fmla="*/ 95 w 99"/>
                  <a:gd name="T5" fmla="*/ 104 h 104"/>
                  <a:gd name="T6" fmla="*/ 67 w 99"/>
                  <a:gd name="T7" fmla="*/ 53 h 104"/>
                  <a:gd name="T8" fmla="*/ 99 w 99"/>
                  <a:gd name="T9" fmla="*/ 0 h 104"/>
                  <a:gd name="T10" fmla="*/ 15 w 99"/>
                  <a:gd name="T11" fmla="*/ 0 h 104"/>
                  <a:gd name="T12" fmla="*/ 15 w 99"/>
                  <a:gd name="T13" fmla="*/ 2 h 104"/>
                  <a:gd name="T14" fmla="*/ 0 w 99"/>
                  <a:gd name="T15" fmla="*/ 17 h 104"/>
                  <a:gd name="T16" fmla="*/ 0 w 99"/>
                  <a:gd name="T17" fmla="*/ 17 h 104"/>
                  <a:gd name="T18" fmla="*/ 0 w 99"/>
                  <a:gd name="T19" fmla="*/ 89 h 104"/>
                  <a:gd name="T20" fmla="*/ 0 w 99"/>
                  <a:gd name="T21" fmla="*/ 89 h 104"/>
                  <a:gd name="T22" fmla="*/ 15 w 99"/>
                  <a:gd name="T23" fmla="*/ 104 h 104"/>
                  <a:gd name="T24" fmla="*/ 31 w 99"/>
                  <a:gd name="T25" fmla="*/ 43 h 104"/>
                  <a:gd name="T26" fmla="*/ 41 w 99"/>
                  <a:gd name="T27" fmla="*/ 53 h 104"/>
                  <a:gd name="T28" fmla="*/ 31 w 99"/>
                  <a:gd name="T29" fmla="*/ 63 h 104"/>
                  <a:gd name="T30" fmla="*/ 21 w 99"/>
                  <a:gd name="T31" fmla="*/ 53 h 104"/>
                  <a:gd name="T32" fmla="*/ 31 w 99"/>
                  <a:gd name="T33" fmla="*/ 4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" h="104">
                    <a:moveTo>
                      <a:pt x="15" y="104"/>
                    </a:moveTo>
                    <a:cubicBezTo>
                      <a:pt x="15" y="104"/>
                      <a:pt x="15" y="104"/>
                      <a:pt x="1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78" y="93"/>
                      <a:pt x="67" y="75"/>
                      <a:pt x="67" y="53"/>
                    </a:cubicBezTo>
                    <a:cubicBezTo>
                      <a:pt x="67" y="30"/>
                      <a:pt x="80" y="10"/>
                      <a:pt x="9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1"/>
                      <a:pt x="15" y="2"/>
                    </a:cubicBezTo>
                    <a:cubicBezTo>
                      <a:pt x="15" y="11"/>
                      <a:pt x="9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9" y="89"/>
                      <a:pt x="15" y="96"/>
                      <a:pt x="15" y="104"/>
                    </a:cubicBezTo>
                    <a:close/>
                    <a:moveTo>
                      <a:pt x="31" y="43"/>
                    </a:moveTo>
                    <a:cubicBezTo>
                      <a:pt x="36" y="43"/>
                      <a:pt x="41" y="48"/>
                      <a:pt x="41" y="53"/>
                    </a:cubicBezTo>
                    <a:cubicBezTo>
                      <a:pt x="41" y="59"/>
                      <a:pt x="36" y="63"/>
                      <a:pt x="31" y="63"/>
                    </a:cubicBezTo>
                    <a:cubicBezTo>
                      <a:pt x="25" y="63"/>
                      <a:pt x="21" y="59"/>
                      <a:pt x="21" y="53"/>
                    </a:cubicBezTo>
                    <a:cubicBezTo>
                      <a:pt x="21" y="48"/>
                      <a:pt x="25" y="43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583564" y="399948"/>
            <a:ext cx="4189278" cy="605283"/>
            <a:chOff x="63408" y="374185"/>
            <a:chExt cx="4189278" cy="605283"/>
          </a:xfrm>
        </p:grpSpPr>
        <p:sp useBgFill="1">
          <p:nvSpPr>
            <p:cNvPr id="12" name="圆角矩形 11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MH_Entry_1">
              <a:hlinkClick r:id="rId12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31710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7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3" name="圆角矩形 2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MH_Entry_1">
              <a:hlinkClick r:id="rId19" action="ppaction://hlinksldjump"/>
            </p:cNvPr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5" name="等腰三角形 1"/>
          <p:cNvSpPr/>
          <p:nvPr/>
        </p:nvSpPr>
        <p:spPr>
          <a:xfrm>
            <a:off x="0" y="0"/>
            <a:ext cx="12192001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12192000"/>
              <a:gd name="connsiteY0-2" fmla="*/ 6858000 h 6858000"/>
              <a:gd name="connsiteX1-3" fmla="*/ 12192000 w 12192000"/>
              <a:gd name="connsiteY1-4" fmla="*/ 0 h 6858000"/>
              <a:gd name="connsiteX2-5" fmla="*/ 12192000 w 12192000"/>
              <a:gd name="connsiteY2-6" fmla="*/ 6858000 h 6858000"/>
              <a:gd name="connsiteX3-7" fmla="*/ 0 w 12192000"/>
              <a:gd name="connsiteY3-8" fmla="*/ 6858000 h 6858000"/>
              <a:gd name="connsiteX0-9" fmla="*/ 0 w 12192000"/>
              <a:gd name="connsiteY0-10" fmla="*/ 6858000 h 6858000"/>
              <a:gd name="connsiteX1-11" fmla="*/ 12192000 w 12192000"/>
              <a:gd name="connsiteY1-12" fmla="*/ 0 h 6858000"/>
              <a:gd name="connsiteX2-13" fmla="*/ 12192000 w 12192000"/>
              <a:gd name="connsiteY2-14" fmla="*/ 6858000 h 6858000"/>
              <a:gd name="connsiteX3-15" fmla="*/ 0 w 12192000"/>
              <a:gd name="connsiteY3-16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cubicBezTo>
                  <a:pt x="1811130" y="5340626"/>
                  <a:pt x="9042400" y="3624470"/>
                  <a:pt x="12192000" y="0"/>
                </a:cubicBez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101068" y="905712"/>
            <a:ext cx="3989865" cy="5871449"/>
            <a:chOff x="7420130" y="835287"/>
            <a:chExt cx="3989865" cy="587144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02" t="12089" r="8964" b="15967"/>
            <a:stretch>
              <a:fillRect/>
            </a:stretch>
          </p:blipFill>
          <p:spPr>
            <a:xfrm>
              <a:off x="7420130" y="835287"/>
              <a:ext cx="3989865" cy="5871449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7800975" y="1663907"/>
              <a:ext cx="3175593" cy="42410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4907720" y="1848836"/>
            <a:ext cx="2376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在此输入您的标题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949700" y="2317797"/>
            <a:ext cx="3666654" cy="1777297"/>
            <a:chOff x="3949700" y="2317797"/>
            <a:chExt cx="3666654" cy="1777297"/>
          </a:xfrm>
        </p:grpSpPr>
        <p:grpSp>
          <p:nvGrpSpPr>
            <p:cNvPr id="30" name="组合 29"/>
            <p:cNvGrpSpPr/>
            <p:nvPr/>
          </p:nvGrpSpPr>
          <p:grpSpPr>
            <a:xfrm>
              <a:off x="3949700" y="2317797"/>
              <a:ext cx="3666654" cy="1777297"/>
              <a:chOff x="3949700" y="2197100"/>
              <a:chExt cx="3666654" cy="1777297"/>
            </a:xfrm>
          </p:grpSpPr>
          <p:graphicFrame>
            <p:nvGraphicFramePr>
              <p:cNvPr id="15" name="图表 14"/>
              <p:cNvGraphicFramePr/>
              <p:nvPr/>
            </p:nvGraphicFramePr>
            <p:xfrm>
              <a:off x="3949700" y="2197100"/>
              <a:ext cx="2698640" cy="177729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1"/>
              </a:graphicData>
            </a:graphic>
          </p:graphicFrame>
          <p:grpSp>
            <p:nvGrpSpPr>
              <p:cNvPr id="16" name="组合 15"/>
              <p:cNvGrpSpPr/>
              <p:nvPr/>
            </p:nvGrpSpPr>
            <p:grpSpPr>
              <a:xfrm>
                <a:off x="6096000" y="2470040"/>
                <a:ext cx="272367" cy="272367"/>
                <a:chOff x="2633664" y="3670300"/>
                <a:chExt cx="380207" cy="380207"/>
              </a:xfrm>
            </p:grpSpPr>
            <p:sp>
              <p:nvSpPr>
                <p:cNvPr id="17" name="MH_Other_1"/>
                <p:cNvSpPr/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633664" y="3670300"/>
                  <a:ext cx="380207" cy="380207"/>
                </a:xfrm>
                <a:custGeom>
                  <a:avLst/>
                  <a:gdLst>
                    <a:gd name="T0" fmla="*/ 2147483646 w 77"/>
                    <a:gd name="T1" fmla="*/ 2147483646 h 77"/>
                    <a:gd name="T2" fmla="*/ 2147483646 w 77"/>
                    <a:gd name="T3" fmla="*/ 2147483646 h 77"/>
                    <a:gd name="T4" fmla="*/ 2147483646 w 77"/>
                    <a:gd name="T5" fmla="*/ 2147483646 h 77"/>
                    <a:gd name="T6" fmla="*/ 0 w 77"/>
                    <a:gd name="T7" fmla="*/ 2147483646 h 77"/>
                    <a:gd name="T8" fmla="*/ 0 w 77"/>
                    <a:gd name="T9" fmla="*/ 2147483646 h 77"/>
                    <a:gd name="T10" fmla="*/ 2147483646 w 77"/>
                    <a:gd name="T11" fmla="*/ 0 h 77"/>
                    <a:gd name="T12" fmla="*/ 2147483646 w 77"/>
                    <a:gd name="T13" fmla="*/ 0 h 77"/>
                    <a:gd name="T14" fmla="*/ 2147483646 w 77"/>
                    <a:gd name="T15" fmla="*/ 2147483646 h 77"/>
                    <a:gd name="T16" fmla="*/ 2147483646 w 77"/>
                    <a:gd name="T17" fmla="*/ 2147483646 h 7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7" h="77">
                      <a:moveTo>
                        <a:pt x="77" y="68"/>
                      </a:moveTo>
                      <a:cubicBezTo>
                        <a:pt x="77" y="73"/>
                        <a:pt x="73" y="77"/>
                        <a:pt x="69" y="77"/>
                      </a:cubicBezTo>
                      <a:cubicBezTo>
                        <a:pt x="9" y="77"/>
                        <a:pt x="9" y="77"/>
                        <a:pt x="9" y="77"/>
                      </a:cubicBezTo>
                      <a:cubicBezTo>
                        <a:pt x="4" y="77"/>
                        <a:pt x="0" y="73"/>
                        <a:pt x="0" y="6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3" y="0"/>
                        <a:pt x="77" y="4"/>
                        <a:pt x="77" y="8"/>
                      </a:cubicBezTo>
                      <a:cubicBezTo>
                        <a:pt x="77" y="68"/>
                        <a:pt x="77" y="68"/>
                        <a:pt x="77" y="68"/>
                      </a:cubicBezTo>
                    </a:path>
                  </a:pathLst>
                </a:custGeom>
                <a:solidFill>
                  <a:srgbClr val="6B1C5C"/>
                </a:solidFill>
                <a:ln>
                  <a:noFill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8" name="MH_Other_5"/>
                <p:cNvSpPr/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714167" y="3744660"/>
                  <a:ext cx="217261" cy="224051"/>
                </a:xfrm>
                <a:custGeom>
                  <a:avLst/>
                  <a:gdLst>
                    <a:gd name="T0" fmla="*/ 2147483646 w 10000"/>
                    <a:gd name="T1" fmla="*/ 2147483646 h 10000"/>
                    <a:gd name="T2" fmla="*/ 2147483646 w 10000"/>
                    <a:gd name="T3" fmla="*/ 2147483646 h 10000"/>
                    <a:gd name="T4" fmla="*/ 42495231 w 10000"/>
                    <a:gd name="T5" fmla="*/ 2147483646 h 10000"/>
                    <a:gd name="T6" fmla="*/ 2147483646 w 10000"/>
                    <a:gd name="T7" fmla="*/ 2147483646 h 10000"/>
                    <a:gd name="T8" fmla="*/ 2147483646 w 10000"/>
                    <a:gd name="T9" fmla="*/ 2147483646 h 10000"/>
                    <a:gd name="T10" fmla="*/ 2147483646 w 10000"/>
                    <a:gd name="T11" fmla="*/ 2147483646 h 10000"/>
                    <a:gd name="T12" fmla="*/ 2147483646 w 10000"/>
                    <a:gd name="T13" fmla="*/ 423315830 h 10000"/>
                    <a:gd name="T14" fmla="*/ 2147483646 w 10000"/>
                    <a:gd name="T15" fmla="*/ 123801940 h 10000"/>
                    <a:gd name="T16" fmla="*/ 2147483646 w 10000"/>
                    <a:gd name="T17" fmla="*/ 2147483646 h 10000"/>
                    <a:gd name="T18" fmla="*/ 2147483646 w 10000"/>
                    <a:gd name="T19" fmla="*/ 2147483646 h 10000"/>
                    <a:gd name="T20" fmla="*/ 2147483646 w 10000"/>
                    <a:gd name="T21" fmla="*/ 2147483646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4661" y="10000"/>
                      </a:moveTo>
                      <a:cubicBezTo>
                        <a:pt x="4429" y="10000"/>
                        <a:pt x="4198" y="9775"/>
                        <a:pt x="3966" y="9550"/>
                      </a:cubicBezTo>
                      <a:cubicBezTo>
                        <a:pt x="3966" y="9550"/>
                        <a:pt x="-428" y="5497"/>
                        <a:pt x="35" y="5047"/>
                      </a:cubicBezTo>
                      <a:cubicBezTo>
                        <a:pt x="266" y="4822"/>
                        <a:pt x="1885" y="4597"/>
                        <a:pt x="2116" y="5047"/>
                      </a:cubicBezTo>
                      <a:lnTo>
                        <a:pt x="4429" y="7524"/>
                      </a:lnTo>
                      <a:cubicBezTo>
                        <a:pt x="4661" y="6848"/>
                        <a:pt x="4431" y="7109"/>
                        <a:pt x="5355" y="5047"/>
                      </a:cubicBezTo>
                      <a:cubicBezTo>
                        <a:pt x="6279" y="2985"/>
                        <a:pt x="7205" y="994"/>
                        <a:pt x="8592" y="318"/>
                      </a:cubicBezTo>
                      <a:cubicBezTo>
                        <a:pt x="8824" y="93"/>
                        <a:pt x="9749" y="-132"/>
                        <a:pt x="9981" y="93"/>
                      </a:cubicBezTo>
                      <a:cubicBezTo>
                        <a:pt x="10212" y="544"/>
                        <a:pt x="8362" y="2570"/>
                        <a:pt x="6974" y="5722"/>
                      </a:cubicBezTo>
                      <a:cubicBezTo>
                        <a:pt x="6279" y="7524"/>
                        <a:pt x="5586" y="9099"/>
                        <a:pt x="5586" y="9099"/>
                      </a:cubicBezTo>
                      <a:cubicBezTo>
                        <a:pt x="5201" y="9813"/>
                        <a:pt x="4931" y="9925"/>
                        <a:pt x="4661" y="100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6096000" y="3466963"/>
                <a:ext cx="272367" cy="272367"/>
                <a:chOff x="4133800" y="3670300"/>
                <a:chExt cx="380207" cy="380207"/>
              </a:xfrm>
            </p:grpSpPr>
            <p:sp>
              <p:nvSpPr>
                <p:cNvPr id="20" name="MH_Other_3"/>
                <p:cNvSpPr/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4133800" y="3670300"/>
                  <a:ext cx="380207" cy="380207"/>
                </a:xfrm>
                <a:custGeom>
                  <a:avLst/>
                  <a:gdLst>
                    <a:gd name="T0" fmla="*/ 2147483646 w 77"/>
                    <a:gd name="T1" fmla="*/ 2147483646 h 77"/>
                    <a:gd name="T2" fmla="*/ 2147483646 w 77"/>
                    <a:gd name="T3" fmla="*/ 2147483646 h 77"/>
                    <a:gd name="T4" fmla="*/ 2147483646 w 77"/>
                    <a:gd name="T5" fmla="*/ 2147483646 h 77"/>
                    <a:gd name="T6" fmla="*/ 0 w 77"/>
                    <a:gd name="T7" fmla="*/ 2147483646 h 77"/>
                    <a:gd name="T8" fmla="*/ 0 w 77"/>
                    <a:gd name="T9" fmla="*/ 2147483646 h 77"/>
                    <a:gd name="T10" fmla="*/ 2147483646 w 77"/>
                    <a:gd name="T11" fmla="*/ 0 h 77"/>
                    <a:gd name="T12" fmla="*/ 2147483646 w 77"/>
                    <a:gd name="T13" fmla="*/ 0 h 77"/>
                    <a:gd name="T14" fmla="*/ 2147483646 w 77"/>
                    <a:gd name="T15" fmla="*/ 2147483646 h 77"/>
                    <a:gd name="T16" fmla="*/ 2147483646 w 77"/>
                    <a:gd name="T17" fmla="*/ 2147483646 h 7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7" h="77">
                      <a:moveTo>
                        <a:pt x="77" y="68"/>
                      </a:moveTo>
                      <a:cubicBezTo>
                        <a:pt x="77" y="73"/>
                        <a:pt x="73" y="77"/>
                        <a:pt x="69" y="77"/>
                      </a:cubicBezTo>
                      <a:cubicBezTo>
                        <a:pt x="9" y="77"/>
                        <a:pt x="9" y="77"/>
                        <a:pt x="9" y="77"/>
                      </a:cubicBezTo>
                      <a:cubicBezTo>
                        <a:pt x="4" y="77"/>
                        <a:pt x="0" y="73"/>
                        <a:pt x="0" y="6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3" y="0"/>
                        <a:pt x="77" y="4"/>
                        <a:pt x="77" y="8"/>
                      </a:cubicBezTo>
                      <a:cubicBezTo>
                        <a:pt x="77" y="68"/>
                        <a:pt x="77" y="68"/>
                        <a:pt x="77" y="68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MH_Other_8"/>
                <p:cNvSpPr>
                  <a:spLocks noEditPoint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4265385" y="3722676"/>
                  <a:ext cx="188487" cy="188487"/>
                </a:xfrm>
                <a:custGeom>
                  <a:avLst/>
                  <a:gdLst>
                    <a:gd name="T0" fmla="*/ 2147483646 w 37"/>
                    <a:gd name="T1" fmla="*/ 2147483646 h 37"/>
                    <a:gd name="T2" fmla="*/ 2147483646 w 37"/>
                    <a:gd name="T3" fmla="*/ 2147483646 h 37"/>
                    <a:gd name="T4" fmla="*/ 2147483646 w 37"/>
                    <a:gd name="T5" fmla="*/ 2147483646 h 37"/>
                    <a:gd name="T6" fmla="*/ 2147483646 w 37"/>
                    <a:gd name="T7" fmla="*/ 2147483646 h 37"/>
                    <a:gd name="T8" fmla="*/ 2147483646 w 37"/>
                    <a:gd name="T9" fmla="*/ 2147483646 h 37"/>
                    <a:gd name="T10" fmla="*/ 2147483646 w 37"/>
                    <a:gd name="T11" fmla="*/ 2147483646 h 37"/>
                    <a:gd name="T12" fmla="*/ 2147483646 w 37"/>
                    <a:gd name="T13" fmla="*/ 2147483646 h 37"/>
                    <a:gd name="T14" fmla="*/ 2147483646 w 37"/>
                    <a:gd name="T15" fmla="*/ 2147483646 h 37"/>
                    <a:gd name="T16" fmla="*/ 2147483646 w 37"/>
                    <a:gd name="T17" fmla="*/ 2147483646 h 37"/>
                    <a:gd name="T18" fmla="*/ 2147483646 w 37"/>
                    <a:gd name="T19" fmla="*/ 2147483646 h 3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7" h="37">
                      <a:moveTo>
                        <a:pt x="7" y="30"/>
                      </a:moveTo>
                      <a:cubicBezTo>
                        <a:pt x="0" y="24"/>
                        <a:pt x="0" y="13"/>
                        <a:pt x="7" y="7"/>
                      </a:cubicBezTo>
                      <a:cubicBezTo>
                        <a:pt x="13" y="0"/>
                        <a:pt x="24" y="0"/>
                        <a:pt x="30" y="7"/>
                      </a:cubicBezTo>
                      <a:cubicBezTo>
                        <a:pt x="37" y="13"/>
                        <a:pt x="37" y="24"/>
                        <a:pt x="30" y="30"/>
                      </a:cubicBezTo>
                      <a:cubicBezTo>
                        <a:pt x="24" y="37"/>
                        <a:pt x="13" y="37"/>
                        <a:pt x="7" y="30"/>
                      </a:cubicBezTo>
                      <a:close/>
                      <a:moveTo>
                        <a:pt x="27" y="11"/>
                      </a:moveTo>
                      <a:cubicBezTo>
                        <a:pt x="22" y="6"/>
                        <a:pt x="15" y="6"/>
                        <a:pt x="11" y="11"/>
                      </a:cubicBezTo>
                      <a:cubicBezTo>
                        <a:pt x="6" y="15"/>
                        <a:pt x="6" y="22"/>
                        <a:pt x="11" y="26"/>
                      </a:cubicBezTo>
                      <a:cubicBezTo>
                        <a:pt x="15" y="31"/>
                        <a:pt x="22" y="31"/>
                        <a:pt x="27" y="26"/>
                      </a:cubicBezTo>
                      <a:cubicBezTo>
                        <a:pt x="31" y="22"/>
                        <a:pt x="31" y="15"/>
                        <a:pt x="27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" name="MH_Other_9"/>
                <p:cNvSpPr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4306121" y="3870426"/>
                  <a:ext cx="2263" cy="2263"/>
                </a:xfrm>
                <a:prstGeom prst="rect">
                  <a:avLst/>
                </a:prstGeom>
                <a:solidFill>
                  <a:srgbClr val="7271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35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MH_Other_10"/>
                <p:cNvSpPr/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4215273" y="3874952"/>
                  <a:ext cx="84383" cy="86323"/>
                </a:xfrm>
                <a:custGeom>
                  <a:avLst/>
                  <a:gdLst>
                    <a:gd name="T0" fmla="*/ 712020959 w 10000"/>
                    <a:gd name="T1" fmla="*/ 228037586 h 10000"/>
                    <a:gd name="T2" fmla="*/ 499412281 w 10000"/>
                    <a:gd name="T3" fmla="*/ 0 h 10000"/>
                    <a:gd name="T4" fmla="*/ 31899095 w 10000"/>
                    <a:gd name="T5" fmla="*/ 501591763 h 10000"/>
                    <a:gd name="T6" fmla="*/ 31899095 w 10000"/>
                    <a:gd name="T7" fmla="*/ 729553860 h 10000"/>
                    <a:gd name="T8" fmla="*/ 244365324 w 10000"/>
                    <a:gd name="T9" fmla="*/ 729553860 h 10000"/>
                    <a:gd name="T10" fmla="*/ 712020959 w 10000"/>
                    <a:gd name="T11" fmla="*/ 228037586 h 10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0000" h="10000">
                      <a:moveTo>
                        <a:pt x="10000" y="2986"/>
                      </a:moveTo>
                      <a:cubicBezTo>
                        <a:pt x="8185" y="2065"/>
                        <a:pt x="8262" y="2037"/>
                        <a:pt x="7014" y="0"/>
                      </a:cubicBezTo>
                      <a:lnTo>
                        <a:pt x="448" y="6568"/>
                      </a:lnTo>
                      <a:cubicBezTo>
                        <a:pt x="-150" y="7165"/>
                        <a:pt x="-150" y="8957"/>
                        <a:pt x="448" y="9553"/>
                      </a:cubicBezTo>
                      <a:cubicBezTo>
                        <a:pt x="1642" y="10150"/>
                        <a:pt x="2836" y="10150"/>
                        <a:pt x="3432" y="9553"/>
                      </a:cubicBezTo>
                      <a:lnTo>
                        <a:pt x="10000" y="29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6096000" y="2966530"/>
                <a:ext cx="272367" cy="272367"/>
                <a:chOff x="3385025" y="3670300"/>
                <a:chExt cx="380207" cy="380207"/>
              </a:xfrm>
            </p:grpSpPr>
            <p:sp>
              <p:nvSpPr>
                <p:cNvPr id="25" name="MH_Other_2"/>
                <p:cNvSpPr/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3385025" y="3670300"/>
                  <a:ext cx="380207" cy="380207"/>
                </a:xfrm>
                <a:custGeom>
                  <a:avLst/>
                  <a:gdLst>
                    <a:gd name="T0" fmla="*/ 2147483646 w 77"/>
                    <a:gd name="T1" fmla="*/ 2147483646 h 77"/>
                    <a:gd name="T2" fmla="*/ 2147483646 w 77"/>
                    <a:gd name="T3" fmla="*/ 2147483646 h 77"/>
                    <a:gd name="T4" fmla="*/ 2147483646 w 77"/>
                    <a:gd name="T5" fmla="*/ 2147483646 h 77"/>
                    <a:gd name="T6" fmla="*/ 0 w 77"/>
                    <a:gd name="T7" fmla="*/ 2147483646 h 77"/>
                    <a:gd name="T8" fmla="*/ 0 w 77"/>
                    <a:gd name="T9" fmla="*/ 2147483646 h 77"/>
                    <a:gd name="T10" fmla="*/ 2147483646 w 77"/>
                    <a:gd name="T11" fmla="*/ 0 h 77"/>
                    <a:gd name="T12" fmla="*/ 2147483646 w 77"/>
                    <a:gd name="T13" fmla="*/ 0 h 77"/>
                    <a:gd name="T14" fmla="*/ 2147483646 w 77"/>
                    <a:gd name="T15" fmla="*/ 2147483646 h 77"/>
                    <a:gd name="T16" fmla="*/ 2147483646 w 77"/>
                    <a:gd name="T17" fmla="*/ 2147483646 h 7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7" h="77">
                      <a:moveTo>
                        <a:pt x="77" y="68"/>
                      </a:moveTo>
                      <a:cubicBezTo>
                        <a:pt x="77" y="73"/>
                        <a:pt x="74" y="77"/>
                        <a:pt x="69" y="77"/>
                      </a:cubicBezTo>
                      <a:cubicBezTo>
                        <a:pt x="9" y="77"/>
                        <a:pt x="9" y="77"/>
                        <a:pt x="9" y="77"/>
                      </a:cubicBezTo>
                      <a:cubicBezTo>
                        <a:pt x="4" y="77"/>
                        <a:pt x="0" y="73"/>
                        <a:pt x="0" y="6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4" y="0"/>
                        <a:pt x="77" y="4"/>
                        <a:pt x="77" y="8"/>
                      </a:cubicBezTo>
                      <a:cubicBezTo>
                        <a:pt x="77" y="68"/>
                        <a:pt x="77" y="68"/>
                        <a:pt x="77" y="68"/>
                      </a:cubicBezTo>
                    </a:path>
                  </a:pathLst>
                </a:custGeom>
                <a:solidFill>
                  <a:srgbClr val="6B1C5C"/>
                </a:solidFill>
                <a:ln>
                  <a:noFill/>
                </a:ln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26" name="MH_Other_11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3451303" y="3772141"/>
                  <a:ext cx="245065" cy="176201"/>
                </a:xfrm>
                <a:custGeom>
                  <a:avLst/>
                  <a:gdLst>
                    <a:gd name="connsiteX0" fmla="*/ 0 w 606559"/>
                    <a:gd name="connsiteY0" fmla="*/ 98549 h 436964"/>
                    <a:gd name="connsiteX1" fmla="*/ 296815 w 606559"/>
                    <a:gd name="connsiteY1" fmla="*/ 248835 h 436964"/>
                    <a:gd name="connsiteX2" fmla="*/ 606559 w 606559"/>
                    <a:gd name="connsiteY2" fmla="*/ 99699 h 436964"/>
                    <a:gd name="connsiteX3" fmla="*/ 606559 w 606559"/>
                    <a:gd name="connsiteY3" fmla="*/ 367011 h 436964"/>
                    <a:gd name="connsiteX4" fmla="*/ 536606 w 606559"/>
                    <a:gd name="connsiteY4" fmla="*/ 436964 h 436964"/>
                    <a:gd name="connsiteX5" fmla="*/ 69953 w 606559"/>
                    <a:gd name="connsiteY5" fmla="*/ 436964 h 436964"/>
                    <a:gd name="connsiteX6" fmla="*/ 0 w 606559"/>
                    <a:gd name="connsiteY6" fmla="*/ 367011 h 436964"/>
                    <a:gd name="connsiteX7" fmla="*/ 69953 w 606559"/>
                    <a:gd name="connsiteY7" fmla="*/ 0 h 436964"/>
                    <a:gd name="connsiteX8" fmla="*/ 536606 w 606559"/>
                    <a:gd name="connsiteY8" fmla="*/ 0 h 436964"/>
                    <a:gd name="connsiteX9" fmla="*/ 606559 w 606559"/>
                    <a:gd name="connsiteY9" fmla="*/ 69953 h 436964"/>
                    <a:gd name="connsiteX10" fmla="*/ 606559 w 606559"/>
                    <a:gd name="connsiteY10" fmla="*/ 82447 h 436964"/>
                    <a:gd name="connsiteX11" fmla="*/ 296815 w 606559"/>
                    <a:gd name="connsiteY11" fmla="*/ 231583 h 436964"/>
                    <a:gd name="connsiteX12" fmla="*/ 0 w 606559"/>
                    <a:gd name="connsiteY12" fmla="*/ 81297 h 436964"/>
                    <a:gd name="connsiteX13" fmla="*/ 0 w 606559"/>
                    <a:gd name="connsiteY13" fmla="*/ 69953 h 436964"/>
                    <a:gd name="connsiteX14" fmla="*/ 69953 w 606559"/>
                    <a:gd name="connsiteY14" fmla="*/ 0 h 436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06559" h="436964">
                      <a:moveTo>
                        <a:pt x="0" y="98549"/>
                      </a:moveTo>
                      <a:lnTo>
                        <a:pt x="296815" y="248835"/>
                      </a:lnTo>
                      <a:lnTo>
                        <a:pt x="606559" y="99699"/>
                      </a:lnTo>
                      <a:lnTo>
                        <a:pt x="606559" y="367011"/>
                      </a:lnTo>
                      <a:cubicBezTo>
                        <a:pt x="606559" y="405645"/>
                        <a:pt x="575240" y="436964"/>
                        <a:pt x="536606" y="436964"/>
                      </a:cubicBezTo>
                      <a:lnTo>
                        <a:pt x="69953" y="436964"/>
                      </a:lnTo>
                      <a:cubicBezTo>
                        <a:pt x="31319" y="436964"/>
                        <a:pt x="0" y="405645"/>
                        <a:pt x="0" y="367011"/>
                      </a:cubicBezTo>
                      <a:close/>
                      <a:moveTo>
                        <a:pt x="69953" y="0"/>
                      </a:moveTo>
                      <a:lnTo>
                        <a:pt x="536606" y="0"/>
                      </a:lnTo>
                      <a:cubicBezTo>
                        <a:pt x="575240" y="0"/>
                        <a:pt x="606559" y="31319"/>
                        <a:pt x="606559" y="69953"/>
                      </a:cubicBezTo>
                      <a:lnTo>
                        <a:pt x="606559" y="82447"/>
                      </a:lnTo>
                      <a:lnTo>
                        <a:pt x="296815" y="231583"/>
                      </a:lnTo>
                      <a:lnTo>
                        <a:pt x="0" y="81297"/>
                      </a:lnTo>
                      <a:lnTo>
                        <a:pt x="0" y="69953"/>
                      </a:lnTo>
                      <a:cubicBezTo>
                        <a:pt x="0" y="31319"/>
                        <a:pt x="31319" y="0"/>
                        <a:pt x="6995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7" name="矩形 26"/>
              <p:cNvSpPr/>
              <p:nvPr/>
            </p:nvSpPr>
            <p:spPr>
              <a:xfrm>
                <a:off x="6354470" y="2449671"/>
                <a:ext cx="126188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提高工作效率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354470" y="2927802"/>
                <a:ext cx="126188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提升管理水平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354470" y="3431553"/>
                <a:ext cx="126188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等线" panose="02010600030101010101" pitchFamily="2" charset="-122"/>
                    <a:ea typeface="等线" panose="02010600030101010101" pitchFamily="2" charset="-122"/>
                  </a:rPr>
                  <a:t>化被动为主动</a:t>
                </a: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4907720" y="3312980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第一新产品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81122" y="4124004"/>
            <a:ext cx="3461179" cy="1777297"/>
            <a:chOff x="4781122" y="4140514"/>
            <a:chExt cx="3461179" cy="1777297"/>
          </a:xfrm>
        </p:grpSpPr>
        <p:graphicFrame>
          <p:nvGraphicFramePr>
            <p:cNvPr id="42" name="图表 41"/>
            <p:cNvGraphicFramePr/>
            <p:nvPr/>
          </p:nvGraphicFramePr>
          <p:xfrm>
            <a:off x="5543661" y="4140514"/>
            <a:ext cx="2698640" cy="17772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2"/>
            </a:graphicData>
          </a:graphic>
        </p:graphicFrame>
        <p:sp>
          <p:nvSpPr>
            <p:cNvPr id="44" name="矩形 43"/>
            <p:cNvSpPr/>
            <p:nvPr/>
          </p:nvSpPr>
          <p:spPr>
            <a:xfrm>
              <a:off x="6480047" y="5122396"/>
              <a:ext cx="82586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第二新产品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5781636" y="4571845"/>
              <a:ext cx="316769" cy="968879"/>
              <a:chOff x="2819401" y="2290763"/>
              <a:chExt cx="974725" cy="2981325"/>
            </a:xfrm>
          </p:grpSpPr>
          <p:sp>
            <p:nvSpPr>
              <p:cNvPr id="46" name="MH_Other_1"/>
              <p:cNvSpPr/>
              <p:nvPr>
                <p:custDataLst>
                  <p:tags r:id="rId1"/>
                </p:custDataLst>
              </p:nvPr>
            </p:nvSpPr>
            <p:spPr>
              <a:xfrm>
                <a:off x="2954338" y="2430463"/>
                <a:ext cx="704850" cy="7302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MH_Other_2"/>
              <p:cNvSpPr/>
              <p:nvPr>
                <p:custDataLst>
                  <p:tags r:id="rId2"/>
                </p:custDataLst>
              </p:nvPr>
            </p:nvSpPr>
            <p:spPr>
              <a:xfrm>
                <a:off x="2819401" y="2290763"/>
                <a:ext cx="974725" cy="1009650"/>
              </a:xfrm>
              <a:custGeom>
                <a:avLst/>
                <a:gdLst>
                  <a:gd name="connsiteX0" fmla="*/ 743029 w 757237"/>
                  <a:gd name="connsiteY0" fmla="*/ 463225 h 783577"/>
                  <a:gd name="connsiteX1" fmla="*/ 757237 w 757237"/>
                  <a:gd name="connsiteY1" fmla="*/ 463225 h 783577"/>
                  <a:gd name="connsiteX2" fmla="*/ 757237 w 757237"/>
                  <a:gd name="connsiteY2" fmla="*/ 783577 h 783577"/>
                  <a:gd name="connsiteX3" fmla="*/ 450056 w 757237"/>
                  <a:gd name="connsiteY3" fmla="*/ 783577 h 783577"/>
                  <a:gd name="connsiteX4" fmla="*/ 450056 w 757237"/>
                  <a:gd name="connsiteY4" fmla="*/ 768874 h 783577"/>
                  <a:gd name="connsiteX5" fmla="*/ 743029 w 757237"/>
                  <a:gd name="connsiteY5" fmla="*/ 768874 h 783577"/>
                  <a:gd name="connsiteX6" fmla="*/ 0 w 757237"/>
                  <a:gd name="connsiteY6" fmla="*/ 463225 h 783577"/>
                  <a:gd name="connsiteX7" fmla="*/ 14207 w 757237"/>
                  <a:gd name="connsiteY7" fmla="*/ 463225 h 783577"/>
                  <a:gd name="connsiteX8" fmla="*/ 14207 w 757237"/>
                  <a:gd name="connsiteY8" fmla="*/ 768874 h 783577"/>
                  <a:gd name="connsiteX9" fmla="*/ 307181 w 757237"/>
                  <a:gd name="connsiteY9" fmla="*/ 768874 h 783577"/>
                  <a:gd name="connsiteX10" fmla="*/ 307181 w 757237"/>
                  <a:gd name="connsiteY10" fmla="*/ 783577 h 783577"/>
                  <a:gd name="connsiteX11" fmla="*/ 0 w 757237"/>
                  <a:gd name="connsiteY11" fmla="*/ 783577 h 783577"/>
                  <a:gd name="connsiteX12" fmla="*/ 450056 w 757237"/>
                  <a:gd name="connsiteY12" fmla="*/ 0 h 783577"/>
                  <a:gd name="connsiteX13" fmla="*/ 757237 w 757237"/>
                  <a:gd name="connsiteY13" fmla="*/ 0 h 783577"/>
                  <a:gd name="connsiteX14" fmla="*/ 757237 w 757237"/>
                  <a:gd name="connsiteY14" fmla="*/ 320350 h 783577"/>
                  <a:gd name="connsiteX15" fmla="*/ 743029 w 757237"/>
                  <a:gd name="connsiteY15" fmla="*/ 320350 h 783577"/>
                  <a:gd name="connsiteX16" fmla="*/ 743029 w 757237"/>
                  <a:gd name="connsiteY16" fmla="*/ 14702 h 783577"/>
                  <a:gd name="connsiteX17" fmla="*/ 450056 w 757237"/>
                  <a:gd name="connsiteY17" fmla="*/ 14702 h 783577"/>
                  <a:gd name="connsiteX18" fmla="*/ 0 w 757237"/>
                  <a:gd name="connsiteY18" fmla="*/ 0 h 783577"/>
                  <a:gd name="connsiteX19" fmla="*/ 307181 w 757237"/>
                  <a:gd name="connsiteY19" fmla="*/ 0 h 783577"/>
                  <a:gd name="connsiteX20" fmla="*/ 307181 w 757237"/>
                  <a:gd name="connsiteY20" fmla="*/ 14702 h 783577"/>
                  <a:gd name="connsiteX21" fmla="*/ 14207 w 757237"/>
                  <a:gd name="connsiteY21" fmla="*/ 14702 h 783577"/>
                  <a:gd name="connsiteX22" fmla="*/ 14207 w 757237"/>
                  <a:gd name="connsiteY22" fmla="*/ 320350 h 783577"/>
                  <a:gd name="connsiteX23" fmla="*/ 0 w 757237"/>
                  <a:gd name="connsiteY23" fmla="*/ 320350 h 78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57237" h="783577">
                    <a:moveTo>
                      <a:pt x="743029" y="463225"/>
                    </a:moveTo>
                    <a:lnTo>
                      <a:pt x="757237" y="463225"/>
                    </a:lnTo>
                    <a:lnTo>
                      <a:pt x="757237" y="783577"/>
                    </a:lnTo>
                    <a:lnTo>
                      <a:pt x="450056" y="783577"/>
                    </a:lnTo>
                    <a:lnTo>
                      <a:pt x="450056" y="768874"/>
                    </a:lnTo>
                    <a:lnTo>
                      <a:pt x="743029" y="768874"/>
                    </a:lnTo>
                    <a:close/>
                    <a:moveTo>
                      <a:pt x="0" y="463225"/>
                    </a:moveTo>
                    <a:lnTo>
                      <a:pt x="14207" y="463225"/>
                    </a:lnTo>
                    <a:lnTo>
                      <a:pt x="14207" y="768874"/>
                    </a:lnTo>
                    <a:lnTo>
                      <a:pt x="307181" y="768874"/>
                    </a:lnTo>
                    <a:lnTo>
                      <a:pt x="307181" y="783577"/>
                    </a:lnTo>
                    <a:lnTo>
                      <a:pt x="0" y="783577"/>
                    </a:lnTo>
                    <a:close/>
                    <a:moveTo>
                      <a:pt x="450056" y="0"/>
                    </a:moveTo>
                    <a:lnTo>
                      <a:pt x="757237" y="0"/>
                    </a:lnTo>
                    <a:lnTo>
                      <a:pt x="757237" y="320350"/>
                    </a:lnTo>
                    <a:lnTo>
                      <a:pt x="743029" y="320350"/>
                    </a:lnTo>
                    <a:lnTo>
                      <a:pt x="743029" y="14702"/>
                    </a:lnTo>
                    <a:lnTo>
                      <a:pt x="450056" y="14702"/>
                    </a:lnTo>
                    <a:close/>
                    <a:moveTo>
                      <a:pt x="0" y="0"/>
                    </a:moveTo>
                    <a:lnTo>
                      <a:pt x="307181" y="0"/>
                    </a:lnTo>
                    <a:lnTo>
                      <a:pt x="307181" y="14702"/>
                    </a:lnTo>
                    <a:lnTo>
                      <a:pt x="14207" y="14702"/>
                    </a:lnTo>
                    <a:lnTo>
                      <a:pt x="14207" y="320350"/>
                    </a:lnTo>
                    <a:lnTo>
                      <a:pt x="0" y="32035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8" name="MH_Other_3"/>
              <p:cNvSpPr/>
              <p:nvPr>
                <p:custDataLst>
                  <p:tags r:id="rId3"/>
                </p:custDataLst>
              </p:nvPr>
            </p:nvSpPr>
            <p:spPr>
              <a:xfrm>
                <a:off x="2954338" y="4402138"/>
                <a:ext cx="704850" cy="73025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MH_Other_4"/>
              <p:cNvSpPr/>
              <p:nvPr>
                <p:custDataLst>
                  <p:tags r:id="rId4"/>
                </p:custDataLst>
              </p:nvPr>
            </p:nvSpPr>
            <p:spPr>
              <a:xfrm>
                <a:off x="2819401" y="4262438"/>
                <a:ext cx="974725" cy="1009650"/>
              </a:xfrm>
              <a:custGeom>
                <a:avLst/>
                <a:gdLst>
                  <a:gd name="connsiteX0" fmla="*/ 743029 w 757237"/>
                  <a:gd name="connsiteY0" fmla="*/ 463225 h 783577"/>
                  <a:gd name="connsiteX1" fmla="*/ 757237 w 757237"/>
                  <a:gd name="connsiteY1" fmla="*/ 463225 h 783577"/>
                  <a:gd name="connsiteX2" fmla="*/ 757237 w 757237"/>
                  <a:gd name="connsiteY2" fmla="*/ 783577 h 783577"/>
                  <a:gd name="connsiteX3" fmla="*/ 450056 w 757237"/>
                  <a:gd name="connsiteY3" fmla="*/ 783577 h 783577"/>
                  <a:gd name="connsiteX4" fmla="*/ 450056 w 757237"/>
                  <a:gd name="connsiteY4" fmla="*/ 768874 h 783577"/>
                  <a:gd name="connsiteX5" fmla="*/ 743029 w 757237"/>
                  <a:gd name="connsiteY5" fmla="*/ 768874 h 783577"/>
                  <a:gd name="connsiteX6" fmla="*/ 0 w 757237"/>
                  <a:gd name="connsiteY6" fmla="*/ 463225 h 783577"/>
                  <a:gd name="connsiteX7" fmla="*/ 14207 w 757237"/>
                  <a:gd name="connsiteY7" fmla="*/ 463225 h 783577"/>
                  <a:gd name="connsiteX8" fmla="*/ 14207 w 757237"/>
                  <a:gd name="connsiteY8" fmla="*/ 768874 h 783577"/>
                  <a:gd name="connsiteX9" fmla="*/ 307181 w 757237"/>
                  <a:gd name="connsiteY9" fmla="*/ 768874 h 783577"/>
                  <a:gd name="connsiteX10" fmla="*/ 307181 w 757237"/>
                  <a:gd name="connsiteY10" fmla="*/ 783577 h 783577"/>
                  <a:gd name="connsiteX11" fmla="*/ 0 w 757237"/>
                  <a:gd name="connsiteY11" fmla="*/ 783577 h 783577"/>
                  <a:gd name="connsiteX12" fmla="*/ 450056 w 757237"/>
                  <a:gd name="connsiteY12" fmla="*/ 0 h 783577"/>
                  <a:gd name="connsiteX13" fmla="*/ 757237 w 757237"/>
                  <a:gd name="connsiteY13" fmla="*/ 0 h 783577"/>
                  <a:gd name="connsiteX14" fmla="*/ 757237 w 757237"/>
                  <a:gd name="connsiteY14" fmla="*/ 320350 h 783577"/>
                  <a:gd name="connsiteX15" fmla="*/ 743029 w 757237"/>
                  <a:gd name="connsiteY15" fmla="*/ 320350 h 783577"/>
                  <a:gd name="connsiteX16" fmla="*/ 743029 w 757237"/>
                  <a:gd name="connsiteY16" fmla="*/ 14702 h 783577"/>
                  <a:gd name="connsiteX17" fmla="*/ 450056 w 757237"/>
                  <a:gd name="connsiteY17" fmla="*/ 14702 h 783577"/>
                  <a:gd name="connsiteX18" fmla="*/ 0 w 757237"/>
                  <a:gd name="connsiteY18" fmla="*/ 0 h 783577"/>
                  <a:gd name="connsiteX19" fmla="*/ 307181 w 757237"/>
                  <a:gd name="connsiteY19" fmla="*/ 0 h 783577"/>
                  <a:gd name="connsiteX20" fmla="*/ 307181 w 757237"/>
                  <a:gd name="connsiteY20" fmla="*/ 14702 h 783577"/>
                  <a:gd name="connsiteX21" fmla="*/ 14207 w 757237"/>
                  <a:gd name="connsiteY21" fmla="*/ 14702 h 783577"/>
                  <a:gd name="connsiteX22" fmla="*/ 14207 w 757237"/>
                  <a:gd name="connsiteY22" fmla="*/ 320350 h 783577"/>
                  <a:gd name="connsiteX23" fmla="*/ 0 w 757237"/>
                  <a:gd name="connsiteY23" fmla="*/ 320350 h 78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57237" h="783577">
                    <a:moveTo>
                      <a:pt x="743029" y="463225"/>
                    </a:moveTo>
                    <a:lnTo>
                      <a:pt x="757237" y="463225"/>
                    </a:lnTo>
                    <a:lnTo>
                      <a:pt x="757237" y="783577"/>
                    </a:lnTo>
                    <a:lnTo>
                      <a:pt x="450056" y="783577"/>
                    </a:lnTo>
                    <a:lnTo>
                      <a:pt x="450056" y="768874"/>
                    </a:lnTo>
                    <a:lnTo>
                      <a:pt x="743029" y="768874"/>
                    </a:lnTo>
                    <a:close/>
                    <a:moveTo>
                      <a:pt x="0" y="463225"/>
                    </a:moveTo>
                    <a:lnTo>
                      <a:pt x="14207" y="463225"/>
                    </a:lnTo>
                    <a:lnTo>
                      <a:pt x="14207" y="768874"/>
                    </a:lnTo>
                    <a:lnTo>
                      <a:pt x="307181" y="768874"/>
                    </a:lnTo>
                    <a:lnTo>
                      <a:pt x="307181" y="783577"/>
                    </a:lnTo>
                    <a:lnTo>
                      <a:pt x="0" y="783577"/>
                    </a:lnTo>
                    <a:close/>
                    <a:moveTo>
                      <a:pt x="450056" y="0"/>
                    </a:moveTo>
                    <a:lnTo>
                      <a:pt x="757237" y="0"/>
                    </a:lnTo>
                    <a:lnTo>
                      <a:pt x="757237" y="320350"/>
                    </a:lnTo>
                    <a:lnTo>
                      <a:pt x="743029" y="320350"/>
                    </a:lnTo>
                    <a:lnTo>
                      <a:pt x="743029" y="14702"/>
                    </a:lnTo>
                    <a:lnTo>
                      <a:pt x="450056" y="14702"/>
                    </a:lnTo>
                    <a:close/>
                    <a:moveTo>
                      <a:pt x="0" y="0"/>
                    </a:moveTo>
                    <a:lnTo>
                      <a:pt x="307181" y="0"/>
                    </a:lnTo>
                    <a:lnTo>
                      <a:pt x="307181" y="14702"/>
                    </a:lnTo>
                    <a:lnTo>
                      <a:pt x="14207" y="14702"/>
                    </a:lnTo>
                    <a:lnTo>
                      <a:pt x="14207" y="320350"/>
                    </a:lnTo>
                    <a:lnTo>
                      <a:pt x="0" y="320350"/>
                    </a:lnTo>
                    <a:close/>
                  </a:path>
                </a:pathLst>
              </a:custGeom>
              <a:solidFill>
                <a:srgbClr val="6B1C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0" name="MH_Other_5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3101976" y="2600326"/>
                <a:ext cx="398463" cy="396875"/>
              </a:xfrm>
              <a:custGeom>
                <a:avLst/>
                <a:gdLst>
                  <a:gd name="T0" fmla="*/ 984018 w 1589088"/>
                  <a:gd name="T1" fmla="*/ 589506 h 1589088"/>
                  <a:gd name="T2" fmla="*/ 955171 w 1589088"/>
                  <a:gd name="T3" fmla="*/ 645802 h 1589088"/>
                  <a:gd name="T4" fmla="*/ 898294 w 1589088"/>
                  <a:gd name="T5" fmla="*/ 673272 h 1589088"/>
                  <a:gd name="T6" fmla="*/ 881422 w 1589088"/>
                  <a:gd name="T7" fmla="*/ 964824 h 1589088"/>
                  <a:gd name="T8" fmla="*/ 873530 w 1589088"/>
                  <a:gd name="T9" fmla="*/ 1040159 h 1589088"/>
                  <a:gd name="T10" fmla="*/ 824817 w 1589088"/>
                  <a:gd name="T11" fmla="*/ 1084490 h 1589088"/>
                  <a:gd name="T12" fmla="*/ 756238 w 1589088"/>
                  <a:gd name="T13" fmla="*/ 1088026 h 1589088"/>
                  <a:gd name="T14" fmla="*/ 703444 w 1589088"/>
                  <a:gd name="T15" fmla="*/ 1048590 h 1589088"/>
                  <a:gd name="T16" fmla="*/ 686571 w 1589088"/>
                  <a:gd name="T17" fmla="*/ 985493 h 1589088"/>
                  <a:gd name="T18" fmla="*/ 486007 w 1589088"/>
                  <a:gd name="T19" fmla="*/ 893024 h 1589088"/>
                  <a:gd name="T20" fmla="*/ 398106 w 1589088"/>
                  <a:gd name="T21" fmla="*/ 820680 h 1589088"/>
                  <a:gd name="T22" fmla="*/ 402189 w 1589088"/>
                  <a:gd name="T23" fmla="*/ 755134 h 1589088"/>
                  <a:gd name="T24" fmla="*/ 446547 w 1589088"/>
                  <a:gd name="T25" fmla="*/ 706452 h 1589088"/>
                  <a:gd name="T26" fmla="*/ 514037 w 1589088"/>
                  <a:gd name="T27" fmla="*/ 696389 h 1589088"/>
                  <a:gd name="T28" fmla="*/ 570641 w 1589088"/>
                  <a:gd name="T29" fmla="*/ 730385 h 1589088"/>
                  <a:gd name="T30" fmla="*/ 593501 w 1589088"/>
                  <a:gd name="T31" fmla="*/ 794027 h 1589088"/>
                  <a:gd name="T32" fmla="*/ 818558 w 1589088"/>
                  <a:gd name="T33" fmla="*/ 648522 h 1589088"/>
                  <a:gd name="T34" fmla="*/ 785901 w 1589088"/>
                  <a:gd name="T35" fmla="*/ 575091 h 1589088"/>
                  <a:gd name="T36" fmla="*/ 808761 w 1589088"/>
                  <a:gd name="T37" fmla="*/ 511721 h 1589088"/>
                  <a:gd name="T38" fmla="*/ 865365 w 1589088"/>
                  <a:gd name="T39" fmla="*/ 477726 h 1589088"/>
                  <a:gd name="T40" fmla="*/ 728574 w 1589088"/>
                  <a:gd name="T41" fmla="*/ 144010 h 1589088"/>
                  <a:gd name="T42" fmla="*/ 531280 w 1589088"/>
                  <a:gd name="T43" fmla="*/ 182593 h 1589088"/>
                  <a:gd name="T44" fmla="*/ 353281 w 1589088"/>
                  <a:gd name="T45" fmla="*/ 288291 h 1589088"/>
                  <a:gd name="T46" fmla="*/ 219577 w 1589088"/>
                  <a:gd name="T47" fmla="*/ 451592 h 1589088"/>
                  <a:gd name="T48" fmla="*/ 152454 w 1589088"/>
                  <a:gd name="T49" fmla="*/ 642880 h 1589088"/>
                  <a:gd name="T50" fmla="*/ 152454 w 1589088"/>
                  <a:gd name="T51" fmla="*/ 843135 h 1589088"/>
                  <a:gd name="T52" fmla="*/ 219577 w 1589088"/>
                  <a:gd name="T53" fmla="*/ 1034422 h 1589088"/>
                  <a:gd name="T54" fmla="*/ 353281 w 1589088"/>
                  <a:gd name="T55" fmla="*/ 1197724 h 1589088"/>
                  <a:gd name="T56" fmla="*/ 531280 w 1589088"/>
                  <a:gd name="T57" fmla="*/ 1303421 h 1589088"/>
                  <a:gd name="T58" fmla="*/ 728574 w 1589088"/>
                  <a:gd name="T59" fmla="*/ 1341734 h 1589088"/>
                  <a:gd name="T60" fmla="*/ 927227 w 1589088"/>
                  <a:gd name="T61" fmla="*/ 1312931 h 1589088"/>
                  <a:gd name="T62" fmla="*/ 1109302 w 1589088"/>
                  <a:gd name="T63" fmla="*/ 1217015 h 1589088"/>
                  <a:gd name="T64" fmla="*/ 1251431 w 1589088"/>
                  <a:gd name="T65" fmla="*/ 1059964 h 1589088"/>
                  <a:gd name="T66" fmla="*/ 1328065 w 1589088"/>
                  <a:gd name="T67" fmla="*/ 871393 h 1589088"/>
                  <a:gd name="T68" fmla="*/ 1337576 w 1589088"/>
                  <a:gd name="T69" fmla="*/ 671410 h 1589088"/>
                  <a:gd name="T70" fmla="*/ 1280237 w 1589088"/>
                  <a:gd name="T71" fmla="*/ 477677 h 1589088"/>
                  <a:gd name="T72" fmla="*/ 1155500 w 1589088"/>
                  <a:gd name="T73" fmla="*/ 308670 h 1589088"/>
                  <a:gd name="T74" fmla="*/ 981849 w 1589088"/>
                  <a:gd name="T75" fmla="*/ 193462 h 1589088"/>
                  <a:gd name="T76" fmla="*/ 785915 w 1589088"/>
                  <a:gd name="T77" fmla="*/ 145640 h 1589088"/>
                  <a:gd name="T78" fmla="*/ 902226 w 1589088"/>
                  <a:gd name="T79" fmla="*/ 17390 h 1589088"/>
                  <a:gd name="T80" fmla="*/ 1136207 w 1589088"/>
                  <a:gd name="T81" fmla="*/ 112491 h 1589088"/>
                  <a:gd name="T82" fmla="*/ 1320999 w 1589088"/>
                  <a:gd name="T83" fmla="*/ 276063 h 1589088"/>
                  <a:gd name="T84" fmla="*/ 1429702 w 1589088"/>
                  <a:gd name="T85" fmla="*/ 459201 h 1589088"/>
                  <a:gd name="T86" fmla="*/ 1481334 w 1589088"/>
                  <a:gd name="T87" fmla="*/ 660270 h 1589088"/>
                  <a:gd name="T88" fmla="*/ 1475356 w 1589088"/>
                  <a:gd name="T89" fmla="*/ 866502 h 1589088"/>
                  <a:gd name="T90" fmla="*/ 1412581 w 1589088"/>
                  <a:gd name="T91" fmla="*/ 1064855 h 1589088"/>
                  <a:gd name="T92" fmla="*/ 1892771 w 1589088"/>
                  <a:gd name="T93" fmla="*/ 1636001 h 1589088"/>
                  <a:gd name="T94" fmla="*/ 1896304 w 1589088"/>
                  <a:gd name="T95" fmla="*/ 1759632 h 1589088"/>
                  <a:gd name="T96" fmla="*/ 1783798 w 1589088"/>
                  <a:gd name="T97" fmla="*/ 1885980 h 1589088"/>
                  <a:gd name="T98" fmla="*/ 1662866 w 1589088"/>
                  <a:gd name="T99" fmla="*/ 1900381 h 1589088"/>
                  <a:gd name="T100" fmla="*/ 1104954 w 1589088"/>
                  <a:gd name="T101" fmla="*/ 1391458 h 1589088"/>
                  <a:gd name="T102" fmla="*/ 909835 w 1589088"/>
                  <a:gd name="T103" fmla="*/ 1466451 h 1589088"/>
                  <a:gd name="T104" fmla="*/ 704388 w 1589088"/>
                  <a:gd name="T105" fmla="*/ 1484656 h 1589088"/>
                  <a:gd name="T106" fmla="*/ 501116 w 1589088"/>
                  <a:gd name="T107" fmla="*/ 1445528 h 1589088"/>
                  <a:gd name="T108" fmla="*/ 313061 w 1589088"/>
                  <a:gd name="T109" fmla="*/ 1349069 h 1589088"/>
                  <a:gd name="T110" fmla="*/ 143758 w 1589088"/>
                  <a:gd name="T111" fmla="*/ 1181965 h 1589088"/>
                  <a:gd name="T112" fmla="*/ 30708 w 1589088"/>
                  <a:gd name="T113" fmla="*/ 954538 h 1589088"/>
                  <a:gd name="T114" fmla="*/ 815 w 1589088"/>
                  <a:gd name="T115" fmla="*/ 707277 h 1589088"/>
                  <a:gd name="T116" fmla="*/ 54351 w 1589088"/>
                  <a:gd name="T117" fmla="*/ 463275 h 1589088"/>
                  <a:gd name="T118" fmla="*/ 191315 w 1589088"/>
                  <a:gd name="T119" fmla="*/ 245360 h 1589088"/>
                  <a:gd name="T120" fmla="*/ 397577 w 1589088"/>
                  <a:gd name="T121" fmla="*/ 85319 h 1589088"/>
                  <a:gd name="T122" fmla="*/ 636177 w 1589088"/>
                  <a:gd name="T123" fmla="*/ 7880 h 158908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589088" h="1589088">
                    <a:moveTo>
                      <a:pt x="916859" y="288925"/>
                    </a:moveTo>
                    <a:lnTo>
                      <a:pt x="954088" y="332030"/>
                    </a:lnTo>
                    <a:lnTo>
                      <a:pt x="816067" y="450682"/>
                    </a:lnTo>
                    <a:lnTo>
                      <a:pt x="817430" y="454085"/>
                    </a:lnTo>
                    <a:lnTo>
                      <a:pt x="818338" y="457488"/>
                    </a:lnTo>
                    <a:lnTo>
                      <a:pt x="819246" y="461118"/>
                    </a:lnTo>
                    <a:lnTo>
                      <a:pt x="820381" y="464748"/>
                    </a:lnTo>
                    <a:lnTo>
                      <a:pt x="820835" y="468378"/>
                    </a:lnTo>
                    <a:lnTo>
                      <a:pt x="821289" y="472008"/>
                    </a:lnTo>
                    <a:lnTo>
                      <a:pt x="821743" y="475865"/>
                    </a:lnTo>
                    <a:lnTo>
                      <a:pt x="821743" y="479722"/>
                    </a:lnTo>
                    <a:lnTo>
                      <a:pt x="821743" y="483805"/>
                    </a:lnTo>
                    <a:lnTo>
                      <a:pt x="821289" y="487662"/>
                    </a:lnTo>
                    <a:lnTo>
                      <a:pt x="820835" y="491746"/>
                    </a:lnTo>
                    <a:lnTo>
                      <a:pt x="820154" y="495602"/>
                    </a:lnTo>
                    <a:lnTo>
                      <a:pt x="819246" y="499459"/>
                    </a:lnTo>
                    <a:lnTo>
                      <a:pt x="818338" y="503089"/>
                    </a:lnTo>
                    <a:lnTo>
                      <a:pt x="816976" y="506946"/>
                    </a:lnTo>
                    <a:lnTo>
                      <a:pt x="815840" y="510349"/>
                    </a:lnTo>
                    <a:lnTo>
                      <a:pt x="814251" y="513979"/>
                    </a:lnTo>
                    <a:lnTo>
                      <a:pt x="812662" y="517382"/>
                    </a:lnTo>
                    <a:lnTo>
                      <a:pt x="810619" y="520785"/>
                    </a:lnTo>
                    <a:lnTo>
                      <a:pt x="808803" y="523961"/>
                    </a:lnTo>
                    <a:lnTo>
                      <a:pt x="806760" y="527137"/>
                    </a:lnTo>
                    <a:lnTo>
                      <a:pt x="804263" y="530313"/>
                    </a:lnTo>
                    <a:lnTo>
                      <a:pt x="801993" y="533036"/>
                    </a:lnTo>
                    <a:lnTo>
                      <a:pt x="799496" y="535985"/>
                    </a:lnTo>
                    <a:lnTo>
                      <a:pt x="796772" y="538707"/>
                    </a:lnTo>
                    <a:lnTo>
                      <a:pt x="794048" y="541203"/>
                    </a:lnTo>
                    <a:lnTo>
                      <a:pt x="791324" y="543698"/>
                    </a:lnTo>
                    <a:lnTo>
                      <a:pt x="788146" y="545967"/>
                    </a:lnTo>
                    <a:lnTo>
                      <a:pt x="785194" y="548009"/>
                    </a:lnTo>
                    <a:lnTo>
                      <a:pt x="781789" y="550051"/>
                    </a:lnTo>
                    <a:lnTo>
                      <a:pt x="778611" y="552093"/>
                    </a:lnTo>
                    <a:lnTo>
                      <a:pt x="775433" y="553908"/>
                    </a:lnTo>
                    <a:lnTo>
                      <a:pt x="771801" y="555496"/>
                    </a:lnTo>
                    <a:lnTo>
                      <a:pt x="768396" y="556857"/>
                    </a:lnTo>
                    <a:lnTo>
                      <a:pt x="764537" y="558218"/>
                    </a:lnTo>
                    <a:lnTo>
                      <a:pt x="760905" y="559352"/>
                    </a:lnTo>
                    <a:lnTo>
                      <a:pt x="757046" y="560260"/>
                    </a:lnTo>
                    <a:lnTo>
                      <a:pt x="753413" y="560940"/>
                    </a:lnTo>
                    <a:lnTo>
                      <a:pt x="749327" y="561621"/>
                    </a:lnTo>
                    <a:lnTo>
                      <a:pt x="745241" y="562075"/>
                    </a:lnTo>
                    <a:lnTo>
                      <a:pt x="692121" y="754005"/>
                    </a:lnTo>
                    <a:lnTo>
                      <a:pt x="697343" y="756728"/>
                    </a:lnTo>
                    <a:lnTo>
                      <a:pt x="702110" y="759904"/>
                    </a:lnTo>
                    <a:lnTo>
                      <a:pt x="706650" y="763080"/>
                    </a:lnTo>
                    <a:lnTo>
                      <a:pt x="710963" y="766937"/>
                    </a:lnTo>
                    <a:lnTo>
                      <a:pt x="715049" y="770794"/>
                    </a:lnTo>
                    <a:lnTo>
                      <a:pt x="718908" y="774877"/>
                    </a:lnTo>
                    <a:lnTo>
                      <a:pt x="722313" y="779188"/>
                    </a:lnTo>
                    <a:lnTo>
                      <a:pt x="725718" y="783952"/>
                    </a:lnTo>
                    <a:lnTo>
                      <a:pt x="728670" y="788943"/>
                    </a:lnTo>
                    <a:lnTo>
                      <a:pt x="731167" y="793934"/>
                    </a:lnTo>
                    <a:lnTo>
                      <a:pt x="733437" y="799379"/>
                    </a:lnTo>
                    <a:lnTo>
                      <a:pt x="735253" y="804824"/>
                    </a:lnTo>
                    <a:lnTo>
                      <a:pt x="736615" y="810496"/>
                    </a:lnTo>
                    <a:lnTo>
                      <a:pt x="737750" y="816167"/>
                    </a:lnTo>
                    <a:lnTo>
                      <a:pt x="738431" y="822066"/>
                    </a:lnTo>
                    <a:lnTo>
                      <a:pt x="738658" y="828191"/>
                    </a:lnTo>
                    <a:lnTo>
                      <a:pt x="738658" y="832729"/>
                    </a:lnTo>
                    <a:lnTo>
                      <a:pt x="738431" y="836812"/>
                    </a:lnTo>
                    <a:lnTo>
                      <a:pt x="737523" y="840896"/>
                    </a:lnTo>
                    <a:lnTo>
                      <a:pt x="736842" y="844980"/>
                    </a:lnTo>
                    <a:lnTo>
                      <a:pt x="735934" y="849063"/>
                    </a:lnTo>
                    <a:lnTo>
                      <a:pt x="734799" y="852920"/>
                    </a:lnTo>
                    <a:lnTo>
                      <a:pt x="733664" y="856777"/>
                    </a:lnTo>
                    <a:lnTo>
                      <a:pt x="732075" y="860407"/>
                    </a:lnTo>
                    <a:lnTo>
                      <a:pt x="730259" y="864263"/>
                    </a:lnTo>
                    <a:lnTo>
                      <a:pt x="728670" y="867666"/>
                    </a:lnTo>
                    <a:lnTo>
                      <a:pt x="726626" y="871296"/>
                    </a:lnTo>
                    <a:lnTo>
                      <a:pt x="724583" y="874699"/>
                    </a:lnTo>
                    <a:lnTo>
                      <a:pt x="722086" y="877876"/>
                    </a:lnTo>
                    <a:lnTo>
                      <a:pt x="719589" y="881052"/>
                    </a:lnTo>
                    <a:lnTo>
                      <a:pt x="717092" y="884228"/>
                    </a:lnTo>
                    <a:lnTo>
                      <a:pt x="714141" y="886950"/>
                    </a:lnTo>
                    <a:lnTo>
                      <a:pt x="711417" y="889673"/>
                    </a:lnTo>
                    <a:lnTo>
                      <a:pt x="708239" y="892395"/>
                    </a:lnTo>
                    <a:lnTo>
                      <a:pt x="705288" y="894891"/>
                    </a:lnTo>
                    <a:lnTo>
                      <a:pt x="702110" y="896933"/>
                    </a:lnTo>
                    <a:lnTo>
                      <a:pt x="698705" y="899428"/>
                    </a:lnTo>
                    <a:lnTo>
                      <a:pt x="695299" y="901243"/>
                    </a:lnTo>
                    <a:lnTo>
                      <a:pt x="691440" y="903058"/>
                    </a:lnTo>
                    <a:lnTo>
                      <a:pt x="688035" y="904646"/>
                    </a:lnTo>
                    <a:lnTo>
                      <a:pt x="684176" y="906234"/>
                    </a:lnTo>
                    <a:lnTo>
                      <a:pt x="680317" y="907595"/>
                    </a:lnTo>
                    <a:lnTo>
                      <a:pt x="676231" y="908730"/>
                    </a:lnTo>
                    <a:lnTo>
                      <a:pt x="672372" y="909637"/>
                    </a:lnTo>
                    <a:lnTo>
                      <a:pt x="668286" y="910318"/>
                    </a:lnTo>
                    <a:lnTo>
                      <a:pt x="664199" y="910771"/>
                    </a:lnTo>
                    <a:lnTo>
                      <a:pt x="659886" y="911225"/>
                    </a:lnTo>
                    <a:lnTo>
                      <a:pt x="655573" y="911225"/>
                    </a:lnTo>
                    <a:lnTo>
                      <a:pt x="651260" y="911225"/>
                    </a:lnTo>
                    <a:lnTo>
                      <a:pt x="646947" y="910771"/>
                    </a:lnTo>
                    <a:lnTo>
                      <a:pt x="643088" y="910318"/>
                    </a:lnTo>
                    <a:lnTo>
                      <a:pt x="638775" y="909637"/>
                    </a:lnTo>
                    <a:lnTo>
                      <a:pt x="634915" y="908730"/>
                    </a:lnTo>
                    <a:lnTo>
                      <a:pt x="630829" y="907595"/>
                    </a:lnTo>
                    <a:lnTo>
                      <a:pt x="627197" y="906234"/>
                    </a:lnTo>
                    <a:lnTo>
                      <a:pt x="623338" y="904646"/>
                    </a:lnTo>
                    <a:lnTo>
                      <a:pt x="619706" y="903058"/>
                    </a:lnTo>
                    <a:lnTo>
                      <a:pt x="616074" y="901243"/>
                    </a:lnTo>
                    <a:lnTo>
                      <a:pt x="612669" y="899428"/>
                    </a:lnTo>
                    <a:lnTo>
                      <a:pt x="609037" y="896933"/>
                    </a:lnTo>
                    <a:lnTo>
                      <a:pt x="605858" y="894891"/>
                    </a:lnTo>
                    <a:lnTo>
                      <a:pt x="602680" y="892395"/>
                    </a:lnTo>
                    <a:lnTo>
                      <a:pt x="599729" y="889673"/>
                    </a:lnTo>
                    <a:lnTo>
                      <a:pt x="596778" y="886950"/>
                    </a:lnTo>
                    <a:lnTo>
                      <a:pt x="594054" y="884228"/>
                    </a:lnTo>
                    <a:lnTo>
                      <a:pt x="591557" y="881052"/>
                    </a:lnTo>
                    <a:lnTo>
                      <a:pt x="588833" y="877876"/>
                    </a:lnTo>
                    <a:lnTo>
                      <a:pt x="586790" y="874699"/>
                    </a:lnTo>
                    <a:lnTo>
                      <a:pt x="584520" y="871296"/>
                    </a:lnTo>
                    <a:lnTo>
                      <a:pt x="582704" y="867666"/>
                    </a:lnTo>
                    <a:lnTo>
                      <a:pt x="580661" y="864263"/>
                    </a:lnTo>
                    <a:lnTo>
                      <a:pt x="579072" y="860407"/>
                    </a:lnTo>
                    <a:lnTo>
                      <a:pt x="577710" y="856777"/>
                    </a:lnTo>
                    <a:lnTo>
                      <a:pt x="576348" y="852920"/>
                    </a:lnTo>
                    <a:lnTo>
                      <a:pt x="575212" y="849063"/>
                    </a:lnTo>
                    <a:lnTo>
                      <a:pt x="574077" y="844980"/>
                    </a:lnTo>
                    <a:lnTo>
                      <a:pt x="573396" y="840896"/>
                    </a:lnTo>
                    <a:lnTo>
                      <a:pt x="572942" y="836812"/>
                    </a:lnTo>
                    <a:lnTo>
                      <a:pt x="572488" y="832729"/>
                    </a:lnTo>
                    <a:lnTo>
                      <a:pt x="572488" y="828191"/>
                    </a:lnTo>
                    <a:lnTo>
                      <a:pt x="572488" y="825242"/>
                    </a:lnTo>
                    <a:lnTo>
                      <a:pt x="572715" y="822066"/>
                    </a:lnTo>
                    <a:lnTo>
                      <a:pt x="573623" y="815940"/>
                    </a:lnTo>
                    <a:lnTo>
                      <a:pt x="574986" y="810042"/>
                    </a:lnTo>
                    <a:lnTo>
                      <a:pt x="576575" y="804370"/>
                    </a:lnTo>
                    <a:lnTo>
                      <a:pt x="454445" y="733134"/>
                    </a:lnTo>
                    <a:lnTo>
                      <a:pt x="449904" y="736083"/>
                    </a:lnTo>
                    <a:lnTo>
                      <a:pt x="444910" y="738352"/>
                    </a:lnTo>
                    <a:lnTo>
                      <a:pt x="439689" y="740166"/>
                    </a:lnTo>
                    <a:lnTo>
                      <a:pt x="434468" y="741981"/>
                    </a:lnTo>
                    <a:lnTo>
                      <a:pt x="429020" y="743569"/>
                    </a:lnTo>
                    <a:lnTo>
                      <a:pt x="423571" y="744477"/>
                    </a:lnTo>
                    <a:lnTo>
                      <a:pt x="417669" y="745158"/>
                    </a:lnTo>
                    <a:lnTo>
                      <a:pt x="412221" y="745384"/>
                    </a:lnTo>
                    <a:lnTo>
                      <a:pt x="408589" y="745158"/>
                    </a:lnTo>
                    <a:lnTo>
                      <a:pt x="405411" y="744931"/>
                    </a:lnTo>
                    <a:lnTo>
                      <a:pt x="398828" y="744023"/>
                    </a:lnTo>
                    <a:lnTo>
                      <a:pt x="305755" y="898294"/>
                    </a:lnTo>
                    <a:lnTo>
                      <a:pt x="257175" y="869255"/>
                    </a:lnTo>
                    <a:lnTo>
                      <a:pt x="349113" y="716118"/>
                    </a:lnTo>
                    <a:lnTo>
                      <a:pt x="347070" y="713396"/>
                    </a:lnTo>
                    <a:lnTo>
                      <a:pt x="344573" y="710220"/>
                    </a:lnTo>
                    <a:lnTo>
                      <a:pt x="342757" y="707497"/>
                    </a:lnTo>
                    <a:lnTo>
                      <a:pt x="340714" y="704321"/>
                    </a:lnTo>
                    <a:lnTo>
                      <a:pt x="339125" y="701145"/>
                    </a:lnTo>
                    <a:lnTo>
                      <a:pt x="337536" y="697969"/>
                    </a:lnTo>
                    <a:lnTo>
                      <a:pt x="335720" y="694793"/>
                    </a:lnTo>
                    <a:lnTo>
                      <a:pt x="334358" y="691390"/>
                    </a:lnTo>
                    <a:lnTo>
                      <a:pt x="333223" y="687987"/>
                    </a:lnTo>
                    <a:lnTo>
                      <a:pt x="332087" y="684584"/>
                    </a:lnTo>
                    <a:lnTo>
                      <a:pt x="331179" y="680954"/>
                    </a:lnTo>
                    <a:lnTo>
                      <a:pt x="330498" y="677324"/>
                    </a:lnTo>
                    <a:lnTo>
                      <a:pt x="329590" y="673467"/>
                    </a:lnTo>
                    <a:lnTo>
                      <a:pt x="329136" y="670064"/>
                    </a:lnTo>
                    <a:lnTo>
                      <a:pt x="328909" y="665981"/>
                    </a:lnTo>
                    <a:lnTo>
                      <a:pt x="328909" y="662351"/>
                    </a:lnTo>
                    <a:lnTo>
                      <a:pt x="328909" y="658040"/>
                    </a:lnTo>
                    <a:lnTo>
                      <a:pt x="329363" y="653730"/>
                    </a:lnTo>
                    <a:lnTo>
                      <a:pt x="330044" y="649646"/>
                    </a:lnTo>
                    <a:lnTo>
                      <a:pt x="330725" y="645335"/>
                    </a:lnTo>
                    <a:lnTo>
                      <a:pt x="331633" y="641479"/>
                    </a:lnTo>
                    <a:lnTo>
                      <a:pt x="332768" y="637395"/>
                    </a:lnTo>
                    <a:lnTo>
                      <a:pt x="333904" y="633765"/>
                    </a:lnTo>
                    <a:lnTo>
                      <a:pt x="335493" y="629908"/>
                    </a:lnTo>
                    <a:lnTo>
                      <a:pt x="337082" y="626279"/>
                    </a:lnTo>
                    <a:lnTo>
                      <a:pt x="339125" y="622649"/>
                    </a:lnTo>
                    <a:lnTo>
                      <a:pt x="340941" y="619246"/>
                    </a:lnTo>
                    <a:lnTo>
                      <a:pt x="342984" y="615843"/>
                    </a:lnTo>
                    <a:lnTo>
                      <a:pt x="345481" y="612666"/>
                    </a:lnTo>
                    <a:lnTo>
                      <a:pt x="347978" y="609263"/>
                    </a:lnTo>
                    <a:lnTo>
                      <a:pt x="350475" y="606314"/>
                    </a:lnTo>
                    <a:lnTo>
                      <a:pt x="353426" y="603592"/>
                    </a:lnTo>
                    <a:lnTo>
                      <a:pt x="356150" y="600642"/>
                    </a:lnTo>
                    <a:lnTo>
                      <a:pt x="359101" y="598147"/>
                    </a:lnTo>
                    <a:lnTo>
                      <a:pt x="362279" y="595878"/>
                    </a:lnTo>
                    <a:lnTo>
                      <a:pt x="365458" y="593383"/>
                    </a:lnTo>
                    <a:lnTo>
                      <a:pt x="369090" y="591341"/>
                    </a:lnTo>
                    <a:lnTo>
                      <a:pt x="372495" y="589299"/>
                    </a:lnTo>
                    <a:lnTo>
                      <a:pt x="376127" y="587484"/>
                    </a:lnTo>
                    <a:lnTo>
                      <a:pt x="379759" y="585669"/>
                    </a:lnTo>
                    <a:lnTo>
                      <a:pt x="383618" y="584308"/>
                    </a:lnTo>
                    <a:lnTo>
                      <a:pt x="387250" y="582947"/>
                    </a:lnTo>
                    <a:lnTo>
                      <a:pt x="391336" y="581812"/>
                    </a:lnTo>
                    <a:lnTo>
                      <a:pt x="395196" y="580905"/>
                    </a:lnTo>
                    <a:lnTo>
                      <a:pt x="399509" y="580224"/>
                    </a:lnTo>
                    <a:lnTo>
                      <a:pt x="403368" y="579544"/>
                    </a:lnTo>
                    <a:lnTo>
                      <a:pt x="407681" y="579317"/>
                    </a:lnTo>
                    <a:lnTo>
                      <a:pt x="412221" y="579090"/>
                    </a:lnTo>
                    <a:lnTo>
                      <a:pt x="416307" y="579317"/>
                    </a:lnTo>
                    <a:lnTo>
                      <a:pt x="420620" y="579544"/>
                    </a:lnTo>
                    <a:lnTo>
                      <a:pt x="424707" y="580224"/>
                    </a:lnTo>
                    <a:lnTo>
                      <a:pt x="428793" y="580905"/>
                    </a:lnTo>
                    <a:lnTo>
                      <a:pt x="432652" y="581812"/>
                    </a:lnTo>
                    <a:lnTo>
                      <a:pt x="436738" y="582947"/>
                    </a:lnTo>
                    <a:lnTo>
                      <a:pt x="440597" y="584308"/>
                    </a:lnTo>
                    <a:lnTo>
                      <a:pt x="444456" y="585669"/>
                    </a:lnTo>
                    <a:lnTo>
                      <a:pt x="447861" y="587484"/>
                    </a:lnTo>
                    <a:lnTo>
                      <a:pt x="451720" y="589299"/>
                    </a:lnTo>
                    <a:lnTo>
                      <a:pt x="454899" y="591341"/>
                    </a:lnTo>
                    <a:lnTo>
                      <a:pt x="458531" y="593383"/>
                    </a:lnTo>
                    <a:lnTo>
                      <a:pt x="461709" y="595878"/>
                    </a:lnTo>
                    <a:lnTo>
                      <a:pt x="464887" y="598147"/>
                    </a:lnTo>
                    <a:lnTo>
                      <a:pt x="467838" y="600642"/>
                    </a:lnTo>
                    <a:lnTo>
                      <a:pt x="470562" y="603592"/>
                    </a:lnTo>
                    <a:lnTo>
                      <a:pt x="473513" y="606314"/>
                    </a:lnTo>
                    <a:lnTo>
                      <a:pt x="476010" y="609263"/>
                    </a:lnTo>
                    <a:lnTo>
                      <a:pt x="478734" y="612666"/>
                    </a:lnTo>
                    <a:lnTo>
                      <a:pt x="481004" y="615843"/>
                    </a:lnTo>
                    <a:lnTo>
                      <a:pt x="483047" y="619246"/>
                    </a:lnTo>
                    <a:lnTo>
                      <a:pt x="484864" y="622649"/>
                    </a:lnTo>
                    <a:lnTo>
                      <a:pt x="486907" y="626279"/>
                    </a:lnTo>
                    <a:lnTo>
                      <a:pt x="488496" y="629908"/>
                    </a:lnTo>
                    <a:lnTo>
                      <a:pt x="490085" y="633765"/>
                    </a:lnTo>
                    <a:lnTo>
                      <a:pt x="491220" y="637395"/>
                    </a:lnTo>
                    <a:lnTo>
                      <a:pt x="492355" y="641479"/>
                    </a:lnTo>
                    <a:lnTo>
                      <a:pt x="493490" y="645335"/>
                    </a:lnTo>
                    <a:lnTo>
                      <a:pt x="494171" y="649646"/>
                    </a:lnTo>
                    <a:lnTo>
                      <a:pt x="494625" y="653730"/>
                    </a:lnTo>
                    <a:lnTo>
                      <a:pt x="495079" y="658040"/>
                    </a:lnTo>
                    <a:lnTo>
                      <a:pt x="495079" y="662351"/>
                    </a:lnTo>
                    <a:lnTo>
                      <a:pt x="495079" y="665527"/>
                    </a:lnTo>
                    <a:lnTo>
                      <a:pt x="494852" y="669157"/>
                    </a:lnTo>
                    <a:lnTo>
                      <a:pt x="494398" y="672333"/>
                    </a:lnTo>
                    <a:lnTo>
                      <a:pt x="493944" y="675509"/>
                    </a:lnTo>
                    <a:lnTo>
                      <a:pt x="492355" y="682088"/>
                    </a:lnTo>
                    <a:lnTo>
                      <a:pt x="490539" y="688214"/>
                    </a:lnTo>
                    <a:lnTo>
                      <a:pt x="610853" y="758543"/>
                    </a:lnTo>
                    <a:lnTo>
                      <a:pt x="616528" y="755140"/>
                    </a:lnTo>
                    <a:lnTo>
                      <a:pt x="622430" y="752417"/>
                    </a:lnTo>
                    <a:lnTo>
                      <a:pt x="628559" y="749922"/>
                    </a:lnTo>
                    <a:lnTo>
                      <a:pt x="634915" y="748107"/>
                    </a:lnTo>
                    <a:lnTo>
                      <a:pt x="690305" y="547101"/>
                    </a:lnTo>
                    <a:lnTo>
                      <a:pt x="686673" y="544152"/>
                    </a:lnTo>
                    <a:lnTo>
                      <a:pt x="682814" y="540976"/>
                    </a:lnTo>
                    <a:lnTo>
                      <a:pt x="679409" y="537800"/>
                    </a:lnTo>
                    <a:lnTo>
                      <a:pt x="676004" y="533943"/>
                    </a:lnTo>
                    <a:lnTo>
                      <a:pt x="673053" y="530540"/>
                    </a:lnTo>
                    <a:lnTo>
                      <a:pt x="670102" y="526456"/>
                    </a:lnTo>
                    <a:lnTo>
                      <a:pt x="667605" y="522373"/>
                    </a:lnTo>
                    <a:lnTo>
                      <a:pt x="665107" y="518062"/>
                    </a:lnTo>
                    <a:lnTo>
                      <a:pt x="662837" y="513979"/>
                    </a:lnTo>
                    <a:lnTo>
                      <a:pt x="661021" y="509214"/>
                    </a:lnTo>
                    <a:lnTo>
                      <a:pt x="659432" y="504450"/>
                    </a:lnTo>
                    <a:lnTo>
                      <a:pt x="658070" y="499913"/>
                    </a:lnTo>
                    <a:lnTo>
                      <a:pt x="657162" y="494922"/>
                    </a:lnTo>
                    <a:lnTo>
                      <a:pt x="656027" y="489931"/>
                    </a:lnTo>
                    <a:lnTo>
                      <a:pt x="655573" y="484940"/>
                    </a:lnTo>
                    <a:lnTo>
                      <a:pt x="655573" y="479722"/>
                    </a:lnTo>
                    <a:lnTo>
                      <a:pt x="655573" y="475411"/>
                    </a:lnTo>
                    <a:lnTo>
                      <a:pt x="655800" y="471327"/>
                    </a:lnTo>
                    <a:lnTo>
                      <a:pt x="656708" y="467017"/>
                    </a:lnTo>
                    <a:lnTo>
                      <a:pt x="657389" y="463160"/>
                    </a:lnTo>
                    <a:lnTo>
                      <a:pt x="658297" y="458850"/>
                    </a:lnTo>
                    <a:lnTo>
                      <a:pt x="659432" y="455220"/>
                    </a:lnTo>
                    <a:lnTo>
                      <a:pt x="660567" y="451136"/>
                    </a:lnTo>
                    <a:lnTo>
                      <a:pt x="661929" y="447506"/>
                    </a:lnTo>
                    <a:lnTo>
                      <a:pt x="663745" y="443649"/>
                    </a:lnTo>
                    <a:lnTo>
                      <a:pt x="665561" y="440246"/>
                    </a:lnTo>
                    <a:lnTo>
                      <a:pt x="667605" y="436617"/>
                    </a:lnTo>
                    <a:lnTo>
                      <a:pt x="669648" y="433440"/>
                    </a:lnTo>
                    <a:lnTo>
                      <a:pt x="672145" y="430037"/>
                    </a:lnTo>
                    <a:lnTo>
                      <a:pt x="674642" y="426861"/>
                    </a:lnTo>
                    <a:lnTo>
                      <a:pt x="677139" y="423912"/>
                    </a:lnTo>
                    <a:lnTo>
                      <a:pt x="679863" y="420963"/>
                    </a:lnTo>
                    <a:lnTo>
                      <a:pt x="682814" y="418240"/>
                    </a:lnTo>
                    <a:lnTo>
                      <a:pt x="685765" y="415518"/>
                    </a:lnTo>
                    <a:lnTo>
                      <a:pt x="688943" y="413249"/>
                    </a:lnTo>
                    <a:lnTo>
                      <a:pt x="692121" y="410980"/>
                    </a:lnTo>
                    <a:lnTo>
                      <a:pt x="695526" y="408712"/>
                    </a:lnTo>
                    <a:lnTo>
                      <a:pt x="698932" y="406670"/>
                    </a:lnTo>
                    <a:lnTo>
                      <a:pt x="702791" y="404855"/>
                    </a:lnTo>
                    <a:lnTo>
                      <a:pt x="706196" y="403267"/>
                    </a:lnTo>
                    <a:lnTo>
                      <a:pt x="710055" y="401679"/>
                    </a:lnTo>
                    <a:lnTo>
                      <a:pt x="713914" y="400318"/>
                    </a:lnTo>
                    <a:lnTo>
                      <a:pt x="718000" y="399410"/>
                    </a:lnTo>
                    <a:lnTo>
                      <a:pt x="721859" y="398503"/>
                    </a:lnTo>
                    <a:lnTo>
                      <a:pt x="725945" y="397595"/>
                    </a:lnTo>
                    <a:lnTo>
                      <a:pt x="730032" y="397141"/>
                    </a:lnTo>
                    <a:lnTo>
                      <a:pt x="734345" y="396915"/>
                    </a:lnTo>
                    <a:lnTo>
                      <a:pt x="738658" y="396688"/>
                    </a:lnTo>
                    <a:lnTo>
                      <a:pt x="744106" y="396915"/>
                    </a:lnTo>
                    <a:lnTo>
                      <a:pt x="749554" y="397595"/>
                    </a:lnTo>
                    <a:lnTo>
                      <a:pt x="754775" y="398276"/>
                    </a:lnTo>
                    <a:lnTo>
                      <a:pt x="759770" y="399637"/>
                    </a:lnTo>
                    <a:lnTo>
                      <a:pt x="764764" y="400998"/>
                    </a:lnTo>
                    <a:lnTo>
                      <a:pt x="769758" y="403040"/>
                    </a:lnTo>
                    <a:lnTo>
                      <a:pt x="774298" y="405082"/>
                    </a:lnTo>
                    <a:lnTo>
                      <a:pt x="778838" y="407577"/>
                    </a:lnTo>
                    <a:lnTo>
                      <a:pt x="916859" y="288925"/>
                    </a:lnTo>
                    <a:close/>
                    <a:moveTo>
                      <a:pt x="607752" y="120128"/>
                    </a:moveTo>
                    <a:lnTo>
                      <a:pt x="595738" y="120581"/>
                    </a:lnTo>
                    <a:lnTo>
                      <a:pt x="583950" y="121488"/>
                    </a:lnTo>
                    <a:lnTo>
                      <a:pt x="571936" y="122621"/>
                    </a:lnTo>
                    <a:lnTo>
                      <a:pt x="559921" y="123755"/>
                    </a:lnTo>
                    <a:lnTo>
                      <a:pt x="548133" y="125341"/>
                    </a:lnTo>
                    <a:lnTo>
                      <a:pt x="536119" y="127154"/>
                    </a:lnTo>
                    <a:lnTo>
                      <a:pt x="524331" y="129421"/>
                    </a:lnTo>
                    <a:lnTo>
                      <a:pt x="512543" y="131688"/>
                    </a:lnTo>
                    <a:lnTo>
                      <a:pt x="500755" y="134407"/>
                    </a:lnTo>
                    <a:lnTo>
                      <a:pt x="489194" y="137581"/>
                    </a:lnTo>
                    <a:lnTo>
                      <a:pt x="477406" y="140754"/>
                    </a:lnTo>
                    <a:lnTo>
                      <a:pt x="466072" y="144380"/>
                    </a:lnTo>
                    <a:lnTo>
                      <a:pt x="454511" y="148234"/>
                    </a:lnTo>
                    <a:lnTo>
                      <a:pt x="443176" y="152313"/>
                    </a:lnTo>
                    <a:lnTo>
                      <a:pt x="431615" y="156620"/>
                    </a:lnTo>
                    <a:lnTo>
                      <a:pt x="420508" y="161380"/>
                    </a:lnTo>
                    <a:lnTo>
                      <a:pt x="409400" y="166593"/>
                    </a:lnTo>
                    <a:lnTo>
                      <a:pt x="398519" y="171579"/>
                    </a:lnTo>
                    <a:lnTo>
                      <a:pt x="387411" y="177246"/>
                    </a:lnTo>
                    <a:lnTo>
                      <a:pt x="376530" y="183139"/>
                    </a:lnTo>
                    <a:lnTo>
                      <a:pt x="365876" y="189485"/>
                    </a:lnTo>
                    <a:lnTo>
                      <a:pt x="355221" y="195831"/>
                    </a:lnTo>
                    <a:lnTo>
                      <a:pt x="344794" y="202631"/>
                    </a:lnTo>
                    <a:lnTo>
                      <a:pt x="334593" y="209431"/>
                    </a:lnTo>
                    <a:lnTo>
                      <a:pt x="324392" y="216684"/>
                    </a:lnTo>
                    <a:lnTo>
                      <a:pt x="314191" y="224163"/>
                    </a:lnTo>
                    <a:lnTo>
                      <a:pt x="304443" y="232323"/>
                    </a:lnTo>
                    <a:lnTo>
                      <a:pt x="294695" y="240483"/>
                    </a:lnTo>
                    <a:lnTo>
                      <a:pt x="284948" y="248869"/>
                    </a:lnTo>
                    <a:lnTo>
                      <a:pt x="275654" y="257482"/>
                    </a:lnTo>
                    <a:lnTo>
                      <a:pt x="266359" y="266548"/>
                    </a:lnTo>
                    <a:lnTo>
                      <a:pt x="257518" y="275614"/>
                    </a:lnTo>
                    <a:lnTo>
                      <a:pt x="248678" y="285134"/>
                    </a:lnTo>
                    <a:lnTo>
                      <a:pt x="240290" y="294654"/>
                    </a:lnTo>
                    <a:lnTo>
                      <a:pt x="232129" y="304400"/>
                    </a:lnTo>
                    <a:lnTo>
                      <a:pt x="224195" y="314373"/>
                    </a:lnTo>
                    <a:lnTo>
                      <a:pt x="216714" y="324346"/>
                    </a:lnTo>
                    <a:lnTo>
                      <a:pt x="209460" y="334545"/>
                    </a:lnTo>
                    <a:lnTo>
                      <a:pt x="202433" y="344971"/>
                    </a:lnTo>
                    <a:lnTo>
                      <a:pt x="195632" y="355397"/>
                    </a:lnTo>
                    <a:lnTo>
                      <a:pt x="189058" y="366050"/>
                    </a:lnTo>
                    <a:lnTo>
                      <a:pt x="183164" y="376703"/>
                    </a:lnTo>
                    <a:lnTo>
                      <a:pt x="177271" y="387583"/>
                    </a:lnTo>
                    <a:lnTo>
                      <a:pt x="171603" y="398462"/>
                    </a:lnTo>
                    <a:lnTo>
                      <a:pt x="166390" y="409342"/>
                    </a:lnTo>
                    <a:lnTo>
                      <a:pt x="161402" y="420448"/>
                    </a:lnTo>
                    <a:lnTo>
                      <a:pt x="156642" y="431554"/>
                    </a:lnTo>
                    <a:lnTo>
                      <a:pt x="152108" y="443114"/>
                    </a:lnTo>
                    <a:lnTo>
                      <a:pt x="148028" y="454673"/>
                    </a:lnTo>
                    <a:lnTo>
                      <a:pt x="144174" y="466006"/>
                    </a:lnTo>
                    <a:lnTo>
                      <a:pt x="140774" y="477565"/>
                    </a:lnTo>
                    <a:lnTo>
                      <a:pt x="137373" y="489125"/>
                    </a:lnTo>
                    <a:lnTo>
                      <a:pt x="134426" y="500911"/>
                    </a:lnTo>
                    <a:lnTo>
                      <a:pt x="131706" y="512470"/>
                    </a:lnTo>
                    <a:lnTo>
                      <a:pt x="129213" y="524256"/>
                    </a:lnTo>
                    <a:lnTo>
                      <a:pt x="127172" y="536269"/>
                    </a:lnTo>
                    <a:lnTo>
                      <a:pt x="125359" y="548055"/>
                    </a:lnTo>
                    <a:lnTo>
                      <a:pt x="123772" y="560068"/>
                    </a:lnTo>
                    <a:lnTo>
                      <a:pt x="122185" y="571854"/>
                    </a:lnTo>
                    <a:lnTo>
                      <a:pt x="121278" y="583867"/>
                    </a:lnTo>
                    <a:lnTo>
                      <a:pt x="120598" y="595880"/>
                    </a:lnTo>
                    <a:lnTo>
                      <a:pt x="120145" y="607666"/>
                    </a:lnTo>
                    <a:lnTo>
                      <a:pt x="120145" y="619905"/>
                    </a:lnTo>
                    <a:lnTo>
                      <a:pt x="120145" y="631918"/>
                    </a:lnTo>
                    <a:lnTo>
                      <a:pt x="120598" y="643704"/>
                    </a:lnTo>
                    <a:lnTo>
                      <a:pt x="121278" y="655717"/>
                    </a:lnTo>
                    <a:lnTo>
                      <a:pt x="122185" y="667503"/>
                    </a:lnTo>
                    <a:lnTo>
                      <a:pt x="123772" y="679516"/>
                    </a:lnTo>
                    <a:lnTo>
                      <a:pt x="125359" y="691529"/>
                    </a:lnTo>
                    <a:lnTo>
                      <a:pt x="127172" y="703315"/>
                    </a:lnTo>
                    <a:lnTo>
                      <a:pt x="129213" y="715328"/>
                    </a:lnTo>
                    <a:lnTo>
                      <a:pt x="131706" y="726887"/>
                    </a:lnTo>
                    <a:lnTo>
                      <a:pt x="134426" y="738673"/>
                    </a:lnTo>
                    <a:lnTo>
                      <a:pt x="137373" y="750460"/>
                    </a:lnTo>
                    <a:lnTo>
                      <a:pt x="140774" y="762019"/>
                    </a:lnTo>
                    <a:lnTo>
                      <a:pt x="144174" y="773579"/>
                    </a:lnTo>
                    <a:lnTo>
                      <a:pt x="148028" y="784911"/>
                    </a:lnTo>
                    <a:lnTo>
                      <a:pt x="152108" y="796471"/>
                    </a:lnTo>
                    <a:lnTo>
                      <a:pt x="156642" y="807804"/>
                    </a:lnTo>
                    <a:lnTo>
                      <a:pt x="161402" y="819136"/>
                    </a:lnTo>
                    <a:lnTo>
                      <a:pt x="166390" y="830016"/>
                    </a:lnTo>
                    <a:lnTo>
                      <a:pt x="171603" y="841122"/>
                    </a:lnTo>
                    <a:lnTo>
                      <a:pt x="177271" y="852002"/>
                    </a:lnTo>
                    <a:lnTo>
                      <a:pt x="183164" y="862881"/>
                    </a:lnTo>
                    <a:lnTo>
                      <a:pt x="189058" y="873534"/>
                    </a:lnTo>
                    <a:lnTo>
                      <a:pt x="195632" y="884187"/>
                    </a:lnTo>
                    <a:lnTo>
                      <a:pt x="202433" y="894613"/>
                    </a:lnTo>
                    <a:lnTo>
                      <a:pt x="209460" y="904813"/>
                    </a:lnTo>
                    <a:lnTo>
                      <a:pt x="216714" y="915239"/>
                    </a:lnTo>
                    <a:lnTo>
                      <a:pt x="224195" y="925212"/>
                    </a:lnTo>
                    <a:lnTo>
                      <a:pt x="232129" y="934958"/>
                    </a:lnTo>
                    <a:lnTo>
                      <a:pt x="240290" y="944931"/>
                    </a:lnTo>
                    <a:lnTo>
                      <a:pt x="248678" y="954450"/>
                    </a:lnTo>
                    <a:lnTo>
                      <a:pt x="257518" y="963743"/>
                    </a:lnTo>
                    <a:lnTo>
                      <a:pt x="266359" y="973036"/>
                    </a:lnTo>
                    <a:lnTo>
                      <a:pt x="275654" y="982102"/>
                    </a:lnTo>
                    <a:lnTo>
                      <a:pt x="284948" y="990715"/>
                    </a:lnTo>
                    <a:lnTo>
                      <a:pt x="294695" y="999102"/>
                    </a:lnTo>
                    <a:lnTo>
                      <a:pt x="304443" y="1007261"/>
                    </a:lnTo>
                    <a:lnTo>
                      <a:pt x="314191" y="1015194"/>
                    </a:lnTo>
                    <a:lnTo>
                      <a:pt x="324392" y="1022674"/>
                    </a:lnTo>
                    <a:lnTo>
                      <a:pt x="334593" y="1029927"/>
                    </a:lnTo>
                    <a:lnTo>
                      <a:pt x="344794" y="1036953"/>
                    </a:lnTo>
                    <a:lnTo>
                      <a:pt x="355221" y="1043753"/>
                    </a:lnTo>
                    <a:lnTo>
                      <a:pt x="365876" y="1050099"/>
                    </a:lnTo>
                    <a:lnTo>
                      <a:pt x="376530" y="1056446"/>
                    </a:lnTo>
                    <a:lnTo>
                      <a:pt x="387411" y="1062339"/>
                    </a:lnTo>
                    <a:lnTo>
                      <a:pt x="398292" y="1067779"/>
                    </a:lnTo>
                    <a:lnTo>
                      <a:pt x="409400" y="1072992"/>
                    </a:lnTo>
                    <a:lnTo>
                      <a:pt x="420508" y="1078205"/>
                    </a:lnTo>
                    <a:lnTo>
                      <a:pt x="431615" y="1082738"/>
                    </a:lnTo>
                    <a:lnTo>
                      <a:pt x="443176" y="1087271"/>
                    </a:lnTo>
                    <a:lnTo>
                      <a:pt x="454511" y="1091351"/>
                    </a:lnTo>
                    <a:lnTo>
                      <a:pt x="466072" y="1095204"/>
                    </a:lnTo>
                    <a:lnTo>
                      <a:pt x="477406" y="1098830"/>
                    </a:lnTo>
                    <a:lnTo>
                      <a:pt x="489194" y="1102004"/>
                    </a:lnTo>
                    <a:lnTo>
                      <a:pt x="500755" y="1104950"/>
                    </a:lnTo>
                    <a:lnTo>
                      <a:pt x="512543" y="1107897"/>
                    </a:lnTo>
                    <a:lnTo>
                      <a:pt x="524331" y="1110163"/>
                    </a:lnTo>
                    <a:lnTo>
                      <a:pt x="536119" y="1112203"/>
                    </a:lnTo>
                    <a:lnTo>
                      <a:pt x="548133" y="1114243"/>
                    </a:lnTo>
                    <a:lnTo>
                      <a:pt x="559921" y="1115830"/>
                    </a:lnTo>
                    <a:lnTo>
                      <a:pt x="571936" y="1116963"/>
                    </a:lnTo>
                    <a:lnTo>
                      <a:pt x="583950" y="1118096"/>
                    </a:lnTo>
                    <a:lnTo>
                      <a:pt x="595738" y="1118776"/>
                    </a:lnTo>
                    <a:lnTo>
                      <a:pt x="607752" y="1119230"/>
                    </a:lnTo>
                    <a:lnTo>
                      <a:pt x="619540" y="1119230"/>
                    </a:lnTo>
                    <a:lnTo>
                      <a:pt x="631782" y="1119230"/>
                    </a:lnTo>
                    <a:lnTo>
                      <a:pt x="643796" y="1118776"/>
                    </a:lnTo>
                    <a:lnTo>
                      <a:pt x="655584" y="1118096"/>
                    </a:lnTo>
                    <a:lnTo>
                      <a:pt x="667598" y="1116963"/>
                    </a:lnTo>
                    <a:lnTo>
                      <a:pt x="679613" y="1115830"/>
                    </a:lnTo>
                    <a:lnTo>
                      <a:pt x="691401" y="1114243"/>
                    </a:lnTo>
                    <a:lnTo>
                      <a:pt x="703415" y="1112203"/>
                    </a:lnTo>
                    <a:lnTo>
                      <a:pt x="715203" y="1110163"/>
                    </a:lnTo>
                    <a:lnTo>
                      <a:pt x="726991" y="1107897"/>
                    </a:lnTo>
                    <a:lnTo>
                      <a:pt x="738779" y="1104950"/>
                    </a:lnTo>
                    <a:lnTo>
                      <a:pt x="750340" y="1102004"/>
                    </a:lnTo>
                    <a:lnTo>
                      <a:pt x="762128" y="1098830"/>
                    </a:lnTo>
                    <a:lnTo>
                      <a:pt x="773462" y="1095204"/>
                    </a:lnTo>
                    <a:lnTo>
                      <a:pt x="785023" y="1091351"/>
                    </a:lnTo>
                    <a:lnTo>
                      <a:pt x="796358" y="1087271"/>
                    </a:lnTo>
                    <a:lnTo>
                      <a:pt x="807692" y="1082738"/>
                    </a:lnTo>
                    <a:lnTo>
                      <a:pt x="819026" y="1078205"/>
                    </a:lnTo>
                    <a:lnTo>
                      <a:pt x="830134" y="1072992"/>
                    </a:lnTo>
                    <a:lnTo>
                      <a:pt x="841015" y="1067779"/>
                    </a:lnTo>
                    <a:lnTo>
                      <a:pt x="852123" y="1062339"/>
                    </a:lnTo>
                    <a:lnTo>
                      <a:pt x="862777" y="1056446"/>
                    </a:lnTo>
                    <a:lnTo>
                      <a:pt x="873658" y="1050099"/>
                    </a:lnTo>
                    <a:lnTo>
                      <a:pt x="884086" y="1043753"/>
                    </a:lnTo>
                    <a:lnTo>
                      <a:pt x="894740" y="1036953"/>
                    </a:lnTo>
                    <a:lnTo>
                      <a:pt x="904941" y="1029927"/>
                    </a:lnTo>
                    <a:lnTo>
                      <a:pt x="915142" y="1022674"/>
                    </a:lnTo>
                    <a:lnTo>
                      <a:pt x="925343" y="1015194"/>
                    </a:lnTo>
                    <a:lnTo>
                      <a:pt x="935091" y="1007261"/>
                    </a:lnTo>
                    <a:lnTo>
                      <a:pt x="944839" y="999102"/>
                    </a:lnTo>
                    <a:lnTo>
                      <a:pt x="954586" y="990715"/>
                    </a:lnTo>
                    <a:lnTo>
                      <a:pt x="963880" y="982102"/>
                    </a:lnTo>
                    <a:lnTo>
                      <a:pt x="972948" y="973036"/>
                    </a:lnTo>
                    <a:lnTo>
                      <a:pt x="982016" y="963743"/>
                    </a:lnTo>
                    <a:lnTo>
                      <a:pt x="990856" y="954450"/>
                    </a:lnTo>
                    <a:lnTo>
                      <a:pt x="999244" y="944931"/>
                    </a:lnTo>
                    <a:lnTo>
                      <a:pt x="1007405" y="934958"/>
                    </a:lnTo>
                    <a:lnTo>
                      <a:pt x="1015339" y="925212"/>
                    </a:lnTo>
                    <a:lnTo>
                      <a:pt x="1022820" y="915239"/>
                    </a:lnTo>
                    <a:lnTo>
                      <a:pt x="1030074" y="904813"/>
                    </a:lnTo>
                    <a:lnTo>
                      <a:pt x="1037101" y="894613"/>
                    </a:lnTo>
                    <a:lnTo>
                      <a:pt x="1043902" y="884187"/>
                    </a:lnTo>
                    <a:lnTo>
                      <a:pt x="1050249" y="873534"/>
                    </a:lnTo>
                    <a:lnTo>
                      <a:pt x="1056370" y="862881"/>
                    </a:lnTo>
                    <a:lnTo>
                      <a:pt x="1062263" y="852002"/>
                    </a:lnTo>
                    <a:lnTo>
                      <a:pt x="1067931" y="841122"/>
                    </a:lnTo>
                    <a:lnTo>
                      <a:pt x="1073144" y="830016"/>
                    </a:lnTo>
                    <a:lnTo>
                      <a:pt x="1078132" y="819136"/>
                    </a:lnTo>
                    <a:lnTo>
                      <a:pt x="1082892" y="807804"/>
                    </a:lnTo>
                    <a:lnTo>
                      <a:pt x="1087426" y="796471"/>
                    </a:lnTo>
                    <a:lnTo>
                      <a:pt x="1091280" y="784911"/>
                    </a:lnTo>
                    <a:lnTo>
                      <a:pt x="1095360" y="773579"/>
                    </a:lnTo>
                    <a:lnTo>
                      <a:pt x="1098760" y="762019"/>
                    </a:lnTo>
                    <a:lnTo>
                      <a:pt x="1102161" y="750460"/>
                    </a:lnTo>
                    <a:lnTo>
                      <a:pt x="1105108" y="738673"/>
                    </a:lnTo>
                    <a:lnTo>
                      <a:pt x="1107828" y="726887"/>
                    </a:lnTo>
                    <a:lnTo>
                      <a:pt x="1110321" y="715328"/>
                    </a:lnTo>
                    <a:lnTo>
                      <a:pt x="1112362" y="703315"/>
                    </a:lnTo>
                    <a:lnTo>
                      <a:pt x="1114175" y="691529"/>
                    </a:lnTo>
                    <a:lnTo>
                      <a:pt x="1115762" y="679516"/>
                    </a:lnTo>
                    <a:lnTo>
                      <a:pt x="1117122" y="667503"/>
                    </a:lnTo>
                    <a:lnTo>
                      <a:pt x="1118256" y="655717"/>
                    </a:lnTo>
                    <a:lnTo>
                      <a:pt x="1118936" y="643704"/>
                    </a:lnTo>
                    <a:lnTo>
                      <a:pt x="1119389" y="631918"/>
                    </a:lnTo>
                    <a:lnTo>
                      <a:pt x="1119389" y="619905"/>
                    </a:lnTo>
                    <a:lnTo>
                      <a:pt x="1119389" y="607666"/>
                    </a:lnTo>
                    <a:lnTo>
                      <a:pt x="1118936" y="595880"/>
                    </a:lnTo>
                    <a:lnTo>
                      <a:pt x="1118256" y="583867"/>
                    </a:lnTo>
                    <a:lnTo>
                      <a:pt x="1117122" y="571854"/>
                    </a:lnTo>
                    <a:lnTo>
                      <a:pt x="1115762" y="560068"/>
                    </a:lnTo>
                    <a:lnTo>
                      <a:pt x="1114175" y="548055"/>
                    </a:lnTo>
                    <a:lnTo>
                      <a:pt x="1112362" y="536269"/>
                    </a:lnTo>
                    <a:lnTo>
                      <a:pt x="1110321" y="524256"/>
                    </a:lnTo>
                    <a:lnTo>
                      <a:pt x="1107828" y="512470"/>
                    </a:lnTo>
                    <a:lnTo>
                      <a:pt x="1105108" y="500911"/>
                    </a:lnTo>
                    <a:lnTo>
                      <a:pt x="1102161" y="489125"/>
                    </a:lnTo>
                    <a:lnTo>
                      <a:pt x="1098760" y="477565"/>
                    </a:lnTo>
                    <a:lnTo>
                      <a:pt x="1095360" y="466006"/>
                    </a:lnTo>
                    <a:lnTo>
                      <a:pt x="1091280" y="454673"/>
                    </a:lnTo>
                    <a:lnTo>
                      <a:pt x="1087426" y="443114"/>
                    </a:lnTo>
                    <a:lnTo>
                      <a:pt x="1082892" y="431554"/>
                    </a:lnTo>
                    <a:lnTo>
                      <a:pt x="1078132" y="420448"/>
                    </a:lnTo>
                    <a:lnTo>
                      <a:pt x="1073144" y="409342"/>
                    </a:lnTo>
                    <a:lnTo>
                      <a:pt x="1067931" y="398462"/>
                    </a:lnTo>
                    <a:lnTo>
                      <a:pt x="1062263" y="387583"/>
                    </a:lnTo>
                    <a:lnTo>
                      <a:pt x="1056370" y="376703"/>
                    </a:lnTo>
                    <a:lnTo>
                      <a:pt x="1050249" y="366050"/>
                    </a:lnTo>
                    <a:lnTo>
                      <a:pt x="1043902" y="355397"/>
                    </a:lnTo>
                    <a:lnTo>
                      <a:pt x="1037101" y="344971"/>
                    </a:lnTo>
                    <a:lnTo>
                      <a:pt x="1030074" y="334545"/>
                    </a:lnTo>
                    <a:lnTo>
                      <a:pt x="1022820" y="324346"/>
                    </a:lnTo>
                    <a:lnTo>
                      <a:pt x="1015339" y="314373"/>
                    </a:lnTo>
                    <a:lnTo>
                      <a:pt x="1007405" y="304400"/>
                    </a:lnTo>
                    <a:lnTo>
                      <a:pt x="999244" y="294654"/>
                    </a:lnTo>
                    <a:lnTo>
                      <a:pt x="990856" y="285134"/>
                    </a:lnTo>
                    <a:lnTo>
                      <a:pt x="982016" y="275614"/>
                    </a:lnTo>
                    <a:lnTo>
                      <a:pt x="972948" y="266548"/>
                    </a:lnTo>
                    <a:lnTo>
                      <a:pt x="963880" y="257482"/>
                    </a:lnTo>
                    <a:lnTo>
                      <a:pt x="954586" y="248869"/>
                    </a:lnTo>
                    <a:lnTo>
                      <a:pt x="944839" y="240483"/>
                    </a:lnTo>
                    <a:lnTo>
                      <a:pt x="935091" y="232323"/>
                    </a:lnTo>
                    <a:lnTo>
                      <a:pt x="925343" y="224163"/>
                    </a:lnTo>
                    <a:lnTo>
                      <a:pt x="915142" y="216684"/>
                    </a:lnTo>
                    <a:lnTo>
                      <a:pt x="904941" y="209431"/>
                    </a:lnTo>
                    <a:lnTo>
                      <a:pt x="894740" y="202631"/>
                    </a:lnTo>
                    <a:lnTo>
                      <a:pt x="884086" y="195831"/>
                    </a:lnTo>
                    <a:lnTo>
                      <a:pt x="873658" y="189485"/>
                    </a:lnTo>
                    <a:lnTo>
                      <a:pt x="862777" y="183139"/>
                    </a:lnTo>
                    <a:lnTo>
                      <a:pt x="852123" y="177246"/>
                    </a:lnTo>
                    <a:lnTo>
                      <a:pt x="841015" y="171579"/>
                    </a:lnTo>
                    <a:lnTo>
                      <a:pt x="830134" y="166593"/>
                    </a:lnTo>
                    <a:lnTo>
                      <a:pt x="819026" y="161380"/>
                    </a:lnTo>
                    <a:lnTo>
                      <a:pt x="807692" y="156620"/>
                    </a:lnTo>
                    <a:lnTo>
                      <a:pt x="796358" y="152313"/>
                    </a:lnTo>
                    <a:lnTo>
                      <a:pt x="785023" y="148234"/>
                    </a:lnTo>
                    <a:lnTo>
                      <a:pt x="773462" y="144380"/>
                    </a:lnTo>
                    <a:lnTo>
                      <a:pt x="762128" y="140754"/>
                    </a:lnTo>
                    <a:lnTo>
                      <a:pt x="750340" y="137581"/>
                    </a:lnTo>
                    <a:lnTo>
                      <a:pt x="738779" y="134407"/>
                    </a:lnTo>
                    <a:lnTo>
                      <a:pt x="726991" y="131688"/>
                    </a:lnTo>
                    <a:lnTo>
                      <a:pt x="715203" y="129421"/>
                    </a:lnTo>
                    <a:lnTo>
                      <a:pt x="703415" y="127154"/>
                    </a:lnTo>
                    <a:lnTo>
                      <a:pt x="691401" y="125341"/>
                    </a:lnTo>
                    <a:lnTo>
                      <a:pt x="679613" y="123755"/>
                    </a:lnTo>
                    <a:lnTo>
                      <a:pt x="667598" y="122621"/>
                    </a:lnTo>
                    <a:lnTo>
                      <a:pt x="655584" y="121488"/>
                    </a:lnTo>
                    <a:lnTo>
                      <a:pt x="643796" y="120581"/>
                    </a:lnTo>
                    <a:lnTo>
                      <a:pt x="631782" y="120128"/>
                    </a:lnTo>
                    <a:lnTo>
                      <a:pt x="619540" y="120128"/>
                    </a:lnTo>
                    <a:lnTo>
                      <a:pt x="607752" y="120128"/>
                    </a:lnTo>
                    <a:close/>
                    <a:moveTo>
                      <a:pt x="619540" y="0"/>
                    </a:moveTo>
                    <a:lnTo>
                      <a:pt x="634502" y="227"/>
                    </a:lnTo>
                    <a:lnTo>
                      <a:pt x="649690" y="907"/>
                    </a:lnTo>
                    <a:lnTo>
                      <a:pt x="664198" y="1587"/>
                    </a:lnTo>
                    <a:lnTo>
                      <a:pt x="678933" y="3173"/>
                    </a:lnTo>
                    <a:lnTo>
                      <a:pt x="694121" y="4533"/>
                    </a:lnTo>
                    <a:lnTo>
                      <a:pt x="708629" y="6573"/>
                    </a:lnTo>
                    <a:lnTo>
                      <a:pt x="723364" y="8840"/>
                    </a:lnTo>
                    <a:lnTo>
                      <a:pt x="738098" y="11560"/>
                    </a:lnTo>
                    <a:lnTo>
                      <a:pt x="752607" y="14506"/>
                    </a:lnTo>
                    <a:lnTo>
                      <a:pt x="767115" y="17906"/>
                    </a:lnTo>
                    <a:lnTo>
                      <a:pt x="781623" y="21533"/>
                    </a:lnTo>
                    <a:lnTo>
                      <a:pt x="796131" y="25839"/>
                    </a:lnTo>
                    <a:lnTo>
                      <a:pt x="810412" y="30146"/>
                    </a:lnTo>
                    <a:lnTo>
                      <a:pt x="824694" y="34905"/>
                    </a:lnTo>
                    <a:lnTo>
                      <a:pt x="838975" y="40118"/>
                    </a:lnTo>
                    <a:lnTo>
                      <a:pt x="853030" y="45558"/>
                    </a:lnTo>
                    <a:lnTo>
                      <a:pt x="866858" y="51451"/>
                    </a:lnTo>
                    <a:lnTo>
                      <a:pt x="880686" y="57571"/>
                    </a:lnTo>
                    <a:lnTo>
                      <a:pt x="894514" y="64144"/>
                    </a:lnTo>
                    <a:lnTo>
                      <a:pt x="907888" y="71170"/>
                    </a:lnTo>
                    <a:lnTo>
                      <a:pt x="921263" y="78423"/>
                    </a:lnTo>
                    <a:lnTo>
                      <a:pt x="934638" y="85903"/>
                    </a:lnTo>
                    <a:lnTo>
                      <a:pt x="947786" y="93836"/>
                    </a:lnTo>
                    <a:lnTo>
                      <a:pt x="960934" y="102222"/>
                    </a:lnTo>
                    <a:lnTo>
                      <a:pt x="973401" y="110835"/>
                    </a:lnTo>
                    <a:lnTo>
                      <a:pt x="986096" y="119901"/>
                    </a:lnTo>
                    <a:lnTo>
                      <a:pt x="998791" y="129421"/>
                    </a:lnTo>
                    <a:lnTo>
                      <a:pt x="1010805" y="139167"/>
                    </a:lnTo>
                    <a:lnTo>
                      <a:pt x="1023046" y="149140"/>
                    </a:lnTo>
                    <a:lnTo>
                      <a:pt x="1034607" y="159793"/>
                    </a:lnTo>
                    <a:lnTo>
                      <a:pt x="1046395" y="170446"/>
                    </a:lnTo>
                    <a:lnTo>
                      <a:pt x="1057956" y="181779"/>
                    </a:lnTo>
                    <a:lnTo>
                      <a:pt x="1067251" y="191072"/>
                    </a:lnTo>
                    <a:lnTo>
                      <a:pt x="1076318" y="200591"/>
                    </a:lnTo>
                    <a:lnTo>
                      <a:pt x="1084932" y="210564"/>
                    </a:lnTo>
                    <a:lnTo>
                      <a:pt x="1093546" y="220310"/>
                    </a:lnTo>
                    <a:lnTo>
                      <a:pt x="1101934" y="230283"/>
                    </a:lnTo>
                    <a:lnTo>
                      <a:pt x="1110095" y="240709"/>
                    </a:lnTo>
                    <a:lnTo>
                      <a:pt x="1117802" y="250909"/>
                    </a:lnTo>
                    <a:lnTo>
                      <a:pt x="1125510" y="261108"/>
                    </a:lnTo>
                    <a:lnTo>
                      <a:pt x="1132764" y="271988"/>
                    </a:lnTo>
                    <a:lnTo>
                      <a:pt x="1139791" y="282414"/>
                    </a:lnTo>
                    <a:lnTo>
                      <a:pt x="1146592" y="293294"/>
                    </a:lnTo>
                    <a:lnTo>
                      <a:pt x="1153166" y="304173"/>
                    </a:lnTo>
                    <a:lnTo>
                      <a:pt x="1159513" y="315279"/>
                    </a:lnTo>
                    <a:lnTo>
                      <a:pt x="1165634" y="326159"/>
                    </a:lnTo>
                    <a:lnTo>
                      <a:pt x="1171527" y="337492"/>
                    </a:lnTo>
                    <a:lnTo>
                      <a:pt x="1177195" y="348598"/>
                    </a:lnTo>
                    <a:lnTo>
                      <a:pt x="1182408" y="360157"/>
                    </a:lnTo>
                    <a:lnTo>
                      <a:pt x="1187622" y="371490"/>
                    </a:lnTo>
                    <a:lnTo>
                      <a:pt x="1192610" y="383050"/>
                    </a:lnTo>
                    <a:lnTo>
                      <a:pt x="1197143" y="394609"/>
                    </a:lnTo>
                    <a:lnTo>
                      <a:pt x="1201677" y="406395"/>
                    </a:lnTo>
                    <a:lnTo>
                      <a:pt x="1205984" y="418181"/>
                    </a:lnTo>
                    <a:lnTo>
                      <a:pt x="1209611" y="429741"/>
                    </a:lnTo>
                    <a:lnTo>
                      <a:pt x="1213465" y="441754"/>
                    </a:lnTo>
                    <a:lnTo>
                      <a:pt x="1216865" y="453540"/>
                    </a:lnTo>
                    <a:lnTo>
                      <a:pt x="1219812" y="465552"/>
                    </a:lnTo>
                    <a:lnTo>
                      <a:pt x="1222986" y="477792"/>
                    </a:lnTo>
                    <a:lnTo>
                      <a:pt x="1225706" y="489578"/>
                    </a:lnTo>
                    <a:lnTo>
                      <a:pt x="1228200" y="501818"/>
                    </a:lnTo>
                    <a:lnTo>
                      <a:pt x="1230240" y="514057"/>
                    </a:lnTo>
                    <a:lnTo>
                      <a:pt x="1232280" y="526070"/>
                    </a:lnTo>
                    <a:lnTo>
                      <a:pt x="1233867" y="538536"/>
                    </a:lnTo>
                    <a:lnTo>
                      <a:pt x="1235680" y="550775"/>
                    </a:lnTo>
                    <a:lnTo>
                      <a:pt x="1236814" y="563015"/>
                    </a:lnTo>
                    <a:lnTo>
                      <a:pt x="1237720" y="575254"/>
                    </a:lnTo>
                    <a:lnTo>
                      <a:pt x="1238401" y="587720"/>
                    </a:lnTo>
                    <a:lnTo>
                      <a:pt x="1239081" y="599733"/>
                    </a:lnTo>
                    <a:lnTo>
                      <a:pt x="1239307" y="612199"/>
                    </a:lnTo>
                    <a:lnTo>
                      <a:pt x="1239307" y="624665"/>
                    </a:lnTo>
                    <a:lnTo>
                      <a:pt x="1239081" y="636678"/>
                    </a:lnTo>
                    <a:lnTo>
                      <a:pt x="1238627" y="649144"/>
                    </a:lnTo>
                    <a:lnTo>
                      <a:pt x="1237947" y="661610"/>
                    </a:lnTo>
                    <a:lnTo>
                      <a:pt x="1237040" y="673623"/>
                    </a:lnTo>
                    <a:lnTo>
                      <a:pt x="1235907" y="686089"/>
                    </a:lnTo>
                    <a:lnTo>
                      <a:pt x="1234320" y="698102"/>
                    </a:lnTo>
                    <a:lnTo>
                      <a:pt x="1232507" y="710341"/>
                    </a:lnTo>
                    <a:lnTo>
                      <a:pt x="1230693" y="722807"/>
                    </a:lnTo>
                    <a:lnTo>
                      <a:pt x="1228653" y="734820"/>
                    </a:lnTo>
                    <a:lnTo>
                      <a:pt x="1226159" y="746833"/>
                    </a:lnTo>
                    <a:lnTo>
                      <a:pt x="1223439" y="759073"/>
                    </a:lnTo>
                    <a:lnTo>
                      <a:pt x="1220719" y="771085"/>
                    </a:lnTo>
                    <a:lnTo>
                      <a:pt x="1217545" y="783098"/>
                    </a:lnTo>
                    <a:lnTo>
                      <a:pt x="1214145" y="795111"/>
                    </a:lnTo>
                    <a:lnTo>
                      <a:pt x="1210518" y="806897"/>
                    </a:lnTo>
                    <a:lnTo>
                      <a:pt x="1206664" y="818683"/>
                    </a:lnTo>
                    <a:lnTo>
                      <a:pt x="1202357" y="830469"/>
                    </a:lnTo>
                    <a:lnTo>
                      <a:pt x="1198277" y="842255"/>
                    </a:lnTo>
                    <a:lnTo>
                      <a:pt x="1193516" y="853588"/>
                    </a:lnTo>
                    <a:lnTo>
                      <a:pt x="1188529" y="865374"/>
                    </a:lnTo>
                    <a:lnTo>
                      <a:pt x="1183769" y="876934"/>
                    </a:lnTo>
                    <a:lnTo>
                      <a:pt x="1178328" y="888267"/>
                    </a:lnTo>
                    <a:lnTo>
                      <a:pt x="1172661" y="899599"/>
                    </a:lnTo>
                    <a:lnTo>
                      <a:pt x="1166767" y="910706"/>
                    </a:lnTo>
                    <a:lnTo>
                      <a:pt x="1160646" y="921812"/>
                    </a:lnTo>
                    <a:lnTo>
                      <a:pt x="1534229" y="1295115"/>
                    </a:lnTo>
                    <a:lnTo>
                      <a:pt x="1540350" y="1301461"/>
                    </a:lnTo>
                    <a:lnTo>
                      <a:pt x="1545790" y="1308034"/>
                    </a:lnTo>
                    <a:lnTo>
                      <a:pt x="1551231" y="1314607"/>
                    </a:lnTo>
                    <a:lnTo>
                      <a:pt x="1556445" y="1321407"/>
                    </a:lnTo>
                    <a:lnTo>
                      <a:pt x="1560752" y="1328433"/>
                    </a:lnTo>
                    <a:lnTo>
                      <a:pt x="1565286" y="1335460"/>
                    </a:lnTo>
                    <a:lnTo>
                      <a:pt x="1569366" y="1342713"/>
                    </a:lnTo>
                    <a:lnTo>
                      <a:pt x="1572766" y="1349966"/>
                    </a:lnTo>
                    <a:lnTo>
                      <a:pt x="1576167" y="1357219"/>
                    </a:lnTo>
                    <a:lnTo>
                      <a:pt x="1578887" y="1364698"/>
                    </a:lnTo>
                    <a:lnTo>
                      <a:pt x="1581381" y="1372178"/>
                    </a:lnTo>
                    <a:lnTo>
                      <a:pt x="1583648" y="1379658"/>
                    </a:lnTo>
                    <a:lnTo>
                      <a:pt x="1585461" y="1387137"/>
                    </a:lnTo>
                    <a:lnTo>
                      <a:pt x="1586821" y="1394617"/>
                    </a:lnTo>
                    <a:lnTo>
                      <a:pt x="1587955" y="1402323"/>
                    </a:lnTo>
                    <a:lnTo>
                      <a:pt x="1588635" y="1409803"/>
                    </a:lnTo>
                    <a:lnTo>
                      <a:pt x="1589088" y="1417283"/>
                    </a:lnTo>
                    <a:lnTo>
                      <a:pt x="1589088" y="1424762"/>
                    </a:lnTo>
                    <a:lnTo>
                      <a:pt x="1588861" y="1432242"/>
                    </a:lnTo>
                    <a:lnTo>
                      <a:pt x="1588181" y="1439495"/>
                    </a:lnTo>
                    <a:lnTo>
                      <a:pt x="1587274" y="1446748"/>
                    </a:lnTo>
                    <a:lnTo>
                      <a:pt x="1585914" y="1454001"/>
                    </a:lnTo>
                    <a:lnTo>
                      <a:pt x="1584101" y="1461027"/>
                    </a:lnTo>
                    <a:lnTo>
                      <a:pt x="1581834" y="1467827"/>
                    </a:lnTo>
                    <a:lnTo>
                      <a:pt x="1579340" y="1474627"/>
                    </a:lnTo>
                    <a:lnTo>
                      <a:pt x="1576620" y="1481200"/>
                    </a:lnTo>
                    <a:lnTo>
                      <a:pt x="1573220" y="1487773"/>
                    </a:lnTo>
                    <a:lnTo>
                      <a:pt x="1569593" y="1494119"/>
                    </a:lnTo>
                    <a:lnTo>
                      <a:pt x="1565512" y="1500239"/>
                    </a:lnTo>
                    <a:lnTo>
                      <a:pt x="1561432" y="1506132"/>
                    </a:lnTo>
                    <a:lnTo>
                      <a:pt x="1556445" y="1511572"/>
                    </a:lnTo>
                    <a:lnTo>
                      <a:pt x="1551231" y="1517011"/>
                    </a:lnTo>
                    <a:lnTo>
                      <a:pt x="1517228" y="1551237"/>
                    </a:lnTo>
                    <a:lnTo>
                      <a:pt x="1511787" y="1556223"/>
                    </a:lnTo>
                    <a:lnTo>
                      <a:pt x="1506120" y="1561209"/>
                    </a:lnTo>
                    <a:lnTo>
                      <a:pt x="1500226" y="1565516"/>
                    </a:lnTo>
                    <a:lnTo>
                      <a:pt x="1494106" y="1569369"/>
                    </a:lnTo>
                    <a:lnTo>
                      <a:pt x="1487985" y="1573222"/>
                    </a:lnTo>
                    <a:lnTo>
                      <a:pt x="1481411" y="1576395"/>
                    </a:lnTo>
                    <a:lnTo>
                      <a:pt x="1474837" y="1579342"/>
                    </a:lnTo>
                    <a:lnTo>
                      <a:pt x="1468036" y="1581835"/>
                    </a:lnTo>
                    <a:lnTo>
                      <a:pt x="1461009" y="1583875"/>
                    </a:lnTo>
                    <a:lnTo>
                      <a:pt x="1453982" y="1585688"/>
                    </a:lnTo>
                    <a:lnTo>
                      <a:pt x="1446728" y="1587275"/>
                    </a:lnTo>
                    <a:lnTo>
                      <a:pt x="1439474" y="1588182"/>
                    </a:lnTo>
                    <a:lnTo>
                      <a:pt x="1432219" y="1588862"/>
                    </a:lnTo>
                    <a:lnTo>
                      <a:pt x="1424739" y="1589088"/>
                    </a:lnTo>
                    <a:lnTo>
                      <a:pt x="1417258" y="1589088"/>
                    </a:lnTo>
                    <a:lnTo>
                      <a:pt x="1409777" y="1588862"/>
                    </a:lnTo>
                    <a:lnTo>
                      <a:pt x="1402296" y="1587955"/>
                    </a:lnTo>
                    <a:lnTo>
                      <a:pt x="1394589" y="1587048"/>
                    </a:lnTo>
                    <a:lnTo>
                      <a:pt x="1387108" y="1585235"/>
                    </a:lnTo>
                    <a:lnTo>
                      <a:pt x="1379628" y="1583422"/>
                    </a:lnTo>
                    <a:lnTo>
                      <a:pt x="1372147" y="1581382"/>
                    </a:lnTo>
                    <a:lnTo>
                      <a:pt x="1364666" y="1578662"/>
                    </a:lnTo>
                    <a:lnTo>
                      <a:pt x="1357186" y="1575942"/>
                    </a:lnTo>
                    <a:lnTo>
                      <a:pt x="1349931" y="1572769"/>
                    </a:lnTo>
                    <a:lnTo>
                      <a:pt x="1342677" y="1569142"/>
                    </a:lnTo>
                    <a:lnTo>
                      <a:pt x="1335423" y="1565289"/>
                    </a:lnTo>
                    <a:lnTo>
                      <a:pt x="1328396" y="1560756"/>
                    </a:lnTo>
                    <a:lnTo>
                      <a:pt x="1321369" y="1556223"/>
                    </a:lnTo>
                    <a:lnTo>
                      <a:pt x="1314568" y="1551237"/>
                    </a:lnTo>
                    <a:lnTo>
                      <a:pt x="1307994" y="1545797"/>
                    </a:lnTo>
                    <a:lnTo>
                      <a:pt x="1301420" y="1540130"/>
                    </a:lnTo>
                    <a:lnTo>
                      <a:pt x="1295299" y="1534011"/>
                    </a:lnTo>
                    <a:lnTo>
                      <a:pt x="921716" y="1160708"/>
                    </a:lnTo>
                    <a:lnTo>
                      <a:pt x="910835" y="1166827"/>
                    </a:lnTo>
                    <a:lnTo>
                      <a:pt x="899501" y="1172720"/>
                    </a:lnTo>
                    <a:lnTo>
                      <a:pt x="888166" y="1178160"/>
                    </a:lnTo>
                    <a:lnTo>
                      <a:pt x="876832" y="1183600"/>
                    </a:lnTo>
                    <a:lnTo>
                      <a:pt x="865498" y="1188586"/>
                    </a:lnTo>
                    <a:lnTo>
                      <a:pt x="853710" y="1193346"/>
                    </a:lnTo>
                    <a:lnTo>
                      <a:pt x="842375" y="1198106"/>
                    </a:lnTo>
                    <a:lnTo>
                      <a:pt x="830588" y="1202412"/>
                    </a:lnTo>
                    <a:lnTo>
                      <a:pt x="818573" y="1206492"/>
                    </a:lnTo>
                    <a:lnTo>
                      <a:pt x="807012" y="1210572"/>
                    </a:lnTo>
                    <a:lnTo>
                      <a:pt x="794997" y="1213972"/>
                    </a:lnTo>
                    <a:lnTo>
                      <a:pt x="783210" y="1217598"/>
                    </a:lnTo>
                    <a:lnTo>
                      <a:pt x="771195" y="1220545"/>
                    </a:lnTo>
                    <a:lnTo>
                      <a:pt x="758954" y="1223265"/>
                    </a:lnTo>
                    <a:lnTo>
                      <a:pt x="746939" y="1226211"/>
                    </a:lnTo>
                    <a:lnTo>
                      <a:pt x="734698" y="1228478"/>
                    </a:lnTo>
                    <a:lnTo>
                      <a:pt x="722457" y="1230518"/>
                    </a:lnTo>
                    <a:lnTo>
                      <a:pt x="710442" y="1232784"/>
                    </a:lnTo>
                    <a:lnTo>
                      <a:pt x="698201" y="1234371"/>
                    </a:lnTo>
                    <a:lnTo>
                      <a:pt x="685960" y="1235731"/>
                    </a:lnTo>
                    <a:lnTo>
                      <a:pt x="673719" y="1236864"/>
                    </a:lnTo>
                    <a:lnTo>
                      <a:pt x="661478" y="1237771"/>
                    </a:lnTo>
                    <a:lnTo>
                      <a:pt x="649010" y="1238451"/>
                    </a:lnTo>
                    <a:lnTo>
                      <a:pt x="636769" y="1239131"/>
                    </a:lnTo>
                    <a:lnTo>
                      <a:pt x="624527" y="1239357"/>
                    </a:lnTo>
                    <a:lnTo>
                      <a:pt x="612060" y="1239357"/>
                    </a:lnTo>
                    <a:lnTo>
                      <a:pt x="599818" y="1239131"/>
                    </a:lnTo>
                    <a:lnTo>
                      <a:pt x="587577" y="1238451"/>
                    </a:lnTo>
                    <a:lnTo>
                      <a:pt x="575109" y="1237544"/>
                    </a:lnTo>
                    <a:lnTo>
                      <a:pt x="562868" y="1236638"/>
                    </a:lnTo>
                    <a:lnTo>
                      <a:pt x="550627" y="1235504"/>
                    </a:lnTo>
                    <a:lnTo>
                      <a:pt x="538612" y="1233918"/>
                    </a:lnTo>
                    <a:lnTo>
                      <a:pt x="526145" y="1232331"/>
                    </a:lnTo>
                    <a:lnTo>
                      <a:pt x="513903" y="1230291"/>
                    </a:lnTo>
                    <a:lnTo>
                      <a:pt x="501889" y="1228025"/>
                    </a:lnTo>
                    <a:lnTo>
                      <a:pt x="489648" y="1225758"/>
                    </a:lnTo>
                    <a:lnTo>
                      <a:pt x="477633" y="1222811"/>
                    </a:lnTo>
                    <a:lnTo>
                      <a:pt x="465619" y="1219865"/>
                    </a:lnTo>
                    <a:lnTo>
                      <a:pt x="453604" y="1216918"/>
                    </a:lnTo>
                    <a:lnTo>
                      <a:pt x="441590" y="1213292"/>
                    </a:lnTo>
                    <a:lnTo>
                      <a:pt x="429802" y="1209665"/>
                    </a:lnTo>
                    <a:lnTo>
                      <a:pt x="418014" y="1205812"/>
                    </a:lnTo>
                    <a:lnTo>
                      <a:pt x="406453" y="1201506"/>
                    </a:lnTo>
                    <a:lnTo>
                      <a:pt x="394665" y="1197199"/>
                    </a:lnTo>
                    <a:lnTo>
                      <a:pt x="383104" y="1192440"/>
                    </a:lnTo>
                    <a:lnTo>
                      <a:pt x="371543" y="1187680"/>
                    </a:lnTo>
                    <a:lnTo>
                      <a:pt x="359982" y="1182467"/>
                    </a:lnTo>
                    <a:lnTo>
                      <a:pt x="348647" y="1177027"/>
                    </a:lnTo>
                    <a:lnTo>
                      <a:pt x="337313" y="1171360"/>
                    </a:lnTo>
                    <a:lnTo>
                      <a:pt x="326205" y="1165694"/>
                    </a:lnTo>
                    <a:lnTo>
                      <a:pt x="315097" y="1159574"/>
                    </a:lnTo>
                    <a:lnTo>
                      <a:pt x="304216" y="1153228"/>
                    </a:lnTo>
                    <a:lnTo>
                      <a:pt x="293109" y="1146655"/>
                    </a:lnTo>
                    <a:lnTo>
                      <a:pt x="282454" y="1139629"/>
                    </a:lnTo>
                    <a:lnTo>
                      <a:pt x="272026" y="1132602"/>
                    </a:lnTo>
                    <a:lnTo>
                      <a:pt x="261145" y="1125349"/>
                    </a:lnTo>
                    <a:lnTo>
                      <a:pt x="250944" y="1117643"/>
                    </a:lnTo>
                    <a:lnTo>
                      <a:pt x="240517" y="1109937"/>
                    </a:lnTo>
                    <a:lnTo>
                      <a:pt x="230316" y="1101777"/>
                    </a:lnTo>
                    <a:lnTo>
                      <a:pt x="220341" y="1093617"/>
                    </a:lnTo>
                    <a:lnTo>
                      <a:pt x="210367" y="1085004"/>
                    </a:lnTo>
                    <a:lnTo>
                      <a:pt x="200620" y="1076391"/>
                    </a:lnTo>
                    <a:lnTo>
                      <a:pt x="191099" y="1067099"/>
                    </a:lnTo>
                    <a:lnTo>
                      <a:pt x="181578" y="1057806"/>
                    </a:lnTo>
                    <a:lnTo>
                      <a:pt x="170470" y="1046473"/>
                    </a:lnTo>
                    <a:lnTo>
                      <a:pt x="159589" y="1034913"/>
                    </a:lnTo>
                    <a:lnTo>
                      <a:pt x="149161" y="1022901"/>
                    </a:lnTo>
                    <a:lnTo>
                      <a:pt x="139187" y="1010888"/>
                    </a:lnTo>
                    <a:lnTo>
                      <a:pt x="129213" y="998648"/>
                    </a:lnTo>
                    <a:lnTo>
                      <a:pt x="119918" y="985956"/>
                    </a:lnTo>
                    <a:lnTo>
                      <a:pt x="110851" y="973489"/>
                    </a:lnTo>
                    <a:lnTo>
                      <a:pt x="102237" y="960797"/>
                    </a:lnTo>
                    <a:lnTo>
                      <a:pt x="93849" y="947651"/>
                    </a:lnTo>
                    <a:lnTo>
                      <a:pt x="85688" y="934505"/>
                    </a:lnTo>
                    <a:lnTo>
                      <a:pt x="78208" y="921358"/>
                    </a:lnTo>
                    <a:lnTo>
                      <a:pt x="70954" y="907986"/>
                    </a:lnTo>
                    <a:lnTo>
                      <a:pt x="64153" y="894386"/>
                    </a:lnTo>
                    <a:lnTo>
                      <a:pt x="57579" y="880560"/>
                    </a:lnTo>
                    <a:lnTo>
                      <a:pt x="51232" y="866734"/>
                    </a:lnTo>
                    <a:lnTo>
                      <a:pt x="45338" y="852908"/>
                    </a:lnTo>
                    <a:lnTo>
                      <a:pt x="39897" y="838856"/>
                    </a:lnTo>
                    <a:lnTo>
                      <a:pt x="34910" y="824803"/>
                    </a:lnTo>
                    <a:lnTo>
                      <a:pt x="30150" y="810524"/>
                    </a:lnTo>
                    <a:lnTo>
                      <a:pt x="25616" y="796244"/>
                    </a:lnTo>
                    <a:lnTo>
                      <a:pt x="21535" y="781738"/>
                    </a:lnTo>
                    <a:lnTo>
                      <a:pt x="17682" y="767232"/>
                    </a:lnTo>
                    <a:lnTo>
                      <a:pt x="14508" y="752726"/>
                    </a:lnTo>
                    <a:lnTo>
                      <a:pt x="11334" y="738220"/>
                    </a:lnTo>
                    <a:lnTo>
                      <a:pt x="8841" y="723487"/>
                    </a:lnTo>
                    <a:lnTo>
                      <a:pt x="6574" y="708755"/>
                    </a:lnTo>
                    <a:lnTo>
                      <a:pt x="4307" y="694022"/>
                    </a:lnTo>
                    <a:lnTo>
                      <a:pt x="2947" y="679289"/>
                    </a:lnTo>
                    <a:lnTo>
                      <a:pt x="1587" y="664330"/>
                    </a:lnTo>
                    <a:lnTo>
                      <a:pt x="680" y="649597"/>
                    </a:lnTo>
                    <a:lnTo>
                      <a:pt x="227" y="634638"/>
                    </a:lnTo>
                    <a:lnTo>
                      <a:pt x="0" y="619905"/>
                    </a:lnTo>
                    <a:lnTo>
                      <a:pt x="227" y="604946"/>
                    </a:lnTo>
                    <a:lnTo>
                      <a:pt x="680" y="589987"/>
                    </a:lnTo>
                    <a:lnTo>
                      <a:pt x="1587" y="575254"/>
                    </a:lnTo>
                    <a:lnTo>
                      <a:pt x="2947" y="560295"/>
                    </a:lnTo>
                    <a:lnTo>
                      <a:pt x="4307" y="545562"/>
                    </a:lnTo>
                    <a:lnTo>
                      <a:pt x="6574" y="530830"/>
                    </a:lnTo>
                    <a:lnTo>
                      <a:pt x="8841" y="516097"/>
                    </a:lnTo>
                    <a:lnTo>
                      <a:pt x="11334" y="501364"/>
                    </a:lnTo>
                    <a:lnTo>
                      <a:pt x="14508" y="486858"/>
                    </a:lnTo>
                    <a:lnTo>
                      <a:pt x="17682" y="472352"/>
                    </a:lnTo>
                    <a:lnTo>
                      <a:pt x="21535" y="457846"/>
                    </a:lnTo>
                    <a:lnTo>
                      <a:pt x="25616" y="443340"/>
                    </a:lnTo>
                    <a:lnTo>
                      <a:pt x="30150" y="429061"/>
                    </a:lnTo>
                    <a:lnTo>
                      <a:pt x="34910" y="414781"/>
                    </a:lnTo>
                    <a:lnTo>
                      <a:pt x="39897" y="400502"/>
                    </a:lnTo>
                    <a:lnTo>
                      <a:pt x="45338" y="386449"/>
                    </a:lnTo>
                    <a:lnTo>
                      <a:pt x="51232" y="372850"/>
                    </a:lnTo>
                    <a:lnTo>
                      <a:pt x="57579" y="359024"/>
                    </a:lnTo>
                    <a:lnTo>
                      <a:pt x="64153" y="345198"/>
                    </a:lnTo>
                    <a:lnTo>
                      <a:pt x="70954" y="331599"/>
                    </a:lnTo>
                    <a:lnTo>
                      <a:pt x="78208" y="318226"/>
                    </a:lnTo>
                    <a:lnTo>
                      <a:pt x="85688" y="304853"/>
                    </a:lnTo>
                    <a:lnTo>
                      <a:pt x="93849" y="291934"/>
                    </a:lnTo>
                    <a:lnTo>
                      <a:pt x="102237" y="278788"/>
                    </a:lnTo>
                    <a:lnTo>
                      <a:pt x="110851" y="266095"/>
                    </a:lnTo>
                    <a:lnTo>
                      <a:pt x="119918" y="253402"/>
                    </a:lnTo>
                    <a:lnTo>
                      <a:pt x="129213" y="240936"/>
                    </a:lnTo>
                    <a:lnTo>
                      <a:pt x="139187" y="228697"/>
                    </a:lnTo>
                    <a:lnTo>
                      <a:pt x="149161" y="216457"/>
                    </a:lnTo>
                    <a:lnTo>
                      <a:pt x="159589" y="204671"/>
                    </a:lnTo>
                    <a:lnTo>
                      <a:pt x="170470" y="193111"/>
                    </a:lnTo>
                    <a:lnTo>
                      <a:pt x="181578" y="181779"/>
                    </a:lnTo>
                    <a:lnTo>
                      <a:pt x="193139" y="170446"/>
                    </a:lnTo>
                    <a:lnTo>
                      <a:pt x="204473" y="159793"/>
                    </a:lnTo>
                    <a:lnTo>
                      <a:pt x="216488" y="149140"/>
                    </a:lnTo>
                    <a:lnTo>
                      <a:pt x="228729" y="139167"/>
                    </a:lnTo>
                    <a:lnTo>
                      <a:pt x="240743" y="129421"/>
                    </a:lnTo>
                    <a:lnTo>
                      <a:pt x="253438" y="119901"/>
                    </a:lnTo>
                    <a:lnTo>
                      <a:pt x="266133" y="110835"/>
                    </a:lnTo>
                    <a:lnTo>
                      <a:pt x="278600" y="102222"/>
                    </a:lnTo>
                    <a:lnTo>
                      <a:pt x="291748" y="93836"/>
                    </a:lnTo>
                    <a:lnTo>
                      <a:pt x="304896" y="85903"/>
                    </a:lnTo>
                    <a:lnTo>
                      <a:pt x="318271" y="78423"/>
                    </a:lnTo>
                    <a:lnTo>
                      <a:pt x="331646" y="71170"/>
                    </a:lnTo>
                    <a:lnTo>
                      <a:pt x="345020" y="64144"/>
                    </a:lnTo>
                    <a:lnTo>
                      <a:pt x="358848" y="57571"/>
                    </a:lnTo>
                    <a:lnTo>
                      <a:pt x="372676" y="51451"/>
                    </a:lnTo>
                    <a:lnTo>
                      <a:pt x="386504" y="45558"/>
                    </a:lnTo>
                    <a:lnTo>
                      <a:pt x="400559" y="40118"/>
                    </a:lnTo>
                    <a:lnTo>
                      <a:pt x="414840" y="34905"/>
                    </a:lnTo>
                    <a:lnTo>
                      <a:pt x="429122" y="30146"/>
                    </a:lnTo>
                    <a:lnTo>
                      <a:pt x="443403" y="25839"/>
                    </a:lnTo>
                    <a:lnTo>
                      <a:pt x="457911" y="21533"/>
                    </a:lnTo>
                    <a:lnTo>
                      <a:pt x="472419" y="17906"/>
                    </a:lnTo>
                    <a:lnTo>
                      <a:pt x="486927" y="14506"/>
                    </a:lnTo>
                    <a:lnTo>
                      <a:pt x="501435" y="11560"/>
                    </a:lnTo>
                    <a:lnTo>
                      <a:pt x="515944" y="8840"/>
                    </a:lnTo>
                    <a:lnTo>
                      <a:pt x="530678" y="6573"/>
                    </a:lnTo>
                    <a:lnTo>
                      <a:pt x="545413" y="4533"/>
                    </a:lnTo>
                    <a:lnTo>
                      <a:pt x="560148" y="3173"/>
                    </a:lnTo>
                    <a:lnTo>
                      <a:pt x="575109" y="1587"/>
                    </a:lnTo>
                    <a:lnTo>
                      <a:pt x="589844" y="907"/>
                    </a:lnTo>
                    <a:lnTo>
                      <a:pt x="604806" y="227"/>
                    </a:lnTo>
                    <a:lnTo>
                      <a:pt x="6195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MH_Other_6"/>
              <p:cNvSpPr>
                <a:spLocks noChangeAspect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3119439" y="4570413"/>
                <a:ext cx="396875" cy="393700"/>
              </a:xfrm>
              <a:custGeom>
                <a:avLst/>
                <a:gdLst>
                  <a:gd name="T0" fmla="*/ 615878 w 2390775"/>
                  <a:gd name="T1" fmla="*/ 1467970 h 2365376"/>
                  <a:gd name="T2" fmla="*/ 587250 w 2390775"/>
                  <a:gd name="T3" fmla="*/ 1401697 h 2365376"/>
                  <a:gd name="T4" fmla="*/ 1282649 w 2390775"/>
                  <a:gd name="T5" fmla="*/ 1393474 h 2365376"/>
                  <a:gd name="T6" fmla="*/ 1180915 w 2390775"/>
                  <a:gd name="T7" fmla="*/ 1446870 h 2365376"/>
                  <a:gd name="T8" fmla="*/ 1210073 w 2390775"/>
                  <a:gd name="T9" fmla="*/ 1382167 h 2365376"/>
                  <a:gd name="T10" fmla="*/ 653657 w 2390775"/>
                  <a:gd name="T11" fmla="*/ 1314699 h 2365376"/>
                  <a:gd name="T12" fmla="*/ 646041 w 2390775"/>
                  <a:gd name="T13" fmla="*/ 1180275 h 2365376"/>
                  <a:gd name="T14" fmla="*/ 589870 w 2390775"/>
                  <a:gd name="T15" fmla="*/ 1105327 h 2365376"/>
                  <a:gd name="T16" fmla="*/ 599516 w 2390775"/>
                  <a:gd name="T17" fmla="*/ 1141280 h 2365376"/>
                  <a:gd name="T18" fmla="*/ 579914 w 2390775"/>
                  <a:gd name="T19" fmla="*/ 1158779 h 2365376"/>
                  <a:gd name="T20" fmla="*/ 541333 w 2390775"/>
                  <a:gd name="T21" fmla="*/ 1105965 h 2365376"/>
                  <a:gd name="T22" fmla="*/ 1137260 w 2390775"/>
                  <a:gd name="T23" fmla="*/ 1009231 h 2365376"/>
                  <a:gd name="T24" fmla="*/ 1143562 w 2390775"/>
                  <a:gd name="T25" fmla="*/ 1026145 h 2365376"/>
                  <a:gd name="T26" fmla="*/ 1096615 w 2390775"/>
                  <a:gd name="T27" fmla="*/ 1069549 h 2365376"/>
                  <a:gd name="T28" fmla="*/ 1102602 w 2390775"/>
                  <a:gd name="T29" fmla="*/ 1001572 h 2365376"/>
                  <a:gd name="T30" fmla="*/ 972739 w 2390775"/>
                  <a:gd name="T31" fmla="*/ 835988 h 2365376"/>
                  <a:gd name="T32" fmla="*/ 989500 w 2390775"/>
                  <a:gd name="T33" fmla="*/ 1138672 h 2365376"/>
                  <a:gd name="T34" fmla="*/ 639427 w 2390775"/>
                  <a:gd name="T35" fmla="*/ 1423644 h 2365376"/>
                  <a:gd name="T36" fmla="*/ 599898 w 2390775"/>
                  <a:gd name="T37" fmla="*/ 1003302 h 2365376"/>
                  <a:gd name="T38" fmla="*/ 529694 w 2390775"/>
                  <a:gd name="T39" fmla="*/ 1090596 h 2365376"/>
                  <a:gd name="T40" fmla="*/ 602428 w 2390775"/>
                  <a:gd name="T41" fmla="*/ 868249 h 2365376"/>
                  <a:gd name="T42" fmla="*/ 861740 w 2390775"/>
                  <a:gd name="T43" fmla="*/ 924231 h 2365376"/>
                  <a:gd name="T44" fmla="*/ 755609 w 2390775"/>
                  <a:gd name="T45" fmla="*/ 542052 h 2365376"/>
                  <a:gd name="T46" fmla="*/ 929665 w 2390775"/>
                  <a:gd name="T47" fmla="*/ 525915 h 2365376"/>
                  <a:gd name="T48" fmla="*/ 909019 w 2390775"/>
                  <a:gd name="T49" fmla="*/ 571798 h 2365376"/>
                  <a:gd name="T50" fmla="*/ 936652 w 2390775"/>
                  <a:gd name="T51" fmla="*/ 586353 h 2365376"/>
                  <a:gd name="T52" fmla="*/ 928394 w 2390775"/>
                  <a:gd name="T53" fmla="*/ 688879 h 2365376"/>
                  <a:gd name="T54" fmla="*/ 840414 w 2390775"/>
                  <a:gd name="T55" fmla="*/ 772101 h 2365376"/>
                  <a:gd name="T56" fmla="*/ 742269 w 2390775"/>
                  <a:gd name="T57" fmla="*/ 675588 h 2365376"/>
                  <a:gd name="T58" fmla="*/ 738139 w 2390775"/>
                  <a:gd name="T59" fmla="*/ 608504 h 2365376"/>
                  <a:gd name="T60" fmla="*/ 761643 w 2390775"/>
                  <a:gd name="T61" fmla="*/ 510093 h 2365376"/>
                  <a:gd name="T62" fmla="*/ 617010 w 2390775"/>
                  <a:gd name="T63" fmla="*/ 449064 h 2365376"/>
                  <a:gd name="T64" fmla="*/ 350272 w 2390775"/>
                  <a:gd name="T65" fmla="*/ 638327 h 2365376"/>
                  <a:gd name="T66" fmla="*/ 215163 w 2390775"/>
                  <a:gd name="T67" fmla="*/ 939947 h 2365376"/>
                  <a:gd name="T68" fmla="*/ 256613 w 2390775"/>
                  <a:gd name="T69" fmla="*/ 1277331 h 2365376"/>
                  <a:gd name="T70" fmla="*/ 458486 w 2390775"/>
                  <a:gd name="T71" fmla="*/ 1534008 h 2365376"/>
                  <a:gd name="T72" fmla="*/ 767308 w 2390775"/>
                  <a:gd name="T73" fmla="*/ 1655225 h 2365376"/>
                  <a:gd name="T74" fmla="*/ 1101127 w 2390775"/>
                  <a:gd name="T75" fmla="*/ 1596674 h 2365376"/>
                  <a:gd name="T76" fmla="*/ 1347614 w 2390775"/>
                  <a:gd name="T77" fmla="*/ 1383040 h 2365376"/>
                  <a:gd name="T78" fmla="*/ 1453614 w 2390775"/>
                  <a:gd name="T79" fmla="*/ 1066861 h 2365376"/>
                  <a:gd name="T80" fmla="*/ 1378939 w 2390775"/>
                  <a:gd name="T81" fmla="*/ 738024 h 2365376"/>
                  <a:gd name="T82" fmla="*/ 1153652 w 2390775"/>
                  <a:gd name="T83" fmla="*/ 501602 h 2365376"/>
                  <a:gd name="T84" fmla="*/ 831224 w 2390775"/>
                  <a:gd name="T85" fmla="*/ 411085 h 2365376"/>
                  <a:gd name="T86" fmla="*/ 989432 w 2390775"/>
                  <a:gd name="T87" fmla="*/ 315187 h 2365376"/>
                  <a:gd name="T88" fmla="*/ 1471649 w 2390775"/>
                  <a:gd name="T89" fmla="*/ 671876 h 2365376"/>
                  <a:gd name="T90" fmla="*/ 1554866 w 2390775"/>
                  <a:gd name="T91" fmla="*/ 1171938 h 2365376"/>
                  <a:gd name="T92" fmla="*/ 1239716 w 2390775"/>
                  <a:gd name="T93" fmla="*/ 1647313 h 2365376"/>
                  <a:gd name="T94" fmla="*/ 646121 w 2390775"/>
                  <a:gd name="T95" fmla="*/ 1748275 h 2365376"/>
                  <a:gd name="T96" fmla="*/ 110112 w 2390775"/>
                  <a:gd name="T97" fmla="*/ 1186813 h 2365376"/>
                  <a:gd name="T98" fmla="*/ 251551 w 2390775"/>
                  <a:gd name="T99" fmla="*/ 580725 h 2365376"/>
                  <a:gd name="T100" fmla="*/ 1549044 w 2390775"/>
                  <a:gd name="T101" fmla="*/ 160116 h 2365376"/>
                  <a:gd name="T102" fmla="*/ 1461002 w 2390775"/>
                  <a:gd name="T103" fmla="*/ 284475 h 2365376"/>
                  <a:gd name="T104" fmla="*/ 1550307 w 2390775"/>
                  <a:gd name="T105" fmla="*/ 426554 h 2365376"/>
                  <a:gd name="T106" fmla="*/ 1719764 w 2390775"/>
                  <a:gd name="T107" fmla="*/ 380038 h 2365376"/>
                  <a:gd name="T108" fmla="*/ 1735543 w 2390775"/>
                  <a:gd name="T109" fmla="*/ 232579 h 2365376"/>
                  <a:gd name="T110" fmla="*/ 1705909 w 2390775"/>
                  <a:gd name="T111" fmla="*/ 94508 h 2365376"/>
                  <a:gd name="T112" fmla="*/ 1774050 w 2390775"/>
                  <a:gd name="T113" fmla="*/ 148403 h 2365376"/>
                  <a:gd name="T114" fmla="*/ 1781614 w 2390775"/>
                  <a:gd name="T115" fmla="*/ 428769 h 2365376"/>
                  <a:gd name="T116" fmla="*/ 1600166 w 2390775"/>
                  <a:gd name="T117" fmla="*/ 516104 h 2365376"/>
                  <a:gd name="T118" fmla="*/ 1452167 w 2390775"/>
                  <a:gd name="T119" fmla="*/ 455349 h 2365376"/>
                  <a:gd name="T120" fmla="*/ 1310478 w 2390775"/>
                  <a:gd name="T121" fmla="*/ 259477 h 2365376"/>
                  <a:gd name="T122" fmla="*/ 1562614 w 2390775"/>
                  <a:gd name="T123" fmla="*/ 74046 h 23653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390775" h="2365376">
                    <a:moveTo>
                      <a:pt x="761351" y="1739900"/>
                    </a:moveTo>
                    <a:lnTo>
                      <a:pt x="791690" y="1805294"/>
                    </a:lnTo>
                    <a:lnTo>
                      <a:pt x="794883" y="1808051"/>
                    </a:lnTo>
                    <a:lnTo>
                      <a:pt x="797278" y="1811991"/>
                    </a:lnTo>
                    <a:lnTo>
                      <a:pt x="800871" y="1817112"/>
                    </a:lnTo>
                    <a:lnTo>
                      <a:pt x="803266" y="1822233"/>
                    </a:lnTo>
                    <a:lnTo>
                      <a:pt x="804065" y="1825384"/>
                    </a:lnTo>
                    <a:lnTo>
                      <a:pt x="804863" y="1828536"/>
                    </a:lnTo>
                    <a:lnTo>
                      <a:pt x="804863" y="1831687"/>
                    </a:lnTo>
                    <a:lnTo>
                      <a:pt x="804863" y="1834839"/>
                    </a:lnTo>
                    <a:lnTo>
                      <a:pt x="804065" y="1837990"/>
                    </a:lnTo>
                    <a:lnTo>
                      <a:pt x="802867" y="1841142"/>
                    </a:lnTo>
                    <a:lnTo>
                      <a:pt x="801670" y="1842718"/>
                    </a:lnTo>
                    <a:lnTo>
                      <a:pt x="799674" y="1844687"/>
                    </a:lnTo>
                    <a:lnTo>
                      <a:pt x="797278" y="1845475"/>
                    </a:lnTo>
                    <a:lnTo>
                      <a:pt x="794484" y="1845869"/>
                    </a:lnTo>
                    <a:lnTo>
                      <a:pt x="790891" y="1846263"/>
                    </a:lnTo>
                    <a:lnTo>
                      <a:pt x="787698" y="1845869"/>
                    </a:lnTo>
                    <a:lnTo>
                      <a:pt x="784105" y="1845475"/>
                    </a:lnTo>
                    <a:lnTo>
                      <a:pt x="780512" y="1844293"/>
                    </a:lnTo>
                    <a:lnTo>
                      <a:pt x="776520" y="1842718"/>
                    </a:lnTo>
                    <a:lnTo>
                      <a:pt x="772927" y="1841142"/>
                    </a:lnTo>
                    <a:lnTo>
                      <a:pt x="768935" y="1839172"/>
                    </a:lnTo>
                    <a:lnTo>
                      <a:pt x="765343" y="1836809"/>
                    </a:lnTo>
                    <a:lnTo>
                      <a:pt x="761750" y="1834051"/>
                    </a:lnTo>
                    <a:lnTo>
                      <a:pt x="758955" y="1831294"/>
                    </a:lnTo>
                    <a:lnTo>
                      <a:pt x="756161" y="1827748"/>
                    </a:lnTo>
                    <a:lnTo>
                      <a:pt x="754165" y="1824597"/>
                    </a:lnTo>
                    <a:lnTo>
                      <a:pt x="748975" y="1815536"/>
                    </a:lnTo>
                    <a:lnTo>
                      <a:pt x="745782" y="1808839"/>
                    </a:lnTo>
                    <a:lnTo>
                      <a:pt x="743387" y="1803718"/>
                    </a:lnTo>
                    <a:lnTo>
                      <a:pt x="742588" y="1799385"/>
                    </a:lnTo>
                    <a:lnTo>
                      <a:pt x="742588" y="1795051"/>
                    </a:lnTo>
                    <a:lnTo>
                      <a:pt x="743387" y="1790718"/>
                    </a:lnTo>
                    <a:lnTo>
                      <a:pt x="746181" y="1778112"/>
                    </a:lnTo>
                    <a:lnTo>
                      <a:pt x="746979" y="1774173"/>
                    </a:lnTo>
                    <a:lnTo>
                      <a:pt x="746979" y="1772203"/>
                    </a:lnTo>
                    <a:lnTo>
                      <a:pt x="746181" y="1771021"/>
                    </a:lnTo>
                    <a:lnTo>
                      <a:pt x="745383" y="1770627"/>
                    </a:lnTo>
                    <a:lnTo>
                      <a:pt x="742987" y="1770627"/>
                    </a:lnTo>
                    <a:lnTo>
                      <a:pt x="742189" y="1770233"/>
                    </a:lnTo>
                    <a:lnTo>
                      <a:pt x="741790" y="1769839"/>
                    </a:lnTo>
                    <a:lnTo>
                      <a:pt x="738596" y="1761961"/>
                    </a:lnTo>
                    <a:lnTo>
                      <a:pt x="736999" y="1758021"/>
                    </a:lnTo>
                    <a:lnTo>
                      <a:pt x="736600" y="1756052"/>
                    </a:lnTo>
                    <a:lnTo>
                      <a:pt x="736600" y="1754476"/>
                    </a:lnTo>
                    <a:lnTo>
                      <a:pt x="742189" y="1750536"/>
                    </a:lnTo>
                    <a:lnTo>
                      <a:pt x="747379" y="1747385"/>
                    </a:lnTo>
                    <a:lnTo>
                      <a:pt x="750971" y="1745021"/>
                    </a:lnTo>
                    <a:lnTo>
                      <a:pt x="754165" y="1743839"/>
                    </a:lnTo>
                    <a:lnTo>
                      <a:pt x="758556" y="1741870"/>
                    </a:lnTo>
                    <a:lnTo>
                      <a:pt x="759754" y="1741870"/>
                    </a:lnTo>
                    <a:lnTo>
                      <a:pt x="761351" y="1739900"/>
                    </a:lnTo>
                    <a:close/>
                    <a:moveTo>
                      <a:pt x="1554438" y="1730375"/>
                    </a:moveTo>
                    <a:lnTo>
                      <a:pt x="1565575" y="1730375"/>
                    </a:lnTo>
                    <a:lnTo>
                      <a:pt x="1575916" y="1730375"/>
                    </a:lnTo>
                    <a:lnTo>
                      <a:pt x="1586258" y="1731163"/>
                    </a:lnTo>
                    <a:lnTo>
                      <a:pt x="1591031" y="1731951"/>
                    </a:lnTo>
                    <a:lnTo>
                      <a:pt x="1595008" y="1733133"/>
                    </a:lnTo>
                    <a:lnTo>
                      <a:pt x="1598986" y="1734314"/>
                    </a:lnTo>
                    <a:lnTo>
                      <a:pt x="1602168" y="1735890"/>
                    </a:lnTo>
                    <a:lnTo>
                      <a:pt x="1605350" y="1737860"/>
                    </a:lnTo>
                    <a:lnTo>
                      <a:pt x="1607339" y="1739830"/>
                    </a:lnTo>
                    <a:lnTo>
                      <a:pt x="1608929" y="1741799"/>
                    </a:lnTo>
                    <a:lnTo>
                      <a:pt x="1609725" y="1744951"/>
                    </a:lnTo>
                    <a:lnTo>
                      <a:pt x="1609725" y="1747708"/>
                    </a:lnTo>
                    <a:lnTo>
                      <a:pt x="1608929" y="1751648"/>
                    </a:lnTo>
                    <a:lnTo>
                      <a:pt x="1607339" y="1755193"/>
                    </a:lnTo>
                    <a:lnTo>
                      <a:pt x="1604554" y="1759920"/>
                    </a:lnTo>
                    <a:lnTo>
                      <a:pt x="1600577" y="1764648"/>
                    </a:lnTo>
                    <a:lnTo>
                      <a:pt x="1595804" y="1769769"/>
                    </a:lnTo>
                    <a:lnTo>
                      <a:pt x="1589042" y="1776072"/>
                    </a:lnTo>
                    <a:lnTo>
                      <a:pt x="1582678" y="1781193"/>
                    </a:lnTo>
                    <a:lnTo>
                      <a:pt x="1576314" y="1786314"/>
                    </a:lnTo>
                    <a:lnTo>
                      <a:pt x="1570348" y="1790647"/>
                    </a:lnTo>
                    <a:lnTo>
                      <a:pt x="1563586" y="1794193"/>
                    </a:lnTo>
                    <a:lnTo>
                      <a:pt x="1557222" y="1797738"/>
                    </a:lnTo>
                    <a:lnTo>
                      <a:pt x="1550461" y="1800496"/>
                    </a:lnTo>
                    <a:lnTo>
                      <a:pt x="1544097" y="1802466"/>
                    </a:lnTo>
                    <a:lnTo>
                      <a:pt x="1537733" y="1804829"/>
                    </a:lnTo>
                    <a:lnTo>
                      <a:pt x="1530971" y="1806799"/>
                    </a:lnTo>
                    <a:lnTo>
                      <a:pt x="1524607" y="1807981"/>
                    </a:lnTo>
                    <a:lnTo>
                      <a:pt x="1518243" y="1809163"/>
                    </a:lnTo>
                    <a:lnTo>
                      <a:pt x="1505117" y="1811132"/>
                    </a:lnTo>
                    <a:lnTo>
                      <a:pt x="1491992" y="1812314"/>
                    </a:lnTo>
                    <a:lnTo>
                      <a:pt x="1486026" y="1813102"/>
                    </a:lnTo>
                    <a:lnTo>
                      <a:pt x="1483241" y="1813890"/>
                    </a:lnTo>
                    <a:lnTo>
                      <a:pt x="1482048" y="1814678"/>
                    </a:lnTo>
                    <a:lnTo>
                      <a:pt x="1481253" y="1815072"/>
                    </a:lnTo>
                    <a:lnTo>
                      <a:pt x="1480855" y="1815859"/>
                    </a:lnTo>
                    <a:lnTo>
                      <a:pt x="1480855" y="1817041"/>
                    </a:lnTo>
                    <a:lnTo>
                      <a:pt x="1481253" y="1818617"/>
                    </a:lnTo>
                    <a:lnTo>
                      <a:pt x="1482048" y="1819799"/>
                    </a:lnTo>
                    <a:lnTo>
                      <a:pt x="1482048" y="1821375"/>
                    </a:lnTo>
                    <a:lnTo>
                      <a:pt x="1482048" y="1821769"/>
                    </a:lnTo>
                    <a:lnTo>
                      <a:pt x="1480855" y="1822556"/>
                    </a:lnTo>
                    <a:lnTo>
                      <a:pt x="1471309" y="1830829"/>
                    </a:lnTo>
                    <a:lnTo>
                      <a:pt x="1465343" y="1834375"/>
                    </a:lnTo>
                    <a:lnTo>
                      <a:pt x="1463354" y="1835556"/>
                    </a:lnTo>
                    <a:lnTo>
                      <a:pt x="1461365" y="1836738"/>
                    </a:lnTo>
                    <a:lnTo>
                      <a:pt x="1452615" y="1830041"/>
                    </a:lnTo>
                    <a:lnTo>
                      <a:pt x="1445853" y="1824132"/>
                    </a:lnTo>
                    <a:lnTo>
                      <a:pt x="1440285" y="1819405"/>
                    </a:lnTo>
                    <a:lnTo>
                      <a:pt x="1437103" y="1815072"/>
                    </a:lnTo>
                    <a:lnTo>
                      <a:pt x="1434716" y="1812314"/>
                    </a:lnTo>
                    <a:lnTo>
                      <a:pt x="1433125" y="1810344"/>
                    </a:lnTo>
                    <a:lnTo>
                      <a:pt x="1432330" y="1808375"/>
                    </a:lnTo>
                    <a:lnTo>
                      <a:pt x="1428750" y="1806799"/>
                    </a:lnTo>
                    <a:lnTo>
                      <a:pt x="1512675" y="1734314"/>
                    </a:lnTo>
                    <a:lnTo>
                      <a:pt x="1518641" y="1733527"/>
                    </a:lnTo>
                    <a:lnTo>
                      <a:pt x="1533755" y="1731951"/>
                    </a:lnTo>
                    <a:lnTo>
                      <a:pt x="1543699" y="1731163"/>
                    </a:lnTo>
                    <a:lnTo>
                      <a:pt x="1554438" y="1730375"/>
                    </a:lnTo>
                    <a:close/>
                    <a:moveTo>
                      <a:pt x="588962" y="1535113"/>
                    </a:moveTo>
                    <a:lnTo>
                      <a:pt x="694496" y="1535113"/>
                    </a:lnTo>
                    <a:lnTo>
                      <a:pt x="694496" y="1557872"/>
                    </a:lnTo>
                    <a:lnTo>
                      <a:pt x="694894" y="1558271"/>
                    </a:lnTo>
                    <a:lnTo>
                      <a:pt x="696885" y="1560268"/>
                    </a:lnTo>
                    <a:lnTo>
                      <a:pt x="698478" y="1560667"/>
                    </a:lnTo>
                    <a:lnTo>
                      <a:pt x="700469" y="1561466"/>
                    </a:lnTo>
                    <a:lnTo>
                      <a:pt x="704053" y="1561865"/>
                    </a:lnTo>
                    <a:lnTo>
                      <a:pt x="707239" y="1561865"/>
                    </a:lnTo>
                    <a:lnTo>
                      <a:pt x="711222" y="1561865"/>
                    </a:lnTo>
                    <a:lnTo>
                      <a:pt x="714407" y="1561466"/>
                    </a:lnTo>
                    <a:lnTo>
                      <a:pt x="716797" y="1560667"/>
                    </a:lnTo>
                    <a:lnTo>
                      <a:pt x="718390" y="1560268"/>
                    </a:lnTo>
                    <a:lnTo>
                      <a:pt x="720381" y="1558271"/>
                    </a:lnTo>
                    <a:lnTo>
                      <a:pt x="720779" y="1557872"/>
                    </a:lnTo>
                    <a:lnTo>
                      <a:pt x="720779" y="1535113"/>
                    </a:lnTo>
                    <a:lnTo>
                      <a:pt x="820737" y="1535113"/>
                    </a:lnTo>
                    <a:lnTo>
                      <a:pt x="820737" y="1644117"/>
                    </a:lnTo>
                    <a:lnTo>
                      <a:pt x="820339" y="1648908"/>
                    </a:lnTo>
                    <a:lnTo>
                      <a:pt x="819144" y="1652901"/>
                    </a:lnTo>
                    <a:lnTo>
                      <a:pt x="816755" y="1656894"/>
                    </a:lnTo>
                    <a:lnTo>
                      <a:pt x="814365" y="1660088"/>
                    </a:lnTo>
                    <a:lnTo>
                      <a:pt x="810781" y="1663283"/>
                    </a:lnTo>
                    <a:lnTo>
                      <a:pt x="806799" y="1665279"/>
                    </a:lnTo>
                    <a:lnTo>
                      <a:pt x="802418" y="1666477"/>
                    </a:lnTo>
                    <a:lnTo>
                      <a:pt x="797639" y="1666876"/>
                    </a:lnTo>
                    <a:lnTo>
                      <a:pt x="612060" y="1666876"/>
                    </a:lnTo>
                    <a:lnTo>
                      <a:pt x="607281" y="1666477"/>
                    </a:lnTo>
                    <a:lnTo>
                      <a:pt x="602901" y="1665279"/>
                    </a:lnTo>
                    <a:lnTo>
                      <a:pt x="598918" y="1663283"/>
                    </a:lnTo>
                    <a:lnTo>
                      <a:pt x="595732" y="1660088"/>
                    </a:lnTo>
                    <a:lnTo>
                      <a:pt x="592546" y="1656894"/>
                    </a:lnTo>
                    <a:lnTo>
                      <a:pt x="590555" y="1652901"/>
                    </a:lnTo>
                    <a:lnTo>
                      <a:pt x="589360" y="1648908"/>
                    </a:lnTo>
                    <a:lnTo>
                      <a:pt x="588962" y="1644117"/>
                    </a:lnTo>
                    <a:lnTo>
                      <a:pt x="588962" y="1535113"/>
                    </a:lnTo>
                    <a:close/>
                    <a:moveTo>
                      <a:pt x="612060" y="1476375"/>
                    </a:moveTo>
                    <a:lnTo>
                      <a:pt x="797639" y="1476375"/>
                    </a:lnTo>
                    <a:lnTo>
                      <a:pt x="802418" y="1476769"/>
                    </a:lnTo>
                    <a:lnTo>
                      <a:pt x="806799" y="1477950"/>
                    </a:lnTo>
                    <a:lnTo>
                      <a:pt x="810781" y="1480312"/>
                    </a:lnTo>
                    <a:lnTo>
                      <a:pt x="814365" y="1483068"/>
                    </a:lnTo>
                    <a:lnTo>
                      <a:pt x="816755" y="1486611"/>
                    </a:lnTo>
                    <a:lnTo>
                      <a:pt x="819144" y="1490155"/>
                    </a:lnTo>
                    <a:lnTo>
                      <a:pt x="820339" y="1494485"/>
                    </a:lnTo>
                    <a:lnTo>
                      <a:pt x="820737" y="1498816"/>
                    </a:lnTo>
                    <a:lnTo>
                      <a:pt x="820737" y="1525588"/>
                    </a:lnTo>
                    <a:lnTo>
                      <a:pt x="588962" y="1525588"/>
                    </a:lnTo>
                    <a:lnTo>
                      <a:pt x="588962" y="1498816"/>
                    </a:lnTo>
                    <a:lnTo>
                      <a:pt x="589360" y="1494485"/>
                    </a:lnTo>
                    <a:lnTo>
                      <a:pt x="590555" y="1490155"/>
                    </a:lnTo>
                    <a:lnTo>
                      <a:pt x="592546" y="1486611"/>
                    </a:lnTo>
                    <a:lnTo>
                      <a:pt x="595732" y="1483068"/>
                    </a:lnTo>
                    <a:lnTo>
                      <a:pt x="598918" y="1480312"/>
                    </a:lnTo>
                    <a:lnTo>
                      <a:pt x="602901" y="1477950"/>
                    </a:lnTo>
                    <a:lnTo>
                      <a:pt x="607281" y="1476769"/>
                    </a:lnTo>
                    <a:lnTo>
                      <a:pt x="612060" y="1476375"/>
                    </a:lnTo>
                    <a:close/>
                    <a:moveTo>
                      <a:pt x="725449" y="1381125"/>
                    </a:moveTo>
                    <a:lnTo>
                      <a:pt x="730525" y="1381524"/>
                    </a:lnTo>
                    <a:lnTo>
                      <a:pt x="732087" y="1381524"/>
                    </a:lnTo>
                    <a:lnTo>
                      <a:pt x="734430" y="1382322"/>
                    </a:lnTo>
                    <a:lnTo>
                      <a:pt x="737554" y="1384317"/>
                    </a:lnTo>
                    <a:lnTo>
                      <a:pt x="740287" y="1386312"/>
                    </a:lnTo>
                    <a:lnTo>
                      <a:pt x="743411" y="1389505"/>
                    </a:lnTo>
                    <a:lnTo>
                      <a:pt x="746535" y="1393096"/>
                    </a:lnTo>
                    <a:lnTo>
                      <a:pt x="749659" y="1397486"/>
                    </a:lnTo>
                    <a:lnTo>
                      <a:pt x="755906" y="1407063"/>
                    </a:lnTo>
                    <a:lnTo>
                      <a:pt x="761373" y="1417837"/>
                    </a:lnTo>
                    <a:lnTo>
                      <a:pt x="766059" y="1427813"/>
                    </a:lnTo>
                    <a:lnTo>
                      <a:pt x="769182" y="1437390"/>
                    </a:lnTo>
                    <a:lnTo>
                      <a:pt x="770744" y="1441780"/>
                    </a:lnTo>
                    <a:lnTo>
                      <a:pt x="771525" y="1445770"/>
                    </a:lnTo>
                    <a:lnTo>
                      <a:pt x="771525" y="1448164"/>
                    </a:lnTo>
                    <a:lnTo>
                      <a:pt x="771525" y="1450159"/>
                    </a:lnTo>
                    <a:lnTo>
                      <a:pt x="770744" y="1451357"/>
                    </a:lnTo>
                    <a:lnTo>
                      <a:pt x="769182" y="1452155"/>
                    </a:lnTo>
                    <a:lnTo>
                      <a:pt x="768011" y="1452155"/>
                    </a:lnTo>
                    <a:lnTo>
                      <a:pt x="766449" y="1450958"/>
                    </a:lnTo>
                    <a:lnTo>
                      <a:pt x="764887" y="1449760"/>
                    </a:lnTo>
                    <a:lnTo>
                      <a:pt x="762544" y="1448563"/>
                    </a:lnTo>
                    <a:lnTo>
                      <a:pt x="759030" y="1444174"/>
                    </a:lnTo>
                    <a:lnTo>
                      <a:pt x="755516" y="1439784"/>
                    </a:lnTo>
                    <a:lnTo>
                      <a:pt x="753173" y="1434996"/>
                    </a:lnTo>
                    <a:lnTo>
                      <a:pt x="752392" y="1433400"/>
                    </a:lnTo>
                    <a:lnTo>
                      <a:pt x="752392" y="1431404"/>
                    </a:lnTo>
                    <a:lnTo>
                      <a:pt x="752001" y="1428611"/>
                    </a:lnTo>
                    <a:lnTo>
                      <a:pt x="750830" y="1426616"/>
                    </a:lnTo>
                    <a:lnTo>
                      <a:pt x="748878" y="1425419"/>
                    </a:lnTo>
                    <a:lnTo>
                      <a:pt x="746925" y="1425020"/>
                    </a:lnTo>
                    <a:lnTo>
                      <a:pt x="746144" y="1425419"/>
                    </a:lnTo>
                    <a:lnTo>
                      <a:pt x="745363" y="1425818"/>
                    </a:lnTo>
                    <a:lnTo>
                      <a:pt x="744582" y="1426616"/>
                    </a:lnTo>
                    <a:lnTo>
                      <a:pt x="743411" y="1427414"/>
                    </a:lnTo>
                    <a:lnTo>
                      <a:pt x="742630" y="1428611"/>
                    </a:lnTo>
                    <a:lnTo>
                      <a:pt x="742240" y="1430207"/>
                    </a:lnTo>
                    <a:lnTo>
                      <a:pt x="741849" y="1432602"/>
                    </a:lnTo>
                    <a:lnTo>
                      <a:pt x="741849" y="1434597"/>
                    </a:lnTo>
                    <a:lnTo>
                      <a:pt x="741459" y="1439385"/>
                    </a:lnTo>
                    <a:lnTo>
                      <a:pt x="740678" y="1443376"/>
                    </a:lnTo>
                    <a:lnTo>
                      <a:pt x="739897" y="1445371"/>
                    </a:lnTo>
                    <a:lnTo>
                      <a:pt x="739116" y="1446967"/>
                    </a:lnTo>
                    <a:lnTo>
                      <a:pt x="737944" y="1448164"/>
                    </a:lnTo>
                    <a:lnTo>
                      <a:pt x="735992" y="1449361"/>
                    </a:lnTo>
                    <a:lnTo>
                      <a:pt x="734430" y="1450558"/>
                    </a:lnTo>
                    <a:lnTo>
                      <a:pt x="732868" y="1452155"/>
                    </a:lnTo>
                    <a:lnTo>
                      <a:pt x="730525" y="1452953"/>
                    </a:lnTo>
                    <a:lnTo>
                      <a:pt x="727792" y="1453352"/>
                    </a:lnTo>
                    <a:lnTo>
                      <a:pt x="721935" y="1454150"/>
                    </a:lnTo>
                    <a:lnTo>
                      <a:pt x="715297" y="1454150"/>
                    </a:lnTo>
                    <a:lnTo>
                      <a:pt x="712173" y="1453751"/>
                    </a:lnTo>
                    <a:lnTo>
                      <a:pt x="709049" y="1452953"/>
                    </a:lnTo>
                    <a:lnTo>
                      <a:pt x="706706" y="1452155"/>
                    </a:lnTo>
                    <a:lnTo>
                      <a:pt x="703973" y="1450558"/>
                    </a:lnTo>
                    <a:lnTo>
                      <a:pt x="701240" y="1448962"/>
                    </a:lnTo>
                    <a:lnTo>
                      <a:pt x="699287" y="1447366"/>
                    </a:lnTo>
                    <a:lnTo>
                      <a:pt x="694992" y="1442977"/>
                    </a:lnTo>
                    <a:lnTo>
                      <a:pt x="691478" y="1438188"/>
                    </a:lnTo>
                    <a:lnTo>
                      <a:pt x="687963" y="1432602"/>
                    </a:lnTo>
                    <a:lnTo>
                      <a:pt x="685230" y="1427015"/>
                    </a:lnTo>
                    <a:lnTo>
                      <a:pt x="682497" y="1421029"/>
                    </a:lnTo>
                    <a:lnTo>
                      <a:pt x="680544" y="1415044"/>
                    </a:lnTo>
                    <a:lnTo>
                      <a:pt x="678982" y="1409058"/>
                    </a:lnTo>
                    <a:lnTo>
                      <a:pt x="676249" y="1399082"/>
                    </a:lnTo>
                    <a:lnTo>
                      <a:pt x="675078" y="1392298"/>
                    </a:lnTo>
                    <a:lnTo>
                      <a:pt x="674687" y="1389106"/>
                    </a:lnTo>
                    <a:lnTo>
                      <a:pt x="674687" y="1388707"/>
                    </a:lnTo>
                    <a:lnTo>
                      <a:pt x="675078" y="1388308"/>
                    </a:lnTo>
                    <a:lnTo>
                      <a:pt x="676249" y="1387909"/>
                    </a:lnTo>
                    <a:lnTo>
                      <a:pt x="679373" y="1387111"/>
                    </a:lnTo>
                    <a:lnTo>
                      <a:pt x="683278" y="1385913"/>
                    </a:lnTo>
                    <a:lnTo>
                      <a:pt x="689525" y="1384716"/>
                    </a:lnTo>
                    <a:lnTo>
                      <a:pt x="698897" y="1383120"/>
                    </a:lnTo>
                    <a:lnTo>
                      <a:pt x="715297" y="1381524"/>
                    </a:lnTo>
                    <a:lnTo>
                      <a:pt x="725449" y="1381125"/>
                    </a:lnTo>
                    <a:close/>
                    <a:moveTo>
                      <a:pt x="1433588" y="1247775"/>
                    </a:moveTo>
                    <a:lnTo>
                      <a:pt x="1439124" y="1247775"/>
                    </a:lnTo>
                    <a:lnTo>
                      <a:pt x="1444264" y="1248175"/>
                    </a:lnTo>
                    <a:lnTo>
                      <a:pt x="1448614" y="1248976"/>
                    </a:lnTo>
                    <a:lnTo>
                      <a:pt x="1451382" y="1249776"/>
                    </a:lnTo>
                    <a:lnTo>
                      <a:pt x="1453359" y="1250977"/>
                    </a:lnTo>
                    <a:lnTo>
                      <a:pt x="1454150" y="1252178"/>
                    </a:lnTo>
                    <a:lnTo>
                      <a:pt x="1454150" y="1253779"/>
                    </a:lnTo>
                    <a:lnTo>
                      <a:pt x="1453359" y="1255380"/>
                    </a:lnTo>
                    <a:lnTo>
                      <a:pt x="1452173" y="1256981"/>
                    </a:lnTo>
                    <a:lnTo>
                      <a:pt x="1450196" y="1258582"/>
                    </a:lnTo>
                    <a:lnTo>
                      <a:pt x="1447428" y="1260183"/>
                    </a:lnTo>
                    <a:lnTo>
                      <a:pt x="1441892" y="1262985"/>
                    </a:lnTo>
                    <a:lnTo>
                      <a:pt x="1435565" y="1264986"/>
                    </a:lnTo>
                    <a:lnTo>
                      <a:pt x="1432402" y="1265387"/>
                    </a:lnTo>
                    <a:lnTo>
                      <a:pt x="1429634" y="1265787"/>
                    </a:lnTo>
                    <a:lnTo>
                      <a:pt x="1427261" y="1265787"/>
                    </a:lnTo>
                    <a:lnTo>
                      <a:pt x="1425284" y="1265387"/>
                    </a:lnTo>
                    <a:lnTo>
                      <a:pt x="1423703" y="1264986"/>
                    </a:lnTo>
                    <a:lnTo>
                      <a:pt x="1422516" y="1264586"/>
                    </a:lnTo>
                    <a:lnTo>
                      <a:pt x="1420539" y="1264586"/>
                    </a:lnTo>
                    <a:lnTo>
                      <a:pt x="1419353" y="1264986"/>
                    </a:lnTo>
                    <a:lnTo>
                      <a:pt x="1418562" y="1265787"/>
                    </a:lnTo>
                    <a:lnTo>
                      <a:pt x="1417376" y="1266588"/>
                    </a:lnTo>
                    <a:lnTo>
                      <a:pt x="1416980" y="1267388"/>
                    </a:lnTo>
                    <a:lnTo>
                      <a:pt x="1416585" y="1268589"/>
                    </a:lnTo>
                    <a:lnTo>
                      <a:pt x="1416190" y="1269790"/>
                    </a:lnTo>
                    <a:lnTo>
                      <a:pt x="1416585" y="1270990"/>
                    </a:lnTo>
                    <a:lnTo>
                      <a:pt x="1416585" y="1272191"/>
                    </a:lnTo>
                    <a:lnTo>
                      <a:pt x="1417376" y="1273392"/>
                    </a:lnTo>
                    <a:lnTo>
                      <a:pt x="1418562" y="1274993"/>
                    </a:lnTo>
                    <a:lnTo>
                      <a:pt x="1419748" y="1276194"/>
                    </a:lnTo>
                    <a:lnTo>
                      <a:pt x="1422121" y="1277395"/>
                    </a:lnTo>
                    <a:lnTo>
                      <a:pt x="1424098" y="1278596"/>
                    </a:lnTo>
                    <a:lnTo>
                      <a:pt x="1428843" y="1280597"/>
                    </a:lnTo>
                    <a:lnTo>
                      <a:pt x="1430820" y="1282198"/>
                    </a:lnTo>
                    <a:lnTo>
                      <a:pt x="1432402" y="1283799"/>
                    </a:lnTo>
                    <a:lnTo>
                      <a:pt x="1433588" y="1285000"/>
                    </a:lnTo>
                    <a:lnTo>
                      <a:pt x="1435170" y="1287001"/>
                    </a:lnTo>
                    <a:lnTo>
                      <a:pt x="1436356" y="1289003"/>
                    </a:lnTo>
                    <a:lnTo>
                      <a:pt x="1436751" y="1291404"/>
                    </a:lnTo>
                    <a:lnTo>
                      <a:pt x="1437542" y="1293406"/>
                    </a:lnTo>
                    <a:lnTo>
                      <a:pt x="1437542" y="1296608"/>
                    </a:lnTo>
                    <a:lnTo>
                      <a:pt x="1437542" y="1299009"/>
                    </a:lnTo>
                    <a:lnTo>
                      <a:pt x="1437147" y="1302612"/>
                    </a:lnTo>
                    <a:lnTo>
                      <a:pt x="1436356" y="1305414"/>
                    </a:lnTo>
                    <a:lnTo>
                      <a:pt x="1435170" y="1309416"/>
                    </a:lnTo>
                    <a:lnTo>
                      <a:pt x="1431611" y="1317422"/>
                    </a:lnTo>
                    <a:lnTo>
                      <a:pt x="1430029" y="1320624"/>
                    </a:lnTo>
                    <a:lnTo>
                      <a:pt x="1428052" y="1323826"/>
                    </a:lnTo>
                    <a:lnTo>
                      <a:pt x="1425680" y="1326628"/>
                    </a:lnTo>
                    <a:lnTo>
                      <a:pt x="1423307" y="1328629"/>
                    </a:lnTo>
                    <a:lnTo>
                      <a:pt x="1420539" y="1331431"/>
                    </a:lnTo>
                    <a:lnTo>
                      <a:pt x="1417771" y="1333032"/>
                    </a:lnTo>
                    <a:lnTo>
                      <a:pt x="1414608" y="1334633"/>
                    </a:lnTo>
                    <a:lnTo>
                      <a:pt x="1411445" y="1336635"/>
                    </a:lnTo>
                    <a:lnTo>
                      <a:pt x="1404722" y="1338636"/>
                    </a:lnTo>
                    <a:lnTo>
                      <a:pt x="1397605" y="1340237"/>
                    </a:lnTo>
                    <a:lnTo>
                      <a:pt x="1390487" y="1341038"/>
                    </a:lnTo>
                    <a:lnTo>
                      <a:pt x="1383370" y="1341438"/>
                    </a:lnTo>
                    <a:lnTo>
                      <a:pt x="1376252" y="1341438"/>
                    </a:lnTo>
                    <a:lnTo>
                      <a:pt x="1369530" y="1341038"/>
                    </a:lnTo>
                    <a:lnTo>
                      <a:pt x="1358063" y="1339437"/>
                    </a:lnTo>
                    <a:lnTo>
                      <a:pt x="1350154" y="1338236"/>
                    </a:lnTo>
                    <a:lnTo>
                      <a:pt x="1347386" y="1337435"/>
                    </a:lnTo>
                    <a:lnTo>
                      <a:pt x="1347386" y="1337835"/>
                    </a:lnTo>
                    <a:lnTo>
                      <a:pt x="1346991" y="1337435"/>
                    </a:lnTo>
                    <a:lnTo>
                      <a:pt x="1346200" y="1337035"/>
                    </a:lnTo>
                    <a:lnTo>
                      <a:pt x="1346200" y="1334633"/>
                    </a:lnTo>
                    <a:lnTo>
                      <a:pt x="1346991" y="1331831"/>
                    </a:lnTo>
                    <a:lnTo>
                      <a:pt x="1347782" y="1326228"/>
                    </a:lnTo>
                    <a:lnTo>
                      <a:pt x="1349363" y="1318623"/>
                    </a:lnTo>
                    <a:lnTo>
                      <a:pt x="1351736" y="1307415"/>
                    </a:lnTo>
                    <a:lnTo>
                      <a:pt x="1355295" y="1296608"/>
                    </a:lnTo>
                    <a:lnTo>
                      <a:pt x="1357667" y="1287402"/>
                    </a:lnTo>
                    <a:lnTo>
                      <a:pt x="1361621" y="1275794"/>
                    </a:lnTo>
                    <a:lnTo>
                      <a:pt x="1363994" y="1270190"/>
                    </a:lnTo>
                    <a:lnTo>
                      <a:pt x="1364785" y="1268589"/>
                    </a:lnTo>
                    <a:lnTo>
                      <a:pt x="1366762" y="1265787"/>
                    </a:lnTo>
                    <a:lnTo>
                      <a:pt x="1369925" y="1262985"/>
                    </a:lnTo>
                    <a:lnTo>
                      <a:pt x="1373484" y="1260183"/>
                    </a:lnTo>
                    <a:lnTo>
                      <a:pt x="1378229" y="1258182"/>
                    </a:lnTo>
                    <a:lnTo>
                      <a:pt x="1383765" y="1256181"/>
                    </a:lnTo>
                    <a:lnTo>
                      <a:pt x="1389301" y="1253779"/>
                    </a:lnTo>
                    <a:lnTo>
                      <a:pt x="1395628" y="1252578"/>
                    </a:lnTo>
                    <a:lnTo>
                      <a:pt x="1401954" y="1250977"/>
                    </a:lnTo>
                    <a:lnTo>
                      <a:pt x="1415399" y="1248976"/>
                    </a:lnTo>
                    <a:lnTo>
                      <a:pt x="1428052" y="1248175"/>
                    </a:lnTo>
                    <a:lnTo>
                      <a:pt x="1433588" y="1247775"/>
                    </a:lnTo>
                    <a:close/>
                    <a:moveTo>
                      <a:pt x="1155700" y="965200"/>
                    </a:moveTo>
                    <a:lnTo>
                      <a:pt x="1161653" y="965597"/>
                    </a:lnTo>
                    <a:lnTo>
                      <a:pt x="1167209" y="966787"/>
                    </a:lnTo>
                    <a:lnTo>
                      <a:pt x="1172766" y="968770"/>
                    </a:lnTo>
                    <a:lnTo>
                      <a:pt x="1177925" y="971944"/>
                    </a:lnTo>
                    <a:lnTo>
                      <a:pt x="1182687" y="975514"/>
                    </a:lnTo>
                    <a:lnTo>
                      <a:pt x="1187450" y="980274"/>
                    </a:lnTo>
                    <a:lnTo>
                      <a:pt x="1192213" y="985431"/>
                    </a:lnTo>
                    <a:lnTo>
                      <a:pt x="1196181" y="991381"/>
                    </a:lnTo>
                    <a:lnTo>
                      <a:pt x="1200150" y="998125"/>
                    </a:lnTo>
                    <a:lnTo>
                      <a:pt x="1204119" y="1005265"/>
                    </a:lnTo>
                    <a:lnTo>
                      <a:pt x="1207691" y="1012802"/>
                    </a:lnTo>
                    <a:lnTo>
                      <a:pt x="1211659" y="1021133"/>
                    </a:lnTo>
                    <a:lnTo>
                      <a:pt x="1214437" y="1029860"/>
                    </a:lnTo>
                    <a:lnTo>
                      <a:pt x="1217613" y="1038984"/>
                    </a:lnTo>
                    <a:lnTo>
                      <a:pt x="1220787" y="1048504"/>
                    </a:lnTo>
                    <a:lnTo>
                      <a:pt x="1225947" y="1068338"/>
                    </a:lnTo>
                    <a:lnTo>
                      <a:pt x="1230313" y="1089363"/>
                    </a:lnTo>
                    <a:lnTo>
                      <a:pt x="1234678" y="1111180"/>
                    </a:lnTo>
                    <a:lnTo>
                      <a:pt x="1237853" y="1133792"/>
                    </a:lnTo>
                    <a:lnTo>
                      <a:pt x="1241028" y="1155609"/>
                    </a:lnTo>
                    <a:lnTo>
                      <a:pt x="1243013" y="1177824"/>
                    </a:lnTo>
                    <a:lnTo>
                      <a:pt x="1245394" y="1198848"/>
                    </a:lnTo>
                    <a:lnTo>
                      <a:pt x="1246981" y="1219476"/>
                    </a:lnTo>
                    <a:lnTo>
                      <a:pt x="1246187" y="1186551"/>
                    </a:lnTo>
                    <a:lnTo>
                      <a:pt x="1342231" y="1244467"/>
                    </a:lnTo>
                    <a:lnTo>
                      <a:pt x="1323181" y="1340465"/>
                    </a:lnTo>
                    <a:lnTo>
                      <a:pt x="1248966" y="1309524"/>
                    </a:lnTo>
                    <a:lnTo>
                      <a:pt x="1245394" y="1284929"/>
                    </a:lnTo>
                    <a:lnTo>
                      <a:pt x="1239441" y="1242087"/>
                    </a:lnTo>
                    <a:lnTo>
                      <a:pt x="1231106" y="1373787"/>
                    </a:lnTo>
                    <a:lnTo>
                      <a:pt x="1230709" y="1379737"/>
                    </a:lnTo>
                    <a:lnTo>
                      <a:pt x="1230313" y="1386084"/>
                    </a:lnTo>
                    <a:lnTo>
                      <a:pt x="1230709" y="1392431"/>
                    </a:lnTo>
                    <a:lnTo>
                      <a:pt x="1232297" y="1399968"/>
                    </a:lnTo>
                    <a:lnTo>
                      <a:pt x="1234281" y="1407902"/>
                    </a:lnTo>
                    <a:lnTo>
                      <a:pt x="1237059" y="1417422"/>
                    </a:lnTo>
                    <a:lnTo>
                      <a:pt x="1241822" y="1428133"/>
                    </a:lnTo>
                    <a:lnTo>
                      <a:pt x="1247775" y="1440430"/>
                    </a:lnTo>
                    <a:lnTo>
                      <a:pt x="1231106" y="1440430"/>
                    </a:lnTo>
                    <a:lnTo>
                      <a:pt x="1242219" y="1446380"/>
                    </a:lnTo>
                    <a:lnTo>
                      <a:pt x="1256109" y="1453124"/>
                    </a:lnTo>
                    <a:lnTo>
                      <a:pt x="1287066" y="1467405"/>
                    </a:lnTo>
                    <a:lnTo>
                      <a:pt x="1313259" y="1479305"/>
                    </a:lnTo>
                    <a:lnTo>
                      <a:pt x="1323975" y="1483669"/>
                    </a:lnTo>
                    <a:lnTo>
                      <a:pt x="1501775" y="1720491"/>
                    </a:lnTo>
                    <a:lnTo>
                      <a:pt x="1401763" y="1798638"/>
                    </a:lnTo>
                    <a:lnTo>
                      <a:pt x="1210469" y="1576494"/>
                    </a:lnTo>
                    <a:lnTo>
                      <a:pt x="1080294" y="1561816"/>
                    </a:lnTo>
                    <a:lnTo>
                      <a:pt x="1080294" y="1563800"/>
                    </a:lnTo>
                    <a:lnTo>
                      <a:pt x="1080294" y="1567370"/>
                    </a:lnTo>
                    <a:lnTo>
                      <a:pt x="1079500" y="1575700"/>
                    </a:lnTo>
                    <a:lnTo>
                      <a:pt x="1077516" y="1587601"/>
                    </a:lnTo>
                    <a:lnTo>
                      <a:pt x="1074341" y="1601088"/>
                    </a:lnTo>
                    <a:lnTo>
                      <a:pt x="1066403" y="1633220"/>
                    </a:lnTo>
                    <a:lnTo>
                      <a:pt x="1056878" y="1669318"/>
                    </a:lnTo>
                    <a:lnTo>
                      <a:pt x="1046956" y="1703830"/>
                    </a:lnTo>
                    <a:lnTo>
                      <a:pt x="1038622" y="1733582"/>
                    </a:lnTo>
                    <a:lnTo>
                      <a:pt x="1030288" y="1762540"/>
                    </a:lnTo>
                    <a:lnTo>
                      <a:pt x="802481" y="1785548"/>
                    </a:lnTo>
                    <a:lnTo>
                      <a:pt x="770731" y="1731201"/>
                    </a:lnTo>
                    <a:lnTo>
                      <a:pt x="904081" y="1706210"/>
                    </a:lnTo>
                    <a:lnTo>
                      <a:pt x="903685" y="1489619"/>
                    </a:lnTo>
                    <a:lnTo>
                      <a:pt x="871935" y="1482479"/>
                    </a:lnTo>
                    <a:lnTo>
                      <a:pt x="869950" y="1471768"/>
                    </a:lnTo>
                    <a:lnTo>
                      <a:pt x="867966" y="1461851"/>
                    </a:lnTo>
                    <a:lnTo>
                      <a:pt x="866378" y="1453124"/>
                    </a:lnTo>
                    <a:lnTo>
                      <a:pt x="864791" y="1445190"/>
                    </a:lnTo>
                    <a:lnTo>
                      <a:pt x="863600" y="1428926"/>
                    </a:lnTo>
                    <a:lnTo>
                      <a:pt x="862806" y="1413455"/>
                    </a:lnTo>
                    <a:lnTo>
                      <a:pt x="862013" y="1373787"/>
                    </a:lnTo>
                    <a:lnTo>
                      <a:pt x="860822" y="1346812"/>
                    </a:lnTo>
                    <a:lnTo>
                      <a:pt x="858044" y="1312697"/>
                    </a:lnTo>
                    <a:lnTo>
                      <a:pt x="854472" y="1175444"/>
                    </a:lnTo>
                    <a:lnTo>
                      <a:pt x="843756" y="1181791"/>
                    </a:lnTo>
                    <a:lnTo>
                      <a:pt x="818753" y="1197658"/>
                    </a:lnTo>
                    <a:lnTo>
                      <a:pt x="802878" y="1208369"/>
                    </a:lnTo>
                    <a:lnTo>
                      <a:pt x="786606" y="1219476"/>
                    </a:lnTo>
                    <a:lnTo>
                      <a:pt x="770731" y="1230980"/>
                    </a:lnTo>
                    <a:lnTo>
                      <a:pt x="756841" y="1242087"/>
                    </a:lnTo>
                    <a:lnTo>
                      <a:pt x="754460" y="1250021"/>
                    </a:lnTo>
                    <a:lnTo>
                      <a:pt x="752872" y="1258351"/>
                    </a:lnTo>
                    <a:lnTo>
                      <a:pt x="752078" y="1266681"/>
                    </a:lnTo>
                    <a:lnTo>
                      <a:pt x="751285" y="1275805"/>
                    </a:lnTo>
                    <a:lnTo>
                      <a:pt x="751285" y="1284532"/>
                    </a:lnTo>
                    <a:lnTo>
                      <a:pt x="751681" y="1292863"/>
                    </a:lnTo>
                    <a:lnTo>
                      <a:pt x="752078" y="1301590"/>
                    </a:lnTo>
                    <a:lnTo>
                      <a:pt x="752872" y="1310317"/>
                    </a:lnTo>
                    <a:lnTo>
                      <a:pt x="754856" y="1325788"/>
                    </a:lnTo>
                    <a:lnTo>
                      <a:pt x="756444" y="1339275"/>
                    </a:lnTo>
                    <a:lnTo>
                      <a:pt x="758031" y="1350382"/>
                    </a:lnTo>
                    <a:lnTo>
                      <a:pt x="758031" y="1354349"/>
                    </a:lnTo>
                    <a:lnTo>
                      <a:pt x="756841" y="1357523"/>
                    </a:lnTo>
                    <a:lnTo>
                      <a:pt x="727869" y="1355539"/>
                    </a:lnTo>
                    <a:lnTo>
                      <a:pt x="715566" y="1354746"/>
                    </a:lnTo>
                    <a:lnTo>
                      <a:pt x="709613" y="1354746"/>
                    </a:lnTo>
                    <a:lnTo>
                      <a:pt x="704453" y="1355143"/>
                    </a:lnTo>
                    <a:lnTo>
                      <a:pt x="698897" y="1355539"/>
                    </a:lnTo>
                    <a:lnTo>
                      <a:pt x="693341" y="1356729"/>
                    </a:lnTo>
                    <a:lnTo>
                      <a:pt x="687785" y="1357919"/>
                    </a:lnTo>
                    <a:lnTo>
                      <a:pt x="682228" y="1359903"/>
                    </a:lnTo>
                    <a:lnTo>
                      <a:pt x="677069" y="1361886"/>
                    </a:lnTo>
                    <a:lnTo>
                      <a:pt x="671116" y="1364663"/>
                    </a:lnTo>
                    <a:lnTo>
                      <a:pt x="664766" y="1367836"/>
                    </a:lnTo>
                    <a:lnTo>
                      <a:pt x="658416" y="1372200"/>
                    </a:lnTo>
                    <a:lnTo>
                      <a:pt x="657225" y="1367043"/>
                    </a:lnTo>
                    <a:lnTo>
                      <a:pt x="655241" y="1361093"/>
                    </a:lnTo>
                    <a:lnTo>
                      <a:pt x="654050" y="1355143"/>
                    </a:lnTo>
                    <a:lnTo>
                      <a:pt x="653256" y="1348399"/>
                    </a:lnTo>
                    <a:lnTo>
                      <a:pt x="651669" y="1333325"/>
                    </a:lnTo>
                    <a:lnTo>
                      <a:pt x="650875" y="1316267"/>
                    </a:lnTo>
                    <a:lnTo>
                      <a:pt x="650875" y="1296830"/>
                    </a:lnTo>
                    <a:lnTo>
                      <a:pt x="651272" y="1274615"/>
                    </a:lnTo>
                    <a:lnTo>
                      <a:pt x="652066" y="1251211"/>
                    </a:lnTo>
                    <a:lnTo>
                      <a:pt x="653653" y="1225029"/>
                    </a:lnTo>
                    <a:lnTo>
                      <a:pt x="660797" y="1208369"/>
                    </a:lnTo>
                    <a:lnTo>
                      <a:pt x="667147" y="1194881"/>
                    </a:lnTo>
                    <a:lnTo>
                      <a:pt x="670322" y="1188931"/>
                    </a:lnTo>
                    <a:lnTo>
                      <a:pt x="673497" y="1183774"/>
                    </a:lnTo>
                    <a:lnTo>
                      <a:pt x="680244" y="1174254"/>
                    </a:lnTo>
                    <a:lnTo>
                      <a:pt x="687388" y="1164733"/>
                    </a:lnTo>
                    <a:lnTo>
                      <a:pt x="696119" y="1155213"/>
                    </a:lnTo>
                    <a:lnTo>
                      <a:pt x="706438" y="1143312"/>
                    </a:lnTo>
                    <a:lnTo>
                      <a:pt x="718741" y="1129031"/>
                    </a:lnTo>
                    <a:lnTo>
                      <a:pt x="738585" y="1108007"/>
                    </a:lnTo>
                    <a:lnTo>
                      <a:pt x="756047" y="1088966"/>
                    </a:lnTo>
                    <a:lnTo>
                      <a:pt x="785416" y="1057231"/>
                    </a:lnTo>
                    <a:lnTo>
                      <a:pt x="797719" y="1043744"/>
                    </a:lnTo>
                    <a:lnTo>
                      <a:pt x="809228" y="1032240"/>
                    </a:lnTo>
                    <a:lnTo>
                      <a:pt x="820738" y="1021926"/>
                    </a:lnTo>
                    <a:lnTo>
                      <a:pt x="831056" y="1012802"/>
                    </a:lnTo>
                    <a:lnTo>
                      <a:pt x="836613" y="1008439"/>
                    </a:lnTo>
                    <a:lnTo>
                      <a:pt x="842169" y="1004869"/>
                    </a:lnTo>
                    <a:lnTo>
                      <a:pt x="848122" y="1000902"/>
                    </a:lnTo>
                    <a:lnTo>
                      <a:pt x="854075" y="997331"/>
                    </a:lnTo>
                    <a:lnTo>
                      <a:pt x="860028" y="994555"/>
                    </a:lnTo>
                    <a:lnTo>
                      <a:pt x="866378" y="991381"/>
                    </a:lnTo>
                    <a:lnTo>
                      <a:pt x="873125" y="988208"/>
                    </a:lnTo>
                    <a:lnTo>
                      <a:pt x="880269" y="985828"/>
                    </a:lnTo>
                    <a:lnTo>
                      <a:pt x="895350" y="980274"/>
                    </a:lnTo>
                    <a:lnTo>
                      <a:pt x="912416" y="975117"/>
                    </a:lnTo>
                    <a:lnTo>
                      <a:pt x="932260" y="970753"/>
                    </a:lnTo>
                    <a:lnTo>
                      <a:pt x="954881" y="965597"/>
                    </a:lnTo>
                    <a:lnTo>
                      <a:pt x="963613" y="965993"/>
                    </a:lnTo>
                    <a:lnTo>
                      <a:pt x="979488" y="966787"/>
                    </a:lnTo>
                    <a:lnTo>
                      <a:pt x="1004491" y="968373"/>
                    </a:lnTo>
                    <a:lnTo>
                      <a:pt x="1089819" y="1240103"/>
                    </a:lnTo>
                    <a:lnTo>
                      <a:pt x="1081484" y="1159179"/>
                    </a:lnTo>
                    <a:lnTo>
                      <a:pt x="1077516" y="1013199"/>
                    </a:lnTo>
                    <a:lnTo>
                      <a:pt x="1071959" y="999315"/>
                    </a:lnTo>
                    <a:lnTo>
                      <a:pt x="1083072" y="980671"/>
                    </a:lnTo>
                    <a:lnTo>
                      <a:pt x="1107281" y="980671"/>
                    </a:lnTo>
                    <a:lnTo>
                      <a:pt x="1117600" y="999315"/>
                    </a:lnTo>
                    <a:lnTo>
                      <a:pt x="1112837" y="1015579"/>
                    </a:lnTo>
                    <a:lnTo>
                      <a:pt x="1142206" y="1228203"/>
                    </a:lnTo>
                    <a:lnTo>
                      <a:pt x="1137841" y="971944"/>
                    </a:lnTo>
                    <a:lnTo>
                      <a:pt x="1146572" y="967580"/>
                    </a:lnTo>
                    <a:lnTo>
                      <a:pt x="1148953" y="966390"/>
                    </a:lnTo>
                    <a:lnTo>
                      <a:pt x="1149350" y="965597"/>
                    </a:lnTo>
                    <a:lnTo>
                      <a:pt x="1155700" y="965200"/>
                    </a:lnTo>
                    <a:close/>
                    <a:moveTo>
                      <a:pt x="931148" y="736601"/>
                    </a:moveTo>
                    <a:lnTo>
                      <a:pt x="929554" y="751285"/>
                    </a:lnTo>
                    <a:lnTo>
                      <a:pt x="928757" y="762794"/>
                    </a:lnTo>
                    <a:lnTo>
                      <a:pt x="929155" y="762794"/>
                    </a:lnTo>
                    <a:lnTo>
                      <a:pt x="929554" y="751285"/>
                    </a:lnTo>
                    <a:lnTo>
                      <a:pt x="930351" y="746126"/>
                    </a:lnTo>
                    <a:lnTo>
                      <a:pt x="931148" y="741363"/>
                    </a:lnTo>
                    <a:lnTo>
                      <a:pt x="931148" y="736601"/>
                    </a:lnTo>
                    <a:close/>
                    <a:moveTo>
                      <a:pt x="949086" y="679054"/>
                    </a:moveTo>
                    <a:lnTo>
                      <a:pt x="948289" y="679847"/>
                    </a:lnTo>
                    <a:lnTo>
                      <a:pt x="945499" y="681435"/>
                    </a:lnTo>
                    <a:lnTo>
                      <a:pt x="943904" y="683419"/>
                    </a:lnTo>
                    <a:lnTo>
                      <a:pt x="941911" y="686991"/>
                    </a:lnTo>
                    <a:lnTo>
                      <a:pt x="945897" y="682625"/>
                    </a:lnTo>
                    <a:lnTo>
                      <a:pt x="948289" y="681038"/>
                    </a:lnTo>
                    <a:lnTo>
                      <a:pt x="950282" y="679054"/>
                    </a:lnTo>
                    <a:lnTo>
                      <a:pt x="949086" y="679054"/>
                    </a:lnTo>
                    <a:close/>
                    <a:moveTo>
                      <a:pt x="1038375" y="620713"/>
                    </a:moveTo>
                    <a:lnTo>
                      <a:pt x="1049138" y="620713"/>
                    </a:lnTo>
                    <a:lnTo>
                      <a:pt x="1059502" y="621110"/>
                    </a:lnTo>
                    <a:lnTo>
                      <a:pt x="1069866" y="622300"/>
                    </a:lnTo>
                    <a:lnTo>
                      <a:pt x="1079432" y="623491"/>
                    </a:lnTo>
                    <a:lnTo>
                      <a:pt x="1088999" y="625872"/>
                    </a:lnTo>
                    <a:lnTo>
                      <a:pt x="1098167" y="627857"/>
                    </a:lnTo>
                    <a:lnTo>
                      <a:pt x="1106937" y="630238"/>
                    </a:lnTo>
                    <a:lnTo>
                      <a:pt x="1115307" y="633413"/>
                    </a:lnTo>
                    <a:lnTo>
                      <a:pt x="1123678" y="636191"/>
                    </a:lnTo>
                    <a:lnTo>
                      <a:pt x="1130853" y="639763"/>
                    </a:lnTo>
                    <a:lnTo>
                      <a:pt x="1138028" y="642938"/>
                    </a:lnTo>
                    <a:lnTo>
                      <a:pt x="1144805" y="646510"/>
                    </a:lnTo>
                    <a:lnTo>
                      <a:pt x="1156365" y="652860"/>
                    </a:lnTo>
                    <a:lnTo>
                      <a:pt x="1166729" y="659607"/>
                    </a:lnTo>
                    <a:lnTo>
                      <a:pt x="1174701" y="664766"/>
                    </a:lnTo>
                    <a:lnTo>
                      <a:pt x="1180680" y="669529"/>
                    </a:lnTo>
                    <a:lnTo>
                      <a:pt x="1185862" y="673497"/>
                    </a:lnTo>
                    <a:lnTo>
                      <a:pt x="1185862" y="676275"/>
                    </a:lnTo>
                    <a:lnTo>
                      <a:pt x="1185862" y="684213"/>
                    </a:lnTo>
                    <a:lnTo>
                      <a:pt x="1185065" y="688975"/>
                    </a:lnTo>
                    <a:lnTo>
                      <a:pt x="1183869" y="694532"/>
                    </a:lnTo>
                    <a:lnTo>
                      <a:pt x="1182274" y="700088"/>
                    </a:lnTo>
                    <a:lnTo>
                      <a:pt x="1180281" y="704850"/>
                    </a:lnTo>
                    <a:lnTo>
                      <a:pt x="1179086" y="707629"/>
                    </a:lnTo>
                    <a:lnTo>
                      <a:pt x="1177093" y="710010"/>
                    </a:lnTo>
                    <a:lnTo>
                      <a:pt x="1175498" y="711994"/>
                    </a:lnTo>
                    <a:lnTo>
                      <a:pt x="1173505" y="713979"/>
                    </a:lnTo>
                    <a:lnTo>
                      <a:pt x="1170715" y="715963"/>
                    </a:lnTo>
                    <a:lnTo>
                      <a:pt x="1168323" y="717154"/>
                    </a:lnTo>
                    <a:lnTo>
                      <a:pt x="1165533" y="718344"/>
                    </a:lnTo>
                    <a:lnTo>
                      <a:pt x="1161945" y="719138"/>
                    </a:lnTo>
                    <a:lnTo>
                      <a:pt x="1158756" y="719535"/>
                    </a:lnTo>
                    <a:lnTo>
                      <a:pt x="1154770" y="719535"/>
                    </a:lnTo>
                    <a:lnTo>
                      <a:pt x="1150784" y="719138"/>
                    </a:lnTo>
                    <a:lnTo>
                      <a:pt x="1146001" y="718344"/>
                    </a:lnTo>
                    <a:lnTo>
                      <a:pt x="1140819" y="717154"/>
                    </a:lnTo>
                    <a:lnTo>
                      <a:pt x="1135238" y="715566"/>
                    </a:lnTo>
                    <a:lnTo>
                      <a:pt x="1129259" y="712788"/>
                    </a:lnTo>
                    <a:lnTo>
                      <a:pt x="1123678" y="710010"/>
                    </a:lnTo>
                    <a:lnTo>
                      <a:pt x="1120091" y="708819"/>
                    </a:lnTo>
                    <a:lnTo>
                      <a:pt x="1114112" y="707629"/>
                    </a:lnTo>
                    <a:lnTo>
                      <a:pt x="1098964" y="704850"/>
                    </a:lnTo>
                    <a:lnTo>
                      <a:pt x="1083418" y="702072"/>
                    </a:lnTo>
                    <a:lnTo>
                      <a:pt x="1077439" y="700882"/>
                    </a:lnTo>
                    <a:lnTo>
                      <a:pt x="1073852" y="700088"/>
                    </a:lnTo>
                    <a:lnTo>
                      <a:pt x="1104545" y="714772"/>
                    </a:lnTo>
                    <a:lnTo>
                      <a:pt x="1118895" y="721122"/>
                    </a:lnTo>
                    <a:lnTo>
                      <a:pt x="1125671" y="723504"/>
                    </a:lnTo>
                    <a:lnTo>
                      <a:pt x="1132448" y="725885"/>
                    </a:lnTo>
                    <a:lnTo>
                      <a:pt x="1138826" y="728266"/>
                    </a:lnTo>
                    <a:lnTo>
                      <a:pt x="1144805" y="729457"/>
                    </a:lnTo>
                    <a:lnTo>
                      <a:pt x="1150784" y="730647"/>
                    </a:lnTo>
                    <a:lnTo>
                      <a:pt x="1155966" y="731044"/>
                    </a:lnTo>
                    <a:lnTo>
                      <a:pt x="1161148" y="730647"/>
                    </a:lnTo>
                    <a:lnTo>
                      <a:pt x="1165931" y="729457"/>
                    </a:lnTo>
                    <a:lnTo>
                      <a:pt x="1170316" y="727869"/>
                    </a:lnTo>
                    <a:lnTo>
                      <a:pt x="1174302" y="725091"/>
                    </a:lnTo>
                    <a:lnTo>
                      <a:pt x="1175498" y="735410"/>
                    </a:lnTo>
                    <a:lnTo>
                      <a:pt x="1175897" y="744935"/>
                    </a:lnTo>
                    <a:lnTo>
                      <a:pt x="1175498" y="753666"/>
                    </a:lnTo>
                    <a:lnTo>
                      <a:pt x="1175099" y="762397"/>
                    </a:lnTo>
                    <a:lnTo>
                      <a:pt x="1176694" y="761207"/>
                    </a:lnTo>
                    <a:lnTo>
                      <a:pt x="1177491" y="760413"/>
                    </a:lnTo>
                    <a:lnTo>
                      <a:pt x="1178687" y="760016"/>
                    </a:lnTo>
                    <a:lnTo>
                      <a:pt x="1179086" y="760413"/>
                    </a:lnTo>
                    <a:lnTo>
                      <a:pt x="1179484" y="761207"/>
                    </a:lnTo>
                    <a:lnTo>
                      <a:pt x="1179883" y="763985"/>
                    </a:lnTo>
                    <a:lnTo>
                      <a:pt x="1180281" y="767954"/>
                    </a:lnTo>
                    <a:lnTo>
                      <a:pt x="1180281" y="773113"/>
                    </a:lnTo>
                    <a:lnTo>
                      <a:pt x="1179086" y="785813"/>
                    </a:lnTo>
                    <a:lnTo>
                      <a:pt x="1177491" y="800498"/>
                    </a:lnTo>
                    <a:lnTo>
                      <a:pt x="1175498" y="814388"/>
                    </a:lnTo>
                    <a:lnTo>
                      <a:pt x="1173505" y="826294"/>
                    </a:lnTo>
                    <a:lnTo>
                      <a:pt x="1171911" y="833438"/>
                    </a:lnTo>
                    <a:lnTo>
                      <a:pt x="1170715" y="834629"/>
                    </a:lnTo>
                    <a:lnTo>
                      <a:pt x="1170316" y="834232"/>
                    </a:lnTo>
                    <a:lnTo>
                      <a:pt x="1169519" y="842169"/>
                    </a:lnTo>
                    <a:lnTo>
                      <a:pt x="1168323" y="849710"/>
                    </a:lnTo>
                    <a:lnTo>
                      <a:pt x="1166729" y="856854"/>
                    </a:lnTo>
                    <a:lnTo>
                      <a:pt x="1165134" y="863998"/>
                    </a:lnTo>
                    <a:lnTo>
                      <a:pt x="1162742" y="870744"/>
                    </a:lnTo>
                    <a:lnTo>
                      <a:pt x="1160351" y="877491"/>
                    </a:lnTo>
                    <a:lnTo>
                      <a:pt x="1157959" y="883841"/>
                    </a:lnTo>
                    <a:lnTo>
                      <a:pt x="1154770" y="890191"/>
                    </a:lnTo>
                    <a:lnTo>
                      <a:pt x="1151980" y="896541"/>
                    </a:lnTo>
                    <a:lnTo>
                      <a:pt x="1148791" y="902098"/>
                    </a:lnTo>
                    <a:lnTo>
                      <a:pt x="1145602" y="907654"/>
                    </a:lnTo>
                    <a:lnTo>
                      <a:pt x="1141616" y="913210"/>
                    </a:lnTo>
                    <a:lnTo>
                      <a:pt x="1138028" y="918370"/>
                    </a:lnTo>
                    <a:lnTo>
                      <a:pt x="1134042" y="923529"/>
                    </a:lnTo>
                    <a:lnTo>
                      <a:pt x="1126070" y="932260"/>
                    </a:lnTo>
                    <a:lnTo>
                      <a:pt x="1117699" y="940595"/>
                    </a:lnTo>
                    <a:lnTo>
                      <a:pt x="1108531" y="947738"/>
                    </a:lnTo>
                    <a:lnTo>
                      <a:pt x="1099762" y="954088"/>
                    </a:lnTo>
                    <a:lnTo>
                      <a:pt x="1090593" y="959248"/>
                    </a:lnTo>
                    <a:lnTo>
                      <a:pt x="1081027" y="963216"/>
                    </a:lnTo>
                    <a:lnTo>
                      <a:pt x="1077041" y="964804"/>
                    </a:lnTo>
                    <a:lnTo>
                      <a:pt x="1072257" y="966391"/>
                    </a:lnTo>
                    <a:lnTo>
                      <a:pt x="1067474" y="967185"/>
                    </a:lnTo>
                    <a:lnTo>
                      <a:pt x="1063488" y="967979"/>
                    </a:lnTo>
                    <a:lnTo>
                      <a:pt x="1059103" y="968376"/>
                    </a:lnTo>
                    <a:lnTo>
                      <a:pt x="1054719" y="968376"/>
                    </a:lnTo>
                    <a:lnTo>
                      <a:pt x="1051530" y="968376"/>
                    </a:lnTo>
                    <a:lnTo>
                      <a:pt x="1047543" y="967979"/>
                    </a:lnTo>
                    <a:lnTo>
                      <a:pt x="1043956" y="967185"/>
                    </a:lnTo>
                    <a:lnTo>
                      <a:pt x="1039970" y="965995"/>
                    </a:lnTo>
                    <a:lnTo>
                      <a:pt x="1031998" y="962820"/>
                    </a:lnTo>
                    <a:lnTo>
                      <a:pt x="1023627" y="958851"/>
                    </a:lnTo>
                    <a:lnTo>
                      <a:pt x="1014857" y="953295"/>
                    </a:lnTo>
                    <a:lnTo>
                      <a:pt x="1006088" y="947341"/>
                    </a:lnTo>
                    <a:lnTo>
                      <a:pt x="997318" y="939801"/>
                    </a:lnTo>
                    <a:lnTo>
                      <a:pt x="988549" y="931863"/>
                    </a:lnTo>
                    <a:lnTo>
                      <a:pt x="979779" y="922338"/>
                    </a:lnTo>
                    <a:lnTo>
                      <a:pt x="971807" y="912813"/>
                    </a:lnTo>
                    <a:lnTo>
                      <a:pt x="963835" y="902098"/>
                    </a:lnTo>
                    <a:lnTo>
                      <a:pt x="956660" y="890985"/>
                    </a:lnTo>
                    <a:lnTo>
                      <a:pt x="949883" y="878682"/>
                    </a:lnTo>
                    <a:lnTo>
                      <a:pt x="943904" y="865982"/>
                    </a:lnTo>
                    <a:lnTo>
                      <a:pt x="941512" y="859632"/>
                    </a:lnTo>
                    <a:lnTo>
                      <a:pt x="938722" y="852885"/>
                    </a:lnTo>
                    <a:lnTo>
                      <a:pt x="936729" y="846138"/>
                    </a:lnTo>
                    <a:lnTo>
                      <a:pt x="934736" y="839391"/>
                    </a:lnTo>
                    <a:lnTo>
                      <a:pt x="933540" y="843757"/>
                    </a:lnTo>
                    <a:lnTo>
                      <a:pt x="931547" y="847329"/>
                    </a:lnTo>
                    <a:lnTo>
                      <a:pt x="929554" y="849710"/>
                    </a:lnTo>
                    <a:lnTo>
                      <a:pt x="928757" y="850107"/>
                    </a:lnTo>
                    <a:lnTo>
                      <a:pt x="927960" y="850504"/>
                    </a:lnTo>
                    <a:lnTo>
                      <a:pt x="926764" y="850107"/>
                    </a:lnTo>
                    <a:lnTo>
                      <a:pt x="925568" y="849710"/>
                    </a:lnTo>
                    <a:lnTo>
                      <a:pt x="924372" y="848123"/>
                    </a:lnTo>
                    <a:lnTo>
                      <a:pt x="923575" y="846535"/>
                    </a:lnTo>
                    <a:lnTo>
                      <a:pt x="921582" y="842963"/>
                    </a:lnTo>
                    <a:lnTo>
                      <a:pt x="920386" y="837407"/>
                    </a:lnTo>
                    <a:lnTo>
                      <a:pt x="918791" y="831057"/>
                    </a:lnTo>
                    <a:lnTo>
                      <a:pt x="917596" y="823516"/>
                    </a:lnTo>
                    <a:lnTo>
                      <a:pt x="917197" y="815182"/>
                    </a:lnTo>
                    <a:lnTo>
                      <a:pt x="916798" y="806054"/>
                    </a:lnTo>
                    <a:lnTo>
                      <a:pt x="917197" y="798116"/>
                    </a:lnTo>
                    <a:lnTo>
                      <a:pt x="917596" y="790576"/>
                    </a:lnTo>
                    <a:lnTo>
                      <a:pt x="918393" y="783829"/>
                    </a:lnTo>
                    <a:lnTo>
                      <a:pt x="919987" y="777479"/>
                    </a:lnTo>
                    <a:lnTo>
                      <a:pt x="921183" y="772319"/>
                    </a:lnTo>
                    <a:lnTo>
                      <a:pt x="922379" y="767954"/>
                    </a:lnTo>
                    <a:lnTo>
                      <a:pt x="924372" y="764779"/>
                    </a:lnTo>
                    <a:lnTo>
                      <a:pt x="925169" y="763588"/>
                    </a:lnTo>
                    <a:lnTo>
                      <a:pt x="926365" y="763191"/>
                    </a:lnTo>
                    <a:lnTo>
                      <a:pt x="923176" y="759619"/>
                    </a:lnTo>
                    <a:lnTo>
                      <a:pt x="920785" y="756444"/>
                    </a:lnTo>
                    <a:lnTo>
                      <a:pt x="918393" y="752476"/>
                    </a:lnTo>
                    <a:lnTo>
                      <a:pt x="916798" y="748507"/>
                    </a:lnTo>
                    <a:lnTo>
                      <a:pt x="915204" y="744538"/>
                    </a:lnTo>
                    <a:lnTo>
                      <a:pt x="914407" y="739776"/>
                    </a:lnTo>
                    <a:lnTo>
                      <a:pt x="913609" y="735807"/>
                    </a:lnTo>
                    <a:lnTo>
                      <a:pt x="913211" y="731044"/>
                    </a:lnTo>
                    <a:lnTo>
                      <a:pt x="912812" y="727076"/>
                    </a:lnTo>
                    <a:lnTo>
                      <a:pt x="912812" y="721916"/>
                    </a:lnTo>
                    <a:lnTo>
                      <a:pt x="913609" y="712391"/>
                    </a:lnTo>
                    <a:lnTo>
                      <a:pt x="915204" y="703263"/>
                    </a:lnTo>
                    <a:lnTo>
                      <a:pt x="917197" y="694135"/>
                    </a:lnTo>
                    <a:lnTo>
                      <a:pt x="920386" y="685007"/>
                    </a:lnTo>
                    <a:lnTo>
                      <a:pt x="923575" y="676672"/>
                    </a:lnTo>
                    <a:lnTo>
                      <a:pt x="927162" y="668735"/>
                    </a:lnTo>
                    <a:lnTo>
                      <a:pt x="930750" y="661988"/>
                    </a:lnTo>
                    <a:lnTo>
                      <a:pt x="934337" y="656035"/>
                    </a:lnTo>
                    <a:lnTo>
                      <a:pt x="937526" y="651272"/>
                    </a:lnTo>
                    <a:lnTo>
                      <a:pt x="940715" y="647700"/>
                    </a:lnTo>
                    <a:lnTo>
                      <a:pt x="943107" y="646113"/>
                    </a:lnTo>
                    <a:lnTo>
                      <a:pt x="955862" y="639763"/>
                    </a:lnTo>
                    <a:lnTo>
                      <a:pt x="968219" y="634604"/>
                    </a:lnTo>
                    <a:lnTo>
                      <a:pt x="980178" y="630238"/>
                    </a:lnTo>
                    <a:lnTo>
                      <a:pt x="992535" y="627063"/>
                    </a:lnTo>
                    <a:lnTo>
                      <a:pt x="1004493" y="624285"/>
                    </a:lnTo>
                    <a:lnTo>
                      <a:pt x="1016053" y="622300"/>
                    </a:lnTo>
                    <a:lnTo>
                      <a:pt x="1027214" y="621110"/>
                    </a:lnTo>
                    <a:lnTo>
                      <a:pt x="1038375" y="620713"/>
                    </a:lnTo>
                    <a:close/>
                    <a:moveTo>
                      <a:pt x="1043186" y="515586"/>
                    </a:moveTo>
                    <a:lnTo>
                      <a:pt x="1022934" y="515983"/>
                    </a:lnTo>
                    <a:lnTo>
                      <a:pt x="1002682" y="516777"/>
                    </a:lnTo>
                    <a:lnTo>
                      <a:pt x="982827" y="518364"/>
                    </a:lnTo>
                    <a:lnTo>
                      <a:pt x="962972" y="519952"/>
                    </a:lnTo>
                    <a:lnTo>
                      <a:pt x="943514" y="521937"/>
                    </a:lnTo>
                    <a:lnTo>
                      <a:pt x="924056" y="525113"/>
                    </a:lnTo>
                    <a:lnTo>
                      <a:pt x="904598" y="527891"/>
                    </a:lnTo>
                    <a:lnTo>
                      <a:pt x="885140" y="531861"/>
                    </a:lnTo>
                    <a:lnTo>
                      <a:pt x="866476" y="535830"/>
                    </a:lnTo>
                    <a:lnTo>
                      <a:pt x="847812" y="540594"/>
                    </a:lnTo>
                    <a:lnTo>
                      <a:pt x="829148" y="545754"/>
                    </a:lnTo>
                    <a:lnTo>
                      <a:pt x="810485" y="550914"/>
                    </a:lnTo>
                    <a:lnTo>
                      <a:pt x="792218" y="556869"/>
                    </a:lnTo>
                    <a:lnTo>
                      <a:pt x="774348" y="563220"/>
                    </a:lnTo>
                    <a:lnTo>
                      <a:pt x="756082" y="569968"/>
                    </a:lnTo>
                    <a:lnTo>
                      <a:pt x="738609" y="577113"/>
                    </a:lnTo>
                    <a:lnTo>
                      <a:pt x="721137" y="585449"/>
                    </a:lnTo>
                    <a:lnTo>
                      <a:pt x="704061" y="593388"/>
                    </a:lnTo>
                    <a:lnTo>
                      <a:pt x="686986" y="601724"/>
                    </a:lnTo>
                    <a:lnTo>
                      <a:pt x="670308" y="610457"/>
                    </a:lnTo>
                    <a:lnTo>
                      <a:pt x="653630" y="619587"/>
                    </a:lnTo>
                    <a:lnTo>
                      <a:pt x="637745" y="629114"/>
                    </a:lnTo>
                    <a:lnTo>
                      <a:pt x="621861" y="639037"/>
                    </a:lnTo>
                    <a:lnTo>
                      <a:pt x="605977" y="649755"/>
                    </a:lnTo>
                    <a:lnTo>
                      <a:pt x="590490" y="660473"/>
                    </a:lnTo>
                    <a:lnTo>
                      <a:pt x="575400" y="671190"/>
                    </a:lnTo>
                    <a:lnTo>
                      <a:pt x="559913" y="682702"/>
                    </a:lnTo>
                    <a:lnTo>
                      <a:pt x="545617" y="694610"/>
                    </a:lnTo>
                    <a:lnTo>
                      <a:pt x="531322" y="706519"/>
                    </a:lnTo>
                    <a:lnTo>
                      <a:pt x="517026" y="719221"/>
                    </a:lnTo>
                    <a:lnTo>
                      <a:pt x="503525" y="731924"/>
                    </a:lnTo>
                    <a:lnTo>
                      <a:pt x="490023" y="745023"/>
                    </a:lnTo>
                    <a:lnTo>
                      <a:pt x="476919" y="758520"/>
                    </a:lnTo>
                    <a:lnTo>
                      <a:pt x="464212" y="772413"/>
                    </a:lnTo>
                    <a:lnTo>
                      <a:pt x="451504" y="786306"/>
                    </a:lnTo>
                    <a:lnTo>
                      <a:pt x="439591" y="800596"/>
                    </a:lnTo>
                    <a:lnTo>
                      <a:pt x="427678" y="815680"/>
                    </a:lnTo>
                    <a:lnTo>
                      <a:pt x="416162" y="830368"/>
                    </a:lnTo>
                    <a:lnTo>
                      <a:pt x="405441" y="845452"/>
                    </a:lnTo>
                    <a:lnTo>
                      <a:pt x="394322" y="860933"/>
                    </a:lnTo>
                    <a:lnTo>
                      <a:pt x="383997" y="876811"/>
                    </a:lnTo>
                    <a:lnTo>
                      <a:pt x="374070" y="892689"/>
                    </a:lnTo>
                    <a:lnTo>
                      <a:pt x="364539" y="908964"/>
                    </a:lnTo>
                    <a:lnTo>
                      <a:pt x="355009" y="925636"/>
                    </a:lnTo>
                    <a:lnTo>
                      <a:pt x="346272" y="941911"/>
                    </a:lnTo>
                    <a:lnTo>
                      <a:pt x="337933" y="959377"/>
                    </a:lnTo>
                    <a:lnTo>
                      <a:pt x="329594" y="976048"/>
                    </a:lnTo>
                    <a:lnTo>
                      <a:pt x="322049" y="993911"/>
                    </a:lnTo>
                    <a:lnTo>
                      <a:pt x="314901" y="1011377"/>
                    </a:lnTo>
                    <a:lnTo>
                      <a:pt x="308151" y="1029240"/>
                    </a:lnTo>
                    <a:lnTo>
                      <a:pt x="301797" y="1047500"/>
                    </a:lnTo>
                    <a:lnTo>
                      <a:pt x="295840" y="1065362"/>
                    </a:lnTo>
                    <a:lnTo>
                      <a:pt x="290678" y="1084019"/>
                    </a:lnTo>
                    <a:lnTo>
                      <a:pt x="285516" y="1102676"/>
                    </a:lnTo>
                    <a:lnTo>
                      <a:pt x="280751" y="1121729"/>
                    </a:lnTo>
                    <a:lnTo>
                      <a:pt x="276780" y="1140783"/>
                    </a:lnTo>
                    <a:lnTo>
                      <a:pt x="272809" y="1159440"/>
                    </a:lnTo>
                    <a:lnTo>
                      <a:pt x="270029" y="1178890"/>
                    </a:lnTo>
                    <a:lnTo>
                      <a:pt x="266852" y="1198341"/>
                    </a:lnTo>
                    <a:lnTo>
                      <a:pt x="264867" y="1218188"/>
                    </a:lnTo>
                    <a:lnTo>
                      <a:pt x="263278" y="1237639"/>
                    </a:lnTo>
                    <a:lnTo>
                      <a:pt x="261690" y="1257883"/>
                    </a:lnTo>
                    <a:lnTo>
                      <a:pt x="260896" y="1277731"/>
                    </a:lnTo>
                    <a:lnTo>
                      <a:pt x="260498" y="1297975"/>
                    </a:lnTo>
                    <a:lnTo>
                      <a:pt x="260896" y="1318220"/>
                    </a:lnTo>
                    <a:lnTo>
                      <a:pt x="261690" y="1338067"/>
                    </a:lnTo>
                    <a:lnTo>
                      <a:pt x="263278" y="1357915"/>
                    </a:lnTo>
                    <a:lnTo>
                      <a:pt x="264867" y="1377763"/>
                    </a:lnTo>
                    <a:lnTo>
                      <a:pt x="266852" y="1397213"/>
                    </a:lnTo>
                    <a:lnTo>
                      <a:pt x="270029" y="1416664"/>
                    </a:lnTo>
                    <a:lnTo>
                      <a:pt x="272809" y="1436114"/>
                    </a:lnTo>
                    <a:lnTo>
                      <a:pt x="276780" y="1455168"/>
                    </a:lnTo>
                    <a:lnTo>
                      <a:pt x="280751" y="1474222"/>
                    </a:lnTo>
                    <a:lnTo>
                      <a:pt x="285516" y="1493275"/>
                    </a:lnTo>
                    <a:lnTo>
                      <a:pt x="290678" y="1511535"/>
                    </a:lnTo>
                    <a:lnTo>
                      <a:pt x="295840" y="1530192"/>
                    </a:lnTo>
                    <a:lnTo>
                      <a:pt x="301797" y="1548452"/>
                    </a:lnTo>
                    <a:lnTo>
                      <a:pt x="308151" y="1566314"/>
                    </a:lnTo>
                    <a:lnTo>
                      <a:pt x="314901" y="1584177"/>
                    </a:lnTo>
                    <a:lnTo>
                      <a:pt x="322049" y="1602040"/>
                    </a:lnTo>
                    <a:lnTo>
                      <a:pt x="329594" y="1619109"/>
                    </a:lnTo>
                    <a:lnTo>
                      <a:pt x="337933" y="1636575"/>
                    </a:lnTo>
                    <a:lnTo>
                      <a:pt x="346272" y="1653247"/>
                    </a:lnTo>
                    <a:lnTo>
                      <a:pt x="355009" y="1670316"/>
                    </a:lnTo>
                    <a:lnTo>
                      <a:pt x="364539" y="1686591"/>
                    </a:lnTo>
                    <a:lnTo>
                      <a:pt x="374070" y="1703262"/>
                    </a:lnTo>
                    <a:lnTo>
                      <a:pt x="383997" y="1719140"/>
                    </a:lnTo>
                    <a:lnTo>
                      <a:pt x="394322" y="1734622"/>
                    </a:lnTo>
                    <a:lnTo>
                      <a:pt x="405441" y="1750500"/>
                    </a:lnTo>
                    <a:lnTo>
                      <a:pt x="416162" y="1765584"/>
                    </a:lnTo>
                    <a:lnTo>
                      <a:pt x="427678" y="1780271"/>
                    </a:lnTo>
                    <a:lnTo>
                      <a:pt x="439591" y="1794958"/>
                    </a:lnTo>
                    <a:lnTo>
                      <a:pt x="451504" y="1809248"/>
                    </a:lnTo>
                    <a:lnTo>
                      <a:pt x="464212" y="1823142"/>
                    </a:lnTo>
                    <a:lnTo>
                      <a:pt x="476919" y="1837035"/>
                    </a:lnTo>
                    <a:lnTo>
                      <a:pt x="490023" y="1850531"/>
                    </a:lnTo>
                    <a:lnTo>
                      <a:pt x="503525" y="1863631"/>
                    </a:lnTo>
                    <a:lnTo>
                      <a:pt x="517026" y="1876333"/>
                    </a:lnTo>
                    <a:lnTo>
                      <a:pt x="531322" y="1889035"/>
                    </a:lnTo>
                    <a:lnTo>
                      <a:pt x="545617" y="1900944"/>
                    </a:lnTo>
                    <a:lnTo>
                      <a:pt x="559913" y="1912852"/>
                    </a:lnTo>
                    <a:lnTo>
                      <a:pt x="575400" y="1923967"/>
                    </a:lnTo>
                    <a:lnTo>
                      <a:pt x="590490" y="1935479"/>
                    </a:lnTo>
                    <a:lnTo>
                      <a:pt x="605977" y="1945799"/>
                    </a:lnTo>
                    <a:lnTo>
                      <a:pt x="621861" y="1956517"/>
                    </a:lnTo>
                    <a:lnTo>
                      <a:pt x="637745" y="1966044"/>
                    </a:lnTo>
                    <a:lnTo>
                      <a:pt x="653630" y="1975968"/>
                    </a:lnTo>
                    <a:lnTo>
                      <a:pt x="670308" y="1985097"/>
                    </a:lnTo>
                    <a:lnTo>
                      <a:pt x="686986" y="1994227"/>
                    </a:lnTo>
                    <a:lnTo>
                      <a:pt x="704061" y="2002563"/>
                    </a:lnTo>
                    <a:lnTo>
                      <a:pt x="721137" y="2010502"/>
                    </a:lnTo>
                    <a:lnTo>
                      <a:pt x="738609" y="2018044"/>
                    </a:lnTo>
                    <a:lnTo>
                      <a:pt x="756082" y="2025189"/>
                    </a:lnTo>
                    <a:lnTo>
                      <a:pt x="774348" y="2032335"/>
                    </a:lnTo>
                    <a:lnTo>
                      <a:pt x="792218" y="2038686"/>
                    </a:lnTo>
                    <a:lnTo>
                      <a:pt x="810485" y="2044640"/>
                    </a:lnTo>
                    <a:lnTo>
                      <a:pt x="829148" y="2050197"/>
                    </a:lnTo>
                    <a:lnTo>
                      <a:pt x="847812" y="2055358"/>
                    </a:lnTo>
                    <a:lnTo>
                      <a:pt x="866476" y="2059724"/>
                    </a:lnTo>
                    <a:lnTo>
                      <a:pt x="885140" y="2064091"/>
                    </a:lnTo>
                    <a:lnTo>
                      <a:pt x="904598" y="2067266"/>
                    </a:lnTo>
                    <a:lnTo>
                      <a:pt x="924056" y="2070839"/>
                    </a:lnTo>
                    <a:lnTo>
                      <a:pt x="943514" y="2073220"/>
                    </a:lnTo>
                    <a:lnTo>
                      <a:pt x="962972" y="2075999"/>
                    </a:lnTo>
                    <a:lnTo>
                      <a:pt x="982827" y="2077587"/>
                    </a:lnTo>
                    <a:lnTo>
                      <a:pt x="1002682" y="2078778"/>
                    </a:lnTo>
                    <a:lnTo>
                      <a:pt x="1022934" y="2079572"/>
                    </a:lnTo>
                    <a:lnTo>
                      <a:pt x="1043186" y="2079572"/>
                    </a:lnTo>
                    <a:lnTo>
                      <a:pt x="1063041" y="2079572"/>
                    </a:lnTo>
                    <a:lnTo>
                      <a:pt x="1083293" y="2078778"/>
                    </a:lnTo>
                    <a:lnTo>
                      <a:pt x="1103148" y="2077587"/>
                    </a:lnTo>
                    <a:lnTo>
                      <a:pt x="1122606" y="2075999"/>
                    </a:lnTo>
                    <a:lnTo>
                      <a:pt x="1142064" y="2073220"/>
                    </a:lnTo>
                    <a:lnTo>
                      <a:pt x="1161919" y="2070839"/>
                    </a:lnTo>
                    <a:lnTo>
                      <a:pt x="1180980" y="2067266"/>
                    </a:lnTo>
                    <a:lnTo>
                      <a:pt x="1200438" y="2064091"/>
                    </a:lnTo>
                    <a:lnTo>
                      <a:pt x="1219499" y="2059724"/>
                    </a:lnTo>
                    <a:lnTo>
                      <a:pt x="1237766" y="2055358"/>
                    </a:lnTo>
                    <a:lnTo>
                      <a:pt x="1256827" y="2050197"/>
                    </a:lnTo>
                    <a:lnTo>
                      <a:pt x="1275093" y="2044640"/>
                    </a:lnTo>
                    <a:lnTo>
                      <a:pt x="1293757" y="2038686"/>
                    </a:lnTo>
                    <a:lnTo>
                      <a:pt x="1311627" y="2032335"/>
                    </a:lnTo>
                    <a:lnTo>
                      <a:pt x="1329496" y="2025189"/>
                    </a:lnTo>
                    <a:lnTo>
                      <a:pt x="1347366" y="2018044"/>
                    </a:lnTo>
                    <a:lnTo>
                      <a:pt x="1364441" y="2010502"/>
                    </a:lnTo>
                    <a:lnTo>
                      <a:pt x="1381914" y="2002563"/>
                    </a:lnTo>
                    <a:lnTo>
                      <a:pt x="1398592" y="1994227"/>
                    </a:lnTo>
                    <a:lnTo>
                      <a:pt x="1415667" y="1985097"/>
                    </a:lnTo>
                    <a:lnTo>
                      <a:pt x="1431949" y="1975968"/>
                    </a:lnTo>
                    <a:lnTo>
                      <a:pt x="1447833" y="1966044"/>
                    </a:lnTo>
                    <a:lnTo>
                      <a:pt x="1464114" y="1956517"/>
                    </a:lnTo>
                    <a:lnTo>
                      <a:pt x="1479998" y="1945799"/>
                    </a:lnTo>
                    <a:lnTo>
                      <a:pt x="1495088" y="1935479"/>
                    </a:lnTo>
                    <a:lnTo>
                      <a:pt x="1510575" y="1923967"/>
                    </a:lnTo>
                    <a:lnTo>
                      <a:pt x="1525665" y="1912852"/>
                    </a:lnTo>
                    <a:lnTo>
                      <a:pt x="1539960" y="1900944"/>
                    </a:lnTo>
                    <a:lnTo>
                      <a:pt x="1554256" y="1889035"/>
                    </a:lnTo>
                    <a:lnTo>
                      <a:pt x="1568551" y="1876333"/>
                    </a:lnTo>
                    <a:lnTo>
                      <a:pt x="1582053" y="1863631"/>
                    </a:lnTo>
                    <a:lnTo>
                      <a:pt x="1595555" y="1850531"/>
                    </a:lnTo>
                    <a:lnTo>
                      <a:pt x="1608659" y="1837035"/>
                    </a:lnTo>
                    <a:lnTo>
                      <a:pt x="1621763" y="1823142"/>
                    </a:lnTo>
                    <a:lnTo>
                      <a:pt x="1634073" y="1809248"/>
                    </a:lnTo>
                    <a:lnTo>
                      <a:pt x="1646383" y="1794958"/>
                    </a:lnTo>
                    <a:lnTo>
                      <a:pt x="1657899" y="1780271"/>
                    </a:lnTo>
                    <a:lnTo>
                      <a:pt x="1669415" y="1765584"/>
                    </a:lnTo>
                    <a:lnTo>
                      <a:pt x="1680534" y="1750500"/>
                    </a:lnTo>
                    <a:lnTo>
                      <a:pt x="1691256" y="1734622"/>
                    </a:lnTo>
                    <a:lnTo>
                      <a:pt x="1701581" y="1719140"/>
                    </a:lnTo>
                    <a:lnTo>
                      <a:pt x="1711508" y="1703262"/>
                    </a:lnTo>
                    <a:lnTo>
                      <a:pt x="1721436" y="1686591"/>
                    </a:lnTo>
                    <a:lnTo>
                      <a:pt x="1730569" y="1670316"/>
                    </a:lnTo>
                    <a:lnTo>
                      <a:pt x="1739305" y="1653247"/>
                    </a:lnTo>
                    <a:lnTo>
                      <a:pt x="1748041" y="1636575"/>
                    </a:lnTo>
                    <a:lnTo>
                      <a:pt x="1755983" y="1619109"/>
                    </a:lnTo>
                    <a:lnTo>
                      <a:pt x="1763529" y="1602040"/>
                    </a:lnTo>
                    <a:lnTo>
                      <a:pt x="1770676" y="1584177"/>
                    </a:lnTo>
                    <a:lnTo>
                      <a:pt x="1777427" y="1566314"/>
                    </a:lnTo>
                    <a:lnTo>
                      <a:pt x="1783781" y="1548452"/>
                    </a:lnTo>
                    <a:lnTo>
                      <a:pt x="1789737" y="1530192"/>
                    </a:lnTo>
                    <a:lnTo>
                      <a:pt x="1795694" y="1511535"/>
                    </a:lnTo>
                    <a:lnTo>
                      <a:pt x="1800459" y="1493275"/>
                    </a:lnTo>
                    <a:lnTo>
                      <a:pt x="1804827" y="1474222"/>
                    </a:lnTo>
                    <a:lnTo>
                      <a:pt x="1809195" y="1455168"/>
                    </a:lnTo>
                    <a:lnTo>
                      <a:pt x="1812769" y="1436114"/>
                    </a:lnTo>
                    <a:lnTo>
                      <a:pt x="1816343" y="1416664"/>
                    </a:lnTo>
                    <a:lnTo>
                      <a:pt x="1818726" y="1397213"/>
                    </a:lnTo>
                    <a:lnTo>
                      <a:pt x="1820711" y="1377763"/>
                    </a:lnTo>
                    <a:lnTo>
                      <a:pt x="1823094" y="1357915"/>
                    </a:lnTo>
                    <a:lnTo>
                      <a:pt x="1824285" y="1338067"/>
                    </a:lnTo>
                    <a:lnTo>
                      <a:pt x="1824682" y="1318220"/>
                    </a:lnTo>
                    <a:lnTo>
                      <a:pt x="1825079" y="1297975"/>
                    </a:lnTo>
                    <a:lnTo>
                      <a:pt x="1824682" y="1277731"/>
                    </a:lnTo>
                    <a:lnTo>
                      <a:pt x="1824285" y="1257883"/>
                    </a:lnTo>
                    <a:lnTo>
                      <a:pt x="1823094" y="1237639"/>
                    </a:lnTo>
                    <a:lnTo>
                      <a:pt x="1820711" y="1218188"/>
                    </a:lnTo>
                    <a:lnTo>
                      <a:pt x="1818726" y="1198341"/>
                    </a:lnTo>
                    <a:lnTo>
                      <a:pt x="1816343" y="1178890"/>
                    </a:lnTo>
                    <a:lnTo>
                      <a:pt x="1812769" y="1159440"/>
                    </a:lnTo>
                    <a:lnTo>
                      <a:pt x="1809195" y="1140783"/>
                    </a:lnTo>
                    <a:lnTo>
                      <a:pt x="1804827" y="1121729"/>
                    </a:lnTo>
                    <a:lnTo>
                      <a:pt x="1800459" y="1102676"/>
                    </a:lnTo>
                    <a:lnTo>
                      <a:pt x="1795694" y="1084019"/>
                    </a:lnTo>
                    <a:lnTo>
                      <a:pt x="1789737" y="1065362"/>
                    </a:lnTo>
                    <a:lnTo>
                      <a:pt x="1783781" y="1047500"/>
                    </a:lnTo>
                    <a:lnTo>
                      <a:pt x="1777427" y="1029240"/>
                    </a:lnTo>
                    <a:lnTo>
                      <a:pt x="1770676" y="1011377"/>
                    </a:lnTo>
                    <a:lnTo>
                      <a:pt x="1763529" y="993911"/>
                    </a:lnTo>
                    <a:lnTo>
                      <a:pt x="1755983" y="976048"/>
                    </a:lnTo>
                    <a:lnTo>
                      <a:pt x="1748041" y="959377"/>
                    </a:lnTo>
                    <a:lnTo>
                      <a:pt x="1739305" y="941911"/>
                    </a:lnTo>
                    <a:lnTo>
                      <a:pt x="1730569" y="925636"/>
                    </a:lnTo>
                    <a:lnTo>
                      <a:pt x="1721436" y="908964"/>
                    </a:lnTo>
                    <a:lnTo>
                      <a:pt x="1711508" y="892689"/>
                    </a:lnTo>
                    <a:lnTo>
                      <a:pt x="1701581" y="876811"/>
                    </a:lnTo>
                    <a:lnTo>
                      <a:pt x="1691256" y="860933"/>
                    </a:lnTo>
                    <a:lnTo>
                      <a:pt x="1680534" y="845452"/>
                    </a:lnTo>
                    <a:lnTo>
                      <a:pt x="1669415" y="830368"/>
                    </a:lnTo>
                    <a:lnTo>
                      <a:pt x="1657899" y="815680"/>
                    </a:lnTo>
                    <a:lnTo>
                      <a:pt x="1646383" y="800596"/>
                    </a:lnTo>
                    <a:lnTo>
                      <a:pt x="1634073" y="786306"/>
                    </a:lnTo>
                    <a:lnTo>
                      <a:pt x="1621763" y="772413"/>
                    </a:lnTo>
                    <a:lnTo>
                      <a:pt x="1608659" y="758520"/>
                    </a:lnTo>
                    <a:lnTo>
                      <a:pt x="1595555" y="745023"/>
                    </a:lnTo>
                    <a:lnTo>
                      <a:pt x="1582053" y="731924"/>
                    </a:lnTo>
                    <a:lnTo>
                      <a:pt x="1568551" y="719221"/>
                    </a:lnTo>
                    <a:lnTo>
                      <a:pt x="1554256" y="706519"/>
                    </a:lnTo>
                    <a:lnTo>
                      <a:pt x="1539960" y="694610"/>
                    </a:lnTo>
                    <a:lnTo>
                      <a:pt x="1525665" y="682702"/>
                    </a:lnTo>
                    <a:lnTo>
                      <a:pt x="1510575" y="671190"/>
                    </a:lnTo>
                    <a:lnTo>
                      <a:pt x="1495088" y="660473"/>
                    </a:lnTo>
                    <a:lnTo>
                      <a:pt x="1479998" y="649755"/>
                    </a:lnTo>
                    <a:lnTo>
                      <a:pt x="1464114" y="639037"/>
                    </a:lnTo>
                    <a:lnTo>
                      <a:pt x="1447833" y="629114"/>
                    </a:lnTo>
                    <a:lnTo>
                      <a:pt x="1431949" y="619587"/>
                    </a:lnTo>
                    <a:lnTo>
                      <a:pt x="1415667" y="610457"/>
                    </a:lnTo>
                    <a:lnTo>
                      <a:pt x="1398592" y="601724"/>
                    </a:lnTo>
                    <a:lnTo>
                      <a:pt x="1381914" y="593388"/>
                    </a:lnTo>
                    <a:lnTo>
                      <a:pt x="1364441" y="585449"/>
                    </a:lnTo>
                    <a:lnTo>
                      <a:pt x="1347366" y="577113"/>
                    </a:lnTo>
                    <a:lnTo>
                      <a:pt x="1329496" y="569968"/>
                    </a:lnTo>
                    <a:lnTo>
                      <a:pt x="1311627" y="563220"/>
                    </a:lnTo>
                    <a:lnTo>
                      <a:pt x="1293757" y="556869"/>
                    </a:lnTo>
                    <a:lnTo>
                      <a:pt x="1275093" y="550914"/>
                    </a:lnTo>
                    <a:lnTo>
                      <a:pt x="1256827" y="545754"/>
                    </a:lnTo>
                    <a:lnTo>
                      <a:pt x="1237766" y="540594"/>
                    </a:lnTo>
                    <a:lnTo>
                      <a:pt x="1219499" y="535830"/>
                    </a:lnTo>
                    <a:lnTo>
                      <a:pt x="1200438" y="531861"/>
                    </a:lnTo>
                    <a:lnTo>
                      <a:pt x="1180980" y="527891"/>
                    </a:lnTo>
                    <a:lnTo>
                      <a:pt x="1161919" y="525113"/>
                    </a:lnTo>
                    <a:lnTo>
                      <a:pt x="1142064" y="521937"/>
                    </a:lnTo>
                    <a:lnTo>
                      <a:pt x="1122606" y="519952"/>
                    </a:lnTo>
                    <a:lnTo>
                      <a:pt x="1103148" y="518364"/>
                    </a:lnTo>
                    <a:lnTo>
                      <a:pt x="1083293" y="516777"/>
                    </a:lnTo>
                    <a:lnTo>
                      <a:pt x="1063041" y="515983"/>
                    </a:lnTo>
                    <a:lnTo>
                      <a:pt x="1043186" y="515586"/>
                    </a:lnTo>
                    <a:close/>
                    <a:moveTo>
                      <a:pt x="803734" y="280988"/>
                    </a:moveTo>
                    <a:lnTo>
                      <a:pt x="862902" y="391340"/>
                    </a:lnTo>
                    <a:lnTo>
                      <a:pt x="884743" y="387371"/>
                    </a:lnTo>
                    <a:lnTo>
                      <a:pt x="906980" y="383798"/>
                    </a:lnTo>
                    <a:lnTo>
                      <a:pt x="929218" y="380622"/>
                    </a:lnTo>
                    <a:lnTo>
                      <a:pt x="951456" y="378241"/>
                    </a:lnTo>
                    <a:lnTo>
                      <a:pt x="974488" y="376256"/>
                    </a:lnTo>
                    <a:lnTo>
                      <a:pt x="997122" y="374668"/>
                    </a:lnTo>
                    <a:lnTo>
                      <a:pt x="1019757" y="373874"/>
                    </a:lnTo>
                    <a:lnTo>
                      <a:pt x="1043186" y="373477"/>
                    </a:lnTo>
                    <a:lnTo>
                      <a:pt x="1059865" y="373874"/>
                    </a:lnTo>
                    <a:lnTo>
                      <a:pt x="1076940" y="374271"/>
                    </a:lnTo>
                    <a:lnTo>
                      <a:pt x="1093618" y="375462"/>
                    </a:lnTo>
                    <a:lnTo>
                      <a:pt x="1110693" y="376256"/>
                    </a:lnTo>
                    <a:lnTo>
                      <a:pt x="1127372" y="377844"/>
                    </a:lnTo>
                    <a:lnTo>
                      <a:pt x="1144050" y="379432"/>
                    </a:lnTo>
                    <a:lnTo>
                      <a:pt x="1160331" y="381019"/>
                    </a:lnTo>
                    <a:lnTo>
                      <a:pt x="1176612" y="383798"/>
                    </a:lnTo>
                    <a:lnTo>
                      <a:pt x="1193291" y="386180"/>
                    </a:lnTo>
                    <a:lnTo>
                      <a:pt x="1209572" y="388958"/>
                    </a:lnTo>
                    <a:lnTo>
                      <a:pt x="1225853" y="392134"/>
                    </a:lnTo>
                    <a:lnTo>
                      <a:pt x="1241737" y="395310"/>
                    </a:lnTo>
                    <a:lnTo>
                      <a:pt x="1257621" y="399279"/>
                    </a:lnTo>
                    <a:lnTo>
                      <a:pt x="1273505" y="403249"/>
                    </a:lnTo>
                    <a:lnTo>
                      <a:pt x="1289389" y="407218"/>
                    </a:lnTo>
                    <a:lnTo>
                      <a:pt x="1304876" y="411982"/>
                    </a:lnTo>
                    <a:lnTo>
                      <a:pt x="1370398" y="304805"/>
                    </a:lnTo>
                    <a:lnTo>
                      <a:pt x="1611439" y="417142"/>
                    </a:lnTo>
                    <a:lnTo>
                      <a:pt x="1570140" y="539800"/>
                    </a:lnTo>
                    <a:lnTo>
                      <a:pt x="1592775" y="555678"/>
                    </a:lnTo>
                    <a:lnTo>
                      <a:pt x="1614615" y="572747"/>
                    </a:lnTo>
                    <a:lnTo>
                      <a:pt x="1636059" y="589815"/>
                    </a:lnTo>
                    <a:lnTo>
                      <a:pt x="1656708" y="608075"/>
                    </a:lnTo>
                    <a:lnTo>
                      <a:pt x="1676960" y="626732"/>
                    </a:lnTo>
                    <a:lnTo>
                      <a:pt x="1696815" y="645389"/>
                    </a:lnTo>
                    <a:lnTo>
                      <a:pt x="1715876" y="665236"/>
                    </a:lnTo>
                    <a:lnTo>
                      <a:pt x="1734540" y="685481"/>
                    </a:lnTo>
                    <a:lnTo>
                      <a:pt x="1752410" y="706519"/>
                    </a:lnTo>
                    <a:lnTo>
                      <a:pt x="1769882" y="728351"/>
                    </a:lnTo>
                    <a:lnTo>
                      <a:pt x="1786560" y="750184"/>
                    </a:lnTo>
                    <a:lnTo>
                      <a:pt x="1802841" y="772413"/>
                    </a:lnTo>
                    <a:lnTo>
                      <a:pt x="1818329" y="795436"/>
                    </a:lnTo>
                    <a:lnTo>
                      <a:pt x="1832624" y="818856"/>
                    </a:lnTo>
                    <a:lnTo>
                      <a:pt x="1846920" y="842673"/>
                    </a:lnTo>
                    <a:lnTo>
                      <a:pt x="1860024" y="866887"/>
                    </a:lnTo>
                    <a:lnTo>
                      <a:pt x="1994642" y="834337"/>
                    </a:lnTo>
                    <a:lnTo>
                      <a:pt x="2085975" y="1084019"/>
                    </a:lnTo>
                    <a:lnTo>
                      <a:pt x="1954931" y="1149516"/>
                    </a:lnTo>
                    <a:lnTo>
                      <a:pt x="1958108" y="1167776"/>
                    </a:lnTo>
                    <a:lnTo>
                      <a:pt x="1960491" y="1185638"/>
                    </a:lnTo>
                    <a:lnTo>
                      <a:pt x="1962476" y="1204295"/>
                    </a:lnTo>
                    <a:lnTo>
                      <a:pt x="1964462" y="1222952"/>
                    </a:lnTo>
                    <a:lnTo>
                      <a:pt x="1965653" y="1241212"/>
                    </a:lnTo>
                    <a:lnTo>
                      <a:pt x="1966447" y="1259868"/>
                    </a:lnTo>
                    <a:lnTo>
                      <a:pt x="1967242" y="1278922"/>
                    </a:lnTo>
                    <a:lnTo>
                      <a:pt x="1967242" y="1297975"/>
                    </a:lnTo>
                    <a:lnTo>
                      <a:pt x="1967242" y="1315441"/>
                    </a:lnTo>
                    <a:lnTo>
                      <a:pt x="1966845" y="1332907"/>
                    </a:lnTo>
                    <a:lnTo>
                      <a:pt x="1966050" y="1349976"/>
                    </a:lnTo>
                    <a:lnTo>
                      <a:pt x="1964859" y="1367839"/>
                    </a:lnTo>
                    <a:lnTo>
                      <a:pt x="1962873" y="1385305"/>
                    </a:lnTo>
                    <a:lnTo>
                      <a:pt x="1961285" y="1401977"/>
                    </a:lnTo>
                    <a:lnTo>
                      <a:pt x="1959300" y="1419442"/>
                    </a:lnTo>
                    <a:lnTo>
                      <a:pt x="1957314" y="1436114"/>
                    </a:lnTo>
                    <a:lnTo>
                      <a:pt x="1954137" y="1453183"/>
                    </a:lnTo>
                    <a:lnTo>
                      <a:pt x="1951357" y="1469855"/>
                    </a:lnTo>
                    <a:lnTo>
                      <a:pt x="1947784" y="1486527"/>
                    </a:lnTo>
                    <a:lnTo>
                      <a:pt x="1944210" y="1503199"/>
                    </a:lnTo>
                    <a:lnTo>
                      <a:pt x="1940239" y="1519871"/>
                    </a:lnTo>
                    <a:lnTo>
                      <a:pt x="1935871" y="1535749"/>
                    </a:lnTo>
                    <a:lnTo>
                      <a:pt x="1931899" y="1552024"/>
                    </a:lnTo>
                    <a:lnTo>
                      <a:pt x="1926737" y="1568299"/>
                    </a:lnTo>
                    <a:lnTo>
                      <a:pt x="2061355" y="1650468"/>
                    </a:lnTo>
                    <a:lnTo>
                      <a:pt x="1949372" y="1891020"/>
                    </a:lnTo>
                    <a:lnTo>
                      <a:pt x="1791723" y="1838623"/>
                    </a:lnTo>
                    <a:lnTo>
                      <a:pt x="1776633" y="1859264"/>
                    </a:lnTo>
                    <a:lnTo>
                      <a:pt x="1761146" y="1879112"/>
                    </a:lnTo>
                    <a:lnTo>
                      <a:pt x="1744468" y="1898165"/>
                    </a:lnTo>
                    <a:lnTo>
                      <a:pt x="1728186" y="1917219"/>
                    </a:lnTo>
                    <a:lnTo>
                      <a:pt x="1710714" y="1935876"/>
                    </a:lnTo>
                    <a:lnTo>
                      <a:pt x="1693241" y="1954135"/>
                    </a:lnTo>
                    <a:lnTo>
                      <a:pt x="1674975" y="1971204"/>
                    </a:lnTo>
                    <a:lnTo>
                      <a:pt x="1655914" y="1988670"/>
                    </a:lnTo>
                    <a:lnTo>
                      <a:pt x="1636853" y="2004945"/>
                    </a:lnTo>
                    <a:lnTo>
                      <a:pt x="1616998" y="2021220"/>
                    </a:lnTo>
                    <a:lnTo>
                      <a:pt x="1597143" y="2036701"/>
                    </a:lnTo>
                    <a:lnTo>
                      <a:pt x="1576494" y="2051388"/>
                    </a:lnTo>
                    <a:lnTo>
                      <a:pt x="1555844" y="2066075"/>
                    </a:lnTo>
                    <a:lnTo>
                      <a:pt x="1534401" y="2079572"/>
                    </a:lnTo>
                    <a:lnTo>
                      <a:pt x="1512957" y="2093068"/>
                    </a:lnTo>
                    <a:lnTo>
                      <a:pt x="1491117" y="2105770"/>
                    </a:lnTo>
                    <a:lnTo>
                      <a:pt x="1531621" y="2274474"/>
                    </a:lnTo>
                    <a:lnTo>
                      <a:pt x="1281844" y="2365376"/>
                    </a:lnTo>
                    <a:lnTo>
                      <a:pt x="1202821" y="2207787"/>
                    </a:lnTo>
                    <a:lnTo>
                      <a:pt x="1183363" y="2210962"/>
                    </a:lnTo>
                    <a:lnTo>
                      <a:pt x="1163508" y="2213741"/>
                    </a:lnTo>
                    <a:lnTo>
                      <a:pt x="1144050" y="2216123"/>
                    </a:lnTo>
                    <a:lnTo>
                      <a:pt x="1124195" y="2218504"/>
                    </a:lnTo>
                    <a:lnTo>
                      <a:pt x="1103943" y="2219695"/>
                    </a:lnTo>
                    <a:lnTo>
                      <a:pt x="1083690" y="2220886"/>
                    </a:lnTo>
                    <a:lnTo>
                      <a:pt x="1063438" y="2221680"/>
                    </a:lnTo>
                    <a:lnTo>
                      <a:pt x="1043186" y="2221680"/>
                    </a:lnTo>
                    <a:lnTo>
                      <a:pt x="1013007" y="2221283"/>
                    </a:lnTo>
                    <a:lnTo>
                      <a:pt x="983224" y="2220092"/>
                    </a:lnTo>
                    <a:lnTo>
                      <a:pt x="954235" y="2217711"/>
                    </a:lnTo>
                    <a:lnTo>
                      <a:pt x="924850" y="2214535"/>
                    </a:lnTo>
                    <a:lnTo>
                      <a:pt x="895862" y="2210565"/>
                    </a:lnTo>
                    <a:lnTo>
                      <a:pt x="867270" y="2205405"/>
                    </a:lnTo>
                    <a:lnTo>
                      <a:pt x="839076" y="2199451"/>
                    </a:lnTo>
                    <a:lnTo>
                      <a:pt x="810882" y="2192703"/>
                    </a:lnTo>
                    <a:lnTo>
                      <a:pt x="715180" y="2341162"/>
                    </a:lnTo>
                    <a:lnTo>
                      <a:pt x="474536" y="2229222"/>
                    </a:lnTo>
                    <a:lnTo>
                      <a:pt x="524968" y="2062900"/>
                    </a:lnTo>
                    <a:lnTo>
                      <a:pt x="504716" y="2049006"/>
                    </a:lnTo>
                    <a:lnTo>
                      <a:pt x="484464" y="2033525"/>
                    </a:lnTo>
                    <a:lnTo>
                      <a:pt x="465006" y="2018441"/>
                    </a:lnTo>
                    <a:lnTo>
                      <a:pt x="445945" y="2002960"/>
                    </a:lnTo>
                    <a:lnTo>
                      <a:pt x="427281" y="1986288"/>
                    </a:lnTo>
                    <a:lnTo>
                      <a:pt x="408617" y="1969616"/>
                    </a:lnTo>
                    <a:lnTo>
                      <a:pt x="390748" y="1952151"/>
                    </a:lnTo>
                    <a:lnTo>
                      <a:pt x="373672" y="1934685"/>
                    </a:lnTo>
                    <a:lnTo>
                      <a:pt x="356597" y="1916028"/>
                    </a:lnTo>
                    <a:lnTo>
                      <a:pt x="340316" y="1897371"/>
                    </a:lnTo>
                    <a:lnTo>
                      <a:pt x="324432" y="1878715"/>
                    </a:lnTo>
                    <a:lnTo>
                      <a:pt x="308548" y="1858867"/>
                    </a:lnTo>
                    <a:lnTo>
                      <a:pt x="293855" y="1839020"/>
                    </a:lnTo>
                    <a:lnTo>
                      <a:pt x="279559" y="1818775"/>
                    </a:lnTo>
                    <a:lnTo>
                      <a:pt x="265661" y="1797737"/>
                    </a:lnTo>
                    <a:lnTo>
                      <a:pt x="252556" y="1776301"/>
                    </a:lnTo>
                    <a:lnTo>
                      <a:pt x="91333" y="1811630"/>
                    </a:lnTo>
                    <a:lnTo>
                      <a:pt x="0" y="1562345"/>
                    </a:lnTo>
                    <a:lnTo>
                      <a:pt x="138191" y="1488512"/>
                    </a:lnTo>
                    <a:lnTo>
                      <a:pt x="133426" y="1465092"/>
                    </a:lnTo>
                    <a:lnTo>
                      <a:pt x="129852" y="1441672"/>
                    </a:lnTo>
                    <a:lnTo>
                      <a:pt x="126278" y="1418251"/>
                    </a:lnTo>
                    <a:lnTo>
                      <a:pt x="123498" y="1394434"/>
                    </a:lnTo>
                    <a:lnTo>
                      <a:pt x="121513" y="1370220"/>
                    </a:lnTo>
                    <a:lnTo>
                      <a:pt x="119527" y="1346403"/>
                    </a:lnTo>
                    <a:lnTo>
                      <a:pt x="118733" y="1322189"/>
                    </a:lnTo>
                    <a:lnTo>
                      <a:pt x="118336" y="1297975"/>
                    </a:lnTo>
                    <a:lnTo>
                      <a:pt x="118733" y="1269395"/>
                    </a:lnTo>
                    <a:lnTo>
                      <a:pt x="119924" y="1240418"/>
                    </a:lnTo>
                    <a:lnTo>
                      <a:pt x="122704" y="1211837"/>
                    </a:lnTo>
                    <a:lnTo>
                      <a:pt x="125484" y="1184051"/>
                    </a:lnTo>
                    <a:lnTo>
                      <a:pt x="129455" y="1155867"/>
                    </a:lnTo>
                    <a:lnTo>
                      <a:pt x="134220" y="1128478"/>
                    </a:lnTo>
                    <a:lnTo>
                      <a:pt x="139780" y="1101088"/>
                    </a:lnTo>
                    <a:lnTo>
                      <a:pt x="146133" y="1074095"/>
                    </a:lnTo>
                    <a:lnTo>
                      <a:pt x="24223" y="995896"/>
                    </a:lnTo>
                    <a:lnTo>
                      <a:pt x="136603" y="755344"/>
                    </a:lnTo>
                    <a:lnTo>
                      <a:pt x="268043" y="794642"/>
                    </a:lnTo>
                    <a:lnTo>
                      <a:pt x="283530" y="772016"/>
                    </a:lnTo>
                    <a:lnTo>
                      <a:pt x="299017" y="750184"/>
                    </a:lnTo>
                    <a:lnTo>
                      <a:pt x="315696" y="728351"/>
                    </a:lnTo>
                    <a:lnTo>
                      <a:pt x="332771" y="707313"/>
                    </a:lnTo>
                    <a:lnTo>
                      <a:pt x="350243" y="686274"/>
                    </a:lnTo>
                    <a:lnTo>
                      <a:pt x="368907" y="666824"/>
                    </a:lnTo>
                    <a:lnTo>
                      <a:pt x="387571" y="646976"/>
                    </a:lnTo>
                    <a:lnTo>
                      <a:pt x="407426" y="627923"/>
                    </a:lnTo>
                    <a:lnTo>
                      <a:pt x="427281" y="609266"/>
                    </a:lnTo>
                    <a:lnTo>
                      <a:pt x="447930" y="591403"/>
                    </a:lnTo>
                    <a:lnTo>
                      <a:pt x="468977" y="574334"/>
                    </a:lnTo>
                    <a:lnTo>
                      <a:pt x="490420" y="557662"/>
                    </a:lnTo>
                    <a:lnTo>
                      <a:pt x="512261" y="541784"/>
                    </a:lnTo>
                    <a:lnTo>
                      <a:pt x="535293" y="526303"/>
                    </a:lnTo>
                    <a:lnTo>
                      <a:pt x="557928" y="511616"/>
                    </a:lnTo>
                    <a:lnTo>
                      <a:pt x="581754" y="497723"/>
                    </a:lnTo>
                    <a:lnTo>
                      <a:pt x="554354" y="371890"/>
                    </a:lnTo>
                    <a:lnTo>
                      <a:pt x="803734" y="280988"/>
                    </a:lnTo>
                    <a:close/>
                    <a:moveTo>
                      <a:pt x="2013752" y="186531"/>
                    </a:moveTo>
                    <a:lnTo>
                      <a:pt x="2001871" y="186928"/>
                    </a:lnTo>
                    <a:lnTo>
                      <a:pt x="1989594" y="188119"/>
                    </a:lnTo>
                    <a:lnTo>
                      <a:pt x="1978109" y="190103"/>
                    </a:lnTo>
                    <a:lnTo>
                      <a:pt x="1966624" y="192881"/>
                    </a:lnTo>
                    <a:lnTo>
                      <a:pt x="1955139" y="196453"/>
                    </a:lnTo>
                    <a:lnTo>
                      <a:pt x="1944050" y="200819"/>
                    </a:lnTo>
                    <a:lnTo>
                      <a:pt x="1932962" y="205978"/>
                    </a:lnTo>
                    <a:lnTo>
                      <a:pt x="1922269" y="211534"/>
                    </a:lnTo>
                    <a:lnTo>
                      <a:pt x="1914348" y="216297"/>
                    </a:lnTo>
                    <a:lnTo>
                      <a:pt x="1906823" y="221853"/>
                    </a:lnTo>
                    <a:lnTo>
                      <a:pt x="1899695" y="227409"/>
                    </a:lnTo>
                    <a:lnTo>
                      <a:pt x="1892962" y="233363"/>
                    </a:lnTo>
                    <a:lnTo>
                      <a:pt x="1886230" y="239713"/>
                    </a:lnTo>
                    <a:lnTo>
                      <a:pt x="1880289" y="246063"/>
                    </a:lnTo>
                    <a:lnTo>
                      <a:pt x="1874349" y="252809"/>
                    </a:lnTo>
                    <a:lnTo>
                      <a:pt x="1869200" y="259953"/>
                    </a:lnTo>
                    <a:lnTo>
                      <a:pt x="1864052" y="267097"/>
                    </a:lnTo>
                    <a:lnTo>
                      <a:pt x="1859300" y="274241"/>
                    </a:lnTo>
                    <a:lnTo>
                      <a:pt x="1855339" y="281781"/>
                    </a:lnTo>
                    <a:lnTo>
                      <a:pt x="1850983" y="289719"/>
                    </a:lnTo>
                    <a:lnTo>
                      <a:pt x="1847419" y="297656"/>
                    </a:lnTo>
                    <a:lnTo>
                      <a:pt x="1844646" y="305594"/>
                    </a:lnTo>
                    <a:lnTo>
                      <a:pt x="1841874" y="313928"/>
                    </a:lnTo>
                    <a:lnTo>
                      <a:pt x="1839102" y="322263"/>
                    </a:lnTo>
                    <a:lnTo>
                      <a:pt x="1837518" y="330597"/>
                    </a:lnTo>
                    <a:lnTo>
                      <a:pt x="1835934" y="339328"/>
                    </a:lnTo>
                    <a:lnTo>
                      <a:pt x="1834350" y="348059"/>
                    </a:lnTo>
                    <a:lnTo>
                      <a:pt x="1833557" y="356791"/>
                    </a:lnTo>
                    <a:lnTo>
                      <a:pt x="1833557" y="365125"/>
                    </a:lnTo>
                    <a:lnTo>
                      <a:pt x="1833557" y="373856"/>
                    </a:lnTo>
                    <a:lnTo>
                      <a:pt x="1833953" y="382984"/>
                    </a:lnTo>
                    <a:lnTo>
                      <a:pt x="1835142" y="391716"/>
                    </a:lnTo>
                    <a:lnTo>
                      <a:pt x="1836726" y="400050"/>
                    </a:lnTo>
                    <a:lnTo>
                      <a:pt x="1838310" y="409178"/>
                    </a:lnTo>
                    <a:lnTo>
                      <a:pt x="1840290" y="417513"/>
                    </a:lnTo>
                    <a:lnTo>
                      <a:pt x="1843458" y="426244"/>
                    </a:lnTo>
                    <a:lnTo>
                      <a:pt x="1846230" y="434578"/>
                    </a:lnTo>
                    <a:lnTo>
                      <a:pt x="1850191" y="443310"/>
                    </a:lnTo>
                    <a:lnTo>
                      <a:pt x="1853755" y="451247"/>
                    </a:lnTo>
                    <a:lnTo>
                      <a:pt x="1858507" y="459581"/>
                    </a:lnTo>
                    <a:lnTo>
                      <a:pt x="1864844" y="469503"/>
                    </a:lnTo>
                    <a:lnTo>
                      <a:pt x="1871973" y="479028"/>
                    </a:lnTo>
                    <a:lnTo>
                      <a:pt x="1879497" y="488156"/>
                    </a:lnTo>
                    <a:lnTo>
                      <a:pt x="1887418" y="496888"/>
                    </a:lnTo>
                    <a:lnTo>
                      <a:pt x="1896527" y="504428"/>
                    </a:lnTo>
                    <a:lnTo>
                      <a:pt x="1905239" y="511969"/>
                    </a:lnTo>
                    <a:lnTo>
                      <a:pt x="1914744" y="518716"/>
                    </a:lnTo>
                    <a:lnTo>
                      <a:pt x="1924645" y="524669"/>
                    </a:lnTo>
                    <a:lnTo>
                      <a:pt x="1934942" y="529828"/>
                    </a:lnTo>
                    <a:lnTo>
                      <a:pt x="1945635" y="534988"/>
                    </a:lnTo>
                    <a:lnTo>
                      <a:pt x="1956723" y="538956"/>
                    </a:lnTo>
                    <a:lnTo>
                      <a:pt x="1967812" y="542131"/>
                    </a:lnTo>
                    <a:lnTo>
                      <a:pt x="1979297" y="545306"/>
                    </a:lnTo>
                    <a:lnTo>
                      <a:pt x="1990782" y="546894"/>
                    </a:lnTo>
                    <a:lnTo>
                      <a:pt x="2002267" y="548085"/>
                    </a:lnTo>
                    <a:lnTo>
                      <a:pt x="2014544" y="548481"/>
                    </a:lnTo>
                    <a:lnTo>
                      <a:pt x="2026425" y="548085"/>
                    </a:lnTo>
                    <a:lnTo>
                      <a:pt x="2038306" y="546894"/>
                    </a:lnTo>
                    <a:lnTo>
                      <a:pt x="2049791" y="544910"/>
                    </a:lnTo>
                    <a:lnTo>
                      <a:pt x="2061672" y="542131"/>
                    </a:lnTo>
                    <a:lnTo>
                      <a:pt x="2073157" y="538560"/>
                    </a:lnTo>
                    <a:lnTo>
                      <a:pt x="2084246" y="534194"/>
                    </a:lnTo>
                    <a:lnTo>
                      <a:pt x="2095335" y="529035"/>
                    </a:lnTo>
                    <a:lnTo>
                      <a:pt x="2106028" y="523081"/>
                    </a:lnTo>
                    <a:lnTo>
                      <a:pt x="2113552" y="518716"/>
                    </a:lnTo>
                    <a:lnTo>
                      <a:pt x="2121077" y="513556"/>
                    </a:lnTo>
                    <a:lnTo>
                      <a:pt x="2128206" y="508000"/>
                    </a:lnTo>
                    <a:lnTo>
                      <a:pt x="2134938" y="502047"/>
                    </a:lnTo>
                    <a:lnTo>
                      <a:pt x="2141275" y="496491"/>
                    </a:lnTo>
                    <a:lnTo>
                      <a:pt x="2147215" y="490141"/>
                    </a:lnTo>
                    <a:lnTo>
                      <a:pt x="2153156" y="483394"/>
                    </a:lnTo>
                    <a:lnTo>
                      <a:pt x="2158304" y="476647"/>
                    </a:lnTo>
                    <a:lnTo>
                      <a:pt x="2163452" y="469503"/>
                    </a:lnTo>
                    <a:lnTo>
                      <a:pt x="2168601" y="461566"/>
                    </a:lnTo>
                    <a:lnTo>
                      <a:pt x="2172957" y="454025"/>
                    </a:lnTo>
                    <a:lnTo>
                      <a:pt x="2176917" y="446485"/>
                    </a:lnTo>
                    <a:lnTo>
                      <a:pt x="2180482" y="438150"/>
                    </a:lnTo>
                    <a:lnTo>
                      <a:pt x="2183650" y="430213"/>
                    </a:lnTo>
                    <a:lnTo>
                      <a:pt x="2186818" y="421481"/>
                    </a:lnTo>
                    <a:lnTo>
                      <a:pt x="2189195" y="412750"/>
                    </a:lnTo>
                    <a:lnTo>
                      <a:pt x="2191175" y="404019"/>
                    </a:lnTo>
                    <a:lnTo>
                      <a:pt x="2192363" y="395288"/>
                    </a:lnTo>
                    <a:lnTo>
                      <a:pt x="2193947" y="386159"/>
                    </a:lnTo>
                    <a:lnTo>
                      <a:pt x="2194739" y="377428"/>
                    </a:lnTo>
                    <a:lnTo>
                      <a:pt x="2194739" y="368697"/>
                    </a:lnTo>
                    <a:lnTo>
                      <a:pt x="2194739" y="359569"/>
                    </a:lnTo>
                    <a:lnTo>
                      <a:pt x="2194343" y="351234"/>
                    </a:lnTo>
                    <a:lnTo>
                      <a:pt x="2192759" y="342503"/>
                    </a:lnTo>
                    <a:lnTo>
                      <a:pt x="2191571" y="333375"/>
                    </a:lnTo>
                    <a:lnTo>
                      <a:pt x="2189591" y="325041"/>
                    </a:lnTo>
                    <a:lnTo>
                      <a:pt x="2187610" y="316706"/>
                    </a:lnTo>
                    <a:lnTo>
                      <a:pt x="2184838" y="308372"/>
                    </a:lnTo>
                    <a:lnTo>
                      <a:pt x="2181670" y="299641"/>
                    </a:lnTo>
                    <a:lnTo>
                      <a:pt x="2178106" y="291703"/>
                    </a:lnTo>
                    <a:lnTo>
                      <a:pt x="2174145" y="283766"/>
                    </a:lnTo>
                    <a:lnTo>
                      <a:pt x="2169789" y="275828"/>
                    </a:lnTo>
                    <a:lnTo>
                      <a:pt x="2163452" y="265509"/>
                    </a:lnTo>
                    <a:lnTo>
                      <a:pt x="2156324" y="255984"/>
                    </a:lnTo>
                    <a:lnTo>
                      <a:pt x="2148799" y="247253"/>
                    </a:lnTo>
                    <a:lnTo>
                      <a:pt x="2140879" y="238522"/>
                    </a:lnTo>
                    <a:lnTo>
                      <a:pt x="2131770" y="230584"/>
                    </a:lnTo>
                    <a:lnTo>
                      <a:pt x="2123057" y="223441"/>
                    </a:lnTo>
                    <a:lnTo>
                      <a:pt x="2113552" y="216694"/>
                    </a:lnTo>
                    <a:lnTo>
                      <a:pt x="2103255" y="210344"/>
                    </a:lnTo>
                    <a:lnTo>
                      <a:pt x="2093355" y="204788"/>
                    </a:lnTo>
                    <a:lnTo>
                      <a:pt x="2082662" y="200422"/>
                    </a:lnTo>
                    <a:lnTo>
                      <a:pt x="2071969" y="196056"/>
                    </a:lnTo>
                    <a:lnTo>
                      <a:pt x="2060484" y="192881"/>
                    </a:lnTo>
                    <a:lnTo>
                      <a:pt x="2048999" y="190103"/>
                    </a:lnTo>
                    <a:lnTo>
                      <a:pt x="2037118" y="188119"/>
                    </a:lnTo>
                    <a:lnTo>
                      <a:pt x="2025633" y="186928"/>
                    </a:lnTo>
                    <a:lnTo>
                      <a:pt x="2013752" y="186531"/>
                    </a:lnTo>
                    <a:close/>
                    <a:moveTo>
                      <a:pt x="2066028" y="0"/>
                    </a:moveTo>
                    <a:lnTo>
                      <a:pt x="2156324" y="23812"/>
                    </a:lnTo>
                    <a:lnTo>
                      <a:pt x="2146027" y="100013"/>
                    </a:lnTo>
                    <a:lnTo>
                      <a:pt x="2140916" y="118533"/>
                    </a:lnTo>
                    <a:lnTo>
                      <a:pt x="2134542" y="115094"/>
                    </a:lnTo>
                    <a:lnTo>
                      <a:pt x="2132671" y="114357"/>
                    </a:lnTo>
                    <a:lnTo>
                      <a:pt x="2132562" y="114300"/>
                    </a:lnTo>
                    <a:lnTo>
                      <a:pt x="2123453" y="110728"/>
                    </a:lnTo>
                    <a:lnTo>
                      <a:pt x="2132671" y="114357"/>
                    </a:lnTo>
                    <a:lnTo>
                      <a:pt x="2140879" y="118666"/>
                    </a:lnTo>
                    <a:lnTo>
                      <a:pt x="2140916" y="118533"/>
                    </a:lnTo>
                    <a:lnTo>
                      <a:pt x="2144839" y="120650"/>
                    </a:lnTo>
                    <a:lnTo>
                      <a:pt x="2153552" y="125413"/>
                    </a:lnTo>
                    <a:lnTo>
                      <a:pt x="2167413" y="133747"/>
                    </a:lnTo>
                    <a:lnTo>
                      <a:pt x="2174145" y="138113"/>
                    </a:lnTo>
                    <a:lnTo>
                      <a:pt x="2180878" y="142875"/>
                    </a:lnTo>
                    <a:lnTo>
                      <a:pt x="2181274" y="143272"/>
                    </a:lnTo>
                    <a:lnTo>
                      <a:pt x="2187610" y="148034"/>
                    </a:lnTo>
                    <a:lnTo>
                      <a:pt x="2193947" y="153194"/>
                    </a:lnTo>
                    <a:lnTo>
                      <a:pt x="2205432" y="163909"/>
                    </a:lnTo>
                    <a:lnTo>
                      <a:pt x="2212560" y="170656"/>
                    </a:lnTo>
                    <a:lnTo>
                      <a:pt x="2221273" y="180181"/>
                    </a:lnTo>
                    <a:lnTo>
                      <a:pt x="2226433" y="186128"/>
                    </a:lnTo>
                    <a:lnTo>
                      <a:pt x="2226422" y="186134"/>
                    </a:lnTo>
                    <a:lnTo>
                      <a:pt x="2229194" y="189309"/>
                    </a:lnTo>
                    <a:lnTo>
                      <a:pt x="2226433" y="186128"/>
                    </a:lnTo>
                    <a:lnTo>
                      <a:pt x="2244639" y="175419"/>
                    </a:lnTo>
                    <a:lnTo>
                      <a:pt x="2315925" y="143669"/>
                    </a:lnTo>
                    <a:lnTo>
                      <a:pt x="2363053" y="224234"/>
                    </a:lnTo>
                    <a:lnTo>
                      <a:pt x="2302064" y="270669"/>
                    </a:lnTo>
                    <a:lnTo>
                      <a:pt x="2280282" y="283369"/>
                    </a:lnTo>
                    <a:lnTo>
                      <a:pt x="2284242" y="296466"/>
                    </a:lnTo>
                    <a:lnTo>
                      <a:pt x="2287015" y="309166"/>
                    </a:lnTo>
                    <a:lnTo>
                      <a:pt x="2289787" y="322263"/>
                    </a:lnTo>
                    <a:lnTo>
                      <a:pt x="2291371" y="335359"/>
                    </a:lnTo>
                    <a:lnTo>
                      <a:pt x="2292559" y="348456"/>
                    </a:lnTo>
                    <a:lnTo>
                      <a:pt x="2293351" y="361553"/>
                    </a:lnTo>
                    <a:lnTo>
                      <a:pt x="2293351" y="374650"/>
                    </a:lnTo>
                    <a:lnTo>
                      <a:pt x="2292559" y="387350"/>
                    </a:lnTo>
                    <a:lnTo>
                      <a:pt x="2318301" y="394097"/>
                    </a:lnTo>
                    <a:lnTo>
                      <a:pt x="2390775" y="422275"/>
                    </a:lnTo>
                    <a:lnTo>
                      <a:pt x="2367409" y="512763"/>
                    </a:lnTo>
                    <a:lnTo>
                      <a:pt x="2291371" y="502047"/>
                    </a:lnTo>
                    <a:lnTo>
                      <a:pt x="2262857" y="494506"/>
                    </a:lnTo>
                    <a:lnTo>
                      <a:pt x="2256916" y="506016"/>
                    </a:lnTo>
                    <a:lnTo>
                      <a:pt x="2250183" y="517128"/>
                    </a:lnTo>
                    <a:lnTo>
                      <a:pt x="2243451" y="527447"/>
                    </a:lnTo>
                    <a:lnTo>
                      <a:pt x="2235926" y="537766"/>
                    </a:lnTo>
                    <a:lnTo>
                      <a:pt x="2228006" y="547688"/>
                    </a:lnTo>
                    <a:lnTo>
                      <a:pt x="2219293" y="557610"/>
                    </a:lnTo>
                    <a:lnTo>
                      <a:pt x="2210580" y="566738"/>
                    </a:lnTo>
                    <a:lnTo>
                      <a:pt x="2201075" y="575469"/>
                    </a:lnTo>
                    <a:lnTo>
                      <a:pt x="2216125" y="601266"/>
                    </a:lnTo>
                    <a:lnTo>
                      <a:pt x="2247807" y="671910"/>
                    </a:lnTo>
                    <a:lnTo>
                      <a:pt x="2167413" y="719932"/>
                    </a:lnTo>
                    <a:lnTo>
                      <a:pt x="2121077" y="658416"/>
                    </a:lnTo>
                    <a:lnTo>
                      <a:pt x="2105632" y="632222"/>
                    </a:lnTo>
                    <a:lnTo>
                      <a:pt x="2110780" y="629841"/>
                    </a:lnTo>
                    <a:lnTo>
                      <a:pt x="2115929" y="627857"/>
                    </a:lnTo>
                    <a:lnTo>
                      <a:pt x="2104048" y="632222"/>
                    </a:lnTo>
                    <a:lnTo>
                      <a:pt x="2092563" y="635794"/>
                    </a:lnTo>
                    <a:lnTo>
                      <a:pt x="2083058" y="638969"/>
                    </a:lnTo>
                    <a:lnTo>
                      <a:pt x="2067217" y="642541"/>
                    </a:lnTo>
                    <a:lnTo>
                      <a:pt x="2059296" y="643732"/>
                    </a:lnTo>
                    <a:lnTo>
                      <a:pt x="2050583" y="644922"/>
                    </a:lnTo>
                    <a:lnTo>
                      <a:pt x="2048999" y="644922"/>
                    </a:lnTo>
                    <a:lnTo>
                      <a:pt x="2033554" y="646907"/>
                    </a:lnTo>
                    <a:lnTo>
                      <a:pt x="2018505" y="647303"/>
                    </a:lnTo>
                    <a:lnTo>
                      <a:pt x="2014544" y="647700"/>
                    </a:lnTo>
                    <a:lnTo>
                      <a:pt x="2008208" y="647303"/>
                    </a:lnTo>
                    <a:lnTo>
                      <a:pt x="2002617" y="647117"/>
                    </a:lnTo>
                    <a:lnTo>
                      <a:pt x="1994743" y="646510"/>
                    </a:lnTo>
                    <a:lnTo>
                      <a:pt x="1984842" y="645716"/>
                    </a:lnTo>
                    <a:lnTo>
                      <a:pt x="1996327" y="646907"/>
                    </a:lnTo>
                    <a:lnTo>
                      <a:pt x="2002617" y="647117"/>
                    </a:lnTo>
                    <a:lnTo>
                      <a:pt x="2005039" y="647303"/>
                    </a:lnTo>
                    <a:lnTo>
                      <a:pt x="1994347" y="687785"/>
                    </a:lnTo>
                    <a:lnTo>
                      <a:pt x="1970189" y="747713"/>
                    </a:lnTo>
                    <a:lnTo>
                      <a:pt x="1879497" y="724297"/>
                    </a:lnTo>
                    <a:lnTo>
                      <a:pt x="1886230" y="662385"/>
                    </a:lnTo>
                    <a:lnTo>
                      <a:pt x="1896923" y="621507"/>
                    </a:lnTo>
                    <a:lnTo>
                      <a:pt x="1904447" y="625078"/>
                    </a:lnTo>
                    <a:lnTo>
                      <a:pt x="1893754" y="619919"/>
                    </a:lnTo>
                    <a:lnTo>
                      <a:pt x="1883061" y="614363"/>
                    </a:lnTo>
                    <a:lnTo>
                      <a:pt x="1874745" y="609997"/>
                    </a:lnTo>
                    <a:lnTo>
                      <a:pt x="1860884" y="601663"/>
                    </a:lnTo>
                    <a:lnTo>
                      <a:pt x="1854151" y="596900"/>
                    </a:lnTo>
                    <a:lnTo>
                      <a:pt x="1847419" y="592535"/>
                    </a:lnTo>
                    <a:lnTo>
                      <a:pt x="1846627" y="592138"/>
                    </a:lnTo>
                    <a:lnTo>
                      <a:pt x="1840290" y="586978"/>
                    </a:lnTo>
                    <a:lnTo>
                      <a:pt x="1834350" y="581819"/>
                    </a:lnTo>
                    <a:lnTo>
                      <a:pt x="1822469" y="571103"/>
                    </a:lnTo>
                    <a:lnTo>
                      <a:pt x="1815736" y="564356"/>
                    </a:lnTo>
                    <a:lnTo>
                      <a:pt x="1809516" y="557841"/>
                    </a:lnTo>
                    <a:lnTo>
                      <a:pt x="1805439" y="553244"/>
                    </a:lnTo>
                    <a:lnTo>
                      <a:pt x="1799103" y="545703"/>
                    </a:lnTo>
                    <a:lnTo>
                      <a:pt x="1807023" y="555228"/>
                    </a:lnTo>
                    <a:lnTo>
                      <a:pt x="1809516" y="557841"/>
                    </a:lnTo>
                    <a:lnTo>
                      <a:pt x="1811776" y="560388"/>
                    </a:lnTo>
                    <a:lnTo>
                      <a:pt x="1779697" y="579438"/>
                    </a:lnTo>
                    <a:lnTo>
                      <a:pt x="1720292" y="604044"/>
                    </a:lnTo>
                    <a:lnTo>
                      <a:pt x="1673164" y="523875"/>
                    </a:lnTo>
                    <a:lnTo>
                      <a:pt x="1721480" y="484585"/>
                    </a:lnTo>
                    <a:lnTo>
                      <a:pt x="1752767" y="465931"/>
                    </a:lnTo>
                    <a:lnTo>
                      <a:pt x="1748410" y="452835"/>
                    </a:lnTo>
                    <a:lnTo>
                      <a:pt x="1744450" y="439341"/>
                    </a:lnTo>
                    <a:lnTo>
                      <a:pt x="1741282" y="425847"/>
                    </a:lnTo>
                    <a:lnTo>
                      <a:pt x="1738510" y="412353"/>
                    </a:lnTo>
                    <a:lnTo>
                      <a:pt x="1736530" y="398860"/>
                    </a:lnTo>
                    <a:lnTo>
                      <a:pt x="1735737" y="385366"/>
                    </a:lnTo>
                    <a:lnTo>
                      <a:pt x="1734945" y="371475"/>
                    </a:lnTo>
                    <a:lnTo>
                      <a:pt x="1735341" y="357981"/>
                    </a:lnTo>
                    <a:lnTo>
                      <a:pt x="1704451" y="350441"/>
                    </a:lnTo>
                    <a:lnTo>
                      <a:pt x="1644650" y="325438"/>
                    </a:lnTo>
                    <a:lnTo>
                      <a:pt x="1668412" y="235347"/>
                    </a:lnTo>
                    <a:lnTo>
                      <a:pt x="1730193" y="242094"/>
                    </a:lnTo>
                    <a:lnTo>
                      <a:pt x="1760687" y="250031"/>
                    </a:lnTo>
                    <a:lnTo>
                      <a:pt x="1766628" y="237331"/>
                    </a:lnTo>
                    <a:lnTo>
                      <a:pt x="1773361" y="225028"/>
                    </a:lnTo>
                    <a:lnTo>
                      <a:pt x="1781281" y="213519"/>
                    </a:lnTo>
                    <a:lnTo>
                      <a:pt x="1789202" y="201613"/>
                    </a:lnTo>
                    <a:lnTo>
                      <a:pt x="1797915" y="190500"/>
                    </a:lnTo>
                    <a:lnTo>
                      <a:pt x="1807023" y="179784"/>
                    </a:lnTo>
                    <a:lnTo>
                      <a:pt x="1816924" y="169069"/>
                    </a:lnTo>
                    <a:lnTo>
                      <a:pt x="1827221" y="159544"/>
                    </a:lnTo>
                    <a:lnTo>
                      <a:pt x="1812964" y="135334"/>
                    </a:lnTo>
                    <a:lnTo>
                      <a:pt x="1788410" y="75406"/>
                    </a:lnTo>
                    <a:lnTo>
                      <a:pt x="1868804" y="27781"/>
                    </a:lnTo>
                    <a:lnTo>
                      <a:pt x="1907219" y="76994"/>
                    </a:lnTo>
                    <a:lnTo>
                      <a:pt x="1923061" y="102791"/>
                    </a:lnTo>
                    <a:lnTo>
                      <a:pt x="1917516" y="105172"/>
                    </a:lnTo>
                    <a:lnTo>
                      <a:pt x="1912368" y="107156"/>
                    </a:lnTo>
                    <a:lnTo>
                      <a:pt x="1924249" y="102791"/>
                    </a:lnTo>
                    <a:lnTo>
                      <a:pt x="1935734" y="99219"/>
                    </a:lnTo>
                    <a:lnTo>
                      <a:pt x="1945239" y="96044"/>
                    </a:lnTo>
                    <a:lnTo>
                      <a:pt x="1961080" y="92869"/>
                    </a:lnTo>
                    <a:lnTo>
                      <a:pt x="1969001" y="91281"/>
                    </a:lnTo>
                    <a:lnTo>
                      <a:pt x="1977317" y="89694"/>
                    </a:lnTo>
                    <a:lnTo>
                      <a:pt x="1979297" y="89694"/>
                    </a:lnTo>
                    <a:lnTo>
                      <a:pt x="1994347" y="88106"/>
                    </a:lnTo>
                    <a:lnTo>
                      <a:pt x="2009792" y="87709"/>
                    </a:lnTo>
                    <a:lnTo>
                      <a:pt x="2013752" y="87709"/>
                    </a:lnTo>
                    <a:lnTo>
                      <a:pt x="2019693" y="87709"/>
                    </a:lnTo>
                    <a:lnTo>
                      <a:pt x="2031970" y="88503"/>
                    </a:lnTo>
                    <a:lnTo>
                      <a:pt x="2043455" y="89297"/>
                    </a:lnTo>
                    <a:lnTo>
                      <a:pt x="2034346" y="88503"/>
                    </a:lnTo>
                    <a:lnTo>
                      <a:pt x="2038306" y="72628"/>
                    </a:lnTo>
                    <a:lnTo>
                      <a:pt x="20660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4781122" y="4561410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设想问题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781122" y="520950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计划管理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81264" y="3887205"/>
            <a:ext cx="2784191" cy="898355"/>
            <a:chOff x="8281264" y="3887205"/>
            <a:chExt cx="2784191" cy="898355"/>
          </a:xfrm>
        </p:grpSpPr>
        <p:sp>
          <p:nvSpPr>
            <p:cNvPr id="71" name="矩形 70"/>
            <p:cNvSpPr/>
            <p:nvPr/>
          </p:nvSpPr>
          <p:spPr>
            <a:xfrm>
              <a:off x="8281264" y="4250029"/>
              <a:ext cx="2784191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8281265" y="3887205"/>
              <a:ext cx="1675884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81264" y="4985580"/>
            <a:ext cx="2784191" cy="898355"/>
            <a:chOff x="8281264" y="4985580"/>
            <a:chExt cx="2784191" cy="898355"/>
          </a:xfrm>
        </p:grpSpPr>
        <p:sp>
          <p:nvSpPr>
            <p:cNvPr id="74" name="矩形 73"/>
            <p:cNvSpPr/>
            <p:nvPr/>
          </p:nvSpPr>
          <p:spPr>
            <a:xfrm>
              <a:off x="8281264" y="5348404"/>
              <a:ext cx="2784191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8281265" y="4985580"/>
              <a:ext cx="1675884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189485" y="1754687"/>
            <a:ext cx="2784191" cy="898355"/>
            <a:chOff x="1212455" y="2053438"/>
            <a:chExt cx="2784191" cy="898355"/>
          </a:xfrm>
        </p:grpSpPr>
        <p:sp>
          <p:nvSpPr>
            <p:cNvPr id="77" name="矩形 76"/>
            <p:cNvSpPr/>
            <p:nvPr/>
          </p:nvSpPr>
          <p:spPr>
            <a:xfrm>
              <a:off x="1212455" y="2416262"/>
              <a:ext cx="2784191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2320762" y="2053438"/>
              <a:ext cx="167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189485" y="2794337"/>
            <a:ext cx="2784191" cy="898355"/>
            <a:chOff x="1212455" y="2053438"/>
            <a:chExt cx="2784191" cy="898355"/>
          </a:xfrm>
        </p:grpSpPr>
        <p:sp>
          <p:nvSpPr>
            <p:cNvPr id="81" name="矩形 80"/>
            <p:cNvSpPr/>
            <p:nvPr/>
          </p:nvSpPr>
          <p:spPr>
            <a:xfrm>
              <a:off x="1212455" y="2416262"/>
              <a:ext cx="2784191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2320762" y="2053438"/>
              <a:ext cx="167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189485" y="3927863"/>
            <a:ext cx="2784191" cy="898355"/>
            <a:chOff x="1212455" y="2053438"/>
            <a:chExt cx="2784191" cy="898355"/>
          </a:xfrm>
        </p:grpSpPr>
        <p:sp>
          <p:nvSpPr>
            <p:cNvPr id="84" name="矩形 83"/>
            <p:cNvSpPr/>
            <p:nvPr/>
          </p:nvSpPr>
          <p:spPr>
            <a:xfrm>
              <a:off x="1212455" y="2416262"/>
              <a:ext cx="2784191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2320762" y="2053438"/>
              <a:ext cx="167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0" y="0"/>
            <a:ext cx="12192001" cy="6858000"/>
          </a:xfrm>
          <a:custGeom>
            <a:avLst/>
            <a:gdLst>
              <a:gd name="connsiteX0" fmla="*/ 5054122 w 12192001"/>
              <a:gd name="connsiteY0" fmla="*/ 0 h 6858000"/>
              <a:gd name="connsiteX1" fmla="*/ 12192001 w 12192001"/>
              <a:gd name="connsiteY1" fmla="*/ 0 h 6858000"/>
              <a:gd name="connsiteX2" fmla="*/ 12192001 w 12192001"/>
              <a:gd name="connsiteY2" fmla="*/ 2742821 h 6858000"/>
              <a:gd name="connsiteX3" fmla="*/ 12191770 w 12192001"/>
              <a:gd name="connsiteY3" fmla="*/ 2742821 h 6858000"/>
              <a:gd name="connsiteX4" fmla="*/ 12191770 w 12192001"/>
              <a:gd name="connsiteY4" fmla="*/ 2731635 h 6858000"/>
              <a:gd name="connsiteX5" fmla="*/ 12166196 w 12192001"/>
              <a:gd name="connsiteY5" fmla="*/ 2742821 h 6858000"/>
              <a:gd name="connsiteX6" fmla="*/ 12159064 w 12192001"/>
              <a:gd name="connsiteY6" fmla="*/ 2742821 h 6858000"/>
              <a:gd name="connsiteX7" fmla="*/ 12159064 w 12192001"/>
              <a:gd name="connsiteY7" fmla="*/ 2745941 h 6858000"/>
              <a:gd name="connsiteX8" fmla="*/ 12066252 w 12192001"/>
              <a:gd name="connsiteY8" fmla="*/ 2786537 h 6858000"/>
              <a:gd name="connsiteX9" fmla="*/ 8602903 w 12192001"/>
              <a:gd name="connsiteY9" fmla="*/ 6858000 h 6858000"/>
              <a:gd name="connsiteX10" fmla="*/ 0 w 12192001"/>
              <a:gd name="connsiteY10" fmla="*/ 6858000 h 6858000"/>
              <a:gd name="connsiteX11" fmla="*/ 0 w 12192001"/>
              <a:gd name="connsiteY11" fmla="*/ 5987571 h 6858000"/>
              <a:gd name="connsiteX12" fmla="*/ 5054122 w 12192001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1" h="6858000">
                <a:moveTo>
                  <a:pt x="5054122" y="0"/>
                </a:moveTo>
                <a:lnTo>
                  <a:pt x="12192001" y="0"/>
                </a:lnTo>
                <a:lnTo>
                  <a:pt x="12192001" y="2742821"/>
                </a:lnTo>
                <a:lnTo>
                  <a:pt x="12191770" y="2742821"/>
                </a:lnTo>
                <a:lnTo>
                  <a:pt x="12191770" y="2731635"/>
                </a:lnTo>
                <a:lnTo>
                  <a:pt x="12166196" y="2742821"/>
                </a:lnTo>
                <a:lnTo>
                  <a:pt x="12159064" y="2742821"/>
                </a:lnTo>
                <a:lnTo>
                  <a:pt x="12159064" y="2745941"/>
                </a:lnTo>
                <a:lnTo>
                  <a:pt x="12066252" y="2786537"/>
                </a:lnTo>
                <a:cubicBezTo>
                  <a:pt x="10812357" y="3406372"/>
                  <a:pt x="10856776" y="5626275"/>
                  <a:pt x="8602903" y="6858000"/>
                </a:cubicBezTo>
                <a:lnTo>
                  <a:pt x="0" y="6858000"/>
                </a:lnTo>
                <a:lnTo>
                  <a:pt x="0" y="5987571"/>
                </a:lnTo>
                <a:cubicBezTo>
                  <a:pt x="1303707" y="5922114"/>
                  <a:pt x="3407514" y="751257"/>
                  <a:pt x="5054122" y="0"/>
                </a:cubicBez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559671" y="2786589"/>
            <a:ext cx="1834658" cy="117222"/>
            <a:chOff x="5559671" y="2786589"/>
            <a:chExt cx="1834658" cy="117222"/>
          </a:xfrm>
        </p:grpSpPr>
        <p:cxnSp>
          <p:nvCxnSpPr>
            <p:cNvPr id="7" name="MH_Others_5"/>
            <p:cNvCxnSpPr/>
            <p:nvPr>
              <p:custDataLst>
                <p:tags r:id="rId3"/>
              </p:custDataLst>
            </p:nvPr>
          </p:nvCxnSpPr>
          <p:spPr>
            <a:xfrm>
              <a:off x="5618282" y="2843613"/>
              <a:ext cx="1732717" cy="31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7277107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18" name="椭圆 17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19" name="椭圆 18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559671" y="2786589"/>
              <a:ext cx="117222" cy="117222"/>
              <a:chOff x="5233475" y="1338470"/>
              <a:chExt cx="1351722" cy="1351722"/>
            </a:xfrm>
            <a:effectLst>
              <a:outerShdw blurRad="254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1" name="椭圆 20"/>
              <p:cNvSpPr/>
              <p:nvPr/>
            </p:nvSpPr>
            <p:spPr>
              <a:xfrm>
                <a:off x="5233475" y="1338470"/>
                <a:ext cx="1351722" cy="13517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 useBgFill="1">
            <p:nvSpPr>
              <p:cNvPr id="22" name="椭圆 21"/>
              <p:cNvSpPr>
                <a:spLocks noChangeAspect="1"/>
              </p:cNvSpPr>
              <p:nvPr/>
            </p:nvSpPr>
            <p:spPr>
              <a:xfrm>
                <a:off x="5279336" y="1384331"/>
                <a:ext cx="1260000" cy="1260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 rot="14906662">
            <a:off x="590333" y="110428"/>
            <a:ext cx="2947442" cy="5256567"/>
            <a:chOff x="32556" y="1640692"/>
            <a:chExt cx="2947442" cy="5256567"/>
          </a:xfrm>
        </p:grpSpPr>
        <p:sp>
          <p:nvSpPr>
            <p:cNvPr id="4" name="矩形 3"/>
            <p:cNvSpPr/>
            <p:nvPr/>
          </p:nvSpPr>
          <p:spPr>
            <a:xfrm rot="14153680" flipV="1">
              <a:off x="-791563" y="3761144"/>
              <a:ext cx="525656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综艺体简" panose="02010609000101010101" pitchFamily="49" charset="-122"/>
                  <a:ea typeface="经典综艺体简" panose="02010609000101010101" pitchFamily="49" charset="-122"/>
                  <a:cs typeface="经典综艺体简" panose="02010609000101010101" pitchFamily="49" charset="-122"/>
                </a:rPr>
                <a:t>CONTENTS</a:t>
              </a:r>
              <a:endPara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2556" y="2316163"/>
              <a:ext cx="2947442" cy="435248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H_Number_1">
            <a:hlinkClick r:id="rId7" action="ppaction://hlinksldjump"/>
          </p:cNvPr>
          <p:cNvSpPr txBox="1"/>
          <p:nvPr>
            <p:custDataLst>
              <p:tags r:id="rId1"/>
            </p:custDataLst>
          </p:nvPr>
        </p:nvSpPr>
        <p:spPr>
          <a:xfrm rot="21582007">
            <a:off x="5627548" y="2108848"/>
            <a:ext cx="1698904" cy="62546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2800" dirty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Part </a:t>
            </a:r>
            <a:r>
              <a:rPr lang="en-US" altLang="zh-CN" sz="2800" dirty="0" smtClean="0">
                <a:solidFill>
                  <a:srgbClr val="011751"/>
                </a:solidFill>
                <a:latin typeface="方正综艺简体" panose="02010601030101010101" pitchFamily="65" charset="-122"/>
                <a:ea typeface="方正综艺简体" panose="02010601030101010101" pitchFamily="65" charset="-122"/>
                <a:cs typeface="经典综艺体简" panose="02010609000101010101" pitchFamily="49" charset="-122"/>
              </a:rPr>
              <a:t>04</a:t>
            </a:r>
          </a:p>
        </p:txBody>
      </p:sp>
      <p:sp>
        <p:nvSpPr>
          <p:cNvPr id="9" name="MH_Entry_1">
            <a:hlinkClick r:id="rId7" action="ppaction://hlinksldjump"/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 rot="32253">
            <a:off x="4681220" y="3121660"/>
            <a:ext cx="3586480" cy="60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单击此处添加标题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352890" y="2713450"/>
            <a:ext cx="263501" cy="263501"/>
            <a:chOff x="5233475" y="1338470"/>
            <a:chExt cx="1351722" cy="1351722"/>
          </a:xfrm>
          <a:effectLst>
            <a:outerShdw blurRad="50800" dist="508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椭圆 10"/>
            <p:cNvSpPr/>
            <p:nvPr/>
          </p:nvSpPr>
          <p:spPr>
            <a:xfrm>
              <a:off x="5233475" y="1338470"/>
              <a:ext cx="1351722" cy="135172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 useBgFill="1">
          <p:nvSpPr>
            <p:cNvPr id="12" name="椭圆 11"/>
            <p:cNvSpPr>
              <a:spLocks noChangeAspect="1"/>
            </p:cNvSpPr>
            <p:nvPr/>
          </p:nvSpPr>
          <p:spPr>
            <a:xfrm>
              <a:off x="5279336" y="1384331"/>
              <a:ext cx="1260000" cy="1260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25" name="矩形 24"/>
          <p:cNvSpPr/>
          <p:nvPr/>
        </p:nvSpPr>
        <p:spPr>
          <a:xfrm>
            <a:off x="2795262" y="3498751"/>
            <a:ext cx="7363477" cy="126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window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2065" y="4300220"/>
            <a:ext cx="12192000" cy="2566035"/>
          </a:xfrm>
          <a:custGeom>
            <a:avLst/>
            <a:gdLst>
              <a:gd name="connsiteX0" fmla="*/ 0 w 12192000"/>
              <a:gd name="connsiteY0" fmla="*/ 0 h 2764971"/>
              <a:gd name="connsiteX1" fmla="*/ 12192000 w 12192000"/>
              <a:gd name="connsiteY1" fmla="*/ 0 h 2764971"/>
              <a:gd name="connsiteX2" fmla="*/ 12192000 w 12192000"/>
              <a:gd name="connsiteY2" fmla="*/ 2764971 h 2764971"/>
              <a:gd name="connsiteX3" fmla="*/ 0 w 12192000"/>
              <a:gd name="connsiteY3" fmla="*/ 2764971 h 2764971"/>
              <a:gd name="connsiteX4" fmla="*/ 0 w 12192000"/>
              <a:gd name="connsiteY4" fmla="*/ 0 h 2764971"/>
              <a:gd name="connsiteX0-1" fmla="*/ 0 w 12192000"/>
              <a:gd name="connsiteY0-2" fmla="*/ 0 h 2764971"/>
              <a:gd name="connsiteX1-3" fmla="*/ 12192000 w 12192000"/>
              <a:gd name="connsiteY1-4" fmla="*/ 0 h 2764971"/>
              <a:gd name="connsiteX2-5" fmla="*/ 12192000 w 12192000"/>
              <a:gd name="connsiteY2-6" fmla="*/ 2764971 h 2764971"/>
              <a:gd name="connsiteX3-7" fmla="*/ 0 w 12192000"/>
              <a:gd name="connsiteY3-8" fmla="*/ 2764971 h 2764971"/>
              <a:gd name="connsiteX4-9" fmla="*/ 0 w 12192000"/>
              <a:gd name="connsiteY4-10" fmla="*/ 0 h 2764971"/>
              <a:gd name="connsiteX0-11" fmla="*/ 0 w 12192000"/>
              <a:gd name="connsiteY0-12" fmla="*/ 13963 h 2778934"/>
              <a:gd name="connsiteX1-13" fmla="*/ 12192000 w 12192000"/>
              <a:gd name="connsiteY1-14" fmla="*/ 13963 h 2778934"/>
              <a:gd name="connsiteX2-15" fmla="*/ 12192000 w 12192000"/>
              <a:gd name="connsiteY2-16" fmla="*/ 2778934 h 2778934"/>
              <a:gd name="connsiteX3-17" fmla="*/ 0 w 12192000"/>
              <a:gd name="connsiteY3-18" fmla="*/ 2778934 h 2778934"/>
              <a:gd name="connsiteX4-19" fmla="*/ 0 w 12192000"/>
              <a:gd name="connsiteY4-20" fmla="*/ 13963 h 2778934"/>
              <a:gd name="connsiteX0-21" fmla="*/ 0 w 12192000"/>
              <a:gd name="connsiteY0-22" fmla="*/ 19747 h 2784718"/>
              <a:gd name="connsiteX1-23" fmla="*/ 12192000 w 12192000"/>
              <a:gd name="connsiteY1-24" fmla="*/ 19747 h 2784718"/>
              <a:gd name="connsiteX2-25" fmla="*/ 12192000 w 12192000"/>
              <a:gd name="connsiteY2-26" fmla="*/ 2784718 h 2784718"/>
              <a:gd name="connsiteX3-27" fmla="*/ 0 w 12192000"/>
              <a:gd name="connsiteY3-28" fmla="*/ 2784718 h 2784718"/>
              <a:gd name="connsiteX4-29" fmla="*/ 0 w 12192000"/>
              <a:gd name="connsiteY4-30" fmla="*/ 19747 h 2784718"/>
              <a:gd name="connsiteX0-31" fmla="*/ 0 w 12192000"/>
              <a:gd name="connsiteY0-32" fmla="*/ 0 h 2764971"/>
              <a:gd name="connsiteX1-33" fmla="*/ 12192000 w 12192000"/>
              <a:gd name="connsiteY1-34" fmla="*/ 0 h 2764971"/>
              <a:gd name="connsiteX2-35" fmla="*/ 12192000 w 12192000"/>
              <a:gd name="connsiteY2-36" fmla="*/ 2764971 h 2764971"/>
              <a:gd name="connsiteX3-37" fmla="*/ 0 w 12192000"/>
              <a:gd name="connsiteY3-38" fmla="*/ 2764971 h 2764971"/>
              <a:gd name="connsiteX4-39" fmla="*/ 0 w 12192000"/>
              <a:gd name="connsiteY4-40" fmla="*/ 0 h 2764971"/>
              <a:gd name="connsiteX0-41" fmla="*/ 0 w 12192000"/>
              <a:gd name="connsiteY0-42" fmla="*/ 0 h 2764971"/>
              <a:gd name="connsiteX1-43" fmla="*/ 12192000 w 12192000"/>
              <a:gd name="connsiteY1-44" fmla="*/ 0 h 2764971"/>
              <a:gd name="connsiteX2-45" fmla="*/ 12192000 w 12192000"/>
              <a:gd name="connsiteY2-46" fmla="*/ 2764971 h 2764971"/>
              <a:gd name="connsiteX3-47" fmla="*/ 0 w 12192000"/>
              <a:gd name="connsiteY3-48" fmla="*/ 2764971 h 2764971"/>
              <a:gd name="connsiteX4-49" fmla="*/ 0 w 12192000"/>
              <a:gd name="connsiteY4-50" fmla="*/ 0 h 2764971"/>
              <a:gd name="connsiteX0-51" fmla="*/ 0 w 12192000"/>
              <a:gd name="connsiteY0-52" fmla="*/ 49651 h 2814622"/>
              <a:gd name="connsiteX1-53" fmla="*/ 12192000 w 12192000"/>
              <a:gd name="connsiteY1-54" fmla="*/ 49651 h 2814622"/>
              <a:gd name="connsiteX2-55" fmla="*/ 12192000 w 12192000"/>
              <a:gd name="connsiteY2-56" fmla="*/ 2814622 h 2814622"/>
              <a:gd name="connsiteX3-57" fmla="*/ 0 w 12192000"/>
              <a:gd name="connsiteY3-58" fmla="*/ 2814622 h 2814622"/>
              <a:gd name="connsiteX4-59" fmla="*/ 0 w 12192000"/>
              <a:gd name="connsiteY4-60" fmla="*/ 49651 h 2814622"/>
              <a:gd name="connsiteX0-61" fmla="*/ 0 w 12192000"/>
              <a:gd name="connsiteY0-62" fmla="*/ 0 h 2764971"/>
              <a:gd name="connsiteX1-63" fmla="*/ 12192000 w 12192000"/>
              <a:gd name="connsiteY1-64" fmla="*/ 174171 h 2764971"/>
              <a:gd name="connsiteX2-65" fmla="*/ 12192000 w 12192000"/>
              <a:gd name="connsiteY2-66" fmla="*/ 2764971 h 2764971"/>
              <a:gd name="connsiteX3-67" fmla="*/ 0 w 12192000"/>
              <a:gd name="connsiteY3-68" fmla="*/ 2764971 h 2764971"/>
              <a:gd name="connsiteX4-69" fmla="*/ 0 w 12192000"/>
              <a:gd name="connsiteY4-70" fmla="*/ 0 h 2764971"/>
              <a:gd name="connsiteX0-71" fmla="*/ 0 w 12192000"/>
              <a:gd name="connsiteY0-72" fmla="*/ 0 h 2764971"/>
              <a:gd name="connsiteX1-73" fmla="*/ 12192000 w 12192000"/>
              <a:gd name="connsiteY1-74" fmla="*/ 174171 h 2764971"/>
              <a:gd name="connsiteX2-75" fmla="*/ 12192000 w 12192000"/>
              <a:gd name="connsiteY2-76" fmla="*/ 2764971 h 2764971"/>
              <a:gd name="connsiteX3-77" fmla="*/ 0 w 12192000"/>
              <a:gd name="connsiteY3-78" fmla="*/ 2764971 h 2764971"/>
              <a:gd name="connsiteX4-79" fmla="*/ 0 w 12192000"/>
              <a:gd name="connsiteY4-80" fmla="*/ 0 h 2764971"/>
              <a:gd name="connsiteX0-81" fmla="*/ 0 w 12192000"/>
              <a:gd name="connsiteY0-82" fmla="*/ 0 h 2764971"/>
              <a:gd name="connsiteX1-83" fmla="*/ 12192000 w 12192000"/>
              <a:gd name="connsiteY1-84" fmla="*/ 174171 h 2764971"/>
              <a:gd name="connsiteX2-85" fmla="*/ 12192000 w 12192000"/>
              <a:gd name="connsiteY2-86" fmla="*/ 2764971 h 2764971"/>
              <a:gd name="connsiteX3-87" fmla="*/ 0 w 12192000"/>
              <a:gd name="connsiteY3-88" fmla="*/ 2764971 h 2764971"/>
              <a:gd name="connsiteX4-89" fmla="*/ 0 w 12192000"/>
              <a:gd name="connsiteY4-90" fmla="*/ 0 h 27649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2764971">
                <a:moveTo>
                  <a:pt x="0" y="0"/>
                </a:moveTo>
                <a:cubicBezTo>
                  <a:pt x="1190171" y="624114"/>
                  <a:pt x="8186057" y="-29028"/>
                  <a:pt x="12192000" y="174171"/>
                </a:cubicBezTo>
                <a:lnTo>
                  <a:pt x="12192000" y="2764971"/>
                </a:lnTo>
                <a:lnTo>
                  <a:pt x="0" y="27649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55" name="圆角矩形 54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12292" name="Rounded Rectangle 4"/>
          <p:cNvSpPr>
            <a:spLocks noChangeArrowheads="1"/>
          </p:cNvSpPr>
          <p:nvPr/>
        </p:nvSpPr>
        <p:spPr bwMode="auto">
          <a:xfrm>
            <a:off x="925513" y="150431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3" name="Rounded Rectangle 91"/>
          <p:cNvSpPr>
            <a:spLocks noChangeArrowheads="1"/>
          </p:cNvSpPr>
          <p:nvPr/>
        </p:nvSpPr>
        <p:spPr bwMode="auto">
          <a:xfrm>
            <a:off x="925513" y="293782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4" name="Rounded Rectangle 94"/>
          <p:cNvSpPr>
            <a:spLocks noChangeArrowheads="1"/>
          </p:cNvSpPr>
          <p:nvPr/>
        </p:nvSpPr>
        <p:spPr bwMode="auto">
          <a:xfrm>
            <a:off x="925513" y="4371340"/>
            <a:ext cx="2813050" cy="1163638"/>
          </a:xfrm>
          <a:prstGeom prst="roundRect">
            <a:avLst>
              <a:gd name="adj" fmla="val 10134"/>
            </a:avLst>
          </a:prstGeom>
          <a:blipFill rotWithShape="1">
            <a:blip r:embed="rId4"/>
            <a:stretch>
              <a:fillRect r="-21000" b="-4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295" name="Elbow Connector 106"/>
          <p:cNvCxnSpPr>
            <a:cxnSpLocks noChangeShapeType="1"/>
          </p:cNvCxnSpPr>
          <p:nvPr/>
        </p:nvCxnSpPr>
        <p:spPr bwMode="auto">
          <a:xfrm>
            <a:off x="3865563" y="2086928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6" name="Elbow Connector 107"/>
          <p:cNvCxnSpPr>
            <a:cxnSpLocks noChangeShapeType="1"/>
          </p:cNvCxnSpPr>
          <p:nvPr/>
        </p:nvCxnSpPr>
        <p:spPr bwMode="auto">
          <a:xfrm flipV="1">
            <a:off x="3865563" y="4101465"/>
            <a:ext cx="12049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6B1C5C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7" name="Straight Connector 109"/>
          <p:cNvCxnSpPr>
            <a:cxnSpLocks noChangeShapeType="1"/>
          </p:cNvCxnSpPr>
          <p:nvPr/>
        </p:nvCxnSpPr>
        <p:spPr bwMode="auto">
          <a:xfrm>
            <a:off x="3865563" y="3566478"/>
            <a:ext cx="1204912" cy="3175"/>
          </a:xfrm>
          <a:prstGeom prst="line">
            <a:avLst/>
          </a:prstGeom>
          <a:noFill/>
          <a:ln w="12700">
            <a:solidFill>
              <a:srgbClr val="FEFEF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8" name="Freeform 228"/>
          <p:cNvSpPr/>
          <p:nvPr/>
        </p:nvSpPr>
        <p:spPr bwMode="auto">
          <a:xfrm>
            <a:off x="1098550" y="1810703"/>
            <a:ext cx="546100" cy="550862"/>
          </a:xfrm>
          <a:custGeom>
            <a:avLst/>
            <a:gdLst>
              <a:gd name="T0" fmla="*/ 2147483646 w 68"/>
              <a:gd name="T1" fmla="*/ 2147483646 h 68"/>
              <a:gd name="T2" fmla="*/ 2147483646 w 68"/>
              <a:gd name="T3" fmla="*/ 2147483646 h 68"/>
              <a:gd name="T4" fmla="*/ 2147483646 w 68"/>
              <a:gd name="T5" fmla="*/ 2147483646 h 68"/>
              <a:gd name="T6" fmla="*/ 2147483646 w 68"/>
              <a:gd name="T7" fmla="*/ 2147483646 h 68"/>
              <a:gd name="T8" fmla="*/ 2147483646 w 68"/>
              <a:gd name="T9" fmla="*/ 2147483646 h 68"/>
              <a:gd name="T10" fmla="*/ 2147483646 w 68"/>
              <a:gd name="T11" fmla="*/ 2147483646 h 68"/>
              <a:gd name="T12" fmla="*/ 2147483646 w 68"/>
              <a:gd name="T13" fmla="*/ 2147483646 h 68"/>
              <a:gd name="T14" fmla="*/ 2147483646 w 68"/>
              <a:gd name="T15" fmla="*/ 2147483646 h 68"/>
              <a:gd name="T16" fmla="*/ 2147483646 w 68"/>
              <a:gd name="T17" fmla="*/ 2147483646 h 68"/>
              <a:gd name="T18" fmla="*/ 2147483646 w 68"/>
              <a:gd name="T19" fmla="*/ 2147483646 h 68"/>
              <a:gd name="T20" fmla="*/ 2147483646 w 68"/>
              <a:gd name="T21" fmla="*/ 2147483646 h 68"/>
              <a:gd name="T22" fmla="*/ 2147483646 w 68"/>
              <a:gd name="T23" fmla="*/ 2147483646 h 68"/>
              <a:gd name="T24" fmla="*/ 2147483646 w 68"/>
              <a:gd name="T25" fmla="*/ 2147483646 h 68"/>
              <a:gd name="T26" fmla="*/ 2147483646 w 68"/>
              <a:gd name="T27" fmla="*/ 2147483646 h 68"/>
              <a:gd name="T28" fmla="*/ 0 w 68"/>
              <a:gd name="T29" fmla="*/ 2147483646 h 68"/>
              <a:gd name="T30" fmla="*/ 2147483646 w 68"/>
              <a:gd name="T31" fmla="*/ 2147483646 h 68"/>
              <a:gd name="T32" fmla="*/ 2147483646 w 68"/>
              <a:gd name="T33" fmla="*/ 0 h 68"/>
              <a:gd name="T34" fmla="*/ 2147483646 w 68"/>
              <a:gd name="T35" fmla="*/ 0 h 68"/>
              <a:gd name="T36" fmla="*/ 2147483646 w 68"/>
              <a:gd name="T37" fmla="*/ 0 h 68"/>
              <a:gd name="T38" fmla="*/ 2147483646 w 68"/>
              <a:gd name="T39" fmla="*/ 2147483646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299" name="Freeform 135"/>
          <p:cNvSpPr>
            <a:spLocks noEditPoints="1"/>
          </p:cNvSpPr>
          <p:nvPr/>
        </p:nvSpPr>
        <p:spPr bwMode="auto">
          <a:xfrm>
            <a:off x="1098550" y="3315653"/>
            <a:ext cx="536575" cy="503237"/>
          </a:xfrm>
          <a:custGeom>
            <a:avLst/>
            <a:gdLst>
              <a:gd name="T0" fmla="*/ 2147483646 w 73"/>
              <a:gd name="T1" fmla="*/ 2147483646 h 68"/>
              <a:gd name="T2" fmla="*/ 2147483646 w 73"/>
              <a:gd name="T3" fmla="*/ 2147483646 h 68"/>
              <a:gd name="T4" fmla="*/ 0 w 73"/>
              <a:gd name="T5" fmla="*/ 2147483646 h 68"/>
              <a:gd name="T6" fmla="*/ 2147483646 w 73"/>
              <a:gd name="T7" fmla="*/ 2147483646 h 68"/>
              <a:gd name="T8" fmla="*/ 2147483646 w 73"/>
              <a:gd name="T9" fmla="*/ 2147483646 h 68"/>
              <a:gd name="T10" fmla="*/ 2147483646 w 73"/>
              <a:gd name="T11" fmla="*/ 2147483646 h 68"/>
              <a:gd name="T12" fmla="*/ 2147483646 w 73"/>
              <a:gd name="T13" fmla="*/ 2147483646 h 68"/>
              <a:gd name="T14" fmla="*/ 2147483646 w 73"/>
              <a:gd name="T15" fmla="*/ 2147483646 h 68"/>
              <a:gd name="T16" fmla="*/ 2147483646 w 73"/>
              <a:gd name="T17" fmla="*/ 2147483646 h 68"/>
              <a:gd name="T18" fmla="*/ 2147483646 w 73"/>
              <a:gd name="T19" fmla="*/ 2147483646 h 68"/>
              <a:gd name="T20" fmla="*/ 2147483646 w 73"/>
              <a:gd name="T21" fmla="*/ 2147483646 h 68"/>
              <a:gd name="T22" fmla="*/ 2147483646 w 73"/>
              <a:gd name="T23" fmla="*/ 0 h 68"/>
              <a:gd name="T24" fmla="*/ 2147483646 w 73"/>
              <a:gd name="T25" fmla="*/ 2147483646 h 68"/>
              <a:gd name="T26" fmla="*/ 2147483646 w 73"/>
              <a:gd name="T27" fmla="*/ 2147483646 h 68"/>
              <a:gd name="T28" fmla="*/ 2147483646 w 73"/>
              <a:gd name="T29" fmla="*/ 2147483646 h 68"/>
              <a:gd name="T30" fmla="*/ 2147483646 w 73"/>
              <a:gd name="T31" fmla="*/ 2147483646 h 68"/>
              <a:gd name="T32" fmla="*/ 2147483646 w 73"/>
              <a:gd name="T33" fmla="*/ 2147483646 h 68"/>
              <a:gd name="T34" fmla="*/ 2147483646 w 73"/>
              <a:gd name="T35" fmla="*/ 2147483646 h 68"/>
              <a:gd name="T36" fmla="*/ 2147483646 w 73"/>
              <a:gd name="T37" fmla="*/ 2147483646 h 68"/>
              <a:gd name="T38" fmla="*/ 2147483646 w 73"/>
              <a:gd name="T39" fmla="*/ 2147483646 h 68"/>
              <a:gd name="T40" fmla="*/ 2147483646 w 73"/>
              <a:gd name="T41" fmla="*/ 2147483646 h 68"/>
              <a:gd name="T42" fmla="*/ 2147483646 w 73"/>
              <a:gd name="T43" fmla="*/ 2147483646 h 68"/>
              <a:gd name="T44" fmla="*/ 2147483646 w 73"/>
              <a:gd name="T45" fmla="*/ 2147483646 h 68"/>
              <a:gd name="T46" fmla="*/ 2147483646 w 73"/>
              <a:gd name="T47" fmla="*/ 2147483646 h 68"/>
              <a:gd name="T48" fmla="*/ 2147483646 w 73"/>
              <a:gd name="T49" fmla="*/ 2147483646 h 68"/>
              <a:gd name="T50" fmla="*/ 2147483646 w 73"/>
              <a:gd name="T51" fmla="*/ 2147483646 h 68"/>
              <a:gd name="T52" fmla="*/ 2147483646 w 73"/>
              <a:gd name="T53" fmla="*/ 2147483646 h 68"/>
              <a:gd name="T54" fmla="*/ 2147483646 w 73"/>
              <a:gd name="T55" fmla="*/ 2147483646 h 68"/>
              <a:gd name="T56" fmla="*/ 2147483646 w 73"/>
              <a:gd name="T57" fmla="*/ 2147483646 h 68"/>
              <a:gd name="T58" fmla="*/ 2147483646 w 73"/>
              <a:gd name="T59" fmla="*/ 0 h 68"/>
              <a:gd name="T60" fmla="*/ 2147483646 w 73"/>
              <a:gd name="T61" fmla="*/ 2147483646 h 68"/>
              <a:gd name="T62" fmla="*/ 2147483646 w 73"/>
              <a:gd name="T63" fmla="*/ 2147483646 h 68"/>
              <a:gd name="T64" fmla="*/ 2147483646 w 73"/>
              <a:gd name="T65" fmla="*/ 2147483646 h 68"/>
              <a:gd name="T66" fmla="*/ 2147483646 w 73"/>
              <a:gd name="T67" fmla="*/ 2147483646 h 68"/>
              <a:gd name="T68" fmla="*/ 2147483646 w 73"/>
              <a:gd name="T69" fmla="*/ 2147483646 h 68"/>
              <a:gd name="T70" fmla="*/ 2147483646 w 73"/>
              <a:gd name="T71" fmla="*/ 2147483646 h 68"/>
              <a:gd name="T72" fmla="*/ 2147483646 w 73"/>
              <a:gd name="T73" fmla="*/ 2147483646 h 68"/>
              <a:gd name="T74" fmla="*/ 2147483646 w 73"/>
              <a:gd name="T75" fmla="*/ 2147483646 h 68"/>
              <a:gd name="T76" fmla="*/ 2147483646 w 73"/>
              <a:gd name="T77" fmla="*/ 2147483646 h 68"/>
              <a:gd name="T78" fmla="*/ 2147483646 w 73"/>
              <a:gd name="T79" fmla="*/ 2147483646 h 68"/>
              <a:gd name="T80" fmla="*/ 2147483646 w 73"/>
              <a:gd name="T81" fmla="*/ 2147483646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0" name="Freeform 103"/>
          <p:cNvSpPr>
            <a:spLocks noEditPoints="1"/>
          </p:cNvSpPr>
          <p:nvPr/>
        </p:nvSpPr>
        <p:spPr bwMode="auto">
          <a:xfrm>
            <a:off x="1168400" y="4644390"/>
            <a:ext cx="409575" cy="601663"/>
          </a:xfrm>
          <a:custGeom>
            <a:avLst/>
            <a:gdLst>
              <a:gd name="T0" fmla="*/ 2147483646 w 42"/>
              <a:gd name="T1" fmla="*/ 2147483646 h 62"/>
              <a:gd name="T2" fmla="*/ 2147483646 w 42"/>
              <a:gd name="T3" fmla="*/ 2147483646 h 62"/>
              <a:gd name="T4" fmla="*/ 2147483646 w 42"/>
              <a:gd name="T5" fmla="*/ 2147483646 h 62"/>
              <a:gd name="T6" fmla="*/ 2147483646 w 42"/>
              <a:gd name="T7" fmla="*/ 2147483646 h 62"/>
              <a:gd name="T8" fmla="*/ 2147483646 w 42"/>
              <a:gd name="T9" fmla="*/ 2147483646 h 62"/>
              <a:gd name="T10" fmla="*/ 2147483646 w 42"/>
              <a:gd name="T11" fmla="*/ 2147483646 h 62"/>
              <a:gd name="T12" fmla="*/ 2147483646 w 42"/>
              <a:gd name="T13" fmla="*/ 2147483646 h 62"/>
              <a:gd name="T14" fmla="*/ 2147483646 w 42"/>
              <a:gd name="T15" fmla="*/ 2147483646 h 62"/>
              <a:gd name="T16" fmla="*/ 2147483646 w 42"/>
              <a:gd name="T17" fmla="*/ 2147483646 h 62"/>
              <a:gd name="T18" fmla="*/ 2147483646 w 42"/>
              <a:gd name="T19" fmla="*/ 2147483646 h 62"/>
              <a:gd name="T20" fmla="*/ 2147483646 w 42"/>
              <a:gd name="T21" fmla="*/ 2147483646 h 62"/>
              <a:gd name="T22" fmla="*/ 2147483646 w 42"/>
              <a:gd name="T23" fmla="*/ 2147483646 h 62"/>
              <a:gd name="T24" fmla="*/ 2147483646 w 42"/>
              <a:gd name="T25" fmla="*/ 2147483646 h 62"/>
              <a:gd name="T26" fmla="*/ 2147483646 w 42"/>
              <a:gd name="T27" fmla="*/ 2147483646 h 62"/>
              <a:gd name="T28" fmla="*/ 2147483646 w 42"/>
              <a:gd name="T29" fmla="*/ 2147483646 h 62"/>
              <a:gd name="T30" fmla="*/ 2147483646 w 42"/>
              <a:gd name="T31" fmla="*/ 2147483646 h 62"/>
              <a:gd name="T32" fmla="*/ 2147483646 w 42"/>
              <a:gd name="T33" fmla="*/ 2147483646 h 62"/>
              <a:gd name="T34" fmla="*/ 0 w 42"/>
              <a:gd name="T35" fmla="*/ 2147483646 h 62"/>
              <a:gd name="T36" fmla="*/ 2147483646 w 42"/>
              <a:gd name="T37" fmla="*/ 0 h 62"/>
              <a:gd name="T38" fmla="*/ 2147483646 w 42"/>
              <a:gd name="T39" fmla="*/ 2147483646 h 62"/>
              <a:gd name="T40" fmla="*/ 2147483646 w 42"/>
              <a:gd name="T41" fmla="*/ 2147483646 h 62"/>
              <a:gd name="T42" fmla="*/ 2147483646 w 42"/>
              <a:gd name="T43" fmla="*/ 2147483646 h 62"/>
              <a:gd name="T44" fmla="*/ 2147483646 w 42"/>
              <a:gd name="T45" fmla="*/ 2147483646 h 62"/>
              <a:gd name="T46" fmla="*/ 2147483646 w 42"/>
              <a:gd name="T47" fmla="*/ 2147483646 h 62"/>
              <a:gd name="T48" fmla="*/ 2147483646 w 42"/>
              <a:gd name="T49" fmla="*/ 2147483646 h 62"/>
              <a:gd name="T50" fmla="*/ 2147483646 w 42"/>
              <a:gd name="T51" fmla="*/ 2147483646 h 62"/>
              <a:gd name="T52" fmla="*/ 2147483646 w 42"/>
              <a:gd name="T53" fmla="*/ 2147483646 h 62"/>
              <a:gd name="T54" fmla="*/ 2147483646 w 42"/>
              <a:gd name="T55" fmla="*/ 2147483646 h 62"/>
              <a:gd name="T56" fmla="*/ 2147483646 w 42"/>
              <a:gd name="T57" fmla="*/ 2147483646 h 62"/>
              <a:gd name="T58" fmla="*/ 2147483646 w 42"/>
              <a:gd name="T59" fmla="*/ 2147483646 h 62"/>
              <a:gd name="T60" fmla="*/ 2147483646 w 42"/>
              <a:gd name="T61" fmla="*/ 2147483646 h 62"/>
              <a:gd name="T62" fmla="*/ 2147483646 w 42"/>
              <a:gd name="T63" fmla="*/ 2147483646 h 62"/>
              <a:gd name="T64" fmla="*/ 2147483646 w 42"/>
              <a:gd name="T65" fmla="*/ 2147483646 h 62"/>
              <a:gd name="T66" fmla="*/ 2147483646 w 42"/>
              <a:gd name="T67" fmla="*/ 2147483646 h 62"/>
              <a:gd name="T68" fmla="*/ 2147483646 w 42"/>
              <a:gd name="T69" fmla="*/ 2147483646 h 62"/>
              <a:gd name="T70" fmla="*/ 2147483646 w 42"/>
              <a:gd name="T71" fmla="*/ 2147483646 h 62"/>
              <a:gd name="T72" fmla="*/ 2147483646 w 42"/>
              <a:gd name="T73" fmla="*/ 2147483646 h 62"/>
              <a:gd name="T74" fmla="*/ 2147483646 w 42"/>
              <a:gd name="T75" fmla="*/ 2147483646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1" name="Rounded Rectangle 29"/>
          <p:cNvSpPr>
            <a:spLocks noChangeArrowheads="1"/>
          </p:cNvSpPr>
          <p:nvPr/>
        </p:nvSpPr>
        <p:spPr bwMode="auto">
          <a:xfrm>
            <a:off x="8429625" y="1504315"/>
            <a:ext cx="2813050" cy="1163638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2" name="Rounded Rectangle 32"/>
          <p:cNvSpPr>
            <a:spLocks noChangeArrowheads="1"/>
          </p:cNvSpPr>
          <p:nvPr/>
        </p:nvSpPr>
        <p:spPr bwMode="auto">
          <a:xfrm>
            <a:off x="8429625" y="2937828"/>
            <a:ext cx="2813050" cy="1163637"/>
          </a:xfrm>
          <a:prstGeom prst="roundRect">
            <a:avLst>
              <a:gd name="adj" fmla="val 10134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3" name="Rounded Rectangle 35"/>
          <p:cNvSpPr>
            <a:spLocks noChangeArrowheads="1"/>
          </p:cNvSpPr>
          <p:nvPr/>
        </p:nvSpPr>
        <p:spPr bwMode="auto">
          <a:xfrm>
            <a:off x="8429625" y="4363085"/>
            <a:ext cx="2813050" cy="1163638"/>
          </a:xfrm>
          <a:prstGeom prst="roundRect">
            <a:avLst>
              <a:gd name="adj" fmla="val 10134"/>
            </a:avLst>
          </a:prstGeom>
          <a:blipFill rotWithShape="1">
            <a:blip r:embed="rId4"/>
            <a:stretch>
              <a:fillRect r="-21000" b="-4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304" name="Elbow Connector 45"/>
          <p:cNvCxnSpPr>
            <a:cxnSpLocks noChangeShapeType="1"/>
          </p:cNvCxnSpPr>
          <p:nvPr/>
        </p:nvCxnSpPr>
        <p:spPr bwMode="auto">
          <a:xfrm flipH="1">
            <a:off x="7085013" y="2086928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EFEF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5" name="Elbow Connector 46"/>
          <p:cNvCxnSpPr>
            <a:cxnSpLocks noChangeShapeType="1"/>
          </p:cNvCxnSpPr>
          <p:nvPr/>
        </p:nvCxnSpPr>
        <p:spPr bwMode="auto">
          <a:xfrm flipH="1" flipV="1">
            <a:off x="7085013" y="4101465"/>
            <a:ext cx="1230312" cy="92710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6B1C5C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6" name="Straight Connector 47"/>
          <p:cNvCxnSpPr>
            <a:cxnSpLocks noChangeShapeType="1"/>
          </p:cNvCxnSpPr>
          <p:nvPr/>
        </p:nvCxnSpPr>
        <p:spPr bwMode="auto">
          <a:xfrm flipH="1">
            <a:off x="7085013" y="3566478"/>
            <a:ext cx="1230312" cy="3175"/>
          </a:xfrm>
          <a:prstGeom prst="line">
            <a:avLst/>
          </a:prstGeom>
          <a:noFill/>
          <a:ln w="12700">
            <a:solidFill>
              <a:srgbClr val="FEFEF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7" name="Freeform 105"/>
          <p:cNvSpPr>
            <a:spLocks noEditPoints="1"/>
          </p:cNvSpPr>
          <p:nvPr/>
        </p:nvSpPr>
        <p:spPr bwMode="auto">
          <a:xfrm>
            <a:off x="10523538" y="1845628"/>
            <a:ext cx="496887" cy="500062"/>
          </a:xfrm>
          <a:custGeom>
            <a:avLst/>
            <a:gdLst>
              <a:gd name="T0" fmla="*/ 0 w 71"/>
              <a:gd name="T1" fmla="*/ 2147483646 h 71"/>
              <a:gd name="T2" fmla="*/ 2147483646 w 71"/>
              <a:gd name="T3" fmla="*/ 2147483646 h 71"/>
              <a:gd name="T4" fmla="*/ 2147483646 w 71"/>
              <a:gd name="T5" fmla="*/ 2147483646 h 71"/>
              <a:gd name="T6" fmla="*/ 2147483646 w 71"/>
              <a:gd name="T7" fmla="*/ 2147483646 h 71"/>
              <a:gd name="T8" fmla="*/ 2147483646 w 71"/>
              <a:gd name="T9" fmla="*/ 2147483646 h 71"/>
              <a:gd name="T10" fmla="*/ 2147483646 w 71"/>
              <a:gd name="T11" fmla="*/ 2147483646 h 71"/>
              <a:gd name="T12" fmla="*/ 2147483646 w 71"/>
              <a:gd name="T13" fmla="*/ 2147483646 h 71"/>
              <a:gd name="T14" fmla="*/ 0 w 71"/>
              <a:gd name="T15" fmla="*/ 2147483646 h 71"/>
              <a:gd name="T16" fmla="*/ 2147483646 w 71"/>
              <a:gd name="T17" fmla="*/ 2147483646 h 71"/>
              <a:gd name="T18" fmla="*/ 2147483646 w 71"/>
              <a:gd name="T19" fmla="*/ 2147483646 h 71"/>
              <a:gd name="T20" fmla="*/ 2147483646 w 71"/>
              <a:gd name="T21" fmla="*/ 2147483646 h 71"/>
              <a:gd name="T22" fmla="*/ 2147483646 w 71"/>
              <a:gd name="T23" fmla="*/ 2147483646 h 71"/>
              <a:gd name="T24" fmla="*/ 2147483646 w 71"/>
              <a:gd name="T25" fmla="*/ 2147483646 h 71"/>
              <a:gd name="T26" fmla="*/ 2147483646 w 71"/>
              <a:gd name="T27" fmla="*/ 2147483646 h 71"/>
              <a:gd name="T28" fmla="*/ 2147483646 w 71"/>
              <a:gd name="T29" fmla="*/ 2147483646 h 71"/>
              <a:gd name="T30" fmla="*/ 2147483646 w 71"/>
              <a:gd name="T31" fmla="*/ 2147483646 h 71"/>
              <a:gd name="T32" fmla="*/ 2147483646 w 71"/>
              <a:gd name="T33" fmla="*/ 2147483646 h 71"/>
              <a:gd name="T34" fmla="*/ 2147483646 w 71"/>
              <a:gd name="T35" fmla="*/ 2147483646 h 71"/>
              <a:gd name="T36" fmla="*/ 2147483646 w 71"/>
              <a:gd name="T37" fmla="*/ 2147483646 h 71"/>
              <a:gd name="T38" fmla="*/ 2147483646 w 71"/>
              <a:gd name="T39" fmla="*/ 2147483646 h 71"/>
              <a:gd name="T40" fmla="*/ 2147483646 w 71"/>
              <a:gd name="T41" fmla="*/ 0 h 71"/>
              <a:gd name="T42" fmla="*/ 2147483646 w 71"/>
              <a:gd name="T43" fmla="*/ 2147483646 h 71"/>
              <a:gd name="T44" fmla="*/ 2147483646 w 71"/>
              <a:gd name="T45" fmla="*/ 2147483646 h 71"/>
              <a:gd name="T46" fmla="*/ 2147483646 w 71"/>
              <a:gd name="T47" fmla="*/ 2147483646 h 71"/>
              <a:gd name="T48" fmla="*/ 2147483646 w 71"/>
              <a:gd name="T49" fmla="*/ 2147483646 h 71"/>
              <a:gd name="T50" fmla="*/ 2147483646 w 71"/>
              <a:gd name="T51" fmla="*/ 2147483646 h 71"/>
              <a:gd name="T52" fmla="*/ 2147483646 w 71"/>
              <a:gd name="T53" fmla="*/ 2147483646 h 71"/>
              <a:gd name="T54" fmla="*/ 2147483646 w 71"/>
              <a:gd name="T55" fmla="*/ 2147483646 h 71"/>
              <a:gd name="T56" fmla="*/ 2147483646 w 71"/>
              <a:gd name="T57" fmla="*/ 2147483646 h 71"/>
              <a:gd name="T58" fmla="*/ 2147483646 w 71"/>
              <a:gd name="T59" fmla="*/ 2147483646 h 71"/>
              <a:gd name="T60" fmla="*/ 2147483646 w 71"/>
              <a:gd name="T61" fmla="*/ 2147483646 h 71"/>
              <a:gd name="T62" fmla="*/ 2147483646 w 71"/>
              <a:gd name="T63" fmla="*/ 2147483646 h 71"/>
              <a:gd name="T64" fmla="*/ 2147483646 w 71"/>
              <a:gd name="T65" fmla="*/ 2147483646 h 71"/>
              <a:gd name="T66" fmla="*/ 2147483646 w 71"/>
              <a:gd name="T67" fmla="*/ 2147483646 h 71"/>
              <a:gd name="T68" fmla="*/ 2147483646 w 71"/>
              <a:gd name="T69" fmla="*/ 2147483646 h 71"/>
              <a:gd name="T70" fmla="*/ 2147483646 w 71"/>
              <a:gd name="T71" fmla="*/ 2147483646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8" name="Freeform 66"/>
          <p:cNvSpPr>
            <a:spLocks noEditPoints="1"/>
          </p:cNvSpPr>
          <p:nvPr/>
        </p:nvSpPr>
        <p:spPr bwMode="auto">
          <a:xfrm>
            <a:off x="10523538" y="3315653"/>
            <a:ext cx="522287" cy="404812"/>
          </a:xfrm>
          <a:custGeom>
            <a:avLst/>
            <a:gdLst>
              <a:gd name="T0" fmla="*/ 2147483646 w 72"/>
              <a:gd name="T1" fmla="*/ 2147483646 h 56"/>
              <a:gd name="T2" fmla="*/ 2147483646 w 72"/>
              <a:gd name="T3" fmla="*/ 2147483646 h 56"/>
              <a:gd name="T4" fmla="*/ 2147483646 w 72"/>
              <a:gd name="T5" fmla="*/ 2147483646 h 56"/>
              <a:gd name="T6" fmla="*/ 2147483646 w 72"/>
              <a:gd name="T7" fmla="*/ 2147483646 h 56"/>
              <a:gd name="T8" fmla="*/ 2147483646 w 72"/>
              <a:gd name="T9" fmla="*/ 2147483646 h 56"/>
              <a:gd name="T10" fmla="*/ 2147483646 w 72"/>
              <a:gd name="T11" fmla="*/ 2147483646 h 56"/>
              <a:gd name="T12" fmla="*/ 2147483646 w 72"/>
              <a:gd name="T13" fmla="*/ 2147483646 h 56"/>
              <a:gd name="T14" fmla="*/ 2147483646 w 72"/>
              <a:gd name="T15" fmla="*/ 2147483646 h 56"/>
              <a:gd name="T16" fmla="*/ 0 w 72"/>
              <a:gd name="T17" fmla="*/ 2147483646 h 56"/>
              <a:gd name="T18" fmla="*/ 2147483646 w 72"/>
              <a:gd name="T19" fmla="*/ 0 h 56"/>
              <a:gd name="T20" fmla="*/ 2147483646 w 72"/>
              <a:gd name="T21" fmla="*/ 2147483646 h 56"/>
              <a:gd name="T22" fmla="*/ 2147483646 w 72"/>
              <a:gd name="T23" fmla="*/ 2147483646 h 56"/>
              <a:gd name="T24" fmla="*/ 2147483646 w 72"/>
              <a:gd name="T25" fmla="*/ 2147483646 h 56"/>
              <a:gd name="T26" fmla="*/ 2147483646 w 72"/>
              <a:gd name="T27" fmla="*/ 2147483646 h 56"/>
              <a:gd name="T28" fmla="*/ 2147483646 w 72"/>
              <a:gd name="T29" fmla="*/ 2147483646 h 56"/>
              <a:gd name="T30" fmla="*/ 2147483646 w 72"/>
              <a:gd name="T31" fmla="*/ 2147483646 h 56"/>
              <a:gd name="T32" fmla="*/ 2147483646 w 72"/>
              <a:gd name="T33" fmla="*/ 2147483646 h 56"/>
              <a:gd name="T34" fmla="*/ 2147483646 w 72"/>
              <a:gd name="T35" fmla="*/ 2147483646 h 56"/>
              <a:gd name="T36" fmla="*/ 2147483646 w 72"/>
              <a:gd name="T37" fmla="*/ 2147483646 h 56"/>
              <a:gd name="T38" fmla="*/ 2147483646 w 72"/>
              <a:gd name="T39" fmla="*/ 2147483646 h 56"/>
              <a:gd name="T40" fmla="*/ 2147483646 w 72"/>
              <a:gd name="T41" fmla="*/ 2147483646 h 56"/>
              <a:gd name="T42" fmla="*/ 2147483646 w 72"/>
              <a:gd name="T43" fmla="*/ 2147483646 h 56"/>
              <a:gd name="T44" fmla="*/ 2147483646 w 72"/>
              <a:gd name="T45" fmla="*/ 2147483646 h 56"/>
              <a:gd name="T46" fmla="*/ 2147483646 w 72"/>
              <a:gd name="T47" fmla="*/ 2147483646 h 56"/>
              <a:gd name="T48" fmla="*/ 2147483646 w 72"/>
              <a:gd name="T49" fmla="*/ 2147483646 h 56"/>
              <a:gd name="T50" fmla="*/ 2147483646 w 72"/>
              <a:gd name="T51" fmla="*/ 2147483646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309" name="Freeform 15"/>
          <p:cNvSpPr>
            <a:spLocks noEditPoints="1"/>
          </p:cNvSpPr>
          <p:nvPr/>
        </p:nvSpPr>
        <p:spPr bwMode="auto">
          <a:xfrm>
            <a:off x="10496550" y="4757103"/>
            <a:ext cx="654050" cy="488950"/>
          </a:xfrm>
          <a:custGeom>
            <a:avLst/>
            <a:gdLst>
              <a:gd name="T0" fmla="*/ 2147483646 w 168"/>
              <a:gd name="T1" fmla="*/ 2147483646 h 126"/>
              <a:gd name="T2" fmla="*/ 0 w 168"/>
              <a:gd name="T3" fmla="*/ 2147483646 h 126"/>
              <a:gd name="T4" fmla="*/ 0 w 168"/>
              <a:gd name="T5" fmla="*/ 0 h 126"/>
              <a:gd name="T6" fmla="*/ 2147483646 w 168"/>
              <a:gd name="T7" fmla="*/ 0 h 126"/>
              <a:gd name="T8" fmla="*/ 2147483646 w 168"/>
              <a:gd name="T9" fmla="*/ 2147483646 h 126"/>
              <a:gd name="T10" fmla="*/ 2147483646 w 168"/>
              <a:gd name="T11" fmla="*/ 2147483646 h 126"/>
              <a:gd name="T12" fmla="*/ 2147483646 w 168"/>
              <a:gd name="T13" fmla="*/ 2147483646 h 126"/>
              <a:gd name="T14" fmla="*/ 2147483646 w 168"/>
              <a:gd name="T15" fmla="*/ 2147483646 h 126"/>
              <a:gd name="T16" fmla="*/ 2147483646 w 168"/>
              <a:gd name="T17" fmla="*/ 2147483646 h 126"/>
              <a:gd name="T18" fmla="*/ 2147483646 w 168"/>
              <a:gd name="T19" fmla="*/ 2147483646 h 126"/>
              <a:gd name="T20" fmla="*/ 2147483646 w 168"/>
              <a:gd name="T21" fmla="*/ 2147483646 h 126"/>
              <a:gd name="T22" fmla="*/ 2147483646 w 168"/>
              <a:gd name="T23" fmla="*/ 2147483646 h 126"/>
              <a:gd name="T24" fmla="*/ 2147483646 w 168"/>
              <a:gd name="T25" fmla="*/ 2147483646 h 126"/>
              <a:gd name="T26" fmla="*/ 2147483646 w 168"/>
              <a:gd name="T27" fmla="*/ 2147483646 h 126"/>
              <a:gd name="T28" fmla="*/ 2147483646 w 168"/>
              <a:gd name="T29" fmla="*/ 2147483646 h 126"/>
              <a:gd name="T30" fmla="*/ 2147483646 w 168"/>
              <a:gd name="T31" fmla="*/ 2147483646 h 126"/>
              <a:gd name="T32" fmla="*/ 2147483646 w 168"/>
              <a:gd name="T33" fmla="*/ 2147483646 h 126"/>
              <a:gd name="T34" fmla="*/ 2147483646 w 168"/>
              <a:gd name="T35" fmla="*/ 2147483646 h 126"/>
              <a:gd name="T36" fmla="*/ 2147483646 w 168"/>
              <a:gd name="T37" fmla="*/ 2147483646 h 126"/>
              <a:gd name="T38" fmla="*/ 2147483646 w 168"/>
              <a:gd name="T39" fmla="*/ 2147483646 h 126"/>
              <a:gd name="T40" fmla="*/ 2147483646 w 168"/>
              <a:gd name="T41" fmla="*/ 2147483646 h 126"/>
              <a:gd name="T42" fmla="*/ 2147483646 w 168"/>
              <a:gd name="T43" fmla="*/ 2147483646 h 126"/>
              <a:gd name="T44" fmla="*/ 2147483646 w 168"/>
              <a:gd name="T45" fmla="*/ 2147483646 h 126"/>
              <a:gd name="T46" fmla="*/ 2147483646 w 168"/>
              <a:gd name="T47" fmla="*/ 2147483646 h 126"/>
              <a:gd name="T48" fmla="*/ 2147483646 w 168"/>
              <a:gd name="T49" fmla="*/ 2147483646 h 126"/>
              <a:gd name="T50" fmla="*/ 2147483646 w 168"/>
              <a:gd name="T51" fmla="*/ 2147483646 h 126"/>
              <a:gd name="T52" fmla="*/ 2147483646 w 168"/>
              <a:gd name="T53" fmla="*/ 2147483646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grpSp>
        <p:nvGrpSpPr>
          <p:cNvPr id="12310" name="Group 37"/>
          <p:cNvGrpSpPr/>
          <p:nvPr/>
        </p:nvGrpSpPr>
        <p:grpSpPr bwMode="auto">
          <a:xfrm>
            <a:off x="5211128" y="2556193"/>
            <a:ext cx="1744662" cy="1744662"/>
            <a:chOff x="-477" y="-126923"/>
            <a:chExt cx="1310988" cy="1310984"/>
          </a:xfrm>
        </p:grpSpPr>
        <p:sp>
          <p:nvSpPr>
            <p:cNvPr id="12323" name="Freeform 54@|5FFC:14657585|FBC:16777215|LFC:11765543|LBC:16777215"/>
            <p:cNvSpPr/>
            <p:nvPr/>
          </p:nvSpPr>
          <p:spPr bwMode="auto">
            <a:xfrm>
              <a:off x="-477" y="-126923"/>
              <a:ext cx="1310988" cy="1310984"/>
            </a:xfrm>
            <a:custGeom>
              <a:avLst/>
              <a:gdLst>
                <a:gd name="T0" fmla="*/ 0 w 661361"/>
                <a:gd name="T1" fmla="*/ 5105573 h 661361"/>
                <a:gd name="T2" fmla="*/ 1495423 w 661361"/>
                <a:gd name="T3" fmla="*/ 1495387 h 661361"/>
                <a:gd name="T4" fmla="*/ 5105650 w 661361"/>
                <a:gd name="T5" fmla="*/ 0 h 661361"/>
                <a:gd name="T6" fmla="*/ 8715879 w 661361"/>
                <a:gd name="T7" fmla="*/ 1495397 h 661361"/>
                <a:gd name="T8" fmla="*/ 10211286 w 661361"/>
                <a:gd name="T9" fmla="*/ 5105589 h 661361"/>
                <a:gd name="T10" fmla="*/ 8715879 w 661361"/>
                <a:gd name="T11" fmla="*/ 8715779 h 661361"/>
                <a:gd name="T12" fmla="*/ 5105650 w 661361"/>
                <a:gd name="T13" fmla="*/ 10211160 h 661361"/>
                <a:gd name="T14" fmla="*/ 1495423 w 661361"/>
                <a:gd name="T15" fmla="*/ 8715779 h 661361"/>
                <a:gd name="T16" fmla="*/ 16 w 661361"/>
                <a:gd name="T17" fmla="*/ 5105589 h 661361"/>
                <a:gd name="T18" fmla="*/ 0 w 661361"/>
                <a:gd name="T19" fmla="*/ 5105573 h 6613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2324" name="Group 34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617" y="130057"/>
              <a:ext cx="545133" cy="797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311" name="TextBox 13"/>
          <p:cNvSpPr txBox="1">
            <a:spLocks noChangeArrowheads="1"/>
          </p:cNvSpPr>
          <p:nvPr/>
        </p:nvSpPr>
        <p:spPr bwMode="auto">
          <a:xfrm>
            <a:off x="1876425" y="168846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2" name="TextBox 13"/>
          <p:cNvSpPr txBox="1">
            <a:spLocks noChangeArrowheads="1"/>
          </p:cNvSpPr>
          <p:nvPr/>
        </p:nvSpPr>
        <p:spPr bwMode="auto">
          <a:xfrm>
            <a:off x="1881188" y="1974215"/>
            <a:ext cx="155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3" name="TextBox 13"/>
          <p:cNvSpPr txBox="1">
            <a:spLocks noChangeArrowheads="1"/>
          </p:cNvSpPr>
          <p:nvPr/>
        </p:nvSpPr>
        <p:spPr bwMode="auto">
          <a:xfrm>
            <a:off x="1876425" y="3106103"/>
            <a:ext cx="1562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4" name="TextBox 13"/>
          <p:cNvSpPr txBox="1">
            <a:spLocks noChangeArrowheads="1"/>
          </p:cNvSpPr>
          <p:nvPr/>
        </p:nvSpPr>
        <p:spPr bwMode="auto">
          <a:xfrm>
            <a:off x="1881188" y="3393440"/>
            <a:ext cx="155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5" name="TextBox 13"/>
          <p:cNvSpPr txBox="1">
            <a:spLocks noChangeArrowheads="1"/>
          </p:cNvSpPr>
          <p:nvPr/>
        </p:nvSpPr>
        <p:spPr bwMode="auto">
          <a:xfrm>
            <a:off x="1876425" y="4525328"/>
            <a:ext cx="1562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6" name="TextBox 13"/>
          <p:cNvSpPr txBox="1">
            <a:spLocks noChangeArrowheads="1"/>
          </p:cNvSpPr>
          <p:nvPr/>
        </p:nvSpPr>
        <p:spPr bwMode="auto">
          <a:xfrm>
            <a:off x="1881188" y="4811078"/>
            <a:ext cx="1558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7" name="TextBox 13"/>
          <p:cNvSpPr txBox="1">
            <a:spLocks noChangeArrowheads="1"/>
          </p:cNvSpPr>
          <p:nvPr/>
        </p:nvSpPr>
        <p:spPr bwMode="auto">
          <a:xfrm>
            <a:off x="8812213" y="1697990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8" name="TextBox 13"/>
          <p:cNvSpPr txBox="1">
            <a:spLocks noChangeArrowheads="1"/>
          </p:cNvSpPr>
          <p:nvPr/>
        </p:nvSpPr>
        <p:spPr bwMode="auto">
          <a:xfrm>
            <a:off x="8816975" y="1983740"/>
            <a:ext cx="155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9" name="TextBox 13"/>
          <p:cNvSpPr txBox="1">
            <a:spLocks noChangeArrowheads="1"/>
          </p:cNvSpPr>
          <p:nvPr/>
        </p:nvSpPr>
        <p:spPr bwMode="auto">
          <a:xfrm>
            <a:off x="8812213" y="3117215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0" name="TextBox 13"/>
          <p:cNvSpPr txBox="1">
            <a:spLocks noChangeArrowheads="1"/>
          </p:cNvSpPr>
          <p:nvPr/>
        </p:nvSpPr>
        <p:spPr bwMode="auto">
          <a:xfrm>
            <a:off x="8816975" y="3402965"/>
            <a:ext cx="1558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1" name="TextBox 13"/>
          <p:cNvSpPr txBox="1">
            <a:spLocks noChangeArrowheads="1"/>
          </p:cNvSpPr>
          <p:nvPr/>
        </p:nvSpPr>
        <p:spPr bwMode="auto">
          <a:xfrm>
            <a:off x="8812213" y="4536440"/>
            <a:ext cx="1562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22" name="TextBox 13"/>
          <p:cNvSpPr txBox="1">
            <a:spLocks noChangeArrowheads="1"/>
          </p:cNvSpPr>
          <p:nvPr/>
        </p:nvSpPr>
        <p:spPr bwMode="auto">
          <a:xfrm>
            <a:off x="8816975" y="4822190"/>
            <a:ext cx="155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点击此处添加文字，点击此处添加文字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5005138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  <a:gd name="connsiteX4" fmla="*/ 0 w 12192000"/>
              <a:gd name="connsiteY4" fmla="*/ 0 h 3429000"/>
              <a:gd name="connsiteX0-1" fmla="*/ 0 w 12192000"/>
              <a:gd name="connsiteY0-2" fmla="*/ 0 h 3429000"/>
              <a:gd name="connsiteX1-3" fmla="*/ 12192000 w 12192000"/>
              <a:gd name="connsiteY1-4" fmla="*/ 0 h 3429000"/>
              <a:gd name="connsiteX2-5" fmla="*/ 12192000 w 12192000"/>
              <a:gd name="connsiteY2-6" fmla="*/ 3429000 h 3429000"/>
              <a:gd name="connsiteX3-7" fmla="*/ 0 w 12192000"/>
              <a:gd name="connsiteY3-8" fmla="*/ 3429000 h 3429000"/>
              <a:gd name="connsiteX4-9" fmla="*/ 0 w 12192000"/>
              <a:gd name="connsiteY4-10" fmla="*/ 0 h 3429000"/>
              <a:gd name="connsiteX0-11" fmla="*/ 0 w 12192000"/>
              <a:gd name="connsiteY0-12" fmla="*/ 0 h 3429000"/>
              <a:gd name="connsiteX1-13" fmla="*/ 12192000 w 12192000"/>
              <a:gd name="connsiteY1-14" fmla="*/ 0 h 3429000"/>
              <a:gd name="connsiteX2-15" fmla="*/ 12192000 w 12192000"/>
              <a:gd name="connsiteY2-16" fmla="*/ 3429000 h 3429000"/>
              <a:gd name="connsiteX3-17" fmla="*/ 0 w 12192000"/>
              <a:gd name="connsiteY3-18" fmla="*/ 3429000 h 3429000"/>
              <a:gd name="connsiteX4-19" fmla="*/ 0 w 12192000"/>
              <a:gd name="connsiteY4-20" fmla="*/ 0 h 3429000"/>
              <a:gd name="connsiteX0-21" fmla="*/ 0 w 12192000"/>
              <a:gd name="connsiteY0-22" fmla="*/ 0 h 3429000"/>
              <a:gd name="connsiteX1-23" fmla="*/ 12192000 w 12192000"/>
              <a:gd name="connsiteY1-24" fmla="*/ 0 h 3429000"/>
              <a:gd name="connsiteX2-25" fmla="*/ 12192000 w 12192000"/>
              <a:gd name="connsiteY2-26" fmla="*/ 3429000 h 3429000"/>
              <a:gd name="connsiteX3-27" fmla="*/ 0 w 12192000"/>
              <a:gd name="connsiteY3-28" fmla="*/ 3429000 h 3429000"/>
              <a:gd name="connsiteX4-29" fmla="*/ 0 w 12192000"/>
              <a:gd name="connsiteY4-30" fmla="*/ 0 h 3429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cubicBezTo>
                  <a:pt x="9216571" y="2732315"/>
                  <a:pt x="3686629" y="2587171"/>
                  <a:pt x="0" y="34290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4" name="圆角矩形 3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1442069" y="3942307"/>
            <a:ext cx="1051517" cy="1051517"/>
            <a:chOff x="1442069" y="3942307"/>
            <a:chExt cx="1051517" cy="1051517"/>
          </a:xfrm>
        </p:grpSpPr>
        <p:sp useBgFill="1">
          <p:nvSpPr>
            <p:cNvPr id="7" name="椭圆 6"/>
            <p:cNvSpPr/>
            <p:nvPr/>
          </p:nvSpPr>
          <p:spPr>
            <a:xfrm>
              <a:off x="1442069" y="3942307"/>
              <a:ext cx="1051517" cy="1051517"/>
            </a:xfrm>
            <a:prstGeom prst="ellips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636212" y="4122786"/>
              <a:ext cx="713443" cy="661321"/>
              <a:chOff x="3379788" y="911225"/>
              <a:chExt cx="5432426" cy="5035551"/>
            </a:xfrm>
            <a:solidFill>
              <a:schemeClr val="bg1"/>
            </a:solidFill>
          </p:grpSpPr>
          <p:sp>
            <p:nvSpPr>
              <p:cNvPr id="14" name="Freeform 5"/>
              <p:cNvSpPr/>
              <p:nvPr/>
            </p:nvSpPr>
            <p:spPr bwMode="auto">
              <a:xfrm>
                <a:off x="8105776" y="2486025"/>
                <a:ext cx="706438" cy="1536700"/>
              </a:xfrm>
              <a:custGeom>
                <a:avLst/>
                <a:gdLst>
                  <a:gd name="T0" fmla="*/ 0 w 188"/>
                  <a:gd name="T1" fmla="*/ 0 h 409"/>
                  <a:gd name="T2" fmla="*/ 188 w 188"/>
                  <a:gd name="T3" fmla="*/ 205 h 409"/>
                  <a:gd name="T4" fmla="*/ 0 w 188"/>
                  <a:gd name="T5" fmla="*/ 409 h 409"/>
                  <a:gd name="T6" fmla="*/ 0 w 188"/>
                  <a:gd name="T7" fmla="*/ 342 h 409"/>
                  <a:gd name="T8" fmla="*/ 40 w 188"/>
                  <a:gd name="T9" fmla="*/ 342 h 409"/>
                  <a:gd name="T10" fmla="*/ 80 w 188"/>
                  <a:gd name="T11" fmla="*/ 311 h 409"/>
                  <a:gd name="T12" fmla="*/ 80 w 188"/>
                  <a:gd name="T13" fmla="*/ 220 h 409"/>
                  <a:gd name="T14" fmla="*/ 40 w 188"/>
                  <a:gd name="T15" fmla="*/ 188 h 409"/>
                  <a:gd name="T16" fmla="*/ 0 w 188"/>
                  <a:gd name="T17" fmla="*/ 188 h 409"/>
                  <a:gd name="T18" fmla="*/ 0 w 188"/>
                  <a:gd name="T19" fmla="*/ 92 h 409"/>
                  <a:gd name="T20" fmla="*/ 19 w 188"/>
                  <a:gd name="T21" fmla="*/ 92 h 409"/>
                  <a:gd name="T22" fmla="*/ 44 w 188"/>
                  <a:gd name="T23" fmla="*/ 112 h 409"/>
                  <a:gd name="T24" fmla="*/ 44 w 188"/>
                  <a:gd name="T25" fmla="*/ 140 h 409"/>
                  <a:gd name="T26" fmla="*/ 80 w 188"/>
                  <a:gd name="T27" fmla="*/ 140 h 409"/>
                  <a:gd name="T28" fmla="*/ 80 w 188"/>
                  <a:gd name="T29" fmla="*/ 95 h 409"/>
                  <a:gd name="T30" fmla="*/ 41 w 188"/>
                  <a:gd name="T31" fmla="*/ 64 h 409"/>
                  <a:gd name="T32" fmla="*/ 0 w 188"/>
                  <a:gd name="T33" fmla="*/ 64 h 409"/>
                  <a:gd name="T34" fmla="*/ 0 w 188"/>
                  <a:gd name="T35" fmla="*/ 0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8" h="409">
                    <a:moveTo>
                      <a:pt x="0" y="0"/>
                    </a:moveTo>
                    <a:cubicBezTo>
                      <a:pt x="105" y="9"/>
                      <a:pt x="188" y="97"/>
                      <a:pt x="188" y="205"/>
                    </a:cubicBezTo>
                    <a:cubicBezTo>
                      <a:pt x="188" y="312"/>
                      <a:pt x="105" y="400"/>
                      <a:pt x="0" y="409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40" y="342"/>
                      <a:pt x="40" y="342"/>
                      <a:pt x="40" y="342"/>
                    </a:cubicBezTo>
                    <a:cubicBezTo>
                      <a:pt x="62" y="342"/>
                      <a:pt x="80" y="328"/>
                      <a:pt x="80" y="311"/>
                    </a:cubicBezTo>
                    <a:cubicBezTo>
                      <a:pt x="80" y="220"/>
                      <a:pt x="80" y="220"/>
                      <a:pt x="80" y="220"/>
                    </a:cubicBezTo>
                    <a:cubicBezTo>
                      <a:pt x="80" y="202"/>
                      <a:pt x="62" y="188"/>
                      <a:pt x="4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33" y="92"/>
                      <a:pt x="44" y="101"/>
                      <a:pt x="44" y="112"/>
                    </a:cubicBezTo>
                    <a:cubicBezTo>
                      <a:pt x="44" y="140"/>
                      <a:pt x="44" y="140"/>
                      <a:pt x="44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78"/>
                      <a:pt x="63" y="64"/>
                      <a:pt x="41" y="64"/>
                    </a:cubicBezTo>
                    <a:cubicBezTo>
                      <a:pt x="0" y="64"/>
                      <a:pt x="0" y="64"/>
                      <a:pt x="0" y="6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6"/>
              <p:cNvSpPr/>
              <p:nvPr/>
            </p:nvSpPr>
            <p:spPr bwMode="auto">
              <a:xfrm>
                <a:off x="8105776" y="3302000"/>
                <a:ext cx="165100" cy="360363"/>
              </a:xfrm>
              <a:custGeom>
                <a:avLst/>
                <a:gdLst>
                  <a:gd name="T0" fmla="*/ 44 w 44"/>
                  <a:gd name="T1" fmla="*/ 20 h 96"/>
                  <a:gd name="T2" fmla="*/ 44 w 44"/>
                  <a:gd name="T3" fmla="*/ 77 h 96"/>
                  <a:gd name="T4" fmla="*/ 19 w 44"/>
                  <a:gd name="T5" fmla="*/ 96 h 96"/>
                  <a:gd name="T6" fmla="*/ 0 w 44"/>
                  <a:gd name="T7" fmla="*/ 96 h 96"/>
                  <a:gd name="T8" fmla="*/ 0 w 44"/>
                  <a:gd name="T9" fmla="*/ 0 h 96"/>
                  <a:gd name="T10" fmla="*/ 19 w 44"/>
                  <a:gd name="T11" fmla="*/ 0 h 96"/>
                  <a:gd name="T12" fmla="*/ 44 w 44"/>
                  <a:gd name="T13" fmla="*/ 2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96">
                    <a:moveTo>
                      <a:pt x="44" y="20"/>
                    </a:move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87"/>
                      <a:pt x="33" y="96"/>
                      <a:pt x="19" y="9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3" y="0"/>
                      <a:pt x="44" y="9"/>
                      <a:pt x="4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7"/>
              <p:cNvSpPr/>
              <p:nvPr/>
            </p:nvSpPr>
            <p:spPr bwMode="auto">
              <a:xfrm>
                <a:off x="7275513" y="2486025"/>
                <a:ext cx="706438" cy="1536700"/>
              </a:xfrm>
              <a:custGeom>
                <a:avLst/>
                <a:gdLst>
                  <a:gd name="T0" fmla="*/ 188 w 188"/>
                  <a:gd name="T1" fmla="*/ 342 h 409"/>
                  <a:gd name="T2" fmla="*/ 188 w 188"/>
                  <a:gd name="T3" fmla="*/ 409 h 409"/>
                  <a:gd name="T4" fmla="*/ 0 w 188"/>
                  <a:gd name="T5" fmla="*/ 205 h 409"/>
                  <a:gd name="T6" fmla="*/ 188 w 188"/>
                  <a:gd name="T7" fmla="*/ 0 h 409"/>
                  <a:gd name="T8" fmla="*/ 188 w 188"/>
                  <a:gd name="T9" fmla="*/ 64 h 409"/>
                  <a:gd name="T10" fmla="*/ 148 w 188"/>
                  <a:gd name="T11" fmla="*/ 64 h 409"/>
                  <a:gd name="T12" fmla="*/ 108 w 188"/>
                  <a:gd name="T13" fmla="*/ 95 h 409"/>
                  <a:gd name="T14" fmla="*/ 108 w 188"/>
                  <a:gd name="T15" fmla="*/ 186 h 409"/>
                  <a:gd name="T16" fmla="*/ 148 w 188"/>
                  <a:gd name="T17" fmla="*/ 217 h 409"/>
                  <a:gd name="T18" fmla="*/ 188 w 188"/>
                  <a:gd name="T19" fmla="*/ 217 h 409"/>
                  <a:gd name="T20" fmla="*/ 188 w 188"/>
                  <a:gd name="T21" fmla="*/ 313 h 409"/>
                  <a:gd name="T22" fmla="*/ 169 w 188"/>
                  <a:gd name="T23" fmla="*/ 313 h 409"/>
                  <a:gd name="T24" fmla="*/ 144 w 188"/>
                  <a:gd name="T25" fmla="*/ 294 h 409"/>
                  <a:gd name="T26" fmla="*/ 144 w 188"/>
                  <a:gd name="T27" fmla="*/ 265 h 409"/>
                  <a:gd name="T28" fmla="*/ 108 w 188"/>
                  <a:gd name="T29" fmla="*/ 265 h 409"/>
                  <a:gd name="T30" fmla="*/ 108 w 188"/>
                  <a:gd name="T31" fmla="*/ 311 h 409"/>
                  <a:gd name="T32" fmla="*/ 147 w 188"/>
                  <a:gd name="T33" fmla="*/ 342 h 409"/>
                  <a:gd name="T34" fmla="*/ 188 w 188"/>
                  <a:gd name="T35" fmla="*/ 342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8" h="409">
                    <a:moveTo>
                      <a:pt x="188" y="342"/>
                    </a:moveTo>
                    <a:cubicBezTo>
                      <a:pt x="188" y="409"/>
                      <a:pt x="188" y="409"/>
                      <a:pt x="188" y="409"/>
                    </a:cubicBezTo>
                    <a:cubicBezTo>
                      <a:pt x="83" y="400"/>
                      <a:pt x="0" y="312"/>
                      <a:pt x="0" y="205"/>
                    </a:cubicBezTo>
                    <a:cubicBezTo>
                      <a:pt x="0" y="97"/>
                      <a:pt x="83" y="9"/>
                      <a:pt x="188" y="0"/>
                    </a:cubicBezTo>
                    <a:cubicBezTo>
                      <a:pt x="188" y="64"/>
                      <a:pt x="188" y="64"/>
                      <a:pt x="188" y="64"/>
                    </a:cubicBezTo>
                    <a:cubicBezTo>
                      <a:pt x="148" y="64"/>
                      <a:pt x="148" y="64"/>
                      <a:pt x="148" y="64"/>
                    </a:cubicBezTo>
                    <a:cubicBezTo>
                      <a:pt x="126" y="64"/>
                      <a:pt x="108" y="78"/>
                      <a:pt x="108" y="95"/>
                    </a:cubicBezTo>
                    <a:cubicBezTo>
                      <a:pt x="108" y="186"/>
                      <a:pt x="108" y="186"/>
                      <a:pt x="108" y="186"/>
                    </a:cubicBezTo>
                    <a:cubicBezTo>
                      <a:pt x="108" y="203"/>
                      <a:pt x="126" y="217"/>
                      <a:pt x="148" y="217"/>
                    </a:cubicBezTo>
                    <a:cubicBezTo>
                      <a:pt x="188" y="217"/>
                      <a:pt x="188" y="217"/>
                      <a:pt x="188" y="217"/>
                    </a:cubicBezTo>
                    <a:cubicBezTo>
                      <a:pt x="188" y="313"/>
                      <a:pt x="188" y="313"/>
                      <a:pt x="188" y="313"/>
                    </a:cubicBezTo>
                    <a:cubicBezTo>
                      <a:pt x="169" y="313"/>
                      <a:pt x="169" y="313"/>
                      <a:pt x="169" y="313"/>
                    </a:cubicBezTo>
                    <a:cubicBezTo>
                      <a:pt x="155" y="313"/>
                      <a:pt x="144" y="304"/>
                      <a:pt x="144" y="294"/>
                    </a:cubicBezTo>
                    <a:cubicBezTo>
                      <a:pt x="144" y="265"/>
                      <a:pt x="144" y="265"/>
                      <a:pt x="144" y="265"/>
                    </a:cubicBezTo>
                    <a:cubicBezTo>
                      <a:pt x="108" y="265"/>
                      <a:pt x="108" y="265"/>
                      <a:pt x="108" y="265"/>
                    </a:cubicBezTo>
                    <a:cubicBezTo>
                      <a:pt x="108" y="311"/>
                      <a:pt x="108" y="311"/>
                      <a:pt x="108" y="311"/>
                    </a:cubicBezTo>
                    <a:cubicBezTo>
                      <a:pt x="108" y="328"/>
                      <a:pt x="125" y="342"/>
                      <a:pt x="147" y="342"/>
                    </a:cubicBezTo>
                    <a:lnTo>
                      <a:pt x="188" y="3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7816851" y="2832100"/>
                <a:ext cx="165100" cy="360363"/>
              </a:xfrm>
              <a:custGeom>
                <a:avLst/>
                <a:gdLst>
                  <a:gd name="T0" fmla="*/ 44 w 44"/>
                  <a:gd name="T1" fmla="*/ 0 h 96"/>
                  <a:gd name="T2" fmla="*/ 44 w 44"/>
                  <a:gd name="T3" fmla="*/ 96 h 96"/>
                  <a:gd name="T4" fmla="*/ 25 w 44"/>
                  <a:gd name="T5" fmla="*/ 96 h 96"/>
                  <a:gd name="T6" fmla="*/ 0 w 44"/>
                  <a:gd name="T7" fmla="*/ 77 h 96"/>
                  <a:gd name="T8" fmla="*/ 0 w 44"/>
                  <a:gd name="T9" fmla="*/ 20 h 96"/>
                  <a:gd name="T10" fmla="*/ 25 w 44"/>
                  <a:gd name="T11" fmla="*/ 0 h 96"/>
                  <a:gd name="T12" fmla="*/ 44 w 44"/>
                  <a:gd name="T1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96">
                    <a:moveTo>
                      <a:pt x="44" y="0"/>
                    </a:moveTo>
                    <a:cubicBezTo>
                      <a:pt x="44" y="96"/>
                      <a:pt x="44" y="96"/>
                      <a:pt x="44" y="96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11" y="96"/>
                      <a:pt x="0" y="88"/>
                      <a:pt x="0" y="7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11" y="0"/>
                      <a:pt x="25" y="0"/>
                    </a:cubicBezTo>
                    <a:lnTo>
                      <a:pt x="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9"/>
              <p:cNvSpPr/>
              <p:nvPr/>
            </p:nvSpPr>
            <p:spPr bwMode="auto">
              <a:xfrm>
                <a:off x="5457826" y="4162425"/>
                <a:ext cx="2468563" cy="1476375"/>
              </a:xfrm>
              <a:custGeom>
                <a:avLst/>
                <a:gdLst>
                  <a:gd name="T0" fmla="*/ 625 w 657"/>
                  <a:gd name="T1" fmla="*/ 0 h 393"/>
                  <a:gd name="T2" fmla="*/ 657 w 657"/>
                  <a:gd name="T3" fmla="*/ 5 h 393"/>
                  <a:gd name="T4" fmla="*/ 76 w 657"/>
                  <a:gd name="T5" fmla="*/ 393 h 393"/>
                  <a:gd name="T6" fmla="*/ 0 w 657"/>
                  <a:gd name="T7" fmla="*/ 389 h 393"/>
                  <a:gd name="T8" fmla="*/ 6 w 657"/>
                  <a:gd name="T9" fmla="*/ 354 h 393"/>
                  <a:gd name="T10" fmla="*/ 78 w 657"/>
                  <a:gd name="T11" fmla="*/ 359 h 393"/>
                  <a:gd name="T12" fmla="*/ 625 w 657"/>
                  <a:gd name="T13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7" h="393">
                    <a:moveTo>
                      <a:pt x="625" y="0"/>
                    </a:moveTo>
                    <a:cubicBezTo>
                      <a:pt x="635" y="2"/>
                      <a:pt x="646" y="4"/>
                      <a:pt x="657" y="5"/>
                    </a:cubicBezTo>
                    <a:cubicBezTo>
                      <a:pt x="562" y="233"/>
                      <a:pt x="338" y="393"/>
                      <a:pt x="76" y="393"/>
                    </a:cubicBezTo>
                    <a:cubicBezTo>
                      <a:pt x="50" y="393"/>
                      <a:pt x="25" y="392"/>
                      <a:pt x="0" y="389"/>
                    </a:cubicBezTo>
                    <a:cubicBezTo>
                      <a:pt x="3" y="378"/>
                      <a:pt x="5" y="366"/>
                      <a:pt x="6" y="354"/>
                    </a:cubicBezTo>
                    <a:cubicBezTo>
                      <a:pt x="30" y="357"/>
                      <a:pt x="54" y="359"/>
                      <a:pt x="78" y="359"/>
                    </a:cubicBezTo>
                    <a:cubicBezTo>
                      <a:pt x="323" y="359"/>
                      <a:pt x="533" y="211"/>
                      <a:pt x="6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>
                <a:off x="3379788" y="911225"/>
                <a:ext cx="4527550" cy="4205288"/>
              </a:xfrm>
              <a:custGeom>
                <a:avLst/>
                <a:gdLst>
                  <a:gd name="T0" fmla="*/ 1205 w 1205"/>
                  <a:gd name="T1" fmla="*/ 376 h 1119"/>
                  <a:gd name="T2" fmla="*/ 1173 w 1205"/>
                  <a:gd name="T3" fmla="*/ 382 h 1119"/>
                  <a:gd name="T4" fmla="*/ 631 w 1205"/>
                  <a:gd name="T5" fmla="*/ 33 h 1119"/>
                  <a:gd name="T6" fmla="*/ 36 w 1205"/>
                  <a:gd name="T7" fmla="*/ 628 h 1119"/>
                  <a:gd name="T8" fmla="*/ 255 w 1205"/>
                  <a:gd name="T9" fmla="*/ 1089 h 1119"/>
                  <a:gd name="T10" fmla="*/ 233 w 1205"/>
                  <a:gd name="T11" fmla="*/ 1119 h 1119"/>
                  <a:gd name="T12" fmla="*/ 0 w 1205"/>
                  <a:gd name="T13" fmla="*/ 629 h 1119"/>
                  <a:gd name="T14" fmla="*/ 629 w 1205"/>
                  <a:gd name="T15" fmla="*/ 0 h 1119"/>
                  <a:gd name="T16" fmla="*/ 1205 w 1205"/>
                  <a:gd name="T17" fmla="*/ 376 h 1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5" h="1119">
                    <a:moveTo>
                      <a:pt x="1205" y="376"/>
                    </a:moveTo>
                    <a:cubicBezTo>
                      <a:pt x="1194" y="377"/>
                      <a:pt x="1183" y="379"/>
                      <a:pt x="1173" y="382"/>
                    </a:cubicBezTo>
                    <a:cubicBezTo>
                      <a:pt x="1080" y="176"/>
                      <a:pt x="872" y="33"/>
                      <a:pt x="631" y="33"/>
                    </a:cubicBezTo>
                    <a:cubicBezTo>
                      <a:pt x="302" y="33"/>
                      <a:pt x="36" y="300"/>
                      <a:pt x="36" y="628"/>
                    </a:cubicBezTo>
                    <a:cubicBezTo>
                      <a:pt x="36" y="814"/>
                      <a:pt x="121" y="980"/>
                      <a:pt x="255" y="1089"/>
                    </a:cubicBezTo>
                    <a:cubicBezTo>
                      <a:pt x="247" y="1098"/>
                      <a:pt x="239" y="1108"/>
                      <a:pt x="233" y="1119"/>
                    </a:cubicBezTo>
                    <a:cubicBezTo>
                      <a:pt x="91" y="1003"/>
                      <a:pt x="0" y="827"/>
                      <a:pt x="0" y="629"/>
                    </a:cubicBezTo>
                    <a:cubicBezTo>
                      <a:pt x="0" y="282"/>
                      <a:pt x="281" y="0"/>
                      <a:pt x="629" y="0"/>
                    </a:cubicBezTo>
                    <a:cubicBezTo>
                      <a:pt x="886" y="0"/>
                      <a:pt x="1107" y="155"/>
                      <a:pt x="1205" y="3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1"/>
              <p:cNvSpPr/>
              <p:nvPr/>
            </p:nvSpPr>
            <p:spPr bwMode="auto">
              <a:xfrm>
                <a:off x="5483226" y="1557338"/>
                <a:ext cx="1209675" cy="2616200"/>
              </a:xfrm>
              <a:custGeom>
                <a:avLst/>
                <a:gdLst>
                  <a:gd name="T0" fmla="*/ 0 w 322"/>
                  <a:gd name="T1" fmla="*/ 0 h 696"/>
                  <a:gd name="T2" fmla="*/ 322 w 322"/>
                  <a:gd name="T3" fmla="*/ 348 h 696"/>
                  <a:gd name="T4" fmla="*/ 0 w 322"/>
                  <a:gd name="T5" fmla="*/ 696 h 696"/>
                  <a:gd name="T6" fmla="*/ 0 w 322"/>
                  <a:gd name="T7" fmla="*/ 583 h 696"/>
                  <a:gd name="T8" fmla="*/ 69 w 322"/>
                  <a:gd name="T9" fmla="*/ 583 h 696"/>
                  <a:gd name="T10" fmla="*/ 137 w 322"/>
                  <a:gd name="T11" fmla="*/ 529 h 696"/>
                  <a:gd name="T12" fmla="*/ 137 w 322"/>
                  <a:gd name="T13" fmla="*/ 374 h 696"/>
                  <a:gd name="T14" fmla="*/ 69 w 322"/>
                  <a:gd name="T15" fmla="*/ 321 h 696"/>
                  <a:gd name="T16" fmla="*/ 0 w 322"/>
                  <a:gd name="T17" fmla="*/ 321 h 696"/>
                  <a:gd name="T18" fmla="*/ 0 w 322"/>
                  <a:gd name="T19" fmla="*/ 157 h 696"/>
                  <a:gd name="T20" fmla="*/ 34 w 322"/>
                  <a:gd name="T21" fmla="*/ 157 h 696"/>
                  <a:gd name="T22" fmla="*/ 76 w 322"/>
                  <a:gd name="T23" fmla="*/ 190 h 696"/>
                  <a:gd name="T24" fmla="*/ 76 w 322"/>
                  <a:gd name="T25" fmla="*/ 239 h 696"/>
                  <a:gd name="T26" fmla="*/ 138 w 322"/>
                  <a:gd name="T27" fmla="*/ 239 h 696"/>
                  <a:gd name="T28" fmla="*/ 138 w 322"/>
                  <a:gd name="T29" fmla="*/ 161 h 696"/>
                  <a:gd name="T30" fmla="*/ 70 w 322"/>
                  <a:gd name="T31" fmla="*/ 108 h 696"/>
                  <a:gd name="T32" fmla="*/ 0 w 322"/>
                  <a:gd name="T33" fmla="*/ 108 h 696"/>
                  <a:gd name="T34" fmla="*/ 0 w 322"/>
                  <a:gd name="T35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2" h="696">
                    <a:moveTo>
                      <a:pt x="0" y="0"/>
                    </a:moveTo>
                    <a:cubicBezTo>
                      <a:pt x="180" y="14"/>
                      <a:pt x="322" y="164"/>
                      <a:pt x="322" y="348"/>
                    </a:cubicBezTo>
                    <a:cubicBezTo>
                      <a:pt x="322" y="532"/>
                      <a:pt x="180" y="682"/>
                      <a:pt x="0" y="696"/>
                    </a:cubicBezTo>
                    <a:cubicBezTo>
                      <a:pt x="0" y="583"/>
                      <a:pt x="0" y="583"/>
                      <a:pt x="0" y="583"/>
                    </a:cubicBezTo>
                    <a:cubicBezTo>
                      <a:pt x="69" y="583"/>
                      <a:pt x="69" y="583"/>
                      <a:pt x="69" y="583"/>
                    </a:cubicBezTo>
                    <a:cubicBezTo>
                      <a:pt x="107" y="583"/>
                      <a:pt x="137" y="559"/>
                      <a:pt x="137" y="529"/>
                    </a:cubicBezTo>
                    <a:cubicBezTo>
                      <a:pt x="137" y="374"/>
                      <a:pt x="137" y="374"/>
                      <a:pt x="137" y="374"/>
                    </a:cubicBezTo>
                    <a:cubicBezTo>
                      <a:pt x="137" y="345"/>
                      <a:pt x="107" y="321"/>
                      <a:pt x="69" y="321"/>
                    </a:cubicBezTo>
                    <a:cubicBezTo>
                      <a:pt x="0" y="321"/>
                      <a:pt x="0" y="321"/>
                      <a:pt x="0" y="321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34" y="157"/>
                      <a:pt x="34" y="157"/>
                      <a:pt x="34" y="157"/>
                    </a:cubicBezTo>
                    <a:cubicBezTo>
                      <a:pt x="57" y="157"/>
                      <a:pt x="76" y="172"/>
                      <a:pt x="76" y="190"/>
                    </a:cubicBezTo>
                    <a:cubicBezTo>
                      <a:pt x="76" y="239"/>
                      <a:pt x="76" y="239"/>
                      <a:pt x="76" y="239"/>
                    </a:cubicBezTo>
                    <a:cubicBezTo>
                      <a:pt x="138" y="239"/>
                      <a:pt x="138" y="239"/>
                      <a:pt x="138" y="239"/>
                    </a:cubicBezTo>
                    <a:cubicBezTo>
                      <a:pt x="138" y="161"/>
                      <a:pt x="138" y="161"/>
                      <a:pt x="138" y="161"/>
                    </a:cubicBezTo>
                    <a:cubicBezTo>
                      <a:pt x="138" y="132"/>
                      <a:pt x="107" y="108"/>
                      <a:pt x="70" y="108"/>
                    </a:cubicBezTo>
                    <a:cubicBezTo>
                      <a:pt x="0" y="108"/>
                      <a:pt x="0" y="108"/>
                      <a:pt x="0" y="10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2"/>
              <p:cNvSpPr/>
              <p:nvPr/>
            </p:nvSpPr>
            <p:spPr bwMode="auto">
              <a:xfrm>
                <a:off x="5483226" y="2947988"/>
                <a:ext cx="282575" cy="615950"/>
              </a:xfrm>
              <a:custGeom>
                <a:avLst/>
                <a:gdLst>
                  <a:gd name="T0" fmla="*/ 75 w 75"/>
                  <a:gd name="T1" fmla="*/ 33 h 164"/>
                  <a:gd name="T2" fmla="*/ 75 w 75"/>
                  <a:gd name="T3" fmla="*/ 130 h 164"/>
                  <a:gd name="T4" fmla="*/ 33 w 75"/>
                  <a:gd name="T5" fmla="*/ 164 h 164"/>
                  <a:gd name="T6" fmla="*/ 0 w 75"/>
                  <a:gd name="T7" fmla="*/ 164 h 164"/>
                  <a:gd name="T8" fmla="*/ 0 w 75"/>
                  <a:gd name="T9" fmla="*/ 0 h 164"/>
                  <a:gd name="T10" fmla="*/ 33 w 75"/>
                  <a:gd name="T11" fmla="*/ 0 h 164"/>
                  <a:gd name="T12" fmla="*/ 75 w 75"/>
                  <a:gd name="T13" fmla="*/ 33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64">
                    <a:moveTo>
                      <a:pt x="75" y="33"/>
                    </a:moveTo>
                    <a:cubicBezTo>
                      <a:pt x="75" y="130"/>
                      <a:pt x="75" y="130"/>
                      <a:pt x="75" y="130"/>
                    </a:cubicBezTo>
                    <a:cubicBezTo>
                      <a:pt x="75" y="148"/>
                      <a:pt x="56" y="164"/>
                      <a:pt x="33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56" y="0"/>
                      <a:pt x="75" y="15"/>
                      <a:pt x="7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3"/>
              <p:cNvSpPr/>
              <p:nvPr/>
            </p:nvSpPr>
            <p:spPr bwMode="auto">
              <a:xfrm>
                <a:off x="4067176" y="1557338"/>
                <a:ext cx="1209675" cy="2616200"/>
              </a:xfrm>
              <a:custGeom>
                <a:avLst/>
                <a:gdLst>
                  <a:gd name="T0" fmla="*/ 322 w 322"/>
                  <a:gd name="T1" fmla="*/ 583 h 696"/>
                  <a:gd name="T2" fmla="*/ 322 w 322"/>
                  <a:gd name="T3" fmla="*/ 696 h 696"/>
                  <a:gd name="T4" fmla="*/ 0 w 322"/>
                  <a:gd name="T5" fmla="*/ 348 h 696"/>
                  <a:gd name="T6" fmla="*/ 322 w 322"/>
                  <a:gd name="T7" fmla="*/ 0 h 696"/>
                  <a:gd name="T8" fmla="*/ 322 w 322"/>
                  <a:gd name="T9" fmla="*/ 108 h 696"/>
                  <a:gd name="T10" fmla="*/ 252 w 322"/>
                  <a:gd name="T11" fmla="*/ 108 h 696"/>
                  <a:gd name="T12" fmla="*/ 185 w 322"/>
                  <a:gd name="T13" fmla="*/ 161 h 696"/>
                  <a:gd name="T14" fmla="*/ 185 w 322"/>
                  <a:gd name="T15" fmla="*/ 316 h 696"/>
                  <a:gd name="T16" fmla="*/ 252 w 322"/>
                  <a:gd name="T17" fmla="*/ 370 h 696"/>
                  <a:gd name="T18" fmla="*/ 322 w 322"/>
                  <a:gd name="T19" fmla="*/ 370 h 696"/>
                  <a:gd name="T20" fmla="*/ 322 w 322"/>
                  <a:gd name="T21" fmla="*/ 534 h 696"/>
                  <a:gd name="T22" fmla="*/ 288 w 322"/>
                  <a:gd name="T23" fmla="*/ 534 h 696"/>
                  <a:gd name="T24" fmla="*/ 246 w 322"/>
                  <a:gd name="T25" fmla="*/ 500 h 696"/>
                  <a:gd name="T26" fmla="*/ 246 w 322"/>
                  <a:gd name="T27" fmla="*/ 452 h 696"/>
                  <a:gd name="T28" fmla="*/ 184 w 322"/>
                  <a:gd name="T29" fmla="*/ 452 h 696"/>
                  <a:gd name="T30" fmla="*/ 184 w 322"/>
                  <a:gd name="T31" fmla="*/ 529 h 696"/>
                  <a:gd name="T32" fmla="*/ 252 w 322"/>
                  <a:gd name="T33" fmla="*/ 583 h 696"/>
                  <a:gd name="T34" fmla="*/ 322 w 322"/>
                  <a:gd name="T35" fmla="*/ 583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2" h="696">
                    <a:moveTo>
                      <a:pt x="322" y="583"/>
                    </a:moveTo>
                    <a:cubicBezTo>
                      <a:pt x="322" y="696"/>
                      <a:pt x="322" y="696"/>
                      <a:pt x="322" y="696"/>
                    </a:cubicBezTo>
                    <a:cubicBezTo>
                      <a:pt x="142" y="682"/>
                      <a:pt x="0" y="532"/>
                      <a:pt x="0" y="348"/>
                    </a:cubicBezTo>
                    <a:cubicBezTo>
                      <a:pt x="0" y="164"/>
                      <a:pt x="142" y="14"/>
                      <a:pt x="322" y="0"/>
                    </a:cubicBezTo>
                    <a:cubicBezTo>
                      <a:pt x="322" y="108"/>
                      <a:pt x="322" y="108"/>
                      <a:pt x="322" y="108"/>
                    </a:cubicBezTo>
                    <a:cubicBezTo>
                      <a:pt x="252" y="108"/>
                      <a:pt x="252" y="108"/>
                      <a:pt x="252" y="108"/>
                    </a:cubicBezTo>
                    <a:cubicBezTo>
                      <a:pt x="215" y="108"/>
                      <a:pt x="185" y="132"/>
                      <a:pt x="185" y="161"/>
                    </a:cubicBezTo>
                    <a:cubicBezTo>
                      <a:pt x="185" y="316"/>
                      <a:pt x="185" y="316"/>
                      <a:pt x="185" y="316"/>
                    </a:cubicBezTo>
                    <a:cubicBezTo>
                      <a:pt x="185" y="345"/>
                      <a:pt x="215" y="370"/>
                      <a:pt x="252" y="370"/>
                    </a:cubicBezTo>
                    <a:cubicBezTo>
                      <a:pt x="322" y="370"/>
                      <a:pt x="322" y="370"/>
                      <a:pt x="322" y="370"/>
                    </a:cubicBezTo>
                    <a:cubicBezTo>
                      <a:pt x="322" y="534"/>
                      <a:pt x="322" y="534"/>
                      <a:pt x="322" y="534"/>
                    </a:cubicBezTo>
                    <a:cubicBezTo>
                      <a:pt x="288" y="534"/>
                      <a:pt x="288" y="534"/>
                      <a:pt x="288" y="534"/>
                    </a:cubicBezTo>
                    <a:cubicBezTo>
                      <a:pt x="265" y="534"/>
                      <a:pt x="246" y="518"/>
                      <a:pt x="246" y="500"/>
                    </a:cubicBezTo>
                    <a:cubicBezTo>
                      <a:pt x="246" y="452"/>
                      <a:pt x="246" y="452"/>
                      <a:pt x="246" y="452"/>
                    </a:cubicBezTo>
                    <a:cubicBezTo>
                      <a:pt x="184" y="452"/>
                      <a:pt x="184" y="452"/>
                      <a:pt x="184" y="452"/>
                    </a:cubicBezTo>
                    <a:cubicBezTo>
                      <a:pt x="184" y="529"/>
                      <a:pt x="184" y="529"/>
                      <a:pt x="184" y="529"/>
                    </a:cubicBezTo>
                    <a:cubicBezTo>
                      <a:pt x="184" y="559"/>
                      <a:pt x="214" y="583"/>
                      <a:pt x="252" y="583"/>
                    </a:cubicBezTo>
                    <a:lnTo>
                      <a:pt x="322" y="5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4"/>
              <p:cNvSpPr/>
              <p:nvPr/>
            </p:nvSpPr>
            <p:spPr bwMode="auto">
              <a:xfrm>
                <a:off x="4995863" y="2147888"/>
                <a:ext cx="280988" cy="615950"/>
              </a:xfrm>
              <a:custGeom>
                <a:avLst/>
                <a:gdLst>
                  <a:gd name="T0" fmla="*/ 75 w 75"/>
                  <a:gd name="T1" fmla="*/ 0 h 164"/>
                  <a:gd name="T2" fmla="*/ 75 w 75"/>
                  <a:gd name="T3" fmla="*/ 164 h 164"/>
                  <a:gd name="T4" fmla="*/ 42 w 75"/>
                  <a:gd name="T5" fmla="*/ 164 h 164"/>
                  <a:gd name="T6" fmla="*/ 0 w 75"/>
                  <a:gd name="T7" fmla="*/ 130 h 164"/>
                  <a:gd name="T8" fmla="*/ 0 w 75"/>
                  <a:gd name="T9" fmla="*/ 33 h 164"/>
                  <a:gd name="T10" fmla="*/ 42 w 75"/>
                  <a:gd name="T11" fmla="*/ 0 h 164"/>
                  <a:gd name="T12" fmla="*/ 75 w 75"/>
                  <a:gd name="T1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64">
                    <a:moveTo>
                      <a:pt x="75" y="0"/>
                    </a:moveTo>
                    <a:cubicBezTo>
                      <a:pt x="75" y="164"/>
                      <a:pt x="75" y="164"/>
                      <a:pt x="75" y="164"/>
                    </a:cubicBezTo>
                    <a:cubicBezTo>
                      <a:pt x="42" y="164"/>
                      <a:pt x="42" y="164"/>
                      <a:pt x="42" y="164"/>
                    </a:cubicBezTo>
                    <a:cubicBezTo>
                      <a:pt x="18" y="164"/>
                      <a:pt x="0" y="148"/>
                      <a:pt x="0" y="13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8" y="0"/>
                      <a:pt x="42" y="0"/>
                    </a:cubicBezTo>
                    <a:lnTo>
                      <a:pt x="7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5"/>
              <p:cNvSpPr/>
              <p:nvPr/>
            </p:nvSpPr>
            <p:spPr bwMode="auto">
              <a:xfrm>
                <a:off x="4841876" y="4951413"/>
                <a:ext cx="461963" cy="995363"/>
              </a:xfrm>
              <a:custGeom>
                <a:avLst/>
                <a:gdLst>
                  <a:gd name="T0" fmla="*/ 0 w 123"/>
                  <a:gd name="T1" fmla="*/ 0 h 265"/>
                  <a:gd name="T2" fmla="*/ 123 w 123"/>
                  <a:gd name="T3" fmla="*/ 132 h 265"/>
                  <a:gd name="T4" fmla="*/ 0 w 123"/>
                  <a:gd name="T5" fmla="*/ 265 h 265"/>
                  <a:gd name="T6" fmla="*/ 0 w 123"/>
                  <a:gd name="T7" fmla="*/ 221 h 265"/>
                  <a:gd name="T8" fmla="*/ 27 w 123"/>
                  <a:gd name="T9" fmla="*/ 221 h 265"/>
                  <a:gd name="T10" fmla="*/ 52 w 123"/>
                  <a:gd name="T11" fmla="*/ 201 h 265"/>
                  <a:gd name="T12" fmla="*/ 52 w 123"/>
                  <a:gd name="T13" fmla="*/ 142 h 265"/>
                  <a:gd name="T14" fmla="*/ 27 w 123"/>
                  <a:gd name="T15" fmla="*/ 122 h 265"/>
                  <a:gd name="T16" fmla="*/ 0 w 123"/>
                  <a:gd name="T17" fmla="*/ 122 h 265"/>
                  <a:gd name="T18" fmla="*/ 0 w 123"/>
                  <a:gd name="T19" fmla="*/ 59 h 265"/>
                  <a:gd name="T20" fmla="*/ 13 w 123"/>
                  <a:gd name="T21" fmla="*/ 59 h 265"/>
                  <a:gd name="T22" fmla="*/ 29 w 123"/>
                  <a:gd name="T23" fmla="*/ 72 h 265"/>
                  <a:gd name="T24" fmla="*/ 29 w 123"/>
                  <a:gd name="T25" fmla="*/ 91 h 265"/>
                  <a:gd name="T26" fmla="*/ 53 w 123"/>
                  <a:gd name="T27" fmla="*/ 91 h 265"/>
                  <a:gd name="T28" fmla="*/ 53 w 123"/>
                  <a:gd name="T29" fmla="*/ 61 h 265"/>
                  <a:gd name="T30" fmla="*/ 27 w 123"/>
                  <a:gd name="T31" fmla="*/ 41 h 265"/>
                  <a:gd name="T32" fmla="*/ 0 w 123"/>
                  <a:gd name="T33" fmla="*/ 41 h 265"/>
                  <a:gd name="T34" fmla="*/ 0 w 123"/>
                  <a:gd name="T3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3" h="265">
                    <a:moveTo>
                      <a:pt x="0" y="0"/>
                    </a:moveTo>
                    <a:cubicBezTo>
                      <a:pt x="69" y="5"/>
                      <a:pt x="123" y="62"/>
                      <a:pt x="123" y="132"/>
                    </a:cubicBezTo>
                    <a:cubicBezTo>
                      <a:pt x="123" y="202"/>
                      <a:pt x="69" y="259"/>
                      <a:pt x="0" y="265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27" y="221"/>
                      <a:pt x="27" y="221"/>
                      <a:pt x="27" y="221"/>
                    </a:cubicBezTo>
                    <a:cubicBezTo>
                      <a:pt x="41" y="221"/>
                      <a:pt x="52" y="212"/>
                      <a:pt x="52" y="201"/>
                    </a:cubicBezTo>
                    <a:cubicBezTo>
                      <a:pt x="52" y="142"/>
                      <a:pt x="52" y="142"/>
                      <a:pt x="52" y="142"/>
                    </a:cubicBezTo>
                    <a:cubicBezTo>
                      <a:pt x="52" y="131"/>
                      <a:pt x="41" y="122"/>
                      <a:pt x="27" y="12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3" y="59"/>
                      <a:pt x="13" y="59"/>
                      <a:pt x="13" y="59"/>
                    </a:cubicBezTo>
                    <a:cubicBezTo>
                      <a:pt x="22" y="59"/>
                      <a:pt x="29" y="65"/>
                      <a:pt x="29" y="72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3" y="50"/>
                      <a:pt x="41" y="41"/>
                      <a:pt x="27" y="41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6"/>
              <p:cNvSpPr/>
              <p:nvPr/>
            </p:nvSpPr>
            <p:spPr bwMode="auto">
              <a:xfrm>
                <a:off x="4841876" y="5476875"/>
                <a:ext cx="107950" cy="238125"/>
              </a:xfrm>
              <a:custGeom>
                <a:avLst/>
                <a:gdLst>
                  <a:gd name="T0" fmla="*/ 29 w 29"/>
                  <a:gd name="T1" fmla="*/ 13 h 63"/>
                  <a:gd name="T2" fmla="*/ 29 w 29"/>
                  <a:gd name="T3" fmla="*/ 50 h 63"/>
                  <a:gd name="T4" fmla="*/ 13 w 29"/>
                  <a:gd name="T5" fmla="*/ 63 h 63"/>
                  <a:gd name="T6" fmla="*/ 0 w 29"/>
                  <a:gd name="T7" fmla="*/ 63 h 63"/>
                  <a:gd name="T8" fmla="*/ 0 w 29"/>
                  <a:gd name="T9" fmla="*/ 0 h 63"/>
                  <a:gd name="T10" fmla="*/ 13 w 29"/>
                  <a:gd name="T11" fmla="*/ 0 h 63"/>
                  <a:gd name="T12" fmla="*/ 29 w 29"/>
                  <a:gd name="T13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63">
                    <a:moveTo>
                      <a:pt x="29" y="13"/>
                    </a:move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7"/>
                      <a:pt x="22" y="63"/>
                      <a:pt x="13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2" y="0"/>
                      <a:pt x="29" y="6"/>
                      <a:pt x="2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7"/>
              <p:cNvSpPr/>
              <p:nvPr/>
            </p:nvSpPr>
            <p:spPr bwMode="auto">
              <a:xfrm>
                <a:off x="4303713" y="4951413"/>
                <a:ext cx="458788" cy="995363"/>
              </a:xfrm>
              <a:custGeom>
                <a:avLst/>
                <a:gdLst>
                  <a:gd name="T0" fmla="*/ 122 w 122"/>
                  <a:gd name="T1" fmla="*/ 221 h 265"/>
                  <a:gd name="T2" fmla="*/ 122 w 122"/>
                  <a:gd name="T3" fmla="*/ 265 h 265"/>
                  <a:gd name="T4" fmla="*/ 0 w 122"/>
                  <a:gd name="T5" fmla="*/ 132 h 265"/>
                  <a:gd name="T6" fmla="*/ 122 w 122"/>
                  <a:gd name="T7" fmla="*/ 0 h 265"/>
                  <a:gd name="T8" fmla="*/ 122 w 122"/>
                  <a:gd name="T9" fmla="*/ 41 h 265"/>
                  <a:gd name="T10" fmla="*/ 96 w 122"/>
                  <a:gd name="T11" fmla="*/ 41 h 265"/>
                  <a:gd name="T12" fmla="*/ 70 w 122"/>
                  <a:gd name="T13" fmla="*/ 61 h 265"/>
                  <a:gd name="T14" fmla="*/ 70 w 122"/>
                  <a:gd name="T15" fmla="*/ 120 h 265"/>
                  <a:gd name="T16" fmla="*/ 96 w 122"/>
                  <a:gd name="T17" fmla="*/ 140 h 265"/>
                  <a:gd name="T18" fmla="*/ 122 w 122"/>
                  <a:gd name="T19" fmla="*/ 140 h 265"/>
                  <a:gd name="T20" fmla="*/ 122 w 122"/>
                  <a:gd name="T21" fmla="*/ 203 h 265"/>
                  <a:gd name="T22" fmla="*/ 110 w 122"/>
                  <a:gd name="T23" fmla="*/ 203 h 265"/>
                  <a:gd name="T24" fmla="*/ 93 w 122"/>
                  <a:gd name="T25" fmla="*/ 190 h 265"/>
                  <a:gd name="T26" fmla="*/ 93 w 122"/>
                  <a:gd name="T27" fmla="*/ 172 h 265"/>
                  <a:gd name="T28" fmla="*/ 70 w 122"/>
                  <a:gd name="T29" fmla="*/ 172 h 265"/>
                  <a:gd name="T30" fmla="*/ 70 w 122"/>
                  <a:gd name="T31" fmla="*/ 201 h 265"/>
                  <a:gd name="T32" fmla="*/ 96 w 122"/>
                  <a:gd name="T33" fmla="*/ 221 h 265"/>
                  <a:gd name="T34" fmla="*/ 122 w 122"/>
                  <a:gd name="T35" fmla="*/ 221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2" h="265">
                    <a:moveTo>
                      <a:pt x="122" y="221"/>
                    </a:moveTo>
                    <a:cubicBezTo>
                      <a:pt x="122" y="265"/>
                      <a:pt x="122" y="265"/>
                      <a:pt x="122" y="265"/>
                    </a:cubicBezTo>
                    <a:cubicBezTo>
                      <a:pt x="54" y="259"/>
                      <a:pt x="0" y="202"/>
                      <a:pt x="0" y="132"/>
                    </a:cubicBezTo>
                    <a:cubicBezTo>
                      <a:pt x="0" y="62"/>
                      <a:pt x="54" y="5"/>
                      <a:pt x="122" y="0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82" y="41"/>
                      <a:pt x="70" y="50"/>
                      <a:pt x="70" y="61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31"/>
                      <a:pt x="82" y="140"/>
                      <a:pt x="96" y="140"/>
                    </a:cubicBezTo>
                    <a:cubicBezTo>
                      <a:pt x="122" y="140"/>
                      <a:pt x="122" y="140"/>
                      <a:pt x="122" y="140"/>
                    </a:cubicBezTo>
                    <a:cubicBezTo>
                      <a:pt x="122" y="203"/>
                      <a:pt x="122" y="203"/>
                      <a:pt x="122" y="203"/>
                    </a:cubicBezTo>
                    <a:cubicBezTo>
                      <a:pt x="110" y="203"/>
                      <a:pt x="110" y="203"/>
                      <a:pt x="110" y="203"/>
                    </a:cubicBezTo>
                    <a:cubicBezTo>
                      <a:pt x="101" y="203"/>
                      <a:pt x="93" y="197"/>
                      <a:pt x="93" y="190"/>
                    </a:cubicBezTo>
                    <a:cubicBezTo>
                      <a:pt x="93" y="172"/>
                      <a:pt x="93" y="172"/>
                      <a:pt x="93" y="172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0" y="212"/>
                      <a:pt x="81" y="221"/>
                      <a:pt x="96" y="221"/>
                    </a:cubicBezTo>
                    <a:lnTo>
                      <a:pt x="122" y="2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8"/>
              <p:cNvSpPr/>
              <p:nvPr/>
            </p:nvSpPr>
            <p:spPr bwMode="auto">
              <a:xfrm>
                <a:off x="4657726" y="5173663"/>
                <a:ext cx="104775" cy="236538"/>
              </a:xfrm>
              <a:custGeom>
                <a:avLst/>
                <a:gdLst>
                  <a:gd name="T0" fmla="*/ 28 w 28"/>
                  <a:gd name="T1" fmla="*/ 0 h 63"/>
                  <a:gd name="T2" fmla="*/ 28 w 28"/>
                  <a:gd name="T3" fmla="*/ 63 h 63"/>
                  <a:gd name="T4" fmla="*/ 16 w 28"/>
                  <a:gd name="T5" fmla="*/ 63 h 63"/>
                  <a:gd name="T6" fmla="*/ 0 w 28"/>
                  <a:gd name="T7" fmla="*/ 50 h 63"/>
                  <a:gd name="T8" fmla="*/ 0 w 28"/>
                  <a:gd name="T9" fmla="*/ 13 h 63"/>
                  <a:gd name="T10" fmla="*/ 16 w 28"/>
                  <a:gd name="T11" fmla="*/ 0 h 63"/>
                  <a:gd name="T12" fmla="*/ 28 w 28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63">
                    <a:moveTo>
                      <a:pt x="28" y="0"/>
                    </a:moveTo>
                    <a:cubicBezTo>
                      <a:pt x="28" y="63"/>
                      <a:pt x="28" y="63"/>
                      <a:pt x="28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7" y="63"/>
                      <a:pt x="0" y="57"/>
                      <a:pt x="0" y="5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7" y="0"/>
                      <a:pt x="16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98414" y="3961096"/>
            <a:ext cx="1051517" cy="1051517"/>
            <a:chOff x="9698414" y="3961096"/>
            <a:chExt cx="1051517" cy="1051517"/>
          </a:xfrm>
        </p:grpSpPr>
        <p:sp useBgFill="1">
          <p:nvSpPr>
            <p:cNvPr id="11" name="椭圆 10"/>
            <p:cNvSpPr/>
            <p:nvPr/>
          </p:nvSpPr>
          <p:spPr>
            <a:xfrm>
              <a:off x="9698414" y="3961096"/>
              <a:ext cx="1051517" cy="1051517"/>
            </a:xfrm>
            <a:prstGeom prst="ellips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9932744" y="4264814"/>
              <a:ext cx="582856" cy="463808"/>
              <a:chOff x="3179763" y="1111250"/>
              <a:chExt cx="5829301" cy="4638676"/>
            </a:xfrm>
            <a:solidFill>
              <a:schemeClr val="bg1"/>
            </a:solidFill>
          </p:grpSpPr>
          <p:sp>
            <p:nvSpPr>
              <p:cNvPr id="29" name="Freeform 80"/>
              <p:cNvSpPr/>
              <p:nvPr/>
            </p:nvSpPr>
            <p:spPr bwMode="auto">
              <a:xfrm>
                <a:off x="7785101" y="4370388"/>
                <a:ext cx="1223963" cy="1379538"/>
              </a:xfrm>
              <a:custGeom>
                <a:avLst/>
                <a:gdLst>
                  <a:gd name="T0" fmla="*/ 0 w 326"/>
                  <a:gd name="T1" fmla="*/ 97 h 367"/>
                  <a:gd name="T2" fmla="*/ 142 w 326"/>
                  <a:gd name="T3" fmla="*/ 0 h 367"/>
                  <a:gd name="T4" fmla="*/ 326 w 326"/>
                  <a:gd name="T5" fmla="*/ 147 h 367"/>
                  <a:gd name="T6" fmla="*/ 326 w 326"/>
                  <a:gd name="T7" fmla="*/ 367 h 367"/>
                  <a:gd name="T8" fmla="*/ 23 w 326"/>
                  <a:gd name="T9" fmla="*/ 367 h 367"/>
                  <a:gd name="T10" fmla="*/ 59 w 326"/>
                  <a:gd name="T11" fmla="*/ 312 h 367"/>
                  <a:gd name="T12" fmla="*/ 0 w 326"/>
                  <a:gd name="T13" fmla="*/ 9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6" h="367">
                    <a:moveTo>
                      <a:pt x="0" y="97"/>
                    </a:moveTo>
                    <a:cubicBezTo>
                      <a:pt x="63" y="93"/>
                      <a:pt x="116" y="54"/>
                      <a:pt x="142" y="0"/>
                    </a:cubicBezTo>
                    <a:cubicBezTo>
                      <a:pt x="231" y="24"/>
                      <a:pt x="326" y="68"/>
                      <a:pt x="326" y="147"/>
                    </a:cubicBezTo>
                    <a:cubicBezTo>
                      <a:pt x="326" y="295"/>
                      <a:pt x="326" y="367"/>
                      <a:pt x="326" y="367"/>
                    </a:cubicBezTo>
                    <a:cubicBezTo>
                      <a:pt x="23" y="367"/>
                      <a:pt x="23" y="367"/>
                      <a:pt x="23" y="367"/>
                    </a:cubicBezTo>
                    <a:cubicBezTo>
                      <a:pt x="59" y="312"/>
                      <a:pt x="59" y="312"/>
                      <a:pt x="59" y="312"/>
                    </a:cubicBezTo>
                    <a:lnTo>
                      <a:pt x="0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1"/>
              <p:cNvSpPr>
                <a:spLocks noEditPoints="1"/>
              </p:cNvSpPr>
              <p:nvPr/>
            </p:nvSpPr>
            <p:spPr bwMode="auto">
              <a:xfrm>
                <a:off x="6743701" y="2911475"/>
                <a:ext cx="1652588" cy="1477963"/>
              </a:xfrm>
              <a:custGeom>
                <a:avLst/>
                <a:gdLst>
                  <a:gd name="T0" fmla="*/ 397 w 440"/>
                  <a:gd name="T1" fmla="*/ 186 h 393"/>
                  <a:gd name="T2" fmla="*/ 346 w 440"/>
                  <a:gd name="T3" fmla="*/ 80 h 393"/>
                  <a:gd name="T4" fmla="*/ 360 w 440"/>
                  <a:gd name="T5" fmla="*/ 154 h 393"/>
                  <a:gd name="T6" fmla="*/ 277 w 440"/>
                  <a:gd name="T7" fmla="*/ 323 h 393"/>
                  <a:gd name="T8" fmla="*/ 397 w 440"/>
                  <a:gd name="T9" fmla="*/ 186 h 393"/>
                  <a:gd name="T10" fmla="*/ 88 w 440"/>
                  <a:gd name="T11" fmla="*/ 317 h 393"/>
                  <a:gd name="T12" fmla="*/ 75 w 440"/>
                  <a:gd name="T13" fmla="*/ 317 h 393"/>
                  <a:gd name="T14" fmla="*/ 0 w 440"/>
                  <a:gd name="T15" fmla="*/ 292 h 393"/>
                  <a:gd name="T16" fmla="*/ 49 w 440"/>
                  <a:gd name="T17" fmla="*/ 230 h 393"/>
                  <a:gd name="T18" fmla="*/ 47 w 440"/>
                  <a:gd name="T19" fmla="*/ 197 h 393"/>
                  <a:gd name="T20" fmla="*/ 243 w 440"/>
                  <a:gd name="T21" fmla="*/ 0 h 393"/>
                  <a:gd name="T22" fmla="*/ 440 w 440"/>
                  <a:gd name="T23" fmla="*/ 197 h 393"/>
                  <a:gd name="T24" fmla="*/ 243 w 440"/>
                  <a:gd name="T25" fmla="*/ 393 h 393"/>
                  <a:gd name="T26" fmla="*/ 88 w 440"/>
                  <a:gd name="T27" fmla="*/ 317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0" h="393">
                    <a:moveTo>
                      <a:pt x="397" y="186"/>
                    </a:moveTo>
                    <a:cubicBezTo>
                      <a:pt x="397" y="143"/>
                      <a:pt x="377" y="105"/>
                      <a:pt x="346" y="80"/>
                    </a:cubicBezTo>
                    <a:cubicBezTo>
                      <a:pt x="355" y="103"/>
                      <a:pt x="360" y="128"/>
                      <a:pt x="360" y="154"/>
                    </a:cubicBezTo>
                    <a:cubicBezTo>
                      <a:pt x="360" y="223"/>
                      <a:pt x="327" y="284"/>
                      <a:pt x="277" y="323"/>
                    </a:cubicBezTo>
                    <a:cubicBezTo>
                      <a:pt x="344" y="314"/>
                      <a:pt x="397" y="256"/>
                      <a:pt x="397" y="186"/>
                    </a:cubicBezTo>
                    <a:close/>
                    <a:moveTo>
                      <a:pt x="88" y="317"/>
                    </a:moveTo>
                    <a:cubicBezTo>
                      <a:pt x="84" y="317"/>
                      <a:pt x="79" y="317"/>
                      <a:pt x="75" y="317"/>
                    </a:cubicBezTo>
                    <a:cubicBezTo>
                      <a:pt x="22" y="317"/>
                      <a:pt x="0" y="292"/>
                      <a:pt x="0" y="292"/>
                    </a:cubicBezTo>
                    <a:cubicBezTo>
                      <a:pt x="49" y="230"/>
                      <a:pt x="49" y="230"/>
                      <a:pt x="49" y="230"/>
                    </a:cubicBezTo>
                    <a:cubicBezTo>
                      <a:pt x="48" y="219"/>
                      <a:pt x="47" y="208"/>
                      <a:pt x="47" y="197"/>
                    </a:cubicBezTo>
                    <a:cubicBezTo>
                      <a:pt x="47" y="88"/>
                      <a:pt x="135" y="0"/>
                      <a:pt x="243" y="0"/>
                    </a:cubicBezTo>
                    <a:cubicBezTo>
                      <a:pt x="352" y="0"/>
                      <a:pt x="440" y="88"/>
                      <a:pt x="440" y="197"/>
                    </a:cubicBezTo>
                    <a:cubicBezTo>
                      <a:pt x="440" y="305"/>
                      <a:pt x="352" y="393"/>
                      <a:pt x="243" y="393"/>
                    </a:cubicBezTo>
                    <a:cubicBezTo>
                      <a:pt x="180" y="393"/>
                      <a:pt x="124" y="363"/>
                      <a:pt x="88" y="3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82"/>
              <p:cNvSpPr>
                <a:spLocks noEditPoints="1"/>
              </p:cNvSpPr>
              <p:nvPr/>
            </p:nvSpPr>
            <p:spPr bwMode="auto">
              <a:xfrm>
                <a:off x="6985001" y="1111250"/>
                <a:ext cx="1493838" cy="1582738"/>
              </a:xfrm>
              <a:custGeom>
                <a:avLst/>
                <a:gdLst>
                  <a:gd name="T0" fmla="*/ 93 w 398"/>
                  <a:gd name="T1" fmla="*/ 143 h 421"/>
                  <a:gd name="T2" fmla="*/ 81 w 398"/>
                  <a:gd name="T3" fmla="*/ 148 h 421"/>
                  <a:gd name="T4" fmla="*/ 76 w 398"/>
                  <a:gd name="T5" fmla="*/ 160 h 421"/>
                  <a:gd name="T6" fmla="*/ 93 w 398"/>
                  <a:gd name="T7" fmla="*/ 176 h 421"/>
                  <a:gd name="T8" fmla="*/ 305 w 398"/>
                  <a:gd name="T9" fmla="*/ 176 h 421"/>
                  <a:gd name="T10" fmla="*/ 322 w 398"/>
                  <a:gd name="T11" fmla="*/ 160 h 421"/>
                  <a:gd name="T12" fmla="*/ 305 w 398"/>
                  <a:gd name="T13" fmla="*/ 143 h 421"/>
                  <a:gd name="T14" fmla="*/ 93 w 398"/>
                  <a:gd name="T15" fmla="*/ 143 h 421"/>
                  <a:gd name="T16" fmla="*/ 0 w 398"/>
                  <a:gd name="T17" fmla="*/ 43 h 421"/>
                  <a:gd name="T18" fmla="*/ 43 w 398"/>
                  <a:gd name="T19" fmla="*/ 0 h 421"/>
                  <a:gd name="T20" fmla="*/ 355 w 398"/>
                  <a:gd name="T21" fmla="*/ 0 h 421"/>
                  <a:gd name="T22" fmla="*/ 398 w 398"/>
                  <a:gd name="T23" fmla="*/ 43 h 421"/>
                  <a:gd name="T24" fmla="*/ 398 w 398"/>
                  <a:gd name="T25" fmla="*/ 223 h 421"/>
                  <a:gd name="T26" fmla="*/ 355 w 398"/>
                  <a:gd name="T27" fmla="*/ 266 h 421"/>
                  <a:gd name="T28" fmla="*/ 174 w 398"/>
                  <a:gd name="T29" fmla="*/ 266 h 421"/>
                  <a:gd name="T30" fmla="*/ 83 w 398"/>
                  <a:gd name="T31" fmla="*/ 421 h 421"/>
                  <a:gd name="T32" fmla="*/ 83 w 398"/>
                  <a:gd name="T33" fmla="*/ 266 h 421"/>
                  <a:gd name="T34" fmla="*/ 43 w 398"/>
                  <a:gd name="T35" fmla="*/ 266 h 421"/>
                  <a:gd name="T36" fmla="*/ 0 w 398"/>
                  <a:gd name="T37" fmla="*/ 223 h 421"/>
                  <a:gd name="T38" fmla="*/ 0 w 398"/>
                  <a:gd name="T39" fmla="*/ 43 h 421"/>
                  <a:gd name="T40" fmla="*/ 322 w 398"/>
                  <a:gd name="T41" fmla="*/ 82 h 421"/>
                  <a:gd name="T42" fmla="*/ 305 w 398"/>
                  <a:gd name="T43" fmla="*/ 66 h 421"/>
                  <a:gd name="T44" fmla="*/ 93 w 398"/>
                  <a:gd name="T45" fmla="*/ 66 h 421"/>
                  <a:gd name="T46" fmla="*/ 81 w 398"/>
                  <a:gd name="T47" fmla="*/ 71 h 421"/>
                  <a:gd name="T48" fmla="*/ 76 w 398"/>
                  <a:gd name="T49" fmla="*/ 82 h 421"/>
                  <a:gd name="T50" fmla="*/ 93 w 398"/>
                  <a:gd name="T51" fmla="*/ 99 h 421"/>
                  <a:gd name="T52" fmla="*/ 305 w 398"/>
                  <a:gd name="T53" fmla="*/ 99 h 421"/>
                  <a:gd name="T54" fmla="*/ 322 w 398"/>
                  <a:gd name="T55" fmla="*/ 82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8" h="421">
                    <a:moveTo>
                      <a:pt x="93" y="143"/>
                    </a:moveTo>
                    <a:cubicBezTo>
                      <a:pt x="88" y="143"/>
                      <a:pt x="84" y="145"/>
                      <a:pt x="81" y="148"/>
                    </a:cubicBezTo>
                    <a:cubicBezTo>
                      <a:pt x="78" y="151"/>
                      <a:pt x="76" y="155"/>
                      <a:pt x="76" y="160"/>
                    </a:cubicBezTo>
                    <a:cubicBezTo>
                      <a:pt x="76" y="169"/>
                      <a:pt x="84" y="176"/>
                      <a:pt x="93" y="176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14" y="176"/>
                      <a:pt x="322" y="169"/>
                      <a:pt x="322" y="160"/>
                    </a:cubicBezTo>
                    <a:cubicBezTo>
                      <a:pt x="322" y="151"/>
                      <a:pt x="314" y="143"/>
                      <a:pt x="305" y="143"/>
                    </a:cubicBezTo>
                    <a:lnTo>
                      <a:pt x="93" y="143"/>
                    </a:lnTo>
                    <a:close/>
                    <a:moveTo>
                      <a:pt x="0" y="43"/>
                    </a:moveTo>
                    <a:cubicBezTo>
                      <a:pt x="0" y="20"/>
                      <a:pt x="19" y="0"/>
                      <a:pt x="43" y="0"/>
                    </a:cubicBezTo>
                    <a:cubicBezTo>
                      <a:pt x="355" y="0"/>
                      <a:pt x="355" y="0"/>
                      <a:pt x="355" y="0"/>
                    </a:cubicBezTo>
                    <a:cubicBezTo>
                      <a:pt x="379" y="0"/>
                      <a:pt x="398" y="20"/>
                      <a:pt x="398" y="43"/>
                    </a:cubicBezTo>
                    <a:cubicBezTo>
                      <a:pt x="398" y="223"/>
                      <a:pt x="398" y="223"/>
                      <a:pt x="398" y="223"/>
                    </a:cubicBezTo>
                    <a:cubicBezTo>
                      <a:pt x="398" y="247"/>
                      <a:pt x="379" y="266"/>
                      <a:pt x="355" y="266"/>
                    </a:cubicBezTo>
                    <a:cubicBezTo>
                      <a:pt x="174" y="266"/>
                      <a:pt x="174" y="266"/>
                      <a:pt x="174" y="266"/>
                    </a:cubicBezTo>
                    <a:cubicBezTo>
                      <a:pt x="83" y="421"/>
                      <a:pt x="83" y="421"/>
                      <a:pt x="83" y="421"/>
                    </a:cubicBezTo>
                    <a:cubicBezTo>
                      <a:pt x="83" y="266"/>
                      <a:pt x="83" y="266"/>
                      <a:pt x="83" y="266"/>
                    </a:cubicBezTo>
                    <a:cubicBezTo>
                      <a:pt x="43" y="266"/>
                      <a:pt x="43" y="266"/>
                      <a:pt x="43" y="266"/>
                    </a:cubicBezTo>
                    <a:cubicBezTo>
                      <a:pt x="19" y="266"/>
                      <a:pt x="0" y="247"/>
                      <a:pt x="0" y="223"/>
                    </a:cubicBezTo>
                    <a:lnTo>
                      <a:pt x="0" y="43"/>
                    </a:lnTo>
                    <a:close/>
                    <a:moveTo>
                      <a:pt x="322" y="82"/>
                    </a:moveTo>
                    <a:cubicBezTo>
                      <a:pt x="322" y="73"/>
                      <a:pt x="314" y="66"/>
                      <a:pt x="305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88" y="66"/>
                      <a:pt x="84" y="68"/>
                      <a:pt x="81" y="71"/>
                    </a:cubicBezTo>
                    <a:cubicBezTo>
                      <a:pt x="78" y="74"/>
                      <a:pt x="76" y="78"/>
                      <a:pt x="76" y="82"/>
                    </a:cubicBezTo>
                    <a:cubicBezTo>
                      <a:pt x="76" y="91"/>
                      <a:pt x="84" y="99"/>
                      <a:pt x="93" y="99"/>
                    </a:cubicBezTo>
                    <a:cubicBezTo>
                      <a:pt x="305" y="99"/>
                      <a:pt x="305" y="99"/>
                      <a:pt x="305" y="99"/>
                    </a:cubicBezTo>
                    <a:cubicBezTo>
                      <a:pt x="314" y="99"/>
                      <a:pt x="322" y="91"/>
                      <a:pt x="322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83"/>
              <p:cNvSpPr/>
              <p:nvPr/>
            </p:nvSpPr>
            <p:spPr bwMode="auto">
              <a:xfrm>
                <a:off x="6078538" y="2971800"/>
                <a:ext cx="830263" cy="1379538"/>
              </a:xfrm>
              <a:custGeom>
                <a:avLst/>
                <a:gdLst>
                  <a:gd name="T0" fmla="*/ 0 w 221"/>
                  <a:gd name="T1" fmla="*/ 97 h 367"/>
                  <a:gd name="T2" fmla="*/ 142 w 221"/>
                  <a:gd name="T3" fmla="*/ 0 h 367"/>
                  <a:gd name="T4" fmla="*/ 221 w 221"/>
                  <a:gd name="T5" fmla="*/ 28 h 367"/>
                  <a:gd name="T6" fmla="*/ 141 w 221"/>
                  <a:gd name="T7" fmla="*/ 175 h 367"/>
                  <a:gd name="T8" fmla="*/ 141 w 221"/>
                  <a:gd name="T9" fmla="*/ 367 h 367"/>
                  <a:gd name="T10" fmla="*/ 24 w 221"/>
                  <a:gd name="T11" fmla="*/ 367 h 367"/>
                  <a:gd name="T12" fmla="*/ 59 w 221"/>
                  <a:gd name="T13" fmla="*/ 312 h 367"/>
                  <a:gd name="T14" fmla="*/ 0 w 221"/>
                  <a:gd name="T15" fmla="*/ 9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1" h="367">
                    <a:moveTo>
                      <a:pt x="0" y="97"/>
                    </a:moveTo>
                    <a:cubicBezTo>
                      <a:pt x="63" y="93"/>
                      <a:pt x="116" y="54"/>
                      <a:pt x="142" y="0"/>
                    </a:cubicBezTo>
                    <a:cubicBezTo>
                      <a:pt x="169" y="7"/>
                      <a:pt x="196" y="16"/>
                      <a:pt x="221" y="28"/>
                    </a:cubicBezTo>
                    <a:cubicBezTo>
                      <a:pt x="173" y="59"/>
                      <a:pt x="141" y="113"/>
                      <a:pt x="141" y="175"/>
                    </a:cubicBezTo>
                    <a:cubicBezTo>
                      <a:pt x="141" y="367"/>
                      <a:pt x="141" y="367"/>
                      <a:pt x="141" y="367"/>
                    </a:cubicBezTo>
                    <a:cubicBezTo>
                      <a:pt x="24" y="367"/>
                      <a:pt x="24" y="367"/>
                      <a:pt x="24" y="367"/>
                    </a:cubicBezTo>
                    <a:cubicBezTo>
                      <a:pt x="59" y="312"/>
                      <a:pt x="59" y="312"/>
                      <a:pt x="59" y="312"/>
                    </a:cubicBezTo>
                    <a:lnTo>
                      <a:pt x="0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84"/>
              <p:cNvSpPr/>
              <p:nvPr/>
            </p:nvSpPr>
            <p:spPr bwMode="auto">
              <a:xfrm>
                <a:off x="6469063" y="4370388"/>
                <a:ext cx="1225550" cy="1379538"/>
              </a:xfrm>
              <a:custGeom>
                <a:avLst/>
                <a:gdLst>
                  <a:gd name="T0" fmla="*/ 326 w 326"/>
                  <a:gd name="T1" fmla="*/ 97 h 367"/>
                  <a:gd name="T2" fmla="*/ 266 w 326"/>
                  <a:gd name="T3" fmla="*/ 312 h 367"/>
                  <a:gd name="T4" fmla="*/ 302 w 326"/>
                  <a:gd name="T5" fmla="*/ 367 h 367"/>
                  <a:gd name="T6" fmla="*/ 0 w 326"/>
                  <a:gd name="T7" fmla="*/ 367 h 367"/>
                  <a:gd name="T8" fmla="*/ 0 w 326"/>
                  <a:gd name="T9" fmla="*/ 147 h 367"/>
                  <a:gd name="T10" fmla="*/ 184 w 326"/>
                  <a:gd name="T11" fmla="*/ 0 h 367"/>
                  <a:gd name="T12" fmla="*/ 326 w 326"/>
                  <a:gd name="T13" fmla="*/ 9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6" h="367">
                    <a:moveTo>
                      <a:pt x="326" y="97"/>
                    </a:moveTo>
                    <a:cubicBezTo>
                      <a:pt x="266" y="312"/>
                      <a:pt x="266" y="312"/>
                      <a:pt x="266" y="312"/>
                    </a:cubicBezTo>
                    <a:cubicBezTo>
                      <a:pt x="302" y="367"/>
                      <a:pt x="302" y="367"/>
                      <a:pt x="302" y="367"/>
                    </a:cubicBezTo>
                    <a:cubicBezTo>
                      <a:pt x="0" y="367"/>
                      <a:pt x="0" y="367"/>
                      <a:pt x="0" y="367"/>
                    </a:cubicBezTo>
                    <a:cubicBezTo>
                      <a:pt x="0" y="367"/>
                      <a:pt x="0" y="295"/>
                      <a:pt x="0" y="147"/>
                    </a:cubicBezTo>
                    <a:cubicBezTo>
                      <a:pt x="0" y="68"/>
                      <a:pt x="94" y="24"/>
                      <a:pt x="184" y="0"/>
                    </a:cubicBezTo>
                    <a:cubicBezTo>
                      <a:pt x="209" y="54"/>
                      <a:pt x="263" y="93"/>
                      <a:pt x="32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85"/>
              <p:cNvSpPr>
                <a:spLocks noEditPoints="1"/>
              </p:cNvSpPr>
              <p:nvPr/>
            </p:nvSpPr>
            <p:spPr bwMode="auto">
              <a:xfrm>
                <a:off x="5305426" y="1633538"/>
                <a:ext cx="1423988" cy="1425575"/>
              </a:xfrm>
              <a:custGeom>
                <a:avLst/>
                <a:gdLst>
                  <a:gd name="T0" fmla="*/ 346 w 379"/>
                  <a:gd name="T1" fmla="*/ 183 h 379"/>
                  <a:gd name="T2" fmla="*/ 295 w 379"/>
                  <a:gd name="T3" fmla="*/ 76 h 379"/>
                  <a:gd name="T4" fmla="*/ 309 w 379"/>
                  <a:gd name="T5" fmla="*/ 151 h 379"/>
                  <a:gd name="T6" fmla="*/ 226 w 379"/>
                  <a:gd name="T7" fmla="*/ 319 h 379"/>
                  <a:gd name="T8" fmla="*/ 346 w 379"/>
                  <a:gd name="T9" fmla="*/ 183 h 379"/>
                  <a:gd name="T10" fmla="*/ 190 w 379"/>
                  <a:gd name="T11" fmla="*/ 0 h 379"/>
                  <a:gd name="T12" fmla="*/ 379 w 379"/>
                  <a:gd name="T13" fmla="*/ 190 h 379"/>
                  <a:gd name="T14" fmla="*/ 190 w 379"/>
                  <a:gd name="T15" fmla="*/ 379 h 379"/>
                  <a:gd name="T16" fmla="*/ 0 w 379"/>
                  <a:gd name="T17" fmla="*/ 190 h 379"/>
                  <a:gd name="T18" fmla="*/ 190 w 379"/>
                  <a:gd name="T19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9" h="379">
                    <a:moveTo>
                      <a:pt x="346" y="183"/>
                    </a:moveTo>
                    <a:cubicBezTo>
                      <a:pt x="346" y="140"/>
                      <a:pt x="326" y="101"/>
                      <a:pt x="295" y="76"/>
                    </a:cubicBezTo>
                    <a:cubicBezTo>
                      <a:pt x="304" y="99"/>
                      <a:pt x="309" y="124"/>
                      <a:pt x="309" y="151"/>
                    </a:cubicBezTo>
                    <a:cubicBezTo>
                      <a:pt x="309" y="219"/>
                      <a:pt x="276" y="280"/>
                      <a:pt x="226" y="319"/>
                    </a:cubicBezTo>
                    <a:cubicBezTo>
                      <a:pt x="294" y="310"/>
                      <a:pt x="346" y="253"/>
                      <a:pt x="346" y="183"/>
                    </a:cubicBezTo>
                    <a:close/>
                    <a:moveTo>
                      <a:pt x="190" y="0"/>
                    </a:moveTo>
                    <a:cubicBezTo>
                      <a:pt x="294" y="0"/>
                      <a:pt x="379" y="85"/>
                      <a:pt x="379" y="190"/>
                    </a:cubicBezTo>
                    <a:cubicBezTo>
                      <a:pt x="379" y="294"/>
                      <a:pt x="294" y="379"/>
                      <a:pt x="190" y="379"/>
                    </a:cubicBezTo>
                    <a:cubicBezTo>
                      <a:pt x="85" y="379"/>
                      <a:pt x="0" y="294"/>
                      <a:pt x="0" y="190"/>
                    </a:cubicBezTo>
                    <a:cubicBezTo>
                      <a:pt x="0" y="85"/>
                      <a:pt x="85" y="0"/>
                      <a:pt x="19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86"/>
              <p:cNvSpPr>
                <a:spLocks noEditPoints="1"/>
              </p:cNvSpPr>
              <p:nvPr/>
            </p:nvSpPr>
            <p:spPr bwMode="auto">
              <a:xfrm>
                <a:off x="3790951" y="2911475"/>
                <a:ext cx="1649413" cy="1477963"/>
              </a:xfrm>
              <a:custGeom>
                <a:avLst/>
                <a:gdLst>
                  <a:gd name="T0" fmla="*/ 80 w 439"/>
                  <a:gd name="T1" fmla="*/ 154 h 393"/>
                  <a:gd name="T2" fmla="*/ 94 w 439"/>
                  <a:gd name="T3" fmla="*/ 79 h 393"/>
                  <a:gd name="T4" fmla="*/ 43 w 439"/>
                  <a:gd name="T5" fmla="*/ 186 h 393"/>
                  <a:gd name="T6" fmla="*/ 163 w 439"/>
                  <a:gd name="T7" fmla="*/ 322 h 393"/>
                  <a:gd name="T8" fmla="*/ 80 w 439"/>
                  <a:gd name="T9" fmla="*/ 154 h 393"/>
                  <a:gd name="T10" fmla="*/ 0 w 439"/>
                  <a:gd name="T11" fmla="*/ 197 h 393"/>
                  <a:gd name="T12" fmla="*/ 197 w 439"/>
                  <a:gd name="T13" fmla="*/ 0 h 393"/>
                  <a:gd name="T14" fmla="*/ 393 w 439"/>
                  <a:gd name="T15" fmla="*/ 197 h 393"/>
                  <a:gd name="T16" fmla="*/ 390 w 439"/>
                  <a:gd name="T17" fmla="*/ 230 h 393"/>
                  <a:gd name="T18" fmla="*/ 439 w 439"/>
                  <a:gd name="T19" fmla="*/ 292 h 393"/>
                  <a:gd name="T20" fmla="*/ 365 w 439"/>
                  <a:gd name="T21" fmla="*/ 317 h 393"/>
                  <a:gd name="T22" fmla="*/ 352 w 439"/>
                  <a:gd name="T23" fmla="*/ 317 h 393"/>
                  <a:gd name="T24" fmla="*/ 197 w 439"/>
                  <a:gd name="T25" fmla="*/ 393 h 393"/>
                  <a:gd name="T26" fmla="*/ 0 w 439"/>
                  <a:gd name="T27" fmla="*/ 197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9" h="393">
                    <a:moveTo>
                      <a:pt x="80" y="154"/>
                    </a:moveTo>
                    <a:cubicBezTo>
                      <a:pt x="80" y="128"/>
                      <a:pt x="85" y="103"/>
                      <a:pt x="94" y="79"/>
                    </a:cubicBezTo>
                    <a:cubicBezTo>
                      <a:pt x="63" y="105"/>
                      <a:pt x="43" y="143"/>
                      <a:pt x="43" y="186"/>
                    </a:cubicBezTo>
                    <a:cubicBezTo>
                      <a:pt x="43" y="256"/>
                      <a:pt x="96" y="314"/>
                      <a:pt x="163" y="322"/>
                    </a:cubicBezTo>
                    <a:cubicBezTo>
                      <a:pt x="113" y="284"/>
                      <a:pt x="80" y="223"/>
                      <a:pt x="80" y="154"/>
                    </a:cubicBezTo>
                    <a:close/>
                    <a:moveTo>
                      <a:pt x="0" y="197"/>
                    </a:moveTo>
                    <a:cubicBezTo>
                      <a:pt x="0" y="88"/>
                      <a:pt x="88" y="0"/>
                      <a:pt x="197" y="0"/>
                    </a:cubicBezTo>
                    <a:cubicBezTo>
                      <a:pt x="305" y="0"/>
                      <a:pt x="393" y="88"/>
                      <a:pt x="393" y="197"/>
                    </a:cubicBezTo>
                    <a:cubicBezTo>
                      <a:pt x="393" y="208"/>
                      <a:pt x="392" y="219"/>
                      <a:pt x="390" y="230"/>
                    </a:cubicBezTo>
                    <a:cubicBezTo>
                      <a:pt x="439" y="292"/>
                      <a:pt x="439" y="292"/>
                      <a:pt x="439" y="292"/>
                    </a:cubicBezTo>
                    <a:cubicBezTo>
                      <a:pt x="439" y="292"/>
                      <a:pt x="418" y="317"/>
                      <a:pt x="365" y="317"/>
                    </a:cubicBezTo>
                    <a:cubicBezTo>
                      <a:pt x="360" y="317"/>
                      <a:pt x="356" y="317"/>
                      <a:pt x="352" y="317"/>
                    </a:cubicBezTo>
                    <a:cubicBezTo>
                      <a:pt x="316" y="363"/>
                      <a:pt x="260" y="393"/>
                      <a:pt x="197" y="393"/>
                    </a:cubicBezTo>
                    <a:cubicBezTo>
                      <a:pt x="88" y="393"/>
                      <a:pt x="0" y="305"/>
                      <a:pt x="0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87"/>
              <p:cNvSpPr/>
              <p:nvPr/>
            </p:nvSpPr>
            <p:spPr bwMode="auto">
              <a:xfrm>
                <a:off x="5200651" y="2971800"/>
                <a:ext cx="788988" cy="1379538"/>
              </a:xfrm>
              <a:custGeom>
                <a:avLst/>
                <a:gdLst>
                  <a:gd name="T0" fmla="*/ 91 w 210"/>
                  <a:gd name="T1" fmla="*/ 176 h 367"/>
                  <a:gd name="T2" fmla="*/ 0 w 210"/>
                  <a:gd name="T3" fmla="*/ 23 h 367"/>
                  <a:gd name="T4" fmla="*/ 68 w 210"/>
                  <a:gd name="T5" fmla="*/ 0 h 367"/>
                  <a:gd name="T6" fmla="*/ 210 w 210"/>
                  <a:gd name="T7" fmla="*/ 97 h 367"/>
                  <a:gd name="T8" fmla="*/ 150 w 210"/>
                  <a:gd name="T9" fmla="*/ 312 h 367"/>
                  <a:gd name="T10" fmla="*/ 186 w 210"/>
                  <a:gd name="T11" fmla="*/ 367 h 367"/>
                  <a:gd name="T12" fmla="*/ 91 w 210"/>
                  <a:gd name="T13" fmla="*/ 367 h 367"/>
                  <a:gd name="T14" fmla="*/ 91 w 210"/>
                  <a:gd name="T15" fmla="*/ 176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" h="367">
                    <a:moveTo>
                      <a:pt x="91" y="176"/>
                    </a:moveTo>
                    <a:cubicBezTo>
                      <a:pt x="91" y="110"/>
                      <a:pt x="54" y="52"/>
                      <a:pt x="0" y="23"/>
                    </a:cubicBezTo>
                    <a:cubicBezTo>
                      <a:pt x="22" y="14"/>
                      <a:pt x="45" y="6"/>
                      <a:pt x="68" y="0"/>
                    </a:cubicBezTo>
                    <a:cubicBezTo>
                      <a:pt x="93" y="54"/>
                      <a:pt x="147" y="93"/>
                      <a:pt x="210" y="97"/>
                    </a:cubicBezTo>
                    <a:cubicBezTo>
                      <a:pt x="150" y="312"/>
                      <a:pt x="150" y="312"/>
                      <a:pt x="150" y="312"/>
                    </a:cubicBezTo>
                    <a:cubicBezTo>
                      <a:pt x="186" y="367"/>
                      <a:pt x="186" y="367"/>
                      <a:pt x="186" y="367"/>
                    </a:cubicBezTo>
                    <a:cubicBezTo>
                      <a:pt x="91" y="367"/>
                      <a:pt x="91" y="367"/>
                      <a:pt x="91" y="367"/>
                    </a:cubicBezTo>
                    <a:lnTo>
                      <a:pt x="91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88"/>
              <p:cNvSpPr/>
              <p:nvPr/>
            </p:nvSpPr>
            <p:spPr bwMode="auto">
              <a:xfrm>
                <a:off x="4494213" y="4370388"/>
                <a:ext cx="1223963" cy="1379538"/>
              </a:xfrm>
              <a:custGeom>
                <a:avLst/>
                <a:gdLst>
                  <a:gd name="T0" fmla="*/ 60 w 326"/>
                  <a:gd name="T1" fmla="*/ 312 h 367"/>
                  <a:gd name="T2" fmla="*/ 0 w 326"/>
                  <a:gd name="T3" fmla="*/ 97 h 367"/>
                  <a:gd name="T4" fmla="*/ 142 w 326"/>
                  <a:gd name="T5" fmla="*/ 0 h 367"/>
                  <a:gd name="T6" fmla="*/ 326 w 326"/>
                  <a:gd name="T7" fmla="*/ 147 h 367"/>
                  <a:gd name="T8" fmla="*/ 326 w 326"/>
                  <a:gd name="T9" fmla="*/ 367 h 367"/>
                  <a:gd name="T10" fmla="*/ 24 w 326"/>
                  <a:gd name="T11" fmla="*/ 367 h 367"/>
                  <a:gd name="T12" fmla="*/ 60 w 326"/>
                  <a:gd name="T13" fmla="*/ 31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6" h="367">
                    <a:moveTo>
                      <a:pt x="60" y="312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63" y="92"/>
                      <a:pt x="116" y="54"/>
                      <a:pt x="142" y="0"/>
                    </a:cubicBezTo>
                    <a:cubicBezTo>
                      <a:pt x="231" y="24"/>
                      <a:pt x="326" y="68"/>
                      <a:pt x="326" y="147"/>
                    </a:cubicBezTo>
                    <a:cubicBezTo>
                      <a:pt x="326" y="295"/>
                      <a:pt x="326" y="367"/>
                      <a:pt x="326" y="367"/>
                    </a:cubicBezTo>
                    <a:cubicBezTo>
                      <a:pt x="24" y="367"/>
                      <a:pt x="24" y="367"/>
                      <a:pt x="24" y="367"/>
                    </a:cubicBezTo>
                    <a:lnTo>
                      <a:pt x="60" y="3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89"/>
              <p:cNvSpPr>
                <a:spLocks noEditPoints="1"/>
              </p:cNvSpPr>
              <p:nvPr/>
            </p:nvSpPr>
            <p:spPr bwMode="auto">
              <a:xfrm>
                <a:off x="3656013" y="1130300"/>
                <a:ext cx="1495425" cy="1579563"/>
              </a:xfrm>
              <a:custGeom>
                <a:avLst/>
                <a:gdLst>
                  <a:gd name="T0" fmla="*/ 317 w 398"/>
                  <a:gd name="T1" fmla="*/ 70 h 420"/>
                  <a:gd name="T2" fmla="*/ 305 w 398"/>
                  <a:gd name="T3" fmla="*/ 65 h 420"/>
                  <a:gd name="T4" fmla="*/ 93 w 398"/>
                  <a:gd name="T5" fmla="*/ 65 h 420"/>
                  <a:gd name="T6" fmla="*/ 76 w 398"/>
                  <a:gd name="T7" fmla="*/ 82 h 420"/>
                  <a:gd name="T8" fmla="*/ 93 w 398"/>
                  <a:gd name="T9" fmla="*/ 98 h 420"/>
                  <a:gd name="T10" fmla="*/ 305 w 398"/>
                  <a:gd name="T11" fmla="*/ 98 h 420"/>
                  <a:gd name="T12" fmla="*/ 322 w 398"/>
                  <a:gd name="T13" fmla="*/ 82 h 420"/>
                  <a:gd name="T14" fmla="*/ 317 w 398"/>
                  <a:gd name="T15" fmla="*/ 70 h 420"/>
                  <a:gd name="T16" fmla="*/ 0 w 398"/>
                  <a:gd name="T17" fmla="*/ 43 h 420"/>
                  <a:gd name="T18" fmla="*/ 43 w 398"/>
                  <a:gd name="T19" fmla="*/ 0 h 420"/>
                  <a:gd name="T20" fmla="*/ 356 w 398"/>
                  <a:gd name="T21" fmla="*/ 0 h 420"/>
                  <a:gd name="T22" fmla="*/ 398 w 398"/>
                  <a:gd name="T23" fmla="*/ 43 h 420"/>
                  <a:gd name="T24" fmla="*/ 398 w 398"/>
                  <a:gd name="T25" fmla="*/ 222 h 420"/>
                  <a:gd name="T26" fmla="*/ 356 w 398"/>
                  <a:gd name="T27" fmla="*/ 265 h 420"/>
                  <a:gd name="T28" fmla="*/ 315 w 398"/>
                  <a:gd name="T29" fmla="*/ 265 h 420"/>
                  <a:gd name="T30" fmla="*/ 315 w 398"/>
                  <a:gd name="T31" fmla="*/ 420 h 420"/>
                  <a:gd name="T32" fmla="*/ 224 w 398"/>
                  <a:gd name="T33" fmla="*/ 265 h 420"/>
                  <a:gd name="T34" fmla="*/ 43 w 398"/>
                  <a:gd name="T35" fmla="*/ 265 h 420"/>
                  <a:gd name="T36" fmla="*/ 0 w 398"/>
                  <a:gd name="T37" fmla="*/ 222 h 420"/>
                  <a:gd name="T38" fmla="*/ 0 w 398"/>
                  <a:gd name="T39" fmla="*/ 43 h 420"/>
                  <a:gd name="T40" fmla="*/ 322 w 398"/>
                  <a:gd name="T41" fmla="*/ 159 h 420"/>
                  <a:gd name="T42" fmla="*/ 317 w 398"/>
                  <a:gd name="T43" fmla="*/ 147 h 420"/>
                  <a:gd name="T44" fmla="*/ 305 w 398"/>
                  <a:gd name="T45" fmla="*/ 143 h 420"/>
                  <a:gd name="T46" fmla="*/ 93 w 398"/>
                  <a:gd name="T47" fmla="*/ 143 h 420"/>
                  <a:gd name="T48" fmla="*/ 76 w 398"/>
                  <a:gd name="T49" fmla="*/ 159 h 420"/>
                  <a:gd name="T50" fmla="*/ 93 w 398"/>
                  <a:gd name="T51" fmla="*/ 175 h 420"/>
                  <a:gd name="T52" fmla="*/ 305 w 398"/>
                  <a:gd name="T53" fmla="*/ 175 h 420"/>
                  <a:gd name="T54" fmla="*/ 322 w 398"/>
                  <a:gd name="T55" fmla="*/ 159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8" h="420">
                    <a:moveTo>
                      <a:pt x="317" y="70"/>
                    </a:moveTo>
                    <a:cubicBezTo>
                      <a:pt x="314" y="67"/>
                      <a:pt x="310" y="65"/>
                      <a:pt x="305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84" y="65"/>
                      <a:pt x="76" y="73"/>
                      <a:pt x="76" y="82"/>
                    </a:cubicBezTo>
                    <a:cubicBezTo>
                      <a:pt x="76" y="91"/>
                      <a:pt x="84" y="98"/>
                      <a:pt x="93" y="98"/>
                    </a:cubicBezTo>
                    <a:cubicBezTo>
                      <a:pt x="305" y="98"/>
                      <a:pt x="305" y="98"/>
                      <a:pt x="305" y="98"/>
                    </a:cubicBezTo>
                    <a:cubicBezTo>
                      <a:pt x="315" y="98"/>
                      <a:pt x="322" y="91"/>
                      <a:pt x="322" y="82"/>
                    </a:cubicBezTo>
                    <a:cubicBezTo>
                      <a:pt x="322" y="77"/>
                      <a:pt x="320" y="73"/>
                      <a:pt x="317" y="70"/>
                    </a:cubicBezTo>
                    <a:close/>
                    <a:moveTo>
                      <a:pt x="0" y="43"/>
                    </a:moveTo>
                    <a:cubicBezTo>
                      <a:pt x="0" y="19"/>
                      <a:pt x="19" y="0"/>
                      <a:pt x="43" y="0"/>
                    </a:cubicBezTo>
                    <a:cubicBezTo>
                      <a:pt x="356" y="0"/>
                      <a:pt x="356" y="0"/>
                      <a:pt x="356" y="0"/>
                    </a:cubicBezTo>
                    <a:cubicBezTo>
                      <a:pt x="379" y="0"/>
                      <a:pt x="398" y="19"/>
                      <a:pt x="398" y="43"/>
                    </a:cubicBezTo>
                    <a:cubicBezTo>
                      <a:pt x="398" y="222"/>
                      <a:pt x="398" y="222"/>
                      <a:pt x="398" y="222"/>
                    </a:cubicBezTo>
                    <a:cubicBezTo>
                      <a:pt x="398" y="246"/>
                      <a:pt x="379" y="265"/>
                      <a:pt x="356" y="265"/>
                    </a:cubicBezTo>
                    <a:cubicBezTo>
                      <a:pt x="315" y="265"/>
                      <a:pt x="315" y="265"/>
                      <a:pt x="315" y="265"/>
                    </a:cubicBezTo>
                    <a:cubicBezTo>
                      <a:pt x="315" y="420"/>
                      <a:pt x="315" y="420"/>
                      <a:pt x="315" y="420"/>
                    </a:cubicBezTo>
                    <a:cubicBezTo>
                      <a:pt x="224" y="265"/>
                      <a:pt x="224" y="265"/>
                      <a:pt x="224" y="265"/>
                    </a:cubicBezTo>
                    <a:cubicBezTo>
                      <a:pt x="43" y="265"/>
                      <a:pt x="43" y="265"/>
                      <a:pt x="43" y="265"/>
                    </a:cubicBezTo>
                    <a:cubicBezTo>
                      <a:pt x="19" y="265"/>
                      <a:pt x="0" y="246"/>
                      <a:pt x="0" y="222"/>
                    </a:cubicBezTo>
                    <a:lnTo>
                      <a:pt x="0" y="43"/>
                    </a:lnTo>
                    <a:close/>
                    <a:moveTo>
                      <a:pt x="322" y="159"/>
                    </a:moveTo>
                    <a:cubicBezTo>
                      <a:pt x="322" y="154"/>
                      <a:pt x="320" y="150"/>
                      <a:pt x="317" y="147"/>
                    </a:cubicBezTo>
                    <a:cubicBezTo>
                      <a:pt x="314" y="144"/>
                      <a:pt x="310" y="143"/>
                      <a:pt x="305" y="143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84" y="143"/>
                      <a:pt x="76" y="150"/>
                      <a:pt x="76" y="159"/>
                    </a:cubicBezTo>
                    <a:cubicBezTo>
                      <a:pt x="76" y="168"/>
                      <a:pt x="84" y="175"/>
                      <a:pt x="93" y="175"/>
                    </a:cubicBezTo>
                    <a:cubicBezTo>
                      <a:pt x="305" y="175"/>
                      <a:pt x="305" y="175"/>
                      <a:pt x="305" y="175"/>
                    </a:cubicBezTo>
                    <a:cubicBezTo>
                      <a:pt x="315" y="175"/>
                      <a:pt x="322" y="168"/>
                      <a:pt x="322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90"/>
              <p:cNvSpPr/>
              <p:nvPr/>
            </p:nvSpPr>
            <p:spPr bwMode="auto">
              <a:xfrm>
                <a:off x="3179763" y="4370388"/>
                <a:ext cx="1223963" cy="1379538"/>
              </a:xfrm>
              <a:custGeom>
                <a:avLst/>
                <a:gdLst>
                  <a:gd name="T0" fmla="*/ 0 w 326"/>
                  <a:gd name="T1" fmla="*/ 367 h 367"/>
                  <a:gd name="T2" fmla="*/ 0 w 326"/>
                  <a:gd name="T3" fmla="*/ 147 h 367"/>
                  <a:gd name="T4" fmla="*/ 184 w 326"/>
                  <a:gd name="T5" fmla="*/ 0 h 367"/>
                  <a:gd name="T6" fmla="*/ 326 w 326"/>
                  <a:gd name="T7" fmla="*/ 97 h 367"/>
                  <a:gd name="T8" fmla="*/ 267 w 326"/>
                  <a:gd name="T9" fmla="*/ 312 h 367"/>
                  <a:gd name="T10" fmla="*/ 302 w 326"/>
                  <a:gd name="T11" fmla="*/ 367 h 367"/>
                  <a:gd name="T12" fmla="*/ 0 w 326"/>
                  <a:gd name="T13" fmla="*/ 367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6" h="367">
                    <a:moveTo>
                      <a:pt x="0" y="367"/>
                    </a:moveTo>
                    <a:cubicBezTo>
                      <a:pt x="0" y="367"/>
                      <a:pt x="0" y="295"/>
                      <a:pt x="0" y="147"/>
                    </a:cubicBezTo>
                    <a:cubicBezTo>
                      <a:pt x="0" y="68"/>
                      <a:pt x="95" y="24"/>
                      <a:pt x="184" y="0"/>
                    </a:cubicBezTo>
                    <a:cubicBezTo>
                      <a:pt x="210" y="54"/>
                      <a:pt x="263" y="92"/>
                      <a:pt x="326" y="97"/>
                    </a:cubicBezTo>
                    <a:cubicBezTo>
                      <a:pt x="267" y="312"/>
                      <a:pt x="267" y="312"/>
                      <a:pt x="267" y="312"/>
                    </a:cubicBezTo>
                    <a:cubicBezTo>
                      <a:pt x="302" y="367"/>
                      <a:pt x="302" y="367"/>
                      <a:pt x="302" y="367"/>
                    </a:cubicBezTo>
                    <a:lnTo>
                      <a:pt x="0" y="3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8" name="组合 127"/>
          <p:cNvGrpSpPr/>
          <p:nvPr/>
        </p:nvGrpSpPr>
        <p:grpSpPr>
          <a:xfrm>
            <a:off x="5490774" y="3689936"/>
            <a:ext cx="1051517" cy="1051517"/>
            <a:chOff x="5490774" y="3689936"/>
            <a:chExt cx="1051517" cy="1051517"/>
          </a:xfrm>
        </p:grpSpPr>
        <p:sp useBgFill="1">
          <p:nvSpPr>
            <p:cNvPr id="9" name="椭圆 8"/>
            <p:cNvSpPr/>
            <p:nvPr/>
          </p:nvSpPr>
          <p:spPr>
            <a:xfrm>
              <a:off x="5490774" y="3689936"/>
              <a:ext cx="1051517" cy="1051517"/>
            </a:xfrm>
            <a:prstGeom prst="ellips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694932" y="3987800"/>
              <a:ext cx="643200" cy="507692"/>
              <a:chOff x="3328988" y="1250951"/>
              <a:chExt cx="5530851" cy="4365625"/>
            </a:xfrm>
            <a:solidFill>
              <a:schemeClr val="bg1"/>
            </a:solidFill>
          </p:grpSpPr>
          <p:sp>
            <p:nvSpPr>
              <p:cNvPr id="41" name="Rectangle 279"/>
              <p:cNvSpPr>
                <a:spLocks noChangeArrowheads="1"/>
              </p:cNvSpPr>
              <p:nvPr/>
            </p:nvSpPr>
            <p:spPr bwMode="auto">
              <a:xfrm>
                <a:off x="8604251" y="4672013"/>
                <a:ext cx="255588" cy="808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80"/>
              <p:cNvSpPr/>
              <p:nvPr/>
            </p:nvSpPr>
            <p:spPr bwMode="auto">
              <a:xfrm>
                <a:off x="5087938" y="4084638"/>
                <a:ext cx="3417888" cy="1501775"/>
              </a:xfrm>
              <a:custGeom>
                <a:avLst/>
                <a:gdLst>
                  <a:gd name="T0" fmla="*/ 910 w 910"/>
                  <a:gd name="T1" fmla="*/ 174 h 399"/>
                  <a:gd name="T2" fmla="*/ 910 w 910"/>
                  <a:gd name="T3" fmla="*/ 350 h 399"/>
                  <a:gd name="T4" fmla="*/ 683 w 910"/>
                  <a:gd name="T5" fmla="*/ 373 h 399"/>
                  <a:gd name="T6" fmla="*/ 394 w 910"/>
                  <a:gd name="T7" fmla="*/ 373 h 399"/>
                  <a:gd name="T8" fmla="*/ 219 w 910"/>
                  <a:gd name="T9" fmla="*/ 305 h 399"/>
                  <a:gd name="T10" fmla="*/ 81 w 910"/>
                  <a:gd name="T11" fmla="*/ 199 h 399"/>
                  <a:gd name="T12" fmla="*/ 23 w 910"/>
                  <a:gd name="T13" fmla="*/ 87 h 399"/>
                  <a:gd name="T14" fmla="*/ 8 w 910"/>
                  <a:gd name="T15" fmla="*/ 27 h 399"/>
                  <a:gd name="T16" fmla="*/ 71 w 910"/>
                  <a:gd name="T17" fmla="*/ 29 h 399"/>
                  <a:gd name="T18" fmla="*/ 135 w 910"/>
                  <a:gd name="T19" fmla="*/ 138 h 399"/>
                  <a:gd name="T20" fmla="*/ 286 w 910"/>
                  <a:gd name="T21" fmla="*/ 222 h 399"/>
                  <a:gd name="T22" fmla="*/ 437 w 910"/>
                  <a:gd name="T23" fmla="*/ 222 h 399"/>
                  <a:gd name="T24" fmla="*/ 524 w 910"/>
                  <a:gd name="T25" fmla="*/ 180 h 399"/>
                  <a:gd name="T26" fmla="*/ 418 w 910"/>
                  <a:gd name="T27" fmla="*/ 180 h 399"/>
                  <a:gd name="T28" fmla="*/ 335 w 910"/>
                  <a:gd name="T29" fmla="*/ 122 h 399"/>
                  <a:gd name="T30" fmla="*/ 396 w 910"/>
                  <a:gd name="T31" fmla="*/ 87 h 399"/>
                  <a:gd name="T32" fmla="*/ 447 w 910"/>
                  <a:gd name="T33" fmla="*/ 87 h 399"/>
                  <a:gd name="T34" fmla="*/ 599 w 910"/>
                  <a:gd name="T35" fmla="*/ 87 h 399"/>
                  <a:gd name="T36" fmla="*/ 660 w 910"/>
                  <a:gd name="T37" fmla="*/ 103 h 399"/>
                  <a:gd name="T38" fmla="*/ 782 w 910"/>
                  <a:gd name="T39" fmla="*/ 158 h 399"/>
                  <a:gd name="T40" fmla="*/ 867 w 910"/>
                  <a:gd name="T41" fmla="*/ 174 h 399"/>
                  <a:gd name="T42" fmla="*/ 910 w 910"/>
                  <a:gd name="T43" fmla="*/ 174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0" h="399">
                    <a:moveTo>
                      <a:pt x="910" y="174"/>
                    </a:moveTo>
                    <a:cubicBezTo>
                      <a:pt x="910" y="350"/>
                      <a:pt x="910" y="350"/>
                      <a:pt x="910" y="350"/>
                    </a:cubicBezTo>
                    <a:cubicBezTo>
                      <a:pt x="910" y="350"/>
                      <a:pt x="738" y="357"/>
                      <a:pt x="683" y="373"/>
                    </a:cubicBezTo>
                    <a:cubicBezTo>
                      <a:pt x="683" y="373"/>
                      <a:pt x="549" y="399"/>
                      <a:pt x="394" y="373"/>
                    </a:cubicBezTo>
                    <a:cubicBezTo>
                      <a:pt x="341" y="364"/>
                      <a:pt x="219" y="305"/>
                      <a:pt x="219" y="305"/>
                    </a:cubicBezTo>
                    <a:cubicBezTo>
                      <a:pt x="81" y="199"/>
                      <a:pt x="81" y="199"/>
                      <a:pt x="81" y="199"/>
                    </a:cubicBezTo>
                    <a:cubicBezTo>
                      <a:pt x="81" y="199"/>
                      <a:pt x="52" y="148"/>
                      <a:pt x="23" y="87"/>
                    </a:cubicBezTo>
                    <a:cubicBezTo>
                      <a:pt x="16" y="72"/>
                      <a:pt x="0" y="44"/>
                      <a:pt x="8" y="27"/>
                    </a:cubicBezTo>
                    <a:cubicBezTo>
                      <a:pt x="20" y="0"/>
                      <a:pt x="54" y="11"/>
                      <a:pt x="71" y="29"/>
                    </a:cubicBezTo>
                    <a:cubicBezTo>
                      <a:pt x="135" y="138"/>
                      <a:pt x="135" y="138"/>
                      <a:pt x="135" y="138"/>
                    </a:cubicBezTo>
                    <a:cubicBezTo>
                      <a:pt x="286" y="222"/>
                      <a:pt x="286" y="222"/>
                      <a:pt x="286" y="222"/>
                    </a:cubicBezTo>
                    <a:cubicBezTo>
                      <a:pt x="286" y="222"/>
                      <a:pt x="373" y="222"/>
                      <a:pt x="437" y="222"/>
                    </a:cubicBezTo>
                    <a:cubicBezTo>
                      <a:pt x="502" y="222"/>
                      <a:pt x="524" y="180"/>
                      <a:pt x="524" y="180"/>
                    </a:cubicBezTo>
                    <a:cubicBezTo>
                      <a:pt x="524" y="180"/>
                      <a:pt x="483" y="180"/>
                      <a:pt x="418" y="180"/>
                    </a:cubicBezTo>
                    <a:cubicBezTo>
                      <a:pt x="354" y="180"/>
                      <a:pt x="335" y="167"/>
                      <a:pt x="335" y="122"/>
                    </a:cubicBezTo>
                    <a:cubicBezTo>
                      <a:pt x="335" y="77"/>
                      <a:pt x="396" y="87"/>
                      <a:pt x="396" y="87"/>
                    </a:cubicBezTo>
                    <a:cubicBezTo>
                      <a:pt x="447" y="87"/>
                      <a:pt x="447" y="87"/>
                      <a:pt x="447" y="87"/>
                    </a:cubicBezTo>
                    <a:cubicBezTo>
                      <a:pt x="447" y="87"/>
                      <a:pt x="560" y="87"/>
                      <a:pt x="599" y="87"/>
                    </a:cubicBezTo>
                    <a:cubicBezTo>
                      <a:pt x="638" y="87"/>
                      <a:pt x="660" y="103"/>
                      <a:pt x="660" y="103"/>
                    </a:cubicBezTo>
                    <a:cubicBezTo>
                      <a:pt x="782" y="158"/>
                      <a:pt x="782" y="158"/>
                      <a:pt x="782" y="158"/>
                    </a:cubicBezTo>
                    <a:cubicBezTo>
                      <a:pt x="782" y="158"/>
                      <a:pt x="824" y="174"/>
                      <a:pt x="867" y="174"/>
                    </a:cubicBezTo>
                    <a:cubicBezTo>
                      <a:pt x="910" y="174"/>
                      <a:pt x="910" y="174"/>
                      <a:pt x="910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81"/>
              <p:cNvSpPr/>
              <p:nvPr/>
            </p:nvSpPr>
            <p:spPr bwMode="auto">
              <a:xfrm>
                <a:off x="6094413" y="1250951"/>
                <a:ext cx="2197100" cy="3176588"/>
              </a:xfrm>
              <a:custGeom>
                <a:avLst/>
                <a:gdLst>
                  <a:gd name="T0" fmla="*/ 585 w 585"/>
                  <a:gd name="T1" fmla="*/ 581 h 845"/>
                  <a:gd name="T2" fmla="*/ 522 w 585"/>
                  <a:gd name="T3" fmla="*/ 845 h 845"/>
                  <a:gd name="T4" fmla="*/ 496 w 585"/>
                  <a:gd name="T5" fmla="*/ 837 h 845"/>
                  <a:gd name="T6" fmla="*/ 559 w 585"/>
                  <a:gd name="T7" fmla="*/ 581 h 845"/>
                  <a:gd name="T8" fmla="*/ 40 w 585"/>
                  <a:gd name="T9" fmla="*/ 28 h 845"/>
                  <a:gd name="T10" fmla="*/ 0 w 585"/>
                  <a:gd name="T11" fmla="*/ 0 h 845"/>
                  <a:gd name="T12" fmla="*/ 5 w 585"/>
                  <a:gd name="T13" fmla="*/ 0 h 845"/>
                  <a:gd name="T14" fmla="*/ 585 w 585"/>
                  <a:gd name="T15" fmla="*/ 581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5" h="845">
                    <a:moveTo>
                      <a:pt x="585" y="581"/>
                    </a:moveTo>
                    <a:cubicBezTo>
                      <a:pt x="585" y="676"/>
                      <a:pt x="563" y="766"/>
                      <a:pt x="522" y="845"/>
                    </a:cubicBezTo>
                    <a:cubicBezTo>
                      <a:pt x="496" y="837"/>
                      <a:pt x="496" y="837"/>
                      <a:pt x="496" y="837"/>
                    </a:cubicBezTo>
                    <a:cubicBezTo>
                      <a:pt x="536" y="760"/>
                      <a:pt x="559" y="673"/>
                      <a:pt x="559" y="581"/>
                    </a:cubicBezTo>
                    <a:cubicBezTo>
                      <a:pt x="559" y="287"/>
                      <a:pt x="330" y="46"/>
                      <a:pt x="40" y="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325" y="0"/>
                      <a:pt x="585" y="260"/>
                      <a:pt x="585" y="5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82"/>
              <p:cNvSpPr/>
              <p:nvPr/>
            </p:nvSpPr>
            <p:spPr bwMode="auto">
              <a:xfrm>
                <a:off x="3678238" y="1295401"/>
                <a:ext cx="3419475" cy="1500188"/>
              </a:xfrm>
              <a:custGeom>
                <a:avLst/>
                <a:gdLst>
                  <a:gd name="T0" fmla="*/ 888 w 910"/>
                  <a:gd name="T1" fmla="*/ 312 h 399"/>
                  <a:gd name="T2" fmla="*/ 903 w 910"/>
                  <a:gd name="T3" fmla="*/ 372 h 399"/>
                  <a:gd name="T4" fmla="*/ 840 w 910"/>
                  <a:gd name="T5" fmla="*/ 370 h 399"/>
                  <a:gd name="T6" fmla="*/ 775 w 910"/>
                  <a:gd name="T7" fmla="*/ 261 h 399"/>
                  <a:gd name="T8" fmla="*/ 624 w 910"/>
                  <a:gd name="T9" fmla="*/ 177 h 399"/>
                  <a:gd name="T10" fmla="*/ 473 w 910"/>
                  <a:gd name="T11" fmla="*/ 177 h 399"/>
                  <a:gd name="T12" fmla="*/ 386 w 910"/>
                  <a:gd name="T13" fmla="*/ 219 h 399"/>
                  <a:gd name="T14" fmla="*/ 492 w 910"/>
                  <a:gd name="T15" fmla="*/ 219 h 399"/>
                  <a:gd name="T16" fmla="*/ 576 w 910"/>
                  <a:gd name="T17" fmla="*/ 277 h 399"/>
                  <a:gd name="T18" fmla="*/ 515 w 910"/>
                  <a:gd name="T19" fmla="*/ 312 h 399"/>
                  <a:gd name="T20" fmla="*/ 463 w 910"/>
                  <a:gd name="T21" fmla="*/ 312 h 399"/>
                  <a:gd name="T22" fmla="*/ 312 w 910"/>
                  <a:gd name="T23" fmla="*/ 312 h 399"/>
                  <a:gd name="T24" fmla="*/ 250 w 910"/>
                  <a:gd name="T25" fmla="*/ 296 h 399"/>
                  <a:gd name="T26" fmla="*/ 128 w 910"/>
                  <a:gd name="T27" fmla="*/ 242 h 399"/>
                  <a:gd name="T28" fmla="*/ 43 w 910"/>
                  <a:gd name="T29" fmla="*/ 226 h 399"/>
                  <a:gd name="T30" fmla="*/ 0 w 910"/>
                  <a:gd name="T31" fmla="*/ 226 h 399"/>
                  <a:gd name="T32" fmla="*/ 0 w 910"/>
                  <a:gd name="T33" fmla="*/ 49 h 399"/>
                  <a:gd name="T34" fmla="*/ 228 w 910"/>
                  <a:gd name="T35" fmla="*/ 26 h 399"/>
                  <a:gd name="T36" fmla="*/ 517 w 910"/>
                  <a:gd name="T37" fmla="*/ 26 h 399"/>
                  <a:gd name="T38" fmla="*/ 692 w 910"/>
                  <a:gd name="T39" fmla="*/ 94 h 399"/>
                  <a:gd name="T40" fmla="*/ 830 w 910"/>
                  <a:gd name="T41" fmla="*/ 200 h 399"/>
                  <a:gd name="T42" fmla="*/ 888 w 910"/>
                  <a:gd name="T43" fmla="*/ 312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0" h="399">
                    <a:moveTo>
                      <a:pt x="888" y="312"/>
                    </a:moveTo>
                    <a:cubicBezTo>
                      <a:pt x="895" y="327"/>
                      <a:pt x="910" y="355"/>
                      <a:pt x="903" y="372"/>
                    </a:cubicBezTo>
                    <a:cubicBezTo>
                      <a:pt x="890" y="399"/>
                      <a:pt x="856" y="388"/>
                      <a:pt x="840" y="370"/>
                    </a:cubicBezTo>
                    <a:cubicBezTo>
                      <a:pt x="775" y="261"/>
                      <a:pt x="775" y="261"/>
                      <a:pt x="775" y="261"/>
                    </a:cubicBezTo>
                    <a:cubicBezTo>
                      <a:pt x="624" y="177"/>
                      <a:pt x="624" y="177"/>
                      <a:pt x="624" y="177"/>
                    </a:cubicBezTo>
                    <a:cubicBezTo>
                      <a:pt x="624" y="177"/>
                      <a:pt x="537" y="177"/>
                      <a:pt x="473" y="177"/>
                    </a:cubicBezTo>
                    <a:cubicBezTo>
                      <a:pt x="409" y="177"/>
                      <a:pt x="386" y="219"/>
                      <a:pt x="386" y="219"/>
                    </a:cubicBezTo>
                    <a:cubicBezTo>
                      <a:pt x="386" y="219"/>
                      <a:pt x="428" y="219"/>
                      <a:pt x="492" y="219"/>
                    </a:cubicBezTo>
                    <a:cubicBezTo>
                      <a:pt x="557" y="219"/>
                      <a:pt x="576" y="232"/>
                      <a:pt x="576" y="277"/>
                    </a:cubicBezTo>
                    <a:cubicBezTo>
                      <a:pt x="576" y="322"/>
                      <a:pt x="515" y="312"/>
                      <a:pt x="515" y="312"/>
                    </a:cubicBezTo>
                    <a:cubicBezTo>
                      <a:pt x="463" y="312"/>
                      <a:pt x="463" y="312"/>
                      <a:pt x="463" y="312"/>
                    </a:cubicBezTo>
                    <a:cubicBezTo>
                      <a:pt x="463" y="312"/>
                      <a:pt x="351" y="312"/>
                      <a:pt x="312" y="312"/>
                    </a:cubicBezTo>
                    <a:cubicBezTo>
                      <a:pt x="273" y="312"/>
                      <a:pt x="250" y="296"/>
                      <a:pt x="250" y="296"/>
                    </a:cubicBezTo>
                    <a:cubicBezTo>
                      <a:pt x="128" y="242"/>
                      <a:pt x="128" y="242"/>
                      <a:pt x="128" y="242"/>
                    </a:cubicBezTo>
                    <a:cubicBezTo>
                      <a:pt x="128" y="242"/>
                      <a:pt x="86" y="226"/>
                      <a:pt x="43" y="226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172" y="42"/>
                      <a:pt x="228" y="26"/>
                    </a:cubicBezTo>
                    <a:cubicBezTo>
                      <a:pt x="228" y="26"/>
                      <a:pt x="361" y="0"/>
                      <a:pt x="517" y="26"/>
                    </a:cubicBezTo>
                    <a:cubicBezTo>
                      <a:pt x="569" y="35"/>
                      <a:pt x="692" y="94"/>
                      <a:pt x="692" y="94"/>
                    </a:cubicBezTo>
                    <a:cubicBezTo>
                      <a:pt x="830" y="200"/>
                      <a:pt x="830" y="200"/>
                      <a:pt x="830" y="200"/>
                    </a:cubicBezTo>
                    <a:cubicBezTo>
                      <a:pt x="830" y="200"/>
                      <a:pt x="859" y="251"/>
                      <a:pt x="888" y="3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83"/>
              <p:cNvSpPr>
                <a:spLocks noEditPoints="1"/>
              </p:cNvSpPr>
              <p:nvPr/>
            </p:nvSpPr>
            <p:spPr bwMode="auto">
              <a:xfrm>
                <a:off x="5140326" y="2460626"/>
                <a:ext cx="1946275" cy="1944688"/>
              </a:xfrm>
              <a:custGeom>
                <a:avLst/>
                <a:gdLst>
                  <a:gd name="T0" fmla="*/ 259 w 518"/>
                  <a:gd name="T1" fmla="*/ 0 h 517"/>
                  <a:gd name="T2" fmla="*/ 518 w 518"/>
                  <a:gd name="T3" fmla="*/ 259 h 517"/>
                  <a:gd name="T4" fmla="*/ 259 w 518"/>
                  <a:gd name="T5" fmla="*/ 517 h 517"/>
                  <a:gd name="T6" fmla="*/ 0 w 518"/>
                  <a:gd name="T7" fmla="*/ 259 h 517"/>
                  <a:gd name="T8" fmla="*/ 259 w 518"/>
                  <a:gd name="T9" fmla="*/ 0 h 517"/>
                  <a:gd name="T10" fmla="*/ 465 w 518"/>
                  <a:gd name="T11" fmla="*/ 259 h 517"/>
                  <a:gd name="T12" fmla="*/ 276 w 518"/>
                  <a:gd name="T13" fmla="*/ 54 h 517"/>
                  <a:gd name="T14" fmla="*/ 276 w 518"/>
                  <a:gd name="T15" fmla="*/ 117 h 517"/>
                  <a:gd name="T16" fmla="*/ 317 w 518"/>
                  <a:gd name="T17" fmla="*/ 117 h 517"/>
                  <a:gd name="T18" fmla="*/ 357 w 518"/>
                  <a:gd name="T19" fmla="*/ 149 h 517"/>
                  <a:gd name="T20" fmla="*/ 357 w 518"/>
                  <a:gd name="T21" fmla="*/ 194 h 517"/>
                  <a:gd name="T22" fmla="*/ 321 w 518"/>
                  <a:gd name="T23" fmla="*/ 194 h 517"/>
                  <a:gd name="T24" fmla="*/ 321 w 518"/>
                  <a:gd name="T25" fmla="*/ 166 h 517"/>
                  <a:gd name="T26" fmla="*/ 296 w 518"/>
                  <a:gd name="T27" fmla="*/ 146 h 517"/>
                  <a:gd name="T28" fmla="*/ 276 w 518"/>
                  <a:gd name="T29" fmla="*/ 146 h 517"/>
                  <a:gd name="T30" fmla="*/ 276 w 518"/>
                  <a:gd name="T31" fmla="*/ 242 h 517"/>
                  <a:gd name="T32" fmla="*/ 317 w 518"/>
                  <a:gd name="T33" fmla="*/ 242 h 517"/>
                  <a:gd name="T34" fmla="*/ 357 w 518"/>
                  <a:gd name="T35" fmla="*/ 274 h 517"/>
                  <a:gd name="T36" fmla="*/ 357 w 518"/>
                  <a:gd name="T37" fmla="*/ 365 h 517"/>
                  <a:gd name="T38" fmla="*/ 317 w 518"/>
                  <a:gd name="T39" fmla="*/ 396 h 517"/>
                  <a:gd name="T40" fmla="*/ 276 w 518"/>
                  <a:gd name="T41" fmla="*/ 396 h 517"/>
                  <a:gd name="T42" fmla="*/ 276 w 518"/>
                  <a:gd name="T43" fmla="*/ 463 h 517"/>
                  <a:gd name="T44" fmla="*/ 465 w 518"/>
                  <a:gd name="T45" fmla="*/ 259 h 517"/>
                  <a:gd name="T46" fmla="*/ 320 w 518"/>
                  <a:gd name="T47" fmla="*/ 348 h 517"/>
                  <a:gd name="T48" fmla="*/ 320 w 518"/>
                  <a:gd name="T49" fmla="*/ 291 h 517"/>
                  <a:gd name="T50" fmla="*/ 295 w 518"/>
                  <a:gd name="T51" fmla="*/ 271 h 517"/>
                  <a:gd name="T52" fmla="*/ 276 w 518"/>
                  <a:gd name="T53" fmla="*/ 271 h 517"/>
                  <a:gd name="T54" fmla="*/ 276 w 518"/>
                  <a:gd name="T55" fmla="*/ 368 h 517"/>
                  <a:gd name="T56" fmla="*/ 295 w 518"/>
                  <a:gd name="T57" fmla="*/ 368 h 517"/>
                  <a:gd name="T58" fmla="*/ 320 w 518"/>
                  <a:gd name="T59" fmla="*/ 348 h 517"/>
                  <a:gd name="T60" fmla="*/ 244 w 518"/>
                  <a:gd name="T61" fmla="*/ 463 h 517"/>
                  <a:gd name="T62" fmla="*/ 244 w 518"/>
                  <a:gd name="T63" fmla="*/ 396 h 517"/>
                  <a:gd name="T64" fmla="*/ 202 w 518"/>
                  <a:gd name="T65" fmla="*/ 396 h 517"/>
                  <a:gd name="T66" fmla="*/ 163 w 518"/>
                  <a:gd name="T67" fmla="*/ 365 h 517"/>
                  <a:gd name="T68" fmla="*/ 163 w 518"/>
                  <a:gd name="T69" fmla="*/ 319 h 517"/>
                  <a:gd name="T70" fmla="*/ 199 w 518"/>
                  <a:gd name="T71" fmla="*/ 319 h 517"/>
                  <a:gd name="T72" fmla="*/ 199 w 518"/>
                  <a:gd name="T73" fmla="*/ 348 h 517"/>
                  <a:gd name="T74" fmla="*/ 224 w 518"/>
                  <a:gd name="T75" fmla="*/ 368 h 517"/>
                  <a:gd name="T76" fmla="*/ 244 w 518"/>
                  <a:gd name="T77" fmla="*/ 368 h 517"/>
                  <a:gd name="T78" fmla="*/ 244 w 518"/>
                  <a:gd name="T79" fmla="*/ 271 h 517"/>
                  <a:gd name="T80" fmla="*/ 203 w 518"/>
                  <a:gd name="T81" fmla="*/ 271 h 517"/>
                  <a:gd name="T82" fmla="*/ 163 w 518"/>
                  <a:gd name="T83" fmla="*/ 240 h 517"/>
                  <a:gd name="T84" fmla="*/ 163 w 518"/>
                  <a:gd name="T85" fmla="*/ 149 h 517"/>
                  <a:gd name="T86" fmla="*/ 203 w 518"/>
                  <a:gd name="T87" fmla="*/ 117 h 517"/>
                  <a:gd name="T88" fmla="*/ 244 w 518"/>
                  <a:gd name="T89" fmla="*/ 117 h 517"/>
                  <a:gd name="T90" fmla="*/ 244 w 518"/>
                  <a:gd name="T91" fmla="*/ 54 h 517"/>
                  <a:gd name="T92" fmla="*/ 55 w 518"/>
                  <a:gd name="T93" fmla="*/ 259 h 517"/>
                  <a:gd name="T94" fmla="*/ 244 w 518"/>
                  <a:gd name="T95" fmla="*/ 463 h 517"/>
                  <a:gd name="T96" fmla="*/ 244 w 518"/>
                  <a:gd name="T97" fmla="*/ 242 h 517"/>
                  <a:gd name="T98" fmla="*/ 244 w 518"/>
                  <a:gd name="T99" fmla="*/ 146 h 517"/>
                  <a:gd name="T100" fmla="*/ 224 w 518"/>
                  <a:gd name="T101" fmla="*/ 146 h 517"/>
                  <a:gd name="T102" fmla="*/ 199 w 518"/>
                  <a:gd name="T103" fmla="*/ 166 h 517"/>
                  <a:gd name="T104" fmla="*/ 199 w 518"/>
                  <a:gd name="T105" fmla="*/ 223 h 517"/>
                  <a:gd name="T106" fmla="*/ 224 w 518"/>
                  <a:gd name="T107" fmla="*/ 242 h 517"/>
                  <a:gd name="T108" fmla="*/ 244 w 518"/>
                  <a:gd name="T109" fmla="*/ 242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18" h="517">
                    <a:moveTo>
                      <a:pt x="259" y="0"/>
                    </a:moveTo>
                    <a:cubicBezTo>
                      <a:pt x="402" y="0"/>
                      <a:pt x="518" y="116"/>
                      <a:pt x="518" y="259"/>
                    </a:cubicBezTo>
                    <a:cubicBezTo>
                      <a:pt x="518" y="402"/>
                      <a:pt x="402" y="517"/>
                      <a:pt x="259" y="517"/>
                    </a:cubicBezTo>
                    <a:cubicBezTo>
                      <a:pt x="116" y="517"/>
                      <a:pt x="0" y="402"/>
                      <a:pt x="0" y="259"/>
                    </a:cubicBezTo>
                    <a:cubicBezTo>
                      <a:pt x="0" y="116"/>
                      <a:pt x="116" y="0"/>
                      <a:pt x="259" y="0"/>
                    </a:cubicBezTo>
                    <a:close/>
                    <a:moveTo>
                      <a:pt x="465" y="259"/>
                    </a:moveTo>
                    <a:cubicBezTo>
                      <a:pt x="465" y="151"/>
                      <a:pt x="382" y="62"/>
                      <a:pt x="276" y="54"/>
                    </a:cubicBezTo>
                    <a:cubicBezTo>
                      <a:pt x="276" y="117"/>
                      <a:pt x="276" y="117"/>
                      <a:pt x="276" y="117"/>
                    </a:cubicBezTo>
                    <a:cubicBezTo>
                      <a:pt x="317" y="117"/>
                      <a:pt x="317" y="117"/>
                      <a:pt x="317" y="117"/>
                    </a:cubicBezTo>
                    <a:cubicBezTo>
                      <a:pt x="339" y="117"/>
                      <a:pt x="357" y="131"/>
                      <a:pt x="357" y="149"/>
                    </a:cubicBezTo>
                    <a:cubicBezTo>
                      <a:pt x="357" y="194"/>
                      <a:pt x="357" y="194"/>
                      <a:pt x="357" y="194"/>
                    </a:cubicBezTo>
                    <a:cubicBezTo>
                      <a:pt x="321" y="194"/>
                      <a:pt x="321" y="194"/>
                      <a:pt x="321" y="194"/>
                    </a:cubicBezTo>
                    <a:cubicBezTo>
                      <a:pt x="321" y="166"/>
                      <a:pt x="321" y="166"/>
                      <a:pt x="321" y="166"/>
                    </a:cubicBezTo>
                    <a:cubicBezTo>
                      <a:pt x="321" y="155"/>
                      <a:pt x="310" y="146"/>
                      <a:pt x="296" y="146"/>
                    </a:cubicBezTo>
                    <a:cubicBezTo>
                      <a:pt x="276" y="146"/>
                      <a:pt x="276" y="146"/>
                      <a:pt x="276" y="146"/>
                    </a:cubicBezTo>
                    <a:cubicBezTo>
                      <a:pt x="276" y="242"/>
                      <a:pt x="276" y="242"/>
                      <a:pt x="276" y="242"/>
                    </a:cubicBezTo>
                    <a:cubicBezTo>
                      <a:pt x="317" y="242"/>
                      <a:pt x="317" y="242"/>
                      <a:pt x="317" y="242"/>
                    </a:cubicBezTo>
                    <a:cubicBezTo>
                      <a:pt x="339" y="242"/>
                      <a:pt x="357" y="257"/>
                      <a:pt x="357" y="274"/>
                    </a:cubicBezTo>
                    <a:cubicBezTo>
                      <a:pt x="357" y="365"/>
                      <a:pt x="357" y="365"/>
                      <a:pt x="357" y="365"/>
                    </a:cubicBezTo>
                    <a:cubicBezTo>
                      <a:pt x="357" y="382"/>
                      <a:pt x="339" y="396"/>
                      <a:pt x="317" y="396"/>
                    </a:cubicBezTo>
                    <a:cubicBezTo>
                      <a:pt x="276" y="396"/>
                      <a:pt x="276" y="396"/>
                      <a:pt x="276" y="396"/>
                    </a:cubicBezTo>
                    <a:cubicBezTo>
                      <a:pt x="276" y="463"/>
                      <a:pt x="276" y="463"/>
                      <a:pt x="276" y="463"/>
                    </a:cubicBezTo>
                    <a:cubicBezTo>
                      <a:pt x="382" y="455"/>
                      <a:pt x="465" y="367"/>
                      <a:pt x="465" y="259"/>
                    </a:cubicBezTo>
                    <a:close/>
                    <a:moveTo>
                      <a:pt x="320" y="348"/>
                    </a:moveTo>
                    <a:cubicBezTo>
                      <a:pt x="320" y="291"/>
                      <a:pt x="320" y="291"/>
                      <a:pt x="320" y="291"/>
                    </a:cubicBezTo>
                    <a:cubicBezTo>
                      <a:pt x="320" y="280"/>
                      <a:pt x="309" y="271"/>
                      <a:pt x="295" y="271"/>
                    </a:cubicBezTo>
                    <a:cubicBezTo>
                      <a:pt x="276" y="271"/>
                      <a:pt x="276" y="271"/>
                      <a:pt x="276" y="271"/>
                    </a:cubicBezTo>
                    <a:cubicBezTo>
                      <a:pt x="276" y="368"/>
                      <a:pt x="276" y="368"/>
                      <a:pt x="276" y="368"/>
                    </a:cubicBezTo>
                    <a:cubicBezTo>
                      <a:pt x="295" y="368"/>
                      <a:pt x="295" y="368"/>
                      <a:pt x="295" y="368"/>
                    </a:cubicBezTo>
                    <a:cubicBezTo>
                      <a:pt x="309" y="368"/>
                      <a:pt x="320" y="359"/>
                      <a:pt x="320" y="348"/>
                    </a:cubicBezTo>
                    <a:close/>
                    <a:moveTo>
                      <a:pt x="244" y="463"/>
                    </a:moveTo>
                    <a:cubicBezTo>
                      <a:pt x="244" y="396"/>
                      <a:pt x="244" y="396"/>
                      <a:pt x="244" y="396"/>
                    </a:cubicBezTo>
                    <a:cubicBezTo>
                      <a:pt x="202" y="396"/>
                      <a:pt x="202" y="396"/>
                      <a:pt x="202" y="396"/>
                    </a:cubicBezTo>
                    <a:cubicBezTo>
                      <a:pt x="180" y="396"/>
                      <a:pt x="163" y="382"/>
                      <a:pt x="163" y="365"/>
                    </a:cubicBezTo>
                    <a:cubicBezTo>
                      <a:pt x="163" y="319"/>
                      <a:pt x="163" y="319"/>
                      <a:pt x="163" y="319"/>
                    </a:cubicBezTo>
                    <a:cubicBezTo>
                      <a:pt x="199" y="319"/>
                      <a:pt x="199" y="319"/>
                      <a:pt x="199" y="319"/>
                    </a:cubicBezTo>
                    <a:cubicBezTo>
                      <a:pt x="199" y="348"/>
                      <a:pt x="199" y="348"/>
                      <a:pt x="199" y="348"/>
                    </a:cubicBezTo>
                    <a:cubicBezTo>
                      <a:pt x="199" y="359"/>
                      <a:pt x="210" y="368"/>
                      <a:pt x="224" y="368"/>
                    </a:cubicBezTo>
                    <a:cubicBezTo>
                      <a:pt x="244" y="368"/>
                      <a:pt x="244" y="368"/>
                      <a:pt x="244" y="368"/>
                    </a:cubicBezTo>
                    <a:cubicBezTo>
                      <a:pt x="244" y="271"/>
                      <a:pt x="244" y="271"/>
                      <a:pt x="244" y="271"/>
                    </a:cubicBezTo>
                    <a:cubicBezTo>
                      <a:pt x="203" y="271"/>
                      <a:pt x="203" y="271"/>
                      <a:pt x="203" y="271"/>
                    </a:cubicBezTo>
                    <a:cubicBezTo>
                      <a:pt x="181" y="271"/>
                      <a:pt x="163" y="257"/>
                      <a:pt x="163" y="240"/>
                    </a:cubicBez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3" y="131"/>
                      <a:pt x="181" y="117"/>
                      <a:pt x="203" y="117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4" y="54"/>
                      <a:pt x="244" y="54"/>
                      <a:pt x="244" y="54"/>
                    </a:cubicBezTo>
                    <a:cubicBezTo>
                      <a:pt x="138" y="62"/>
                      <a:pt x="55" y="151"/>
                      <a:pt x="55" y="259"/>
                    </a:cubicBezTo>
                    <a:cubicBezTo>
                      <a:pt x="55" y="367"/>
                      <a:pt x="138" y="455"/>
                      <a:pt x="244" y="463"/>
                    </a:cubicBezTo>
                    <a:close/>
                    <a:moveTo>
                      <a:pt x="244" y="242"/>
                    </a:moveTo>
                    <a:cubicBezTo>
                      <a:pt x="244" y="146"/>
                      <a:pt x="244" y="146"/>
                      <a:pt x="244" y="146"/>
                    </a:cubicBezTo>
                    <a:cubicBezTo>
                      <a:pt x="224" y="146"/>
                      <a:pt x="224" y="146"/>
                      <a:pt x="224" y="146"/>
                    </a:cubicBezTo>
                    <a:cubicBezTo>
                      <a:pt x="211" y="146"/>
                      <a:pt x="199" y="155"/>
                      <a:pt x="199" y="166"/>
                    </a:cubicBezTo>
                    <a:cubicBezTo>
                      <a:pt x="199" y="223"/>
                      <a:pt x="199" y="223"/>
                      <a:pt x="199" y="223"/>
                    </a:cubicBezTo>
                    <a:cubicBezTo>
                      <a:pt x="199" y="234"/>
                      <a:pt x="211" y="242"/>
                      <a:pt x="224" y="242"/>
                    </a:cubicBezTo>
                    <a:lnTo>
                      <a:pt x="244" y="2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84"/>
              <p:cNvSpPr/>
              <p:nvPr/>
            </p:nvSpPr>
            <p:spPr bwMode="auto">
              <a:xfrm>
                <a:off x="3930651" y="2554288"/>
                <a:ext cx="2144713" cy="3062288"/>
              </a:xfrm>
              <a:custGeom>
                <a:avLst/>
                <a:gdLst>
                  <a:gd name="T0" fmla="*/ 529 w 571"/>
                  <a:gd name="T1" fmla="*/ 785 h 814"/>
                  <a:gd name="T2" fmla="*/ 571 w 571"/>
                  <a:gd name="T3" fmla="*/ 814 h 814"/>
                  <a:gd name="T4" fmla="*/ 0 w 571"/>
                  <a:gd name="T5" fmla="*/ 234 h 814"/>
                  <a:gd name="T6" fmla="*/ 49 w 571"/>
                  <a:gd name="T7" fmla="*/ 0 h 814"/>
                  <a:gd name="T8" fmla="*/ 75 w 571"/>
                  <a:gd name="T9" fmla="*/ 7 h 814"/>
                  <a:gd name="T10" fmla="*/ 27 w 571"/>
                  <a:gd name="T11" fmla="*/ 234 h 814"/>
                  <a:gd name="T12" fmla="*/ 529 w 571"/>
                  <a:gd name="T13" fmla="*/ 785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1" h="814">
                    <a:moveTo>
                      <a:pt x="529" y="785"/>
                    </a:moveTo>
                    <a:cubicBezTo>
                      <a:pt x="571" y="814"/>
                      <a:pt x="571" y="814"/>
                      <a:pt x="571" y="814"/>
                    </a:cubicBezTo>
                    <a:cubicBezTo>
                      <a:pt x="255" y="809"/>
                      <a:pt x="0" y="551"/>
                      <a:pt x="0" y="234"/>
                    </a:cubicBezTo>
                    <a:cubicBezTo>
                      <a:pt x="0" y="150"/>
                      <a:pt x="18" y="71"/>
                      <a:pt x="49" y="0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44" y="76"/>
                      <a:pt x="27" y="153"/>
                      <a:pt x="27" y="234"/>
                    </a:cubicBezTo>
                    <a:cubicBezTo>
                      <a:pt x="27" y="522"/>
                      <a:pt x="247" y="759"/>
                      <a:pt x="529" y="7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Rectangle 285"/>
              <p:cNvSpPr>
                <a:spLocks noChangeArrowheads="1"/>
              </p:cNvSpPr>
              <p:nvPr/>
            </p:nvSpPr>
            <p:spPr bwMode="auto">
              <a:xfrm>
                <a:off x="3328988" y="1404938"/>
                <a:ext cx="255588" cy="804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9" name="组合 128"/>
          <p:cNvGrpSpPr/>
          <p:nvPr/>
        </p:nvGrpSpPr>
        <p:grpSpPr>
          <a:xfrm>
            <a:off x="3506155" y="3774483"/>
            <a:ext cx="1051517" cy="1051517"/>
            <a:chOff x="3506155" y="3774483"/>
            <a:chExt cx="1051517" cy="1051517"/>
          </a:xfrm>
        </p:grpSpPr>
        <p:sp useBgFill="1">
          <p:nvSpPr>
            <p:cNvPr id="8" name="椭圆 7"/>
            <p:cNvSpPr/>
            <p:nvPr/>
          </p:nvSpPr>
          <p:spPr>
            <a:xfrm>
              <a:off x="3506155" y="3774483"/>
              <a:ext cx="1051517" cy="1051517"/>
            </a:xfrm>
            <a:prstGeom prst="ellips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710793" y="4084904"/>
              <a:ext cx="716486" cy="479112"/>
              <a:chOff x="3228975" y="1512888"/>
              <a:chExt cx="5730875" cy="3832226"/>
            </a:xfrm>
            <a:solidFill>
              <a:schemeClr val="bg1"/>
            </a:solidFill>
          </p:grpSpPr>
          <p:sp>
            <p:nvSpPr>
              <p:cNvPr id="49" name="Freeform 307"/>
              <p:cNvSpPr/>
              <p:nvPr/>
            </p:nvSpPr>
            <p:spPr bwMode="auto">
              <a:xfrm>
                <a:off x="8858250" y="1952626"/>
                <a:ext cx="101600" cy="85725"/>
              </a:xfrm>
              <a:custGeom>
                <a:avLst/>
                <a:gdLst>
                  <a:gd name="T0" fmla="*/ 27 w 27"/>
                  <a:gd name="T1" fmla="*/ 0 h 23"/>
                  <a:gd name="T2" fmla="*/ 20 w 27"/>
                  <a:gd name="T3" fmla="*/ 21 h 23"/>
                  <a:gd name="T4" fmla="*/ 0 w 27"/>
                  <a:gd name="T5" fmla="*/ 23 h 23"/>
                  <a:gd name="T6" fmla="*/ 7 w 27"/>
                  <a:gd name="T7" fmla="*/ 2 h 23"/>
                  <a:gd name="T8" fmla="*/ 27 w 27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3">
                    <a:moveTo>
                      <a:pt x="27" y="0"/>
                    </a:moveTo>
                    <a:cubicBezTo>
                      <a:pt x="20" y="21"/>
                      <a:pt x="20" y="21"/>
                      <a:pt x="20" y="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13" y="2"/>
                      <a:pt x="20" y="1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08"/>
              <p:cNvSpPr/>
              <p:nvPr/>
            </p:nvSpPr>
            <p:spPr bwMode="auto">
              <a:xfrm>
                <a:off x="8737600" y="1966913"/>
                <a:ext cx="109538" cy="87313"/>
              </a:xfrm>
              <a:custGeom>
                <a:avLst/>
                <a:gdLst>
                  <a:gd name="T0" fmla="*/ 29 w 29"/>
                  <a:gd name="T1" fmla="*/ 0 h 23"/>
                  <a:gd name="T2" fmla="*/ 22 w 29"/>
                  <a:gd name="T3" fmla="*/ 20 h 23"/>
                  <a:gd name="T4" fmla="*/ 0 w 29"/>
                  <a:gd name="T5" fmla="*/ 23 h 23"/>
                  <a:gd name="T6" fmla="*/ 6 w 29"/>
                  <a:gd name="T7" fmla="*/ 2 h 23"/>
                  <a:gd name="T8" fmla="*/ 29 w 29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3">
                    <a:moveTo>
                      <a:pt x="29" y="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15" y="21"/>
                      <a:pt x="7" y="22"/>
                      <a:pt x="0" y="23"/>
                    </a:cubicBezTo>
                    <a:cubicBezTo>
                      <a:pt x="2" y="16"/>
                      <a:pt x="4" y="9"/>
                      <a:pt x="6" y="2"/>
                    </a:cubicBezTo>
                    <a:cubicBezTo>
                      <a:pt x="14" y="1"/>
                      <a:pt x="21" y="1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09"/>
              <p:cNvSpPr/>
              <p:nvPr/>
            </p:nvSpPr>
            <p:spPr bwMode="auto">
              <a:xfrm>
                <a:off x="8629650" y="1982788"/>
                <a:ext cx="93663" cy="104775"/>
              </a:xfrm>
              <a:custGeom>
                <a:avLst/>
                <a:gdLst>
                  <a:gd name="T0" fmla="*/ 25 w 25"/>
                  <a:gd name="T1" fmla="*/ 0 h 28"/>
                  <a:gd name="T2" fmla="*/ 20 w 25"/>
                  <a:gd name="T3" fmla="*/ 21 h 28"/>
                  <a:gd name="T4" fmla="*/ 0 w 25"/>
                  <a:gd name="T5" fmla="*/ 28 h 28"/>
                  <a:gd name="T6" fmla="*/ 1 w 25"/>
                  <a:gd name="T7" fmla="*/ 6 h 28"/>
                  <a:gd name="T8" fmla="*/ 25 w 2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8">
                    <a:moveTo>
                      <a:pt x="25" y="0"/>
                    </a:moveTo>
                    <a:cubicBezTo>
                      <a:pt x="23" y="7"/>
                      <a:pt x="21" y="14"/>
                      <a:pt x="20" y="21"/>
                    </a:cubicBezTo>
                    <a:cubicBezTo>
                      <a:pt x="13" y="23"/>
                      <a:pt x="7" y="25"/>
                      <a:pt x="0" y="28"/>
                    </a:cubicBezTo>
                    <a:cubicBezTo>
                      <a:pt x="0" y="21"/>
                      <a:pt x="0" y="14"/>
                      <a:pt x="1" y="6"/>
                    </a:cubicBezTo>
                    <a:cubicBezTo>
                      <a:pt x="9" y="3"/>
                      <a:pt x="17" y="1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10"/>
              <p:cNvSpPr/>
              <p:nvPr/>
            </p:nvSpPr>
            <p:spPr bwMode="auto">
              <a:xfrm>
                <a:off x="8523288" y="2024063"/>
                <a:ext cx="79375" cy="120650"/>
              </a:xfrm>
              <a:custGeom>
                <a:avLst/>
                <a:gdLst>
                  <a:gd name="T0" fmla="*/ 0 w 21"/>
                  <a:gd name="T1" fmla="*/ 11 h 32"/>
                  <a:gd name="T2" fmla="*/ 19 w 21"/>
                  <a:gd name="T3" fmla="*/ 0 h 32"/>
                  <a:gd name="T4" fmla="*/ 21 w 21"/>
                  <a:gd name="T5" fmla="*/ 21 h 32"/>
                  <a:gd name="T6" fmla="*/ 5 w 21"/>
                  <a:gd name="T7" fmla="*/ 32 h 32"/>
                  <a:gd name="T8" fmla="*/ 0 w 21"/>
                  <a:gd name="T9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2">
                    <a:moveTo>
                      <a:pt x="0" y="11"/>
                    </a:moveTo>
                    <a:cubicBezTo>
                      <a:pt x="6" y="7"/>
                      <a:pt x="12" y="3"/>
                      <a:pt x="19" y="0"/>
                    </a:cubicBezTo>
                    <a:cubicBezTo>
                      <a:pt x="19" y="7"/>
                      <a:pt x="20" y="14"/>
                      <a:pt x="21" y="21"/>
                    </a:cubicBezTo>
                    <a:cubicBezTo>
                      <a:pt x="16" y="24"/>
                      <a:pt x="10" y="28"/>
                      <a:pt x="5" y="32"/>
                    </a:cubicBezTo>
                    <a:cubicBezTo>
                      <a:pt x="4" y="26"/>
                      <a:pt x="2" y="1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11"/>
              <p:cNvSpPr/>
              <p:nvPr/>
            </p:nvSpPr>
            <p:spPr bwMode="auto">
              <a:xfrm>
                <a:off x="8437563" y="2092326"/>
                <a:ext cx="79375" cy="127000"/>
              </a:xfrm>
              <a:custGeom>
                <a:avLst/>
                <a:gdLst>
                  <a:gd name="T0" fmla="*/ 15 w 21"/>
                  <a:gd name="T1" fmla="*/ 0 h 34"/>
                  <a:gd name="T2" fmla="*/ 21 w 21"/>
                  <a:gd name="T3" fmla="*/ 21 h 34"/>
                  <a:gd name="T4" fmla="*/ 7 w 21"/>
                  <a:gd name="T5" fmla="*/ 34 h 34"/>
                  <a:gd name="T6" fmla="*/ 0 w 21"/>
                  <a:gd name="T7" fmla="*/ 14 h 34"/>
                  <a:gd name="T8" fmla="*/ 15 w 21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4">
                    <a:moveTo>
                      <a:pt x="15" y="0"/>
                    </a:moveTo>
                    <a:cubicBezTo>
                      <a:pt x="17" y="7"/>
                      <a:pt x="19" y="14"/>
                      <a:pt x="21" y="21"/>
                    </a:cubicBezTo>
                    <a:cubicBezTo>
                      <a:pt x="17" y="25"/>
                      <a:pt x="12" y="30"/>
                      <a:pt x="7" y="34"/>
                    </a:cubicBezTo>
                    <a:cubicBezTo>
                      <a:pt x="5" y="28"/>
                      <a:pt x="2" y="21"/>
                      <a:pt x="0" y="14"/>
                    </a:cubicBezTo>
                    <a:cubicBezTo>
                      <a:pt x="5" y="9"/>
                      <a:pt x="10" y="4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312"/>
              <p:cNvSpPr/>
              <p:nvPr/>
            </p:nvSpPr>
            <p:spPr bwMode="auto">
              <a:xfrm>
                <a:off x="8351838" y="2170113"/>
                <a:ext cx="88900" cy="139700"/>
              </a:xfrm>
              <a:custGeom>
                <a:avLst/>
                <a:gdLst>
                  <a:gd name="T0" fmla="*/ 16 w 24"/>
                  <a:gd name="T1" fmla="*/ 0 h 37"/>
                  <a:gd name="T2" fmla="*/ 24 w 24"/>
                  <a:gd name="T3" fmla="*/ 20 h 37"/>
                  <a:gd name="T4" fmla="*/ 8 w 24"/>
                  <a:gd name="T5" fmla="*/ 37 h 37"/>
                  <a:gd name="T6" fmla="*/ 0 w 24"/>
                  <a:gd name="T7" fmla="*/ 17 h 37"/>
                  <a:gd name="T8" fmla="*/ 16 w 24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16" y="0"/>
                    </a:moveTo>
                    <a:cubicBezTo>
                      <a:pt x="18" y="7"/>
                      <a:pt x="21" y="14"/>
                      <a:pt x="24" y="20"/>
                    </a:cubicBezTo>
                    <a:cubicBezTo>
                      <a:pt x="19" y="26"/>
                      <a:pt x="13" y="32"/>
                      <a:pt x="8" y="3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5" y="12"/>
                      <a:pt x="10" y="6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13"/>
              <p:cNvSpPr/>
              <p:nvPr/>
            </p:nvSpPr>
            <p:spPr bwMode="auto">
              <a:xfrm>
                <a:off x="8275638" y="2265363"/>
                <a:ext cx="82550" cy="131763"/>
              </a:xfrm>
              <a:custGeom>
                <a:avLst/>
                <a:gdLst>
                  <a:gd name="T0" fmla="*/ 13 w 22"/>
                  <a:gd name="T1" fmla="*/ 0 h 35"/>
                  <a:gd name="T2" fmla="*/ 22 w 22"/>
                  <a:gd name="T3" fmla="*/ 19 h 35"/>
                  <a:gd name="T4" fmla="*/ 8 w 22"/>
                  <a:gd name="T5" fmla="*/ 35 h 35"/>
                  <a:gd name="T6" fmla="*/ 0 w 22"/>
                  <a:gd name="T7" fmla="*/ 15 h 35"/>
                  <a:gd name="T8" fmla="*/ 13 w 2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5">
                    <a:moveTo>
                      <a:pt x="13" y="0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18" y="25"/>
                      <a:pt x="13" y="30"/>
                      <a:pt x="8" y="35"/>
                    </a:cubicBezTo>
                    <a:cubicBezTo>
                      <a:pt x="6" y="28"/>
                      <a:pt x="3" y="22"/>
                      <a:pt x="0" y="15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14"/>
              <p:cNvSpPr/>
              <p:nvPr/>
            </p:nvSpPr>
            <p:spPr bwMode="auto">
              <a:xfrm>
                <a:off x="8185150" y="2347913"/>
                <a:ext cx="98425" cy="146050"/>
              </a:xfrm>
              <a:custGeom>
                <a:avLst/>
                <a:gdLst>
                  <a:gd name="T0" fmla="*/ 18 w 26"/>
                  <a:gd name="T1" fmla="*/ 0 h 39"/>
                  <a:gd name="T2" fmla="*/ 26 w 26"/>
                  <a:gd name="T3" fmla="*/ 20 h 39"/>
                  <a:gd name="T4" fmla="*/ 7 w 26"/>
                  <a:gd name="T5" fmla="*/ 39 h 39"/>
                  <a:gd name="T6" fmla="*/ 0 w 26"/>
                  <a:gd name="T7" fmla="*/ 18 h 39"/>
                  <a:gd name="T8" fmla="*/ 18 w 26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9">
                    <a:moveTo>
                      <a:pt x="18" y="0"/>
                    </a:moveTo>
                    <a:cubicBezTo>
                      <a:pt x="20" y="7"/>
                      <a:pt x="23" y="13"/>
                      <a:pt x="26" y="20"/>
                    </a:cubicBezTo>
                    <a:cubicBezTo>
                      <a:pt x="20" y="27"/>
                      <a:pt x="13" y="33"/>
                      <a:pt x="7" y="39"/>
                    </a:cubicBezTo>
                    <a:cubicBezTo>
                      <a:pt x="5" y="32"/>
                      <a:pt x="3" y="25"/>
                      <a:pt x="0" y="18"/>
                    </a:cubicBezTo>
                    <a:cubicBezTo>
                      <a:pt x="6" y="12"/>
                      <a:pt x="12" y="6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315"/>
              <p:cNvSpPr/>
              <p:nvPr/>
            </p:nvSpPr>
            <p:spPr bwMode="auto">
              <a:xfrm>
                <a:off x="8102600" y="2438401"/>
                <a:ext cx="79375" cy="127000"/>
              </a:xfrm>
              <a:custGeom>
                <a:avLst/>
                <a:gdLst>
                  <a:gd name="T0" fmla="*/ 15 w 21"/>
                  <a:gd name="T1" fmla="*/ 0 h 34"/>
                  <a:gd name="T2" fmla="*/ 21 w 21"/>
                  <a:gd name="T3" fmla="*/ 21 h 34"/>
                  <a:gd name="T4" fmla="*/ 4 w 21"/>
                  <a:gd name="T5" fmla="*/ 34 h 34"/>
                  <a:gd name="T6" fmla="*/ 0 w 21"/>
                  <a:gd name="T7" fmla="*/ 13 h 34"/>
                  <a:gd name="T8" fmla="*/ 15 w 21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4">
                    <a:moveTo>
                      <a:pt x="15" y="0"/>
                    </a:moveTo>
                    <a:cubicBezTo>
                      <a:pt x="17" y="7"/>
                      <a:pt x="19" y="14"/>
                      <a:pt x="21" y="21"/>
                    </a:cubicBezTo>
                    <a:cubicBezTo>
                      <a:pt x="16" y="26"/>
                      <a:pt x="10" y="30"/>
                      <a:pt x="4" y="34"/>
                    </a:cubicBezTo>
                    <a:cubicBezTo>
                      <a:pt x="3" y="27"/>
                      <a:pt x="2" y="20"/>
                      <a:pt x="0" y="13"/>
                    </a:cubicBezTo>
                    <a:cubicBezTo>
                      <a:pt x="5" y="9"/>
                      <a:pt x="10" y="5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16"/>
              <p:cNvSpPr/>
              <p:nvPr/>
            </p:nvSpPr>
            <p:spPr bwMode="auto">
              <a:xfrm>
                <a:off x="8001000" y="2505076"/>
                <a:ext cx="82550" cy="123825"/>
              </a:xfrm>
              <a:custGeom>
                <a:avLst/>
                <a:gdLst>
                  <a:gd name="T0" fmla="*/ 1 w 22"/>
                  <a:gd name="T1" fmla="*/ 11 h 33"/>
                  <a:gd name="T2" fmla="*/ 19 w 22"/>
                  <a:gd name="T3" fmla="*/ 0 h 33"/>
                  <a:gd name="T4" fmla="*/ 22 w 22"/>
                  <a:gd name="T5" fmla="*/ 21 h 33"/>
                  <a:gd name="T6" fmla="*/ 0 w 22"/>
                  <a:gd name="T7" fmla="*/ 33 h 33"/>
                  <a:gd name="T8" fmla="*/ 1 w 22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3">
                    <a:moveTo>
                      <a:pt x="1" y="11"/>
                    </a:moveTo>
                    <a:cubicBezTo>
                      <a:pt x="7" y="8"/>
                      <a:pt x="13" y="4"/>
                      <a:pt x="19" y="0"/>
                    </a:cubicBezTo>
                    <a:cubicBezTo>
                      <a:pt x="21" y="7"/>
                      <a:pt x="22" y="14"/>
                      <a:pt x="22" y="21"/>
                    </a:cubicBezTo>
                    <a:cubicBezTo>
                      <a:pt x="15" y="26"/>
                      <a:pt x="8" y="29"/>
                      <a:pt x="0" y="33"/>
                    </a:cubicBezTo>
                    <a:cubicBezTo>
                      <a:pt x="1" y="25"/>
                      <a:pt x="1" y="18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317"/>
              <p:cNvSpPr/>
              <p:nvPr/>
            </p:nvSpPr>
            <p:spPr bwMode="auto">
              <a:xfrm>
                <a:off x="7869238" y="2562226"/>
                <a:ext cx="106363" cy="96838"/>
              </a:xfrm>
              <a:custGeom>
                <a:avLst/>
                <a:gdLst>
                  <a:gd name="T0" fmla="*/ 0 w 28"/>
                  <a:gd name="T1" fmla="*/ 26 h 26"/>
                  <a:gd name="T2" fmla="*/ 8 w 28"/>
                  <a:gd name="T3" fmla="*/ 5 h 26"/>
                  <a:gd name="T4" fmla="*/ 28 w 28"/>
                  <a:gd name="T5" fmla="*/ 0 h 26"/>
                  <a:gd name="T6" fmla="*/ 26 w 28"/>
                  <a:gd name="T7" fmla="*/ 21 h 26"/>
                  <a:gd name="T8" fmla="*/ 0 w 28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6">
                    <a:moveTo>
                      <a:pt x="0" y="26"/>
                    </a:moveTo>
                    <a:cubicBezTo>
                      <a:pt x="4" y="19"/>
                      <a:pt x="6" y="12"/>
                      <a:pt x="8" y="5"/>
                    </a:cubicBezTo>
                    <a:cubicBezTo>
                      <a:pt x="14" y="4"/>
                      <a:pt x="21" y="2"/>
                      <a:pt x="28" y="0"/>
                    </a:cubicBezTo>
                    <a:cubicBezTo>
                      <a:pt x="27" y="7"/>
                      <a:pt x="27" y="14"/>
                      <a:pt x="26" y="21"/>
                    </a:cubicBezTo>
                    <a:cubicBezTo>
                      <a:pt x="18" y="24"/>
                      <a:pt x="9" y="25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18"/>
              <p:cNvSpPr/>
              <p:nvPr/>
            </p:nvSpPr>
            <p:spPr bwMode="auto">
              <a:xfrm>
                <a:off x="7745413" y="2576513"/>
                <a:ext cx="120650" cy="79375"/>
              </a:xfrm>
              <a:custGeom>
                <a:avLst/>
                <a:gdLst>
                  <a:gd name="T0" fmla="*/ 32 w 32"/>
                  <a:gd name="T1" fmla="*/ 2 h 21"/>
                  <a:gd name="T2" fmla="*/ 22 w 32"/>
                  <a:gd name="T3" fmla="*/ 21 h 21"/>
                  <a:gd name="T4" fmla="*/ 0 w 32"/>
                  <a:gd name="T5" fmla="*/ 15 h 21"/>
                  <a:gd name="T6" fmla="*/ 15 w 32"/>
                  <a:gd name="T7" fmla="*/ 0 h 21"/>
                  <a:gd name="T8" fmla="*/ 32 w 32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1">
                    <a:moveTo>
                      <a:pt x="32" y="2"/>
                    </a:moveTo>
                    <a:cubicBezTo>
                      <a:pt x="30" y="9"/>
                      <a:pt x="27" y="15"/>
                      <a:pt x="22" y="21"/>
                    </a:cubicBezTo>
                    <a:cubicBezTo>
                      <a:pt x="15" y="20"/>
                      <a:pt x="7" y="19"/>
                      <a:pt x="0" y="15"/>
                    </a:cubicBezTo>
                    <a:cubicBezTo>
                      <a:pt x="6" y="11"/>
                      <a:pt x="11" y="6"/>
                      <a:pt x="15" y="0"/>
                    </a:cubicBezTo>
                    <a:cubicBezTo>
                      <a:pt x="20" y="2"/>
                      <a:pt x="26" y="2"/>
                      <a:pt x="3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319"/>
              <p:cNvSpPr/>
              <p:nvPr/>
            </p:nvSpPr>
            <p:spPr bwMode="auto">
              <a:xfrm>
                <a:off x="7640638" y="2532063"/>
                <a:ext cx="131763" cy="82550"/>
              </a:xfrm>
              <a:custGeom>
                <a:avLst/>
                <a:gdLst>
                  <a:gd name="T0" fmla="*/ 20 w 35"/>
                  <a:gd name="T1" fmla="*/ 0 h 22"/>
                  <a:gd name="T2" fmla="*/ 35 w 35"/>
                  <a:gd name="T3" fmla="*/ 9 h 22"/>
                  <a:gd name="T4" fmla="*/ 18 w 35"/>
                  <a:gd name="T5" fmla="*/ 22 h 22"/>
                  <a:gd name="T6" fmla="*/ 0 w 35"/>
                  <a:gd name="T7" fmla="*/ 8 h 22"/>
                  <a:gd name="T8" fmla="*/ 20 w 35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2">
                    <a:moveTo>
                      <a:pt x="20" y="0"/>
                    </a:moveTo>
                    <a:cubicBezTo>
                      <a:pt x="25" y="4"/>
                      <a:pt x="30" y="7"/>
                      <a:pt x="35" y="9"/>
                    </a:cubicBezTo>
                    <a:cubicBezTo>
                      <a:pt x="30" y="14"/>
                      <a:pt x="24" y="19"/>
                      <a:pt x="18" y="22"/>
                    </a:cubicBezTo>
                    <a:cubicBezTo>
                      <a:pt x="11" y="18"/>
                      <a:pt x="5" y="13"/>
                      <a:pt x="0" y="8"/>
                    </a:cubicBezTo>
                    <a:cubicBezTo>
                      <a:pt x="7" y="6"/>
                      <a:pt x="14" y="3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320"/>
              <p:cNvSpPr/>
              <p:nvPr/>
            </p:nvSpPr>
            <p:spPr bwMode="auto">
              <a:xfrm>
                <a:off x="7566025" y="2444751"/>
                <a:ext cx="127000" cy="87313"/>
              </a:xfrm>
              <a:custGeom>
                <a:avLst/>
                <a:gdLst>
                  <a:gd name="T0" fmla="*/ 34 w 34"/>
                  <a:gd name="T1" fmla="*/ 17 h 23"/>
                  <a:gd name="T2" fmla="*/ 13 w 34"/>
                  <a:gd name="T3" fmla="*/ 23 h 23"/>
                  <a:gd name="T4" fmla="*/ 0 w 34"/>
                  <a:gd name="T5" fmla="*/ 2 h 23"/>
                  <a:gd name="T6" fmla="*/ 21 w 34"/>
                  <a:gd name="T7" fmla="*/ 0 h 23"/>
                  <a:gd name="T8" fmla="*/ 34 w 34"/>
                  <a:gd name="T9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3">
                    <a:moveTo>
                      <a:pt x="34" y="17"/>
                    </a:moveTo>
                    <a:cubicBezTo>
                      <a:pt x="27" y="19"/>
                      <a:pt x="20" y="21"/>
                      <a:pt x="13" y="23"/>
                    </a:cubicBezTo>
                    <a:cubicBezTo>
                      <a:pt x="8" y="16"/>
                      <a:pt x="4" y="9"/>
                      <a:pt x="0" y="2"/>
                    </a:cubicBezTo>
                    <a:cubicBezTo>
                      <a:pt x="7" y="2"/>
                      <a:pt x="14" y="1"/>
                      <a:pt x="21" y="0"/>
                    </a:cubicBezTo>
                    <a:cubicBezTo>
                      <a:pt x="25" y="6"/>
                      <a:pt x="29" y="12"/>
                      <a:pt x="34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321"/>
              <p:cNvSpPr/>
              <p:nvPr/>
            </p:nvSpPr>
            <p:spPr bwMode="auto">
              <a:xfrm>
                <a:off x="7516813" y="2343151"/>
                <a:ext cx="112713" cy="76200"/>
              </a:xfrm>
              <a:custGeom>
                <a:avLst/>
                <a:gdLst>
                  <a:gd name="T0" fmla="*/ 30 w 30"/>
                  <a:gd name="T1" fmla="*/ 19 h 20"/>
                  <a:gd name="T2" fmla="*/ 8 w 30"/>
                  <a:gd name="T3" fmla="*/ 20 h 20"/>
                  <a:gd name="T4" fmla="*/ 0 w 30"/>
                  <a:gd name="T5" fmla="*/ 0 h 20"/>
                  <a:gd name="T6" fmla="*/ 22 w 30"/>
                  <a:gd name="T7" fmla="*/ 2 h 20"/>
                  <a:gd name="T8" fmla="*/ 30 w 30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0">
                    <a:moveTo>
                      <a:pt x="30" y="19"/>
                    </a:moveTo>
                    <a:cubicBezTo>
                      <a:pt x="23" y="20"/>
                      <a:pt x="15" y="20"/>
                      <a:pt x="8" y="20"/>
                    </a:cubicBezTo>
                    <a:cubicBezTo>
                      <a:pt x="5" y="13"/>
                      <a:pt x="3" y="6"/>
                      <a:pt x="0" y="0"/>
                    </a:cubicBezTo>
                    <a:cubicBezTo>
                      <a:pt x="7" y="1"/>
                      <a:pt x="15" y="2"/>
                      <a:pt x="22" y="2"/>
                    </a:cubicBezTo>
                    <a:cubicBezTo>
                      <a:pt x="24" y="8"/>
                      <a:pt x="27" y="14"/>
                      <a:pt x="3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322"/>
              <p:cNvSpPr/>
              <p:nvPr/>
            </p:nvSpPr>
            <p:spPr bwMode="auto">
              <a:xfrm>
                <a:off x="7456488" y="2227263"/>
                <a:ext cx="128588" cy="90488"/>
              </a:xfrm>
              <a:custGeom>
                <a:avLst/>
                <a:gdLst>
                  <a:gd name="T0" fmla="*/ 34 w 34"/>
                  <a:gd name="T1" fmla="*/ 24 h 24"/>
                  <a:gd name="T2" fmla="*/ 13 w 34"/>
                  <a:gd name="T3" fmla="*/ 23 h 24"/>
                  <a:gd name="T4" fmla="*/ 0 w 34"/>
                  <a:gd name="T5" fmla="*/ 6 h 24"/>
                  <a:gd name="T6" fmla="*/ 21 w 34"/>
                  <a:gd name="T7" fmla="*/ 0 h 24"/>
                  <a:gd name="T8" fmla="*/ 34 w 3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4">
                    <a:moveTo>
                      <a:pt x="34" y="24"/>
                    </a:moveTo>
                    <a:cubicBezTo>
                      <a:pt x="27" y="23"/>
                      <a:pt x="20" y="23"/>
                      <a:pt x="13" y="23"/>
                    </a:cubicBezTo>
                    <a:cubicBezTo>
                      <a:pt x="10" y="17"/>
                      <a:pt x="5" y="11"/>
                      <a:pt x="0" y="6"/>
                    </a:cubicBezTo>
                    <a:cubicBezTo>
                      <a:pt x="7" y="3"/>
                      <a:pt x="14" y="1"/>
                      <a:pt x="21" y="0"/>
                    </a:cubicBezTo>
                    <a:cubicBezTo>
                      <a:pt x="27" y="7"/>
                      <a:pt x="31" y="15"/>
                      <a:pt x="3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323"/>
              <p:cNvSpPr/>
              <p:nvPr/>
            </p:nvSpPr>
            <p:spPr bwMode="auto">
              <a:xfrm>
                <a:off x="7373938" y="2144713"/>
                <a:ext cx="134938" cy="82550"/>
              </a:xfrm>
              <a:custGeom>
                <a:avLst/>
                <a:gdLst>
                  <a:gd name="T0" fmla="*/ 36 w 36"/>
                  <a:gd name="T1" fmla="*/ 14 h 22"/>
                  <a:gd name="T2" fmla="*/ 16 w 36"/>
                  <a:gd name="T3" fmla="*/ 22 h 22"/>
                  <a:gd name="T4" fmla="*/ 0 w 36"/>
                  <a:gd name="T5" fmla="*/ 12 h 22"/>
                  <a:gd name="T6" fmla="*/ 18 w 36"/>
                  <a:gd name="T7" fmla="*/ 0 h 22"/>
                  <a:gd name="T8" fmla="*/ 36 w 36"/>
                  <a:gd name="T9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2">
                    <a:moveTo>
                      <a:pt x="36" y="14"/>
                    </a:moveTo>
                    <a:cubicBezTo>
                      <a:pt x="29" y="16"/>
                      <a:pt x="22" y="19"/>
                      <a:pt x="16" y="22"/>
                    </a:cubicBezTo>
                    <a:cubicBezTo>
                      <a:pt x="11" y="18"/>
                      <a:pt x="6" y="15"/>
                      <a:pt x="0" y="12"/>
                    </a:cubicBezTo>
                    <a:cubicBezTo>
                      <a:pt x="6" y="8"/>
                      <a:pt x="11" y="3"/>
                      <a:pt x="18" y="0"/>
                    </a:cubicBezTo>
                    <a:cubicBezTo>
                      <a:pt x="24" y="3"/>
                      <a:pt x="30" y="8"/>
                      <a:pt x="3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324"/>
              <p:cNvSpPr/>
              <p:nvPr/>
            </p:nvSpPr>
            <p:spPr bwMode="auto">
              <a:xfrm>
                <a:off x="7269163" y="2092326"/>
                <a:ext cx="134938" cy="85725"/>
              </a:xfrm>
              <a:custGeom>
                <a:avLst/>
                <a:gdLst>
                  <a:gd name="T0" fmla="*/ 36 w 36"/>
                  <a:gd name="T1" fmla="*/ 8 h 23"/>
                  <a:gd name="T2" fmla="*/ 20 w 36"/>
                  <a:gd name="T3" fmla="*/ 23 h 23"/>
                  <a:gd name="T4" fmla="*/ 0 w 36"/>
                  <a:gd name="T5" fmla="*/ 17 h 23"/>
                  <a:gd name="T6" fmla="*/ 13 w 36"/>
                  <a:gd name="T7" fmla="*/ 0 h 23"/>
                  <a:gd name="T8" fmla="*/ 36 w 36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3">
                    <a:moveTo>
                      <a:pt x="36" y="8"/>
                    </a:moveTo>
                    <a:cubicBezTo>
                      <a:pt x="30" y="13"/>
                      <a:pt x="25" y="18"/>
                      <a:pt x="20" y="23"/>
                    </a:cubicBezTo>
                    <a:cubicBezTo>
                      <a:pt x="14" y="21"/>
                      <a:pt x="7" y="19"/>
                      <a:pt x="0" y="17"/>
                    </a:cubicBezTo>
                    <a:cubicBezTo>
                      <a:pt x="4" y="12"/>
                      <a:pt x="8" y="6"/>
                      <a:pt x="13" y="0"/>
                    </a:cubicBezTo>
                    <a:cubicBezTo>
                      <a:pt x="21" y="2"/>
                      <a:pt x="29" y="5"/>
                      <a:pt x="3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325"/>
              <p:cNvSpPr>
                <a:spLocks noEditPoints="1"/>
              </p:cNvSpPr>
              <p:nvPr/>
            </p:nvSpPr>
            <p:spPr bwMode="auto">
              <a:xfrm>
                <a:off x="4029075" y="2181226"/>
                <a:ext cx="3627438" cy="3163888"/>
              </a:xfrm>
              <a:custGeom>
                <a:avLst/>
                <a:gdLst>
                  <a:gd name="T0" fmla="*/ 613 w 965"/>
                  <a:gd name="T1" fmla="*/ 27 h 841"/>
                  <a:gd name="T2" fmla="*/ 965 w 965"/>
                  <a:gd name="T3" fmla="*/ 426 h 841"/>
                  <a:gd name="T4" fmla="*/ 483 w 965"/>
                  <a:gd name="T5" fmla="*/ 841 h 841"/>
                  <a:gd name="T6" fmla="*/ 0 w 965"/>
                  <a:gd name="T7" fmla="*/ 426 h 841"/>
                  <a:gd name="T8" fmla="*/ 353 w 965"/>
                  <a:gd name="T9" fmla="*/ 27 h 841"/>
                  <a:gd name="T10" fmla="*/ 344 w 965"/>
                  <a:gd name="T11" fmla="*/ 15 h 841"/>
                  <a:gd name="T12" fmla="*/ 492 w 965"/>
                  <a:gd name="T13" fmla="*/ 0 h 841"/>
                  <a:gd name="T14" fmla="*/ 624 w 965"/>
                  <a:gd name="T15" fmla="*/ 12 h 841"/>
                  <a:gd name="T16" fmla="*/ 613 w 965"/>
                  <a:gd name="T17" fmla="*/ 27 h 841"/>
                  <a:gd name="T18" fmla="*/ 880 w 965"/>
                  <a:gd name="T19" fmla="*/ 426 h 841"/>
                  <a:gd name="T20" fmla="*/ 783 w 965"/>
                  <a:gd name="T21" fmla="*/ 206 h 841"/>
                  <a:gd name="T22" fmla="*/ 833 w 965"/>
                  <a:gd name="T23" fmla="*/ 413 h 841"/>
                  <a:gd name="T24" fmla="*/ 752 w 965"/>
                  <a:gd name="T25" fmla="*/ 673 h 841"/>
                  <a:gd name="T26" fmla="*/ 880 w 965"/>
                  <a:gd name="T27" fmla="*/ 426 h 841"/>
                  <a:gd name="T28" fmla="*/ 650 w 965"/>
                  <a:gd name="T29" fmla="*/ 296 h 841"/>
                  <a:gd name="T30" fmla="*/ 650 w 965"/>
                  <a:gd name="T31" fmla="*/ 218 h 841"/>
                  <a:gd name="T32" fmla="*/ 581 w 965"/>
                  <a:gd name="T33" fmla="*/ 164 h 841"/>
                  <a:gd name="T34" fmla="*/ 523 w 965"/>
                  <a:gd name="T35" fmla="*/ 164 h 841"/>
                  <a:gd name="T36" fmla="*/ 523 w 965"/>
                  <a:gd name="T37" fmla="*/ 135 h 841"/>
                  <a:gd name="T38" fmla="*/ 443 w 965"/>
                  <a:gd name="T39" fmla="*/ 135 h 841"/>
                  <a:gd name="T40" fmla="*/ 443 w 965"/>
                  <a:gd name="T41" fmla="*/ 164 h 841"/>
                  <a:gd name="T42" fmla="*/ 385 w 965"/>
                  <a:gd name="T43" fmla="*/ 164 h 841"/>
                  <a:gd name="T44" fmla="*/ 317 w 965"/>
                  <a:gd name="T45" fmla="*/ 218 h 841"/>
                  <a:gd name="T46" fmla="*/ 317 w 965"/>
                  <a:gd name="T47" fmla="*/ 374 h 841"/>
                  <a:gd name="T48" fmla="*/ 385 w 965"/>
                  <a:gd name="T49" fmla="*/ 428 h 841"/>
                  <a:gd name="T50" fmla="*/ 443 w 965"/>
                  <a:gd name="T51" fmla="*/ 428 h 841"/>
                  <a:gd name="T52" fmla="*/ 443 w 965"/>
                  <a:gd name="T53" fmla="*/ 593 h 841"/>
                  <a:gd name="T54" fmla="*/ 421 w 965"/>
                  <a:gd name="T55" fmla="*/ 593 h 841"/>
                  <a:gd name="T56" fmla="*/ 378 w 965"/>
                  <a:gd name="T57" fmla="*/ 560 h 841"/>
                  <a:gd name="T58" fmla="*/ 378 w 965"/>
                  <a:gd name="T59" fmla="*/ 511 h 841"/>
                  <a:gd name="T60" fmla="*/ 316 w 965"/>
                  <a:gd name="T61" fmla="*/ 511 h 841"/>
                  <a:gd name="T62" fmla="*/ 316 w 965"/>
                  <a:gd name="T63" fmla="*/ 589 h 841"/>
                  <a:gd name="T64" fmla="*/ 384 w 965"/>
                  <a:gd name="T65" fmla="*/ 643 h 841"/>
                  <a:gd name="T66" fmla="*/ 443 w 965"/>
                  <a:gd name="T67" fmla="*/ 643 h 841"/>
                  <a:gd name="T68" fmla="*/ 443 w 965"/>
                  <a:gd name="T69" fmla="*/ 706 h 841"/>
                  <a:gd name="T70" fmla="*/ 523 w 965"/>
                  <a:gd name="T71" fmla="*/ 706 h 841"/>
                  <a:gd name="T72" fmla="*/ 523 w 965"/>
                  <a:gd name="T73" fmla="*/ 643 h 841"/>
                  <a:gd name="T74" fmla="*/ 581 w 965"/>
                  <a:gd name="T75" fmla="*/ 643 h 841"/>
                  <a:gd name="T76" fmla="*/ 649 w 965"/>
                  <a:gd name="T77" fmla="*/ 589 h 841"/>
                  <a:gd name="T78" fmla="*/ 649 w 965"/>
                  <a:gd name="T79" fmla="*/ 433 h 841"/>
                  <a:gd name="T80" fmla="*/ 581 w 965"/>
                  <a:gd name="T81" fmla="*/ 379 h 841"/>
                  <a:gd name="T82" fmla="*/ 523 w 965"/>
                  <a:gd name="T83" fmla="*/ 379 h 841"/>
                  <a:gd name="T84" fmla="*/ 523 w 965"/>
                  <a:gd name="T85" fmla="*/ 213 h 841"/>
                  <a:gd name="T86" fmla="*/ 545 w 965"/>
                  <a:gd name="T87" fmla="*/ 213 h 841"/>
                  <a:gd name="T88" fmla="*/ 587 w 965"/>
                  <a:gd name="T89" fmla="*/ 247 h 841"/>
                  <a:gd name="T90" fmla="*/ 587 w 965"/>
                  <a:gd name="T91" fmla="*/ 296 h 841"/>
                  <a:gd name="T92" fmla="*/ 650 w 965"/>
                  <a:gd name="T93" fmla="*/ 296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5" h="841">
                    <a:moveTo>
                      <a:pt x="613" y="27"/>
                    </a:moveTo>
                    <a:cubicBezTo>
                      <a:pt x="816" y="76"/>
                      <a:pt x="965" y="236"/>
                      <a:pt x="965" y="426"/>
                    </a:cubicBezTo>
                    <a:cubicBezTo>
                      <a:pt x="965" y="655"/>
                      <a:pt x="749" y="841"/>
                      <a:pt x="483" y="841"/>
                    </a:cubicBezTo>
                    <a:cubicBezTo>
                      <a:pt x="216" y="841"/>
                      <a:pt x="0" y="655"/>
                      <a:pt x="0" y="426"/>
                    </a:cubicBezTo>
                    <a:cubicBezTo>
                      <a:pt x="0" y="236"/>
                      <a:pt x="149" y="76"/>
                      <a:pt x="353" y="27"/>
                    </a:cubicBezTo>
                    <a:cubicBezTo>
                      <a:pt x="344" y="15"/>
                      <a:pt x="344" y="15"/>
                      <a:pt x="344" y="15"/>
                    </a:cubicBezTo>
                    <a:cubicBezTo>
                      <a:pt x="393" y="5"/>
                      <a:pt x="442" y="0"/>
                      <a:pt x="492" y="0"/>
                    </a:cubicBezTo>
                    <a:cubicBezTo>
                      <a:pt x="536" y="0"/>
                      <a:pt x="580" y="4"/>
                      <a:pt x="624" y="12"/>
                    </a:cubicBezTo>
                    <a:lnTo>
                      <a:pt x="613" y="27"/>
                    </a:lnTo>
                    <a:close/>
                    <a:moveTo>
                      <a:pt x="880" y="426"/>
                    </a:moveTo>
                    <a:cubicBezTo>
                      <a:pt x="880" y="341"/>
                      <a:pt x="844" y="264"/>
                      <a:pt x="783" y="206"/>
                    </a:cubicBezTo>
                    <a:cubicBezTo>
                      <a:pt x="815" y="269"/>
                      <a:pt x="833" y="339"/>
                      <a:pt x="833" y="413"/>
                    </a:cubicBezTo>
                    <a:cubicBezTo>
                      <a:pt x="833" y="507"/>
                      <a:pt x="803" y="596"/>
                      <a:pt x="752" y="673"/>
                    </a:cubicBezTo>
                    <a:cubicBezTo>
                      <a:pt x="831" y="612"/>
                      <a:pt x="880" y="524"/>
                      <a:pt x="880" y="426"/>
                    </a:cubicBezTo>
                    <a:close/>
                    <a:moveTo>
                      <a:pt x="650" y="296"/>
                    </a:moveTo>
                    <a:cubicBezTo>
                      <a:pt x="650" y="218"/>
                      <a:pt x="650" y="218"/>
                      <a:pt x="650" y="218"/>
                    </a:cubicBezTo>
                    <a:cubicBezTo>
                      <a:pt x="650" y="188"/>
                      <a:pt x="619" y="164"/>
                      <a:pt x="581" y="164"/>
                    </a:cubicBezTo>
                    <a:cubicBezTo>
                      <a:pt x="523" y="164"/>
                      <a:pt x="523" y="164"/>
                      <a:pt x="523" y="164"/>
                    </a:cubicBezTo>
                    <a:cubicBezTo>
                      <a:pt x="523" y="135"/>
                      <a:pt x="523" y="135"/>
                      <a:pt x="523" y="135"/>
                    </a:cubicBezTo>
                    <a:cubicBezTo>
                      <a:pt x="443" y="135"/>
                      <a:pt x="443" y="135"/>
                      <a:pt x="443" y="135"/>
                    </a:cubicBezTo>
                    <a:cubicBezTo>
                      <a:pt x="443" y="164"/>
                      <a:pt x="443" y="164"/>
                      <a:pt x="443" y="164"/>
                    </a:cubicBezTo>
                    <a:cubicBezTo>
                      <a:pt x="385" y="164"/>
                      <a:pt x="385" y="164"/>
                      <a:pt x="385" y="164"/>
                    </a:cubicBezTo>
                    <a:cubicBezTo>
                      <a:pt x="347" y="164"/>
                      <a:pt x="317" y="188"/>
                      <a:pt x="317" y="218"/>
                    </a:cubicBezTo>
                    <a:cubicBezTo>
                      <a:pt x="317" y="374"/>
                      <a:pt x="317" y="374"/>
                      <a:pt x="317" y="374"/>
                    </a:cubicBezTo>
                    <a:cubicBezTo>
                      <a:pt x="317" y="404"/>
                      <a:pt x="347" y="428"/>
                      <a:pt x="385" y="428"/>
                    </a:cubicBezTo>
                    <a:cubicBezTo>
                      <a:pt x="443" y="428"/>
                      <a:pt x="443" y="428"/>
                      <a:pt x="443" y="428"/>
                    </a:cubicBezTo>
                    <a:cubicBezTo>
                      <a:pt x="443" y="593"/>
                      <a:pt x="443" y="593"/>
                      <a:pt x="443" y="593"/>
                    </a:cubicBezTo>
                    <a:cubicBezTo>
                      <a:pt x="421" y="593"/>
                      <a:pt x="421" y="593"/>
                      <a:pt x="421" y="593"/>
                    </a:cubicBezTo>
                    <a:cubicBezTo>
                      <a:pt x="397" y="593"/>
                      <a:pt x="378" y="578"/>
                      <a:pt x="378" y="560"/>
                    </a:cubicBezTo>
                    <a:cubicBezTo>
                      <a:pt x="378" y="511"/>
                      <a:pt x="378" y="511"/>
                      <a:pt x="378" y="511"/>
                    </a:cubicBezTo>
                    <a:cubicBezTo>
                      <a:pt x="316" y="511"/>
                      <a:pt x="316" y="511"/>
                      <a:pt x="316" y="511"/>
                    </a:cubicBezTo>
                    <a:cubicBezTo>
                      <a:pt x="316" y="589"/>
                      <a:pt x="316" y="589"/>
                      <a:pt x="316" y="589"/>
                    </a:cubicBezTo>
                    <a:cubicBezTo>
                      <a:pt x="316" y="619"/>
                      <a:pt x="347" y="643"/>
                      <a:pt x="384" y="643"/>
                    </a:cubicBezTo>
                    <a:cubicBezTo>
                      <a:pt x="443" y="643"/>
                      <a:pt x="443" y="643"/>
                      <a:pt x="443" y="643"/>
                    </a:cubicBezTo>
                    <a:cubicBezTo>
                      <a:pt x="443" y="706"/>
                      <a:pt x="443" y="706"/>
                      <a:pt x="443" y="706"/>
                    </a:cubicBezTo>
                    <a:cubicBezTo>
                      <a:pt x="523" y="706"/>
                      <a:pt x="523" y="706"/>
                      <a:pt x="523" y="706"/>
                    </a:cubicBezTo>
                    <a:cubicBezTo>
                      <a:pt x="523" y="643"/>
                      <a:pt x="523" y="643"/>
                      <a:pt x="523" y="643"/>
                    </a:cubicBezTo>
                    <a:cubicBezTo>
                      <a:pt x="581" y="643"/>
                      <a:pt x="581" y="643"/>
                      <a:pt x="581" y="643"/>
                    </a:cubicBezTo>
                    <a:cubicBezTo>
                      <a:pt x="618" y="643"/>
                      <a:pt x="649" y="619"/>
                      <a:pt x="649" y="589"/>
                    </a:cubicBezTo>
                    <a:cubicBezTo>
                      <a:pt x="649" y="433"/>
                      <a:pt x="649" y="433"/>
                      <a:pt x="649" y="433"/>
                    </a:cubicBezTo>
                    <a:cubicBezTo>
                      <a:pt x="649" y="403"/>
                      <a:pt x="618" y="379"/>
                      <a:pt x="581" y="379"/>
                    </a:cubicBezTo>
                    <a:cubicBezTo>
                      <a:pt x="523" y="379"/>
                      <a:pt x="523" y="379"/>
                      <a:pt x="523" y="379"/>
                    </a:cubicBezTo>
                    <a:cubicBezTo>
                      <a:pt x="523" y="213"/>
                      <a:pt x="523" y="213"/>
                      <a:pt x="523" y="213"/>
                    </a:cubicBezTo>
                    <a:cubicBezTo>
                      <a:pt x="545" y="213"/>
                      <a:pt x="545" y="213"/>
                      <a:pt x="545" y="213"/>
                    </a:cubicBezTo>
                    <a:cubicBezTo>
                      <a:pt x="568" y="213"/>
                      <a:pt x="587" y="228"/>
                      <a:pt x="587" y="247"/>
                    </a:cubicBezTo>
                    <a:cubicBezTo>
                      <a:pt x="587" y="296"/>
                      <a:pt x="587" y="296"/>
                      <a:pt x="587" y="296"/>
                    </a:cubicBezTo>
                    <a:lnTo>
                      <a:pt x="650" y="2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326"/>
              <p:cNvSpPr/>
              <p:nvPr/>
            </p:nvSpPr>
            <p:spPr bwMode="auto">
              <a:xfrm>
                <a:off x="7151688" y="2073276"/>
                <a:ext cx="128588" cy="77788"/>
              </a:xfrm>
              <a:custGeom>
                <a:avLst/>
                <a:gdLst>
                  <a:gd name="T0" fmla="*/ 34 w 34"/>
                  <a:gd name="T1" fmla="*/ 3 h 21"/>
                  <a:gd name="T2" fmla="*/ 22 w 34"/>
                  <a:gd name="T3" fmla="*/ 21 h 21"/>
                  <a:gd name="T4" fmla="*/ 0 w 34"/>
                  <a:gd name="T5" fmla="*/ 19 h 21"/>
                  <a:gd name="T6" fmla="*/ 10 w 34"/>
                  <a:gd name="T7" fmla="*/ 0 h 21"/>
                  <a:gd name="T8" fmla="*/ 34 w 34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1">
                    <a:moveTo>
                      <a:pt x="34" y="3"/>
                    </a:moveTo>
                    <a:cubicBezTo>
                      <a:pt x="29" y="9"/>
                      <a:pt x="25" y="15"/>
                      <a:pt x="22" y="21"/>
                    </a:cubicBezTo>
                    <a:cubicBezTo>
                      <a:pt x="14" y="20"/>
                      <a:pt x="7" y="19"/>
                      <a:pt x="0" y="19"/>
                    </a:cubicBezTo>
                    <a:cubicBezTo>
                      <a:pt x="3" y="13"/>
                      <a:pt x="6" y="6"/>
                      <a:pt x="10" y="0"/>
                    </a:cubicBezTo>
                    <a:cubicBezTo>
                      <a:pt x="18" y="1"/>
                      <a:pt x="26" y="1"/>
                      <a:pt x="3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7"/>
              <p:cNvSpPr/>
              <p:nvPr/>
            </p:nvSpPr>
            <p:spPr bwMode="auto">
              <a:xfrm>
                <a:off x="7043738" y="2073276"/>
                <a:ext cx="107950" cy="74613"/>
              </a:xfrm>
              <a:custGeom>
                <a:avLst/>
                <a:gdLst>
                  <a:gd name="T0" fmla="*/ 29 w 29"/>
                  <a:gd name="T1" fmla="*/ 0 h 20"/>
                  <a:gd name="T2" fmla="*/ 19 w 29"/>
                  <a:gd name="T3" fmla="*/ 19 h 20"/>
                  <a:gd name="T4" fmla="*/ 0 w 29"/>
                  <a:gd name="T5" fmla="*/ 20 h 20"/>
                  <a:gd name="T6" fmla="*/ 7 w 29"/>
                  <a:gd name="T7" fmla="*/ 0 h 20"/>
                  <a:gd name="T8" fmla="*/ 29 w 29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0">
                    <a:moveTo>
                      <a:pt x="29" y="0"/>
                    </a:moveTo>
                    <a:cubicBezTo>
                      <a:pt x="25" y="6"/>
                      <a:pt x="22" y="13"/>
                      <a:pt x="19" y="19"/>
                    </a:cubicBezTo>
                    <a:cubicBezTo>
                      <a:pt x="13" y="19"/>
                      <a:pt x="6" y="20"/>
                      <a:pt x="0" y="20"/>
                    </a:cubicBezTo>
                    <a:cubicBezTo>
                      <a:pt x="2" y="14"/>
                      <a:pt x="5" y="7"/>
                      <a:pt x="7" y="0"/>
                    </a:cubicBezTo>
                    <a:cubicBezTo>
                      <a:pt x="14" y="0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328"/>
              <p:cNvSpPr/>
              <p:nvPr/>
            </p:nvSpPr>
            <p:spPr bwMode="auto">
              <a:xfrm>
                <a:off x="6934200" y="2076451"/>
                <a:ext cx="98425" cy="87313"/>
              </a:xfrm>
              <a:custGeom>
                <a:avLst/>
                <a:gdLst>
                  <a:gd name="T0" fmla="*/ 26 w 26"/>
                  <a:gd name="T1" fmla="*/ 0 h 23"/>
                  <a:gd name="T2" fmla="*/ 19 w 26"/>
                  <a:gd name="T3" fmla="*/ 20 h 23"/>
                  <a:gd name="T4" fmla="*/ 0 w 26"/>
                  <a:gd name="T5" fmla="*/ 23 h 23"/>
                  <a:gd name="T6" fmla="*/ 6 w 26"/>
                  <a:gd name="T7" fmla="*/ 2 h 23"/>
                  <a:gd name="T8" fmla="*/ 26 w 26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3">
                    <a:moveTo>
                      <a:pt x="26" y="0"/>
                    </a:moveTo>
                    <a:cubicBezTo>
                      <a:pt x="24" y="7"/>
                      <a:pt x="21" y="13"/>
                      <a:pt x="19" y="20"/>
                    </a:cubicBezTo>
                    <a:cubicBezTo>
                      <a:pt x="13" y="21"/>
                      <a:pt x="6" y="22"/>
                      <a:pt x="0" y="23"/>
                    </a:cubicBezTo>
                    <a:cubicBezTo>
                      <a:pt x="1" y="16"/>
                      <a:pt x="3" y="9"/>
                      <a:pt x="6" y="2"/>
                    </a:cubicBezTo>
                    <a:cubicBezTo>
                      <a:pt x="12" y="1"/>
                      <a:pt x="19" y="0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329"/>
              <p:cNvSpPr/>
              <p:nvPr/>
            </p:nvSpPr>
            <p:spPr bwMode="auto">
              <a:xfrm>
                <a:off x="6813550" y="2092326"/>
                <a:ext cx="106363" cy="93663"/>
              </a:xfrm>
              <a:custGeom>
                <a:avLst/>
                <a:gdLst>
                  <a:gd name="T0" fmla="*/ 28 w 28"/>
                  <a:gd name="T1" fmla="*/ 0 h 25"/>
                  <a:gd name="T2" fmla="*/ 22 w 28"/>
                  <a:gd name="T3" fmla="*/ 21 h 25"/>
                  <a:gd name="T4" fmla="*/ 0 w 28"/>
                  <a:gd name="T5" fmla="*/ 25 h 25"/>
                  <a:gd name="T6" fmla="*/ 5 w 28"/>
                  <a:gd name="T7" fmla="*/ 4 h 25"/>
                  <a:gd name="T8" fmla="*/ 28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28" y="0"/>
                    </a:moveTo>
                    <a:cubicBezTo>
                      <a:pt x="26" y="7"/>
                      <a:pt x="24" y="14"/>
                      <a:pt x="22" y="21"/>
                    </a:cubicBezTo>
                    <a:cubicBezTo>
                      <a:pt x="15" y="22"/>
                      <a:pt x="7" y="24"/>
                      <a:pt x="0" y="25"/>
                    </a:cubicBezTo>
                    <a:cubicBezTo>
                      <a:pt x="2" y="18"/>
                      <a:pt x="3" y="11"/>
                      <a:pt x="5" y="4"/>
                    </a:cubicBezTo>
                    <a:cubicBezTo>
                      <a:pt x="12" y="3"/>
                      <a:pt x="20" y="1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30"/>
              <p:cNvSpPr/>
              <p:nvPr/>
            </p:nvSpPr>
            <p:spPr bwMode="auto">
              <a:xfrm>
                <a:off x="4779963" y="1512888"/>
                <a:ext cx="2124075" cy="623888"/>
              </a:xfrm>
              <a:custGeom>
                <a:avLst/>
                <a:gdLst>
                  <a:gd name="T0" fmla="*/ 565 w 565"/>
                  <a:gd name="T1" fmla="*/ 0 h 166"/>
                  <a:gd name="T2" fmla="*/ 444 w 565"/>
                  <a:gd name="T3" fmla="*/ 163 h 166"/>
                  <a:gd name="T4" fmla="*/ 292 w 565"/>
                  <a:gd name="T5" fmla="*/ 147 h 166"/>
                  <a:gd name="T6" fmla="*/ 137 w 565"/>
                  <a:gd name="T7" fmla="*/ 163 h 166"/>
                  <a:gd name="T8" fmla="*/ 124 w 565"/>
                  <a:gd name="T9" fmla="*/ 166 h 166"/>
                  <a:gd name="T10" fmla="*/ 0 w 565"/>
                  <a:gd name="T11" fmla="*/ 0 h 166"/>
                  <a:gd name="T12" fmla="*/ 565 w 565"/>
                  <a:gd name="T1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5" h="166">
                    <a:moveTo>
                      <a:pt x="565" y="0"/>
                    </a:moveTo>
                    <a:cubicBezTo>
                      <a:pt x="444" y="163"/>
                      <a:pt x="444" y="163"/>
                      <a:pt x="444" y="163"/>
                    </a:cubicBezTo>
                    <a:cubicBezTo>
                      <a:pt x="394" y="152"/>
                      <a:pt x="343" y="147"/>
                      <a:pt x="292" y="147"/>
                    </a:cubicBezTo>
                    <a:cubicBezTo>
                      <a:pt x="240" y="147"/>
                      <a:pt x="188" y="152"/>
                      <a:pt x="137" y="163"/>
                    </a:cubicBezTo>
                    <a:cubicBezTo>
                      <a:pt x="133" y="164"/>
                      <a:pt x="128" y="165"/>
                      <a:pt x="124" y="16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331"/>
              <p:cNvSpPr/>
              <p:nvPr/>
            </p:nvSpPr>
            <p:spPr bwMode="auto">
              <a:xfrm>
                <a:off x="6708775" y="2117726"/>
                <a:ext cx="85725" cy="98425"/>
              </a:xfrm>
              <a:custGeom>
                <a:avLst/>
                <a:gdLst>
                  <a:gd name="T0" fmla="*/ 23 w 23"/>
                  <a:gd name="T1" fmla="*/ 0 h 26"/>
                  <a:gd name="T2" fmla="*/ 19 w 23"/>
                  <a:gd name="T3" fmla="*/ 21 h 26"/>
                  <a:gd name="T4" fmla="*/ 0 w 23"/>
                  <a:gd name="T5" fmla="*/ 26 h 26"/>
                  <a:gd name="T6" fmla="*/ 3 w 23"/>
                  <a:gd name="T7" fmla="*/ 5 h 26"/>
                  <a:gd name="T8" fmla="*/ 23 w 2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6">
                    <a:moveTo>
                      <a:pt x="23" y="0"/>
                    </a:moveTo>
                    <a:cubicBezTo>
                      <a:pt x="21" y="7"/>
                      <a:pt x="20" y="14"/>
                      <a:pt x="19" y="21"/>
                    </a:cubicBezTo>
                    <a:cubicBezTo>
                      <a:pt x="13" y="23"/>
                      <a:pt x="6" y="24"/>
                      <a:pt x="0" y="26"/>
                    </a:cubicBezTo>
                    <a:cubicBezTo>
                      <a:pt x="1" y="19"/>
                      <a:pt x="2" y="12"/>
                      <a:pt x="3" y="5"/>
                    </a:cubicBezTo>
                    <a:cubicBezTo>
                      <a:pt x="9" y="3"/>
                      <a:pt x="16" y="1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332"/>
              <p:cNvSpPr/>
              <p:nvPr/>
            </p:nvSpPr>
            <p:spPr bwMode="auto">
              <a:xfrm>
                <a:off x="5994400" y="3792538"/>
                <a:ext cx="241300" cy="620713"/>
              </a:xfrm>
              <a:custGeom>
                <a:avLst/>
                <a:gdLst>
                  <a:gd name="T0" fmla="*/ 64 w 64"/>
                  <a:gd name="T1" fmla="*/ 34 h 165"/>
                  <a:gd name="T2" fmla="*/ 64 w 64"/>
                  <a:gd name="T3" fmla="*/ 132 h 165"/>
                  <a:gd name="T4" fmla="*/ 21 w 64"/>
                  <a:gd name="T5" fmla="*/ 165 h 165"/>
                  <a:gd name="T6" fmla="*/ 0 w 64"/>
                  <a:gd name="T7" fmla="*/ 165 h 165"/>
                  <a:gd name="T8" fmla="*/ 0 w 64"/>
                  <a:gd name="T9" fmla="*/ 0 h 165"/>
                  <a:gd name="T10" fmla="*/ 21 w 64"/>
                  <a:gd name="T11" fmla="*/ 0 h 165"/>
                  <a:gd name="T12" fmla="*/ 64 w 64"/>
                  <a:gd name="T13" fmla="*/ 34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65">
                    <a:moveTo>
                      <a:pt x="64" y="34"/>
                    </a:moveTo>
                    <a:cubicBezTo>
                      <a:pt x="64" y="132"/>
                      <a:pt x="64" y="132"/>
                      <a:pt x="64" y="132"/>
                    </a:cubicBezTo>
                    <a:cubicBezTo>
                      <a:pt x="64" y="150"/>
                      <a:pt x="45" y="165"/>
                      <a:pt x="21" y="165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45" y="0"/>
                      <a:pt x="64" y="15"/>
                      <a:pt x="6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333"/>
              <p:cNvSpPr/>
              <p:nvPr/>
            </p:nvSpPr>
            <p:spPr bwMode="auto">
              <a:xfrm>
                <a:off x="5453063" y="2982913"/>
                <a:ext cx="241300" cy="620713"/>
              </a:xfrm>
              <a:custGeom>
                <a:avLst/>
                <a:gdLst>
                  <a:gd name="T0" fmla="*/ 64 w 64"/>
                  <a:gd name="T1" fmla="*/ 0 h 165"/>
                  <a:gd name="T2" fmla="*/ 64 w 64"/>
                  <a:gd name="T3" fmla="*/ 165 h 165"/>
                  <a:gd name="T4" fmla="*/ 43 w 64"/>
                  <a:gd name="T5" fmla="*/ 165 h 165"/>
                  <a:gd name="T6" fmla="*/ 0 w 64"/>
                  <a:gd name="T7" fmla="*/ 132 h 165"/>
                  <a:gd name="T8" fmla="*/ 0 w 64"/>
                  <a:gd name="T9" fmla="*/ 34 h 165"/>
                  <a:gd name="T10" fmla="*/ 43 w 64"/>
                  <a:gd name="T11" fmla="*/ 0 h 165"/>
                  <a:gd name="T12" fmla="*/ 64 w 64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65">
                    <a:moveTo>
                      <a:pt x="64" y="0"/>
                    </a:moveTo>
                    <a:cubicBezTo>
                      <a:pt x="64" y="165"/>
                      <a:pt x="64" y="165"/>
                      <a:pt x="64" y="165"/>
                    </a:cubicBezTo>
                    <a:cubicBezTo>
                      <a:pt x="43" y="165"/>
                      <a:pt x="43" y="165"/>
                      <a:pt x="43" y="165"/>
                    </a:cubicBezTo>
                    <a:cubicBezTo>
                      <a:pt x="19" y="165"/>
                      <a:pt x="0" y="150"/>
                      <a:pt x="0" y="13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15"/>
                      <a:pt x="19" y="0"/>
                      <a:pt x="43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334"/>
              <p:cNvSpPr/>
              <p:nvPr/>
            </p:nvSpPr>
            <p:spPr bwMode="auto">
              <a:xfrm>
                <a:off x="4991100" y="2125663"/>
                <a:ext cx="104775" cy="82550"/>
              </a:xfrm>
              <a:custGeom>
                <a:avLst/>
                <a:gdLst>
                  <a:gd name="T0" fmla="*/ 28 w 28"/>
                  <a:gd name="T1" fmla="*/ 6 h 22"/>
                  <a:gd name="T2" fmla="*/ 14 w 28"/>
                  <a:gd name="T3" fmla="*/ 22 h 22"/>
                  <a:gd name="T4" fmla="*/ 0 w 28"/>
                  <a:gd name="T5" fmla="*/ 17 h 22"/>
                  <a:gd name="T6" fmla="*/ 12 w 28"/>
                  <a:gd name="T7" fmla="*/ 0 h 22"/>
                  <a:gd name="T8" fmla="*/ 28 w 28"/>
                  <a:gd name="T9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2">
                    <a:moveTo>
                      <a:pt x="28" y="6"/>
                    </a:moveTo>
                    <a:cubicBezTo>
                      <a:pt x="23" y="11"/>
                      <a:pt x="19" y="16"/>
                      <a:pt x="14" y="22"/>
                    </a:cubicBezTo>
                    <a:cubicBezTo>
                      <a:pt x="9" y="20"/>
                      <a:pt x="5" y="18"/>
                      <a:pt x="0" y="17"/>
                    </a:cubicBezTo>
                    <a:cubicBezTo>
                      <a:pt x="4" y="11"/>
                      <a:pt x="8" y="6"/>
                      <a:pt x="12" y="0"/>
                    </a:cubicBezTo>
                    <a:cubicBezTo>
                      <a:pt x="18" y="2"/>
                      <a:pt x="23" y="4"/>
                      <a:pt x="2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335"/>
              <p:cNvSpPr/>
              <p:nvPr/>
            </p:nvSpPr>
            <p:spPr bwMode="auto">
              <a:xfrm>
                <a:off x="4897438" y="2098676"/>
                <a:ext cx="112713" cy="82550"/>
              </a:xfrm>
              <a:custGeom>
                <a:avLst/>
                <a:gdLst>
                  <a:gd name="T0" fmla="*/ 30 w 30"/>
                  <a:gd name="T1" fmla="*/ 5 h 22"/>
                  <a:gd name="T2" fmla="*/ 17 w 30"/>
                  <a:gd name="T3" fmla="*/ 22 h 22"/>
                  <a:gd name="T4" fmla="*/ 0 w 30"/>
                  <a:gd name="T5" fmla="*/ 18 h 22"/>
                  <a:gd name="T6" fmla="*/ 11 w 30"/>
                  <a:gd name="T7" fmla="*/ 0 h 22"/>
                  <a:gd name="T8" fmla="*/ 30 w 30"/>
                  <a:gd name="T9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5"/>
                    </a:moveTo>
                    <a:cubicBezTo>
                      <a:pt x="25" y="10"/>
                      <a:pt x="21" y="16"/>
                      <a:pt x="17" y="22"/>
                    </a:cubicBezTo>
                    <a:cubicBezTo>
                      <a:pt x="12" y="20"/>
                      <a:pt x="6" y="19"/>
                      <a:pt x="0" y="18"/>
                    </a:cubicBezTo>
                    <a:cubicBezTo>
                      <a:pt x="4" y="12"/>
                      <a:pt x="8" y="6"/>
                      <a:pt x="11" y="0"/>
                    </a:cubicBezTo>
                    <a:cubicBezTo>
                      <a:pt x="18" y="1"/>
                      <a:pt x="24" y="3"/>
                      <a:pt x="3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336"/>
              <p:cNvSpPr/>
              <p:nvPr/>
            </p:nvSpPr>
            <p:spPr bwMode="auto">
              <a:xfrm>
                <a:off x="4810125" y="2084388"/>
                <a:ext cx="101600" cy="74613"/>
              </a:xfrm>
              <a:custGeom>
                <a:avLst/>
                <a:gdLst>
                  <a:gd name="T0" fmla="*/ 27 w 27"/>
                  <a:gd name="T1" fmla="*/ 2 h 20"/>
                  <a:gd name="T2" fmla="*/ 16 w 27"/>
                  <a:gd name="T3" fmla="*/ 20 h 20"/>
                  <a:gd name="T4" fmla="*/ 0 w 27"/>
                  <a:gd name="T5" fmla="*/ 18 h 20"/>
                  <a:gd name="T6" fmla="*/ 10 w 27"/>
                  <a:gd name="T7" fmla="*/ 0 h 20"/>
                  <a:gd name="T8" fmla="*/ 27 w 27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0">
                    <a:moveTo>
                      <a:pt x="27" y="2"/>
                    </a:moveTo>
                    <a:cubicBezTo>
                      <a:pt x="23" y="8"/>
                      <a:pt x="19" y="14"/>
                      <a:pt x="16" y="20"/>
                    </a:cubicBezTo>
                    <a:cubicBezTo>
                      <a:pt x="11" y="19"/>
                      <a:pt x="6" y="19"/>
                      <a:pt x="0" y="18"/>
                    </a:cubicBezTo>
                    <a:cubicBezTo>
                      <a:pt x="4" y="12"/>
                      <a:pt x="7" y="6"/>
                      <a:pt x="10" y="0"/>
                    </a:cubicBezTo>
                    <a:cubicBezTo>
                      <a:pt x="16" y="0"/>
                      <a:pt x="21" y="1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337"/>
              <p:cNvSpPr/>
              <p:nvPr/>
            </p:nvSpPr>
            <p:spPr bwMode="auto">
              <a:xfrm>
                <a:off x="4724400" y="2073276"/>
                <a:ext cx="93663" cy="74613"/>
              </a:xfrm>
              <a:custGeom>
                <a:avLst/>
                <a:gdLst>
                  <a:gd name="T0" fmla="*/ 25 w 25"/>
                  <a:gd name="T1" fmla="*/ 2 h 20"/>
                  <a:gd name="T2" fmla="*/ 16 w 25"/>
                  <a:gd name="T3" fmla="*/ 20 h 20"/>
                  <a:gd name="T4" fmla="*/ 0 w 25"/>
                  <a:gd name="T5" fmla="*/ 19 h 20"/>
                  <a:gd name="T6" fmla="*/ 9 w 25"/>
                  <a:gd name="T7" fmla="*/ 0 h 20"/>
                  <a:gd name="T8" fmla="*/ 25 w 25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0">
                    <a:moveTo>
                      <a:pt x="25" y="2"/>
                    </a:moveTo>
                    <a:cubicBezTo>
                      <a:pt x="22" y="8"/>
                      <a:pt x="19" y="14"/>
                      <a:pt x="16" y="20"/>
                    </a:cubicBezTo>
                    <a:cubicBezTo>
                      <a:pt x="11" y="20"/>
                      <a:pt x="6" y="20"/>
                      <a:pt x="0" y="19"/>
                    </a:cubicBezTo>
                    <a:cubicBezTo>
                      <a:pt x="3" y="13"/>
                      <a:pt x="6" y="6"/>
                      <a:pt x="9" y="0"/>
                    </a:cubicBezTo>
                    <a:cubicBezTo>
                      <a:pt x="14" y="0"/>
                      <a:pt x="20" y="1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338"/>
              <p:cNvSpPr/>
              <p:nvPr/>
            </p:nvSpPr>
            <p:spPr bwMode="auto">
              <a:xfrm>
                <a:off x="4633913" y="2073276"/>
                <a:ext cx="93663" cy="74613"/>
              </a:xfrm>
              <a:custGeom>
                <a:avLst/>
                <a:gdLst>
                  <a:gd name="T0" fmla="*/ 25 w 25"/>
                  <a:gd name="T1" fmla="*/ 0 h 20"/>
                  <a:gd name="T2" fmla="*/ 17 w 25"/>
                  <a:gd name="T3" fmla="*/ 19 h 20"/>
                  <a:gd name="T4" fmla="*/ 0 w 25"/>
                  <a:gd name="T5" fmla="*/ 20 h 20"/>
                  <a:gd name="T6" fmla="*/ 6 w 25"/>
                  <a:gd name="T7" fmla="*/ 0 h 20"/>
                  <a:gd name="T8" fmla="*/ 25 w 25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0">
                    <a:moveTo>
                      <a:pt x="25" y="0"/>
                    </a:moveTo>
                    <a:cubicBezTo>
                      <a:pt x="22" y="6"/>
                      <a:pt x="19" y="13"/>
                      <a:pt x="17" y="19"/>
                    </a:cubicBezTo>
                    <a:cubicBezTo>
                      <a:pt x="11" y="19"/>
                      <a:pt x="5" y="19"/>
                      <a:pt x="0" y="20"/>
                    </a:cubicBezTo>
                    <a:cubicBezTo>
                      <a:pt x="1" y="13"/>
                      <a:pt x="3" y="6"/>
                      <a:pt x="6" y="0"/>
                    </a:cubicBezTo>
                    <a:cubicBezTo>
                      <a:pt x="12" y="0"/>
                      <a:pt x="18" y="0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339"/>
              <p:cNvSpPr/>
              <p:nvPr/>
            </p:nvSpPr>
            <p:spPr bwMode="auto">
              <a:xfrm>
                <a:off x="4540250" y="2073276"/>
                <a:ext cx="85725" cy="85725"/>
              </a:xfrm>
              <a:custGeom>
                <a:avLst/>
                <a:gdLst>
                  <a:gd name="T0" fmla="*/ 23 w 23"/>
                  <a:gd name="T1" fmla="*/ 0 h 23"/>
                  <a:gd name="T2" fmla="*/ 17 w 23"/>
                  <a:gd name="T3" fmla="*/ 21 h 23"/>
                  <a:gd name="T4" fmla="*/ 0 w 23"/>
                  <a:gd name="T5" fmla="*/ 23 h 23"/>
                  <a:gd name="T6" fmla="*/ 4 w 23"/>
                  <a:gd name="T7" fmla="*/ 3 h 23"/>
                  <a:gd name="T8" fmla="*/ 23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23" y="0"/>
                    </a:moveTo>
                    <a:cubicBezTo>
                      <a:pt x="21" y="7"/>
                      <a:pt x="19" y="14"/>
                      <a:pt x="17" y="21"/>
                    </a:cubicBezTo>
                    <a:cubicBezTo>
                      <a:pt x="11" y="21"/>
                      <a:pt x="6" y="22"/>
                      <a:pt x="0" y="23"/>
                    </a:cubicBezTo>
                    <a:cubicBezTo>
                      <a:pt x="1" y="16"/>
                      <a:pt x="2" y="9"/>
                      <a:pt x="4" y="3"/>
                    </a:cubicBezTo>
                    <a:cubicBezTo>
                      <a:pt x="10" y="2"/>
                      <a:pt x="16" y="1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340"/>
              <p:cNvSpPr/>
              <p:nvPr/>
            </p:nvSpPr>
            <p:spPr bwMode="auto">
              <a:xfrm>
                <a:off x="4457700" y="2087563"/>
                <a:ext cx="66675" cy="90488"/>
              </a:xfrm>
              <a:custGeom>
                <a:avLst/>
                <a:gdLst>
                  <a:gd name="T0" fmla="*/ 18 w 18"/>
                  <a:gd name="T1" fmla="*/ 0 h 24"/>
                  <a:gd name="T2" fmla="*/ 15 w 18"/>
                  <a:gd name="T3" fmla="*/ 21 h 24"/>
                  <a:gd name="T4" fmla="*/ 0 w 18"/>
                  <a:gd name="T5" fmla="*/ 24 h 24"/>
                  <a:gd name="T6" fmla="*/ 1 w 18"/>
                  <a:gd name="T7" fmla="*/ 4 h 24"/>
                  <a:gd name="T8" fmla="*/ 18 w 18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cubicBezTo>
                      <a:pt x="17" y="7"/>
                      <a:pt x="16" y="14"/>
                      <a:pt x="15" y="21"/>
                    </a:cubicBezTo>
                    <a:cubicBezTo>
                      <a:pt x="10" y="22"/>
                      <a:pt x="5" y="23"/>
                      <a:pt x="0" y="24"/>
                    </a:cubicBezTo>
                    <a:cubicBezTo>
                      <a:pt x="0" y="18"/>
                      <a:pt x="1" y="11"/>
                      <a:pt x="1" y="4"/>
                    </a:cubicBezTo>
                    <a:cubicBezTo>
                      <a:pt x="7" y="2"/>
                      <a:pt x="12" y="1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341"/>
              <p:cNvSpPr/>
              <p:nvPr/>
            </p:nvSpPr>
            <p:spPr bwMode="auto">
              <a:xfrm>
                <a:off x="4359275" y="2109788"/>
                <a:ext cx="76200" cy="106363"/>
              </a:xfrm>
              <a:custGeom>
                <a:avLst/>
                <a:gdLst>
                  <a:gd name="T0" fmla="*/ 20 w 20"/>
                  <a:gd name="T1" fmla="*/ 0 h 28"/>
                  <a:gd name="T2" fmla="*/ 19 w 20"/>
                  <a:gd name="T3" fmla="*/ 21 h 28"/>
                  <a:gd name="T4" fmla="*/ 1 w 20"/>
                  <a:gd name="T5" fmla="*/ 28 h 28"/>
                  <a:gd name="T6" fmla="*/ 0 w 20"/>
                  <a:gd name="T7" fmla="*/ 7 h 28"/>
                  <a:gd name="T8" fmla="*/ 20 w 20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8">
                    <a:moveTo>
                      <a:pt x="20" y="0"/>
                    </a:moveTo>
                    <a:cubicBezTo>
                      <a:pt x="19" y="7"/>
                      <a:pt x="19" y="14"/>
                      <a:pt x="19" y="21"/>
                    </a:cubicBezTo>
                    <a:cubicBezTo>
                      <a:pt x="13" y="23"/>
                      <a:pt x="7" y="25"/>
                      <a:pt x="1" y="28"/>
                    </a:cubicBezTo>
                    <a:cubicBezTo>
                      <a:pt x="1" y="21"/>
                      <a:pt x="1" y="14"/>
                      <a:pt x="0" y="7"/>
                    </a:cubicBezTo>
                    <a:cubicBezTo>
                      <a:pt x="7" y="4"/>
                      <a:pt x="13" y="2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342"/>
              <p:cNvSpPr/>
              <p:nvPr/>
            </p:nvSpPr>
            <p:spPr bwMode="auto">
              <a:xfrm>
                <a:off x="4276725" y="2147888"/>
                <a:ext cx="63500" cy="104775"/>
              </a:xfrm>
              <a:custGeom>
                <a:avLst/>
                <a:gdLst>
                  <a:gd name="T0" fmla="*/ 15 w 17"/>
                  <a:gd name="T1" fmla="*/ 0 h 28"/>
                  <a:gd name="T2" fmla="*/ 17 w 17"/>
                  <a:gd name="T3" fmla="*/ 21 h 28"/>
                  <a:gd name="T4" fmla="*/ 3 w 17"/>
                  <a:gd name="T5" fmla="*/ 28 h 28"/>
                  <a:gd name="T6" fmla="*/ 0 w 17"/>
                  <a:gd name="T7" fmla="*/ 8 h 28"/>
                  <a:gd name="T8" fmla="*/ 15 w 1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8">
                    <a:moveTo>
                      <a:pt x="15" y="0"/>
                    </a:moveTo>
                    <a:cubicBezTo>
                      <a:pt x="15" y="7"/>
                      <a:pt x="16" y="14"/>
                      <a:pt x="17" y="21"/>
                    </a:cubicBezTo>
                    <a:cubicBezTo>
                      <a:pt x="12" y="23"/>
                      <a:pt x="8" y="26"/>
                      <a:pt x="3" y="28"/>
                    </a:cubicBezTo>
                    <a:cubicBezTo>
                      <a:pt x="2" y="21"/>
                      <a:pt x="1" y="15"/>
                      <a:pt x="0" y="8"/>
                    </a:cubicBezTo>
                    <a:cubicBezTo>
                      <a:pt x="5" y="5"/>
                      <a:pt x="10" y="2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343"/>
              <p:cNvSpPr/>
              <p:nvPr/>
            </p:nvSpPr>
            <p:spPr bwMode="auto">
              <a:xfrm>
                <a:off x="4191000" y="2193926"/>
                <a:ext cx="74613" cy="112713"/>
              </a:xfrm>
              <a:custGeom>
                <a:avLst/>
                <a:gdLst>
                  <a:gd name="T0" fmla="*/ 16 w 20"/>
                  <a:gd name="T1" fmla="*/ 0 h 30"/>
                  <a:gd name="T2" fmla="*/ 20 w 20"/>
                  <a:gd name="T3" fmla="*/ 20 h 30"/>
                  <a:gd name="T4" fmla="*/ 6 w 20"/>
                  <a:gd name="T5" fmla="*/ 30 h 30"/>
                  <a:gd name="T6" fmla="*/ 0 w 20"/>
                  <a:gd name="T7" fmla="*/ 10 h 30"/>
                  <a:gd name="T8" fmla="*/ 16 w 2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0">
                    <a:moveTo>
                      <a:pt x="16" y="0"/>
                    </a:moveTo>
                    <a:cubicBezTo>
                      <a:pt x="17" y="7"/>
                      <a:pt x="18" y="13"/>
                      <a:pt x="20" y="20"/>
                    </a:cubicBezTo>
                    <a:cubicBezTo>
                      <a:pt x="15" y="23"/>
                      <a:pt x="11" y="27"/>
                      <a:pt x="6" y="30"/>
                    </a:cubicBezTo>
                    <a:cubicBezTo>
                      <a:pt x="4" y="24"/>
                      <a:pt x="2" y="17"/>
                      <a:pt x="0" y="10"/>
                    </a:cubicBezTo>
                    <a:cubicBezTo>
                      <a:pt x="5" y="7"/>
                      <a:pt x="10" y="3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44"/>
              <p:cNvSpPr/>
              <p:nvPr/>
            </p:nvSpPr>
            <p:spPr bwMode="auto">
              <a:xfrm>
                <a:off x="4119563" y="2249488"/>
                <a:ext cx="71438" cy="112713"/>
              </a:xfrm>
              <a:custGeom>
                <a:avLst/>
                <a:gdLst>
                  <a:gd name="T0" fmla="*/ 13 w 19"/>
                  <a:gd name="T1" fmla="*/ 0 h 30"/>
                  <a:gd name="T2" fmla="*/ 19 w 19"/>
                  <a:gd name="T3" fmla="*/ 20 h 30"/>
                  <a:gd name="T4" fmla="*/ 8 w 19"/>
                  <a:gd name="T5" fmla="*/ 30 h 30"/>
                  <a:gd name="T6" fmla="*/ 0 w 19"/>
                  <a:gd name="T7" fmla="*/ 11 h 30"/>
                  <a:gd name="T8" fmla="*/ 13 w 19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0">
                    <a:moveTo>
                      <a:pt x="13" y="0"/>
                    </a:moveTo>
                    <a:cubicBezTo>
                      <a:pt x="15" y="7"/>
                      <a:pt x="17" y="13"/>
                      <a:pt x="19" y="20"/>
                    </a:cubicBezTo>
                    <a:cubicBezTo>
                      <a:pt x="15" y="23"/>
                      <a:pt x="12" y="27"/>
                      <a:pt x="8" y="30"/>
                    </a:cubicBezTo>
                    <a:cubicBezTo>
                      <a:pt x="5" y="24"/>
                      <a:pt x="2" y="18"/>
                      <a:pt x="0" y="11"/>
                    </a:cubicBezTo>
                    <a:cubicBezTo>
                      <a:pt x="4" y="7"/>
                      <a:pt x="8" y="4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345"/>
              <p:cNvSpPr/>
              <p:nvPr/>
            </p:nvSpPr>
            <p:spPr bwMode="auto">
              <a:xfrm>
                <a:off x="4051300" y="2312988"/>
                <a:ext cx="74613" cy="112713"/>
              </a:xfrm>
              <a:custGeom>
                <a:avLst/>
                <a:gdLst>
                  <a:gd name="T0" fmla="*/ 12 w 20"/>
                  <a:gd name="T1" fmla="*/ 0 h 30"/>
                  <a:gd name="T2" fmla="*/ 20 w 20"/>
                  <a:gd name="T3" fmla="*/ 19 h 30"/>
                  <a:gd name="T4" fmla="*/ 9 w 20"/>
                  <a:gd name="T5" fmla="*/ 30 h 30"/>
                  <a:gd name="T6" fmla="*/ 0 w 20"/>
                  <a:gd name="T7" fmla="*/ 11 h 30"/>
                  <a:gd name="T8" fmla="*/ 12 w 2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0">
                    <a:moveTo>
                      <a:pt x="12" y="0"/>
                    </a:moveTo>
                    <a:cubicBezTo>
                      <a:pt x="15" y="6"/>
                      <a:pt x="18" y="12"/>
                      <a:pt x="20" y="19"/>
                    </a:cubicBezTo>
                    <a:cubicBezTo>
                      <a:pt x="17" y="23"/>
                      <a:pt x="13" y="26"/>
                      <a:pt x="9" y="30"/>
                    </a:cubicBezTo>
                    <a:cubicBezTo>
                      <a:pt x="6" y="24"/>
                      <a:pt x="3" y="18"/>
                      <a:pt x="0" y="11"/>
                    </a:cubicBezTo>
                    <a:cubicBezTo>
                      <a:pt x="4" y="7"/>
                      <a:pt x="8" y="4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346"/>
              <p:cNvSpPr/>
              <p:nvPr/>
            </p:nvSpPr>
            <p:spPr bwMode="auto">
              <a:xfrm>
                <a:off x="3984625" y="2378076"/>
                <a:ext cx="82550" cy="119063"/>
              </a:xfrm>
              <a:custGeom>
                <a:avLst/>
                <a:gdLst>
                  <a:gd name="T0" fmla="*/ 13 w 22"/>
                  <a:gd name="T1" fmla="*/ 0 h 32"/>
                  <a:gd name="T2" fmla="*/ 22 w 22"/>
                  <a:gd name="T3" fmla="*/ 19 h 32"/>
                  <a:gd name="T4" fmla="*/ 10 w 22"/>
                  <a:gd name="T5" fmla="*/ 32 h 32"/>
                  <a:gd name="T6" fmla="*/ 0 w 22"/>
                  <a:gd name="T7" fmla="*/ 14 h 32"/>
                  <a:gd name="T8" fmla="*/ 13 w 2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2">
                    <a:moveTo>
                      <a:pt x="13" y="0"/>
                    </a:moveTo>
                    <a:cubicBezTo>
                      <a:pt x="16" y="6"/>
                      <a:pt x="19" y="13"/>
                      <a:pt x="22" y="19"/>
                    </a:cubicBezTo>
                    <a:cubicBezTo>
                      <a:pt x="18" y="23"/>
                      <a:pt x="14" y="28"/>
                      <a:pt x="10" y="32"/>
                    </a:cubicBezTo>
                    <a:cubicBezTo>
                      <a:pt x="7" y="26"/>
                      <a:pt x="4" y="20"/>
                      <a:pt x="0" y="14"/>
                    </a:cubicBezTo>
                    <a:cubicBezTo>
                      <a:pt x="4" y="9"/>
                      <a:pt x="9" y="5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47"/>
              <p:cNvSpPr/>
              <p:nvPr/>
            </p:nvSpPr>
            <p:spPr bwMode="auto">
              <a:xfrm>
                <a:off x="3919538" y="2452688"/>
                <a:ext cx="82550" cy="120650"/>
              </a:xfrm>
              <a:custGeom>
                <a:avLst/>
                <a:gdLst>
                  <a:gd name="T0" fmla="*/ 12 w 22"/>
                  <a:gd name="T1" fmla="*/ 0 h 32"/>
                  <a:gd name="T2" fmla="*/ 22 w 22"/>
                  <a:gd name="T3" fmla="*/ 18 h 32"/>
                  <a:gd name="T4" fmla="*/ 11 w 22"/>
                  <a:gd name="T5" fmla="*/ 32 h 32"/>
                  <a:gd name="T6" fmla="*/ 0 w 22"/>
                  <a:gd name="T7" fmla="*/ 14 h 32"/>
                  <a:gd name="T8" fmla="*/ 12 w 2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2">
                    <a:moveTo>
                      <a:pt x="12" y="0"/>
                    </a:moveTo>
                    <a:cubicBezTo>
                      <a:pt x="22" y="18"/>
                      <a:pt x="22" y="18"/>
                      <a:pt x="22" y="18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9"/>
                      <a:pt x="8" y="4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48"/>
              <p:cNvSpPr/>
              <p:nvPr/>
            </p:nvSpPr>
            <p:spPr bwMode="auto">
              <a:xfrm>
                <a:off x="3863975" y="2527301"/>
                <a:ext cx="77788" cy="114300"/>
              </a:xfrm>
              <a:custGeom>
                <a:avLst/>
                <a:gdLst>
                  <a:gd name="T0" fmla="*/ 23 w 49"/>
                  <a:gd name="T1" fmla="*/ 0 h 72"/>
                  <a:gd name="T2" fmla="*/ 49 w 49"/>
                  <a:gd name="T3" fmla="*/ 43 h 72"/>
                  <a:gd name="T4" fmla="*/ 26 w 49"/>
                  <a:gd name="T5" fmla="*/ 72 h 72"/>
                  <a:gd name="T6" fmla="*/ 0 w 49"/>
                  <a:gd name="T7" fmla="*/ 31 h 72"/>
                  <a:gd name="T8" fmla="*/ 23 w 49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72">
                    <a:moveTo>
                      <a:pt x="23" y="0"/>
                    </a:moveTo>
                    <a:lnTo>
                      <a:pt x="49" y="43"/>
                    </a:lnTo>
                    <a:lnTo>
                      <a:pt x="26" y="72"/>
                    </a:lnTo>
                    <a:lnTo>
                      <a:pt x="0" y="31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49"/>
              <p:cNvSpPr/>
              <p:nvPr/>
            </p:nvSpPr>
            <p:spPr bwMode="auto">
              <a:xfrm>
                <a:off x="3800475" y="2598738"/>
                <a:ext cx="88900" cy="128588"/>
              </a:xfrm>
              <a:custGeom>
                <a:avLst/>
                <a:gdLst>
                  <a:gd name="T0" fmla="*/ 30 w 56"/>
                  <a:gd name="T1" fmla="*/ 0 h 81"/>
                  <a:gd name="T2" fmla="*/ 56 w 56"/>
                  <a:gd name="T3" fmla="*/ 43 h 81"/>
                  <a:gd name="T4" fmla="*/ 26 w 56"/>
                  <a:gd name="T5" fmla="*/ 81 h 81"/>
                  <a:gd name="T6" fmla="*/ 0 w 56"/>
                  <a:gd name="T7" fmla="*/ 38 h 81"/>
                  <a:gd name="T8" fmla="*/ 30 w 56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81">
                    <a:moveTo>
                      <a:pt x="30" y="0"/>
                    </a:moveTo>
                    <a:lnTo>
                      <a:pt x="56" y="43"/>
                    </a:lnTo>
                    <a:lnTo>
                      <a:pt x="26" y="81"/>
                    </a:lnTo>
                    <a:lnTo>
                      <a:pt x="0" y="38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350"/>
              <p:cNvSpPr/>
              <p:nvPr/>
            </p:nvSpPr>
            <p:spPr bwMode="auto">
              <a:xfrm>
                <a:off x="3743325" y="2682876"/>
                <a:ext cx="79375" cy="112713"/>
              </a:xfrm>
              <a:custGeom>
                <a:avLst/>
                <a:gdLst>
                  <a:gd name="T0" fmla="*/ 10 w 21"/>
                  <a:gd name="T1" fmla="*/ 0 h 30"/>
                  <a:gd name="T2" fmla="*/ 21 w 21"/>
                  <a:gd name="T3" fmla="*/ 18 h 30"/>
                  <a:gd name="T4" fmla="*/ 10 w 21"/>
                  <a:gd name="T5" fmla="*/ 30 h 30"/>
                  <a:gd name="T6" fmla="*/ 0 w 21"/>
                  <a:gd name="T7" fmla="*/ 12 h 30"/>
                  <a:gd name="T8" fmla="*/ 10 w 21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0">
                    <a:moveTo>
                      <a:pt x="10" y="0"/>
                    </a:moveTo>
                    <a:cubicBezTo>
                      <a:pt x="14" y="6"/>
                      <a:pt x="18" y="12"/>
                      <a:pt x="21" y="18"/>
                    </a:cubicBezTo>
                    <a:cubicBezTo>
                      <a:pt x="18" y="22"/>
                      <a:pt x="14" y="26"/>
                      <a:pt x="10" y="30"/>
                    </a:cubicBezTo>
                    <a:cubicBezTo>
                      <a:pt x="7" y="24"/>
                      <a:pt x="4" y="18"/>
                      <a:pt x="0" y="12"/>
                    </a:cubicBezTo>
                    <a:cubicBezTo>
                      <a:pt x="4" y="8"/>
                      <a:pt x="7" y="4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351"/>
              <p:cNvSpPr/>
              <p:nvPr/>
            </p:nvSpPr>
            <p:spPr bwMode="auto">
              <a:xfrm>
                <a:off x="3679825" y="2749551"/>
                <a:ext cx="82550" cy="117475"/>
              </a:xfrm>
              <a:custGeom>
                <a:avLst/>
                <a:gdLst>
                  <a:gd name="T0" fmla="*/ 13 w 22"/>
                  <a:gd name="T1" fmla="*/ 0 h 31"/>
                  <a:gd name="T2" fmla="*/ 22 w 22"/>
                  <a:gd name="T3" fmla="*/ 18 h 31"/>
                  <a:gd name="T4" fmla="*/ 7 w 22"/>
                  <a:gd name="T5" fmla="*/ 31 h 31"/>
                  <a:gd name="T6" fmla="*/ 0 w 22"/>
                  <a:gd name="T7" fmla="*/ 12 h 31"/>
                  <a:gd name="T8" fmla="*/ 13 w 2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1">
                    <a:moveTo>
                      <a:pt x="13" y="0"/>
                    </a:moveTo>
                    <a:cubicBezTo>
                      <a:pt x="16" y="6"/>
                      <a:pt x="19" y="12"/>
                      <a:pt x="22" y="18"/>
                    </a:cubicBezTo>
                    <a:cubicBezTo>
                      <a:pt x="17" y="23"/>
                      <a:pt x="12" y="27"/>
                      <a:pt x="7" y="31"/>
                    </a:cubicBezTo>
                    <a:cubicBezTo>
                      <a:pt x="5" y="25"/>
                      <a:pt x="3" y="18"/>
                      <a:pt x="0" y="12"/>
                    </a:cubicBezTo>
                    <a:cubicBezTo>
                      <a:pt x="5" y="8"/>
                      <a:pt x="9" y="4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352"/>
              <p:cNvSpPr/>
              <p:nvPr/>
            </p:nvSpPr>
            <p:spPr bwMode="auto">
              <a:xfrm>
                <a:off x="3616325" y="2809876"/>
                <a:ext cx="63500" cy="106363"/>
              </a:xfrm>
              <a:custGeom>
                <a:avLst/>
                <a:gdLst>
                  <a:gd name="T0" fmla="*/ 12 w 17"/>
                  <a:gd name="T1" fmla="*/ 0 h 28"/>
                  <a:gd name="T2" fmla="*/ 17 w 17"/>
                  <a:gd name="T3" fmla="*/ 20 h 28"/>
                  <a:gd name="T4" fmla="*/ 0 w 17"/>
                  <a:gd name="T5" fmla="*/ 28 h 28"/>
                  <a:gd name="T6" fmla="*/ 0 w 17"/>
                  <a:gd name="T7" fmla="*/ 7 h 28"/>
                  <a:gd name="T8" fmla="*/ 12 w 1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8">
                    <a:moveTo>
                      <a:pt x="12" y="0"/>
                    </a:moveTo>
                    <a:cubicBezTo>
                      <a:pt x="14" y="6"/>
                      <a:pt x="16" y="13"/>
                      <a:pt x="17" y="20"/>
                    </a:cubicBezTo>
                    <a:cubicBezTo>
                      <a:pt x="12" y="23"/>
                      <a:pt x="6" y="26"/>
                      <a:pt x="0" y="28"/>
                    </a:cubicBezTo>
                    <a:cubicBezTo>
                      <a:pt x="1" y="21"/>
                      <a:pt x="1" y="14"/>
                      <a:pt x="0" y="7"/>
                    </a:cubicBezTo>
                    <a:cubicBezTo>
                      <a:pt x="4" y="5"/>
                      <a:pt x="8" y="3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353"/>
              <p:cNvSpPr/>
              <p:nvPr/>
            </p:nvSpPr>
            <p:spPr bwMode="auto">
              <a:xfrm>
                <a:off x="3517900" y="2847976"/>
                <a:ext cx="74613" cy="82550"/>
              </a:xfrm>
              <a:custGeom>
                <a:avLst/>
                <a:gdLst>
                  <a:gd name="T0" fmla="*/ 0 w 20"/>
                  <a:gd name="T1" fmla="*/ 22 h 22"/>
                  <a:gd name="T2" fmla="*/ 6 w 20"/>
                  <a:gd name="T3" fmla="*/ 3 h 22"/>
                  <a:gd name="T4" fmla="*/ 20 w 20"/>
                  <a:gd name="T5" fmla="*/ 0 h 22"/>
                  <a:gd name="T6" fmla="*/ 18 w 20"/>
                  <a:gd name="T7" fmla="*/ 21 h 22"/>
                  <a:gd name="T8" fmla="*/ 0 w 2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0" y="22"/>
                    </a:moveTo>
                    <a:cubicBezTo>
                      <a:pt x="2" y="16"/>
                      <a:pt x="5" y="9"/>
                      <a:pt x="6" y="3"/>
                    </a:cubicBezTo>
                    <a:cubicBezTo>
                      <a:pt x="11" y="2"/>
                      <a:pt x="15" y="1"/>
                      <a:pt x="20" y="0"/>
                    </a:cubicBezTo>
                    <a:cubicBezTo>
                      <a:pt x="20" y="7"/>
                      <a:pt x="19" y="14"/>
                      <a:pt x="18" y="21"/>
                    </a:cubicBezTo>
                    <a:cubicBezTo>
                      <a:pt x="12" y="22"/>
                      <a:pt x="6" y="22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354"/>
              <p:cNvSpPr/>
              <p:nvPr/>
            </p:nvSpPr>
            <p:spPr bwMode="auto">
              <a:xfrm>
                <a:off x="3413125" y="2851151"/>
                <a:ext cx="101600" cy="79375"/>
              </a:xfrm>
              <a:custGeom>
                <a:avLst/>
                <a:gdLst>
                  <a:gd name="T0" fmla="*/ 11 w 27"/>
                  <a:gd name="T1" fmla="*/ 0 h 21"/>
                  <a:gd name="T2" fmla="*/ 27 w 27"/>
                  <a:gd name="T3" fmla="*/ 2 h 21"/>
                  <a:gd name="T4" fmla="*/ 19 w 27"/>
                  <a:gd name="T5" fmla="*/ 21 h 21"/>
                  <a:gd name="T6" fmla="*/ 0 w 27"/>
                  <a:gd name="T7" fmla="*/ 18 h 21"/>
                  <a:gd name="T8" fmla="*/ 11 w 2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1">
                    <a:moveTo>
                      <a:pt x="11" y="0"/>
                    </a:moveTo>
                    <a:cubicBezTo>
                      <a:pt x="17" y="1"/>
                      <a:pt x="22" y="2"/>
                      <a:pt x="27" y="2"/>
                    </a:cubicBezTo>
                    <a:cubicBezTo>
                      <a:pt x="25" y="8"/>
                      <a:pt x="22" y="15"/>
                      <a:pt x="19" y="21"/>
                    </a:cubicBezTo>
                    <a:cubicBezTo>
                      <a:pt x="13" y="21"/>
                      <a:pt x="6" y="19"/>
                      <a:pt x="0" y="18"/>
                    </a:cubicBezTo>
                    <a:cubicBezTo>
                      <a:pt x="4" y="12"/>
                      <a:pt x="8" y="6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355"/>
              <p:cNvSpPr/>
              <p:nvPr/>
            </p:nvSpPr>
            <p:spPr bwMode="auto">
              <a:xfrm>
                <a:off x="3314700" y="2828926"/>
                <a:ext cx="112713" cy="82550"/>
              </a:xfrm>
              <a:custGeom>
                <a:avLst/>
                <a:gdLst>
                  <a:gd name="T0" fmla="*/ 30 w 30"/>
                  <a:gd name="T1" fmla="*/ 5 h 22"/>
                  <a:gd name="T2" fmla="*/ 18 w 30"/>
                  <a:gd name="T3" fmla="*/ 22 h 22"/>
                  <a:gd name="T4" fmla="*/ 0 w 30"/>
                  <a:gd name="T5" fmla="*/ 16 h 22"/>
                  <a:gd name="T6" fmla="*/ 13 w 30"/>
                  <a:gd name="T7" fmla="*/ 0 h 22"/>
                  <a:gd name="T8" fmla="*/ 30 w 30"/>
                  <a:gd name="T9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5"/>
                    </a:moveTo>
                    <a:cubicBezTo>
                      <a:pt x="26" y="11"/>
                      <a:pt x="22" y="16"/>
                      <a:pt x="18" y="22"/>
                    </a:cubicBezTo>
                    <a:cubicBezTo>
                      <a:pt x="12" y="20"/>
                      <a:pt x="6" y="18"/>
                      <a:pt x="0" y="16"/>
                    </a:cubicBezTo>
                    <a:cubicBezTo>
                      <a:pt x="5" y="11"/>
                      <a:pt x="9" y="5"/>
                      <a:pt x="13" y="0"/>
                    </a:cubicBezTo>
                    <a:cubicBezTo>
                      <a:pt x="19" y="2"/>
                      <a:pt x="24" y="3"/>
                      <a:pt x="3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356"/>
              <p:cNvSpPr/>
              <p:nvPr/>
            </p:nvSpPr>
            <p:spPr bwMode="auto">
              <a:xfrm>
                <a:off x="3228975" y="2795588"/>
                <a:ext cx="107950" cy="82550"/>
              </a:xfrm>
              <a:custGeom>
                <a:avLst/>
                <a:gdLst>
                  <a:gd name="T0" fmla="*/ 29 w 29"/>
                  <a:gd name="T1" fmla="*/ 6 h 22"/>
                  <a:gd name="T2" fmla="*/ 15 w 29"/>
                  <a:gd name="T3" fmla="*/ 22 h 22"/>
                  <a:gd name="T4" fmla="*/ 0 w 29"/>
                  <a:gd name="T5" fmla="*/ 15 h 22"/>
                  <a:gd name="T6" fmla="*/ 15 w 29"/>
                  <a:gd name="T7" fmla="*/ 0 h 22"/>
                  <a:gd name="T8" fmla="*/ 29 w 29"/>
                  <a:gd name="T9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2">
                    <a:moveTo>
                      <a:pt x="29" y="6"/>
                    </a:moveTo>
                    <a:cubicBezTo>
                      <a:pt x="25" y="12"/>
                      <a:pt x="20" y="17"/>
                      <a:pt x="15" y="22"/>
                    </a:cubicBezTo>
                    <a:cubicBezTo>
                      <a:pt x="10" y="20"/>
                      <a:pt x="5" y="18"/>
                      <a:pt x="0" y="15"/>
                    </a:cubicBezTo>
                    <a:cubicBezTo>
                      <a:pt x="5" y="10"/>
                      <a:pt x="10" y="5"/>
                      <a:pt x="15" y="0"/>
                    </a:cubicBezTo>
                    <a:cubicBezTo>
                      <a:pt x="20" y="3"/>
                      <a:pt x="25" y="5"/>
                      <a:pt x="2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7" name="组合 126"/>
          <p:cNvGrpSpPr/>
          <p:nvPr/>
        </p:nvGrpSpPr>
        <p:grpSpPr>
          <a:xfrm>
            <a:off x="7634327" y="3790651"/>
            <a:ext cx="1051517" cy="1051517"/>
            <a:chOff x="7634327" y="3790651"/>
            <a:chExt cx="1051517" cy="1051517"/>
          </a:xfrm>
        </p:grpSpPr>
        <p:sp useBgFill="1">
          <p:nvSpPr>
            <p:cNvPr id="10" name="椭圆 9"/>
            <p:cNvSpPr/>
            <p:nvPr/>
          </p:nvSpPr>
          <p:spPr>
            <a:xfrm>
              <a:off x="7634327" y="3790651"/>
              <a:ext cx="1051517" cy="1051517"/>
            </a:xfrm>
            <a:prstGeom prst="ellips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7785770" y="3931509"/>
              <a:ext cx="748630" cy="715528"/>
              <a:chOff x="3294063" y="754063"/>
              <a:chExt cx="5600701" cy="5353051"/>
            </a:xfrm>
            <a:solidFill>
              <a:schemeClr val="bg1"/>
            </a:solidFill>
          </p:grpSpPr>
          <p:sp>
            <p:nvSpPr>
              <p:cNvPr id="100" name="Freeform 458"/>
              <p:cNvSpPr/>
              <p:nvPr/>
            </p:nvSpPr>
            <p:spPr bwMode="auto">
              <a:xfrm>
                <a:off x="8235951" y="3122613"/>
                <a:ext cx="658813" cy="307975"/>
              </a:xfrm>
              <a:custGeom>
                <a:avLst/>
                <a:gdLst>
                  <a:gd name="T0" fmla="*/ 135 w 175"/>
                  <a:gd name="T1" fmla="*/ 0 h 82"/>
                  <a:gd name="T2" fmla="*/ 175 w 175"/>
                  <a:gd name="T3" fmla="*/ 41 h 82"/>
                  <a:gd name="T4" fmla="*/ 135 w 175"/>
                  <a:gd name="T5" fmla="*/ 82 h 82"/>
                  <a:gd name="T6" fmla="*/ 41 w 175"/>
                  <a:gd name="T7" fmla="*/ 82 h 82"/>
                  <a:gd name="T8" fmla="*/ 0 w 175"/>
                  <a:gd name="T9" fmla="*/ 41 h 82"/>
                  <a:gd name="T10" fmla="*/ 12 w 175"/>
                  <a:gd name="T11" fmla="*/ 12 h 82"/>
                  <a:gd name="T12" fmla="*/ 41 w 175"/>
                  <a:gd name="T13" fmla="*/ 0 h 82"/>
                  <a:gd name="T14" fmla="*/ 135 w 175"/>
                  <a:gd name="T1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5" h="82">
                    <a:moveTo>
                      <a:pt x="135" y="0"/>
                    </a:moveTo>
                    <a:cubicBezTo>
                      <a:pt x="157" y="0"/>
                      <a:pt x="175" y="19"/>
                      <a:pt x="175" y="41"/>
                    </a:cubicBezTo>
                    <a:cubicBezTo>
                      <a:pt x="175" y="64"/>
                      <a:pt x="157" y="82"/>
                      <a:pt x="135" y="82"/>
                    </a:cubicBezTo>
                    <a:cubicBezTo>
                      <a:pt x="41" y="82"/>
                      <a:pt x="41" y="82"/>
                      <a:pt x="41" y="82"/>
                    </a:cubicBezTo>
                    <a:cubicBezTo>
                      <a:pt x="19" y="82"/>
                      <a:pt x="0" y="64"/>
                      <a:pt x="0" y="41"/>
                    </a:cubicBezTo>
                    <a:cubicBezTo>
                      <a:pt x="0" y="30"/>
                      <a:pt x="5" y="20"/>
                      <a:pt x="12" y="12"/>
                    </a:cubicBezTo>
                    <a:cubicBezTo>
                      <a:pt x="20" y="5"/>
                      <a:pt x="30" y="0"/>
                      <a:pt x="41" y="0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459"/>
              <p:cNvSpPr/>
              <p:nvPr/>
            </p:nvSpPr>
            <p:spPr bwMode="auto">
              <a:xfrm>
                <a:off x="7646988" y="1539876"/>
                <a:ext cx="571500" cy="587375"/>
              </a:xfrm>
              <a:custGeom>
                <a:avLst/>
                <a:gdLst>
                  <a:gd name="T0" fmla="*/ 136 w 152"/>
                  <a:gd name="T1" fmla="*/ 16 h 156"/>
                  <a:gd name="T2" fmla="*/ 136 w 152"/>
                  <a:gd name="T3" fmla="*/ 74 h 156"/>
                  <a:gd name="T4" fmla="*/ 70 w 152"/>
                  <a:gd name="T5" fmla="*/ 140 h 156"/>
                  <a:gd name="T6" fmla="*/ 12 w 152"/>
                  <a:gd name="T7" fmla="*/ 140 h 156"/>
                  <a:gd name="T8" fmla="*/ 0 w 152"/>
                  <a:gd name="T9" fmla="*/ 111 h 156"/>
                  <a:gd name="T10" fmla="*/ 12 w 152"/>
                  <a:gd name="T11" fmla="*/ 82 h 156"/>
                  <a:gd name="T12" fmla="*/ 78 w 152"/>
                  <a:gd name="T13" fmla="*/ 16 h 156"/>
                  <a:gd name="T14" fmla="*/ 136 w 152"/>
                  <a:gd name="T15" fmla="*/ 1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2" h="156">
                    <a:moveTo>
                      <a:pt x="136" y="16"/>
                    </a:moveTo>
                    <a:cubicBezTo>
                      <a:pt x="152" y="32"/>
                      <a:pt x="152" y="58"/>
                      <a:pt x="136" y="74"/>
                    </a:cubicBezTo>
                    <a:cubicBezTo>
                      <a:pt x="70" y="140"/>
                      <a:pt x="70" y="140"/>
                      <a:pt x="70" y="140"/>
                    </a:cubicBezTo>
                    <a:cubicBezTo>
                      <a:pt x="54" y="156"/>
                      <a:pt x="28" y="156"/>
                      <a:pt x="12" y="140"/>
                    </a:cubicBezTo>
                    <a:cubicBezTo>
                      <a:pt x="4" y="132"/>
                      <a:pt x="0" y="121"/>
                      <a:pt x="0" y="111"/>
                    </a:cubicBezTo>
                    <a:cubicBezTo>
                      <a:pt x="0" y="100"/>
                      <a:pt x="4" y="90"/>
                      <a:pt x="12" y="82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94" y="0"/>
                      <a:pt x="120" y="0"/>
                      <a:pt x="13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460"/>
              <p:cNvSpPr>
                <a:spLocks noEditPoints="1"/>
              </p:cNvSpPr>
              <p:nvPr/>
            </p:nvSpPr>
            <p:spPr bwMode="auto">
              <a:xfrm>
                <a:off x="4170363" y="1525588"/>
                <a:ext cx="3863975" cy="3567113"/>
              </a:xfrm>
              <a:custGeom>
                <a:avLst/>
                <a:gdLst>
                  <a:gd name="T0" fmla="*/ 1028 w 1028"/>
                  <a:gd name="T1" fmla="*/ 514 h 949"/>
                  <a:gd name="T2" fmla="*/ 787 w 1028"/>
                  <a:gd name="T3" fmla="*/ 949 h 949"/>
                  <a:gd name="T4" fmla="*/ 241 w 1028"/>
                  <a:gd name="T5" fmla="*/ 949 h 949"/>
                  <a:gd name="T6" fmla="*/ 0 w 1028"/>
                  <a:gd name="T7" fmla="*/ 514 h 949"/>
                  <a:gd name="T8" fmla="*/ 514 w 1028"/>
                  <a:gd name="T9" fmla="*/ 0 h 949"/>
                  <a:gd name="T10" fmla="*/ 1028 w 1028"/>
                  <a:gd name="T11" fmla="*/ 514 h 949"/>
                  <a:gd name="T12" fmla="*/ 714 w 1028"/>
                  <a:gd name="T13" fmla="*/ 345 h 949"/>
                  <a:gd name="T14" fmla="*/ 714 w 1028"/>
                  <a:gd name="T15" fmla="*/ 251 h 949"/>
                  <a:gd name="T16" fmla="*/ 632 w 1028"/>
                  <a:gd name="T17" fmla="*/ 187 h 949"/>
                  <a:gd name="T18" fmla="*/ 563 w 1028"/>
                  <a:gd name="T19" fmla="*/ 187 h 949"/>
                  <a:gd name="T20" fmla="*/ 563 w 1028"/>
                  <a:gd name="T21" fmla="*/ 153 h 949"/>
                  <a:gd name="T22" fmla="*/ 466 w 1028"/>
                  <a:gd name="T23" fmla="*/ 153 h 949"/>
                  <a:gd name="T24" fmla="*/ 466 w 1028"/>
                  <a:gd name="T25" fmla="*/ 187 h 949"/>
                  <a:gd name="T26" fmla="*/ 397 w 1028"/>
                  <a:gd name="T27" fmla="*/ 187 h 949"/>
                  <a:gd name="T28" fmla="*/ 316 w 1028"/>
                  <a:gd name="T29" fmla="*/ 251 h 949"/>
                  <a:gd name="T30" fmla="*/ 316 w 1028"/>
                  <a:gd name="T31" fmla="*/ 438 h 949"/>
                  <a:gd name="T32" fmla="*/ 397 w 1028"/>
                  <a:gd name="T33" fmla="*/ 503 h 949"/>
                  <a:gd name="T34" fmla="*/ 466 w 1028"/>
                  <a:gd name="T35" fmla="*/ 503 h 949"/>
                  <a:gd name="T36" fmla="*/ 466 w 1028"/>
                  <a:gd name="T37" fmla="*/ 701 h 949"/>
                  <a:gd name="T38" fmla="*/ 440 w 1028"/>
                  <a:gd name="T39" fmla="*/ 701 h 949"/>
                  <a:gd name="T40" fmla="*/ 389 w 1028"/>
                  <a:gd name="T41" fmla="*/ 661 h 949"/>
                  <a:gd name="T42" fmla="*/ 389 w 1028"/>
                  <a:gd name="T43" fmla="*/ 602 h 949"/>
                  <a:gd name="T44" fmla="*/ 315 w 1028"/>
                  <a:gd name="T45" fmla="*/ 602 h 949"/>
                  <a:gd name="T46" fmla="*/ 315 w 1028"/>
                  <a:gd name="T47" fmla="*/ 696 h 949"/>
                  <a:gd name="T48" fmla="*/ 396 w 1028"/>
                  <a:gd name="T49" fmla="*/ 760 h 949"/>
                  <a:gd name="T50" fmla="*/ 466 w 1028"/>
                  <a:gd name="T51" fmla="*/ 760 h 949"/>
                  <a:gd name="T52" fmla="*/ 466 w 1028"/>
                  <a:gd name="T53" fmla="*/ 796 h 949"/>
                  <a:gd name="T54" fmla="*/ 563 w 1028"/>
                  <a:gd name="T55" fmla="*/ 796 h 949"/>
                  <a:gd name="T56" fmla="*/ 563 w 1028"/>
                  <a:gd name="T57" fmla="*/ 760 h 949"/>
                  <a:gd name="T58" fmla="*/ 632 w 1028"/>
                  <a:gd name="T59" fmla="*/ 760 h 949"/>
                  <a:gd name="T60" fmla="*/ 713 w 1028"/>
                  <a:gd name="T61" fmla="*/ 696 h 949"/>
                  <a:gd name="T62" fmla="*/ 713 w 1028"/>
                  <a:gd name="T63" fmla="*/ 509 h 949"/>
                  <a:gd name="T64" fmla="*/ 632 w 1028"/>
                  <a:gd name="T65" fmla="*/ 444 h 949"/>
                  <a:gd name="T66" fmla="*/ 563 w 1028"/>
                  <a:gd name="T67" fmla="*/ 444 h 949"/>
                  <a:gd name="T68" fmla="*/ 563 w 1028"/>
                  <a:gd name="T69" fmla="*/ 246 h 949"/>
                  <a:gd name="T70" fmla="*/ 588 w 1028"/>
                  <a:gd name="T71" fmla="*/ 246 h 949"/>
                  <a:gd name="T72" fmla="*/ 639 w 1028"/>
                  <a:gd name="T73" fmla="*/ 286 h 949"/>
                  <a:gd name="T74" fmla="*/ 639 w 1028"/>
                  <a:gd name="T75" fmla="*/ 345 h 949"/>
                  <a:gd name="T76" fmla="*/ 714 w 1028"/>
                  <a:gd name="T77" fmla="*/ 345 h 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028" h="949">
                    <a:moveTo>
                      <a:pt x="1028" y="514"/>
                    </a:moveTo>
                    <a:cubicBezTo>
                      <a:pt x="1028" y="697"/>
                      <a:pt x="932" y="858"/>
                      <a:pt x="787" y="949"/>
                    </a:cubicBezTo>
                    <a:cubicBezTo>
                      <a:pt x="241" y="949"/>
                      <a:pt x="241" y="949"/>
                      <a:pt x="241" y="949"/>
                    </a:cubicBezTo>
                    <a:cubicBezTo>
                      <a:pt x="97" y="858"/>
                      <a:pt x="0" y="697"/>
                      <a:pt x="0" y="514"/>
                    </a:cubicBezTo>
                    <a:cubicBezTo>
                      <a:pt x="0" y="230"/>
                      <a:pt x="231" y="0"/>
                      <a:pt x="514" y="0"/>
                    </a:cubicBezTo>
                    <a:cubicBezTo>
                      <a:pt x="798" y="0"/>
                      <a:pt x="1028" y="230"/>
                      <a:pt x="1028" y="514"/>
                    </a:cubicBezTo>
                    <a:close/>
                    <a:moveTo>
                      <a:pt x="714" y="345"/>
                    </a:moveTo>
                    <a:cubicBezTo>
                      <a:pt x="714" y="251"/>
                      <a:pt x="714" y="251"/>
                      <a:pt x="714" y="251"/>
                    </a:cubicBezTo>
                    <a:cubicBezTo>
                      <a:pt x="714" y="216"/>
                      <a:pt x="677" y="187"/>
                      <a:pt x="632" y="187"/>
                    </a:cubicBezTo>
                    <a:cubicBezTo>
                      <a:pt x="563" y="187"/>
                      <a:pt x="563" y="187"/>
                      <a:pt x="563" y="187"/>
                    </a:cubicBezTo>
                    <a:cubicBezTo>
                      <a:pt x="563" y="153"/>
                      <a:pt x="563" y="153"/>
                      <a:pt x="563" y="153"/>
                    </a:cubicBezTo>
                    <a:cubicBezTo>
                      <a:pt x="466" y="153"/>
                      <a:pt x="466" y="153"/>
                      <a:pt x="466" y="153"/>
                    </a:cubicBezTo>
                    <a:cubicBezTo>
                      <a:pt x="466" y="187"/>
                      <a:pt x="466" y="187"/>
                      <a:pt x="466" y="187"/>
                    </a:cubicBezTo>
                    <a:cubicBezTo>
                      <a:pt x="397" y="187"/>
                      <a:pt x="397" y="187"/>
                      <a:pt x="397" y="187"/>
                    </a:cubicBezTo>
                    <a:cubicBezTo>
                      <a:pt x="352" y="187"/>
                      <a:pt x="316" y="216"/>
                      <a:pt x="316" y="251"/>
                    </a:cubicBezTo>
                    <a:cubicBezTo>
                      <a:pt x="316" y="438"/>
                      <a:pt x="316" y="438"/>
                      <a:pt x="316" y="438"/>
                    </a:cubicBezTo>
                    <a:cubicBezTo>
                      <a:pt x="316" y="474"/>
                      <a:pt x="352" y="503"/>
                      <a:pt x="397" y="503"/>
                    </a:cubicBezTo>
                    <a:cubicBezTo>
                      <a:pt x="466" y="503"/>
                      <a:pt x="466" y="503"/>
                      <a:pt x="466" y="503"/>
                    </a:cubicBezTo>
                    <a:cubicBezTo>
                      <a:pt x="466" y="701"/>
                      <a:pt x="466" y="701"/>
                      <a:pt x="466" y="701"/>
                    </a:cubicBezTo>
                    <a:cubicBezTo>
                      <a:pt x="440" y="701"/>
                      <a:pt x="440" y="701"/>
                      <a:pt x="440" y="701"/>
                    </a:cubicBezTo>
                    <a:cubicBezTo>
                      <a:pt x="412" y="701"/>
                      <a:pt x="389" y="683"/>
                      <a:pt x="389" y="661"/>
                    </a:cubicBezTo>
                    <a:cubicBezTo>
                      <a:pt x="389" y="602"/>
                      <a:pt x="389" y="602"/>
                      <a:pt x="389" y="602"/>
                    </a:cubicBezTo>
                    <a:cubicBezTo>
                      <a:pt x="315" y="602"/>
                      <a:pt x="315" y="602"/>
                      <a:pt x="315" y="602"/>
                    </a:cubicBezTo>
                    <a:cubicBezTo>
                      <a:pt x="315" y="696"/>
                      <a:pt x="315" y="696"/>
                      <a:pt x="315" y="696"/>
                    </a:cubicBezTo>
                    <a:cubicBezTo>
                      <a:pt x="315" y="731"/>
                      <a:pt x="351" y="760"/>
                      <a:pt x="396" y="760"/>
                    </a:cubicBezTo>
                    <a:cubicBezTo>
                      <a:pt x="466" y="760"/>
                      <a:pt x="466" y="760"/>
                      <a:pt x="466" y="760"/>
                    </a:cubicBezTo>
                    <a:cubicBezTo>
                      <a:pt x="466" y="796"/>
                      <a:pt x="466" y="796"/>
                      <a:pt x="466" y="796"/>
                    </a:cubicBezTo>
                    <a:cubicBezTo>
                      <a:pt x="563" y="796"/>
                      <a:pt x="563" y="796"/>
                      <a:pt x="563" y="796"/>
                    </a:cubicBezTo>
                    <a:cubicBezTo>
                      <a:pt x="563" y="760"/>
                      <a:pt x="563" y="760"/>
                      <a:pt x="563" y="760"/>
                    </a:cubicBezTo>
                    <a:cubicBezTo>
                      <a:pt x="632" y="760"/>
                      <a:pt x="632" y="760"/>
                      <a:pt x="632" y="760"/>
                    </a:cubicBezTo>
                    <a:cubicBezTo>
                      <a:pt x="677" y="760"/>
                      <a:pt x="713" y="731"/>
                      <a:pt x="713" y="696"/>
                    </a:cubicBezTo>
                    <a:cubicBezTo>
                      <a:pt x="713" y="509"/>
                      <a:pt x="713" y="509"/>
                      <a:pt x="713" y="509"/>
                    </a:cubicBezTo>
                    <a:cubicBezTo>
                      <a:pt x="713" y="473"/>
                      <a:pt x="677" y="444"/>
                      <a:pt x="632" y="444"/>
                    </a:cubicBezTo>
                    <a:cubicBezTo>
                      <a:pt x="563" y="444"/>
                      <a:pt x="563" y="444"/>
                      <a:pt x="563" y="444"/>
                    </a:cubicBezTo>
                    <a:cubicBezTo>
                      <a:pt x="563" y="246"/>
                      <a:pt x="563" y="246"/>
                      <a:pt x="563" y="246"/>
                    </a:cubicBezTo>
                    <a:cubicBezTo>
                      <a:pt x="588" y="246"/>
                      <a:pt x="588" y="246"/>
                      <a:pt x="588" y="246"/>
                    </a:cubicBezTo>
                    <a:cubicBezTo>
                      <a:pt x="617" y="246"/>
                      <a:pt x="639" y="264"/>
                      <a:pt x="639" y="286"/>
                    </a:cubicBezTo>
                    <a:cubicBezTo>
                      <a:pt x="639" y="345"/>
                      <a:pt x="639" y="345"/>
                      <a:pt x="639" y="345"/>
                    </a:cubicBezTo>
                    <a:lnTo>
                      <a:pt x="714" y="3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461"/>
              <p:cNvSpPr/>
              <p:nvPr/>
            </p:nvSpPr>
            <p:spPr bwMode="auto">
              <a:xfrm>
                <a:off x="5187951" y="5254626"/>
                <a:ext cx="1827213" cy="209550"/>
              </a:xfrm>
              <a:custGeom>
                <a:avLst/>
                <a:gdLst>
                  <a:gd name="T0" fmla="*/ 436 w 486"/>
                  <a:gd name="T1" fmla="*/ 0 h 56"/>
                  <a:gd name="T2" fmla="*/ 486 w 486"/>
                  <a:gd name="T3" fmla="*/ 28 h 56"/>
                  <a:gd name="T4" fmla="*/ 436 w 486"/>
                  <a:gd name="T5" fmla="*/ 56 h 56"/>
                  <a:gd name="T6" fmla="*/ 51 w 486"/>
                  <a:gd name="T7" fmla="*/ 56 h 56"/>
                  <a:gd name="T8" fmla="*/ 0 w 486"/>
                  <a:gd name="T9" fmla="*/ 28 h 56"/>
                  <a:gd name="T10" fmla="*/ 15 w 486"/>
                  <a:gd name="T11" fmla="*/ 8 h 56"/>
                  <a:gd name="T12" fmla="*/ 51 w 486"/>
                  <a:gd name="T13" fmla="*/ 0 h 56"/>
                  <a:gd name="T14" fmla="*/ 436 w 486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6" h="56">
                    <a:moveTo>
                      <a:pt x="436" y="0"/>
                    </a:moveTo>
                    <a:cubicBezTo>
                      <a:pt x="464" y="0"/>
                      <a:pt x="486" y="13"/>
                      <a:pt x="486" y="28"/>
                    </a:cubicBezTo>
                    <a:cubicBezTo>
                      <a:pt x="486" y="44"/>
                      <a:pt x="464" y="56"/>
                      <a:pt x="436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23" y="56"/>
                      <a:pt x="0" y="44"/>
                      <a:pt x="0" y="28"/>
                    </a:cubicBezTo>
                    <a:cubicBezTo>
                      <a:pt x="0" y="20"/>
                      <a:pt x="6" y="13"/>
                      <a:pt x="15" y="8"/>
                    </a:cubicBezTo>
                    <a:cubicBezTo>
                      <a:pt x="24" y="3"/>
                      <a:pt x="37" y="0"/>
                      <a:pt x="51" y="0"/>
                    </a:cubicBezTo>
                    <a:lnTo>
                      <a:pt x="4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462"/>
              <p:cNvSpPr/>
              <p:nvPr/>
            </p:nvSpPr>
            <p:spPr bwMode="auto">
              <a:xfrm>
                <a:off x="5368926" y="5576888"/>
                <a:ext cx="1470025" cy="211138"/>
              </a:xfrm>
              <a:custGeom>
                <a:avLst/>
                <a:gdLst>
                  <a:gd name="T0" fmla="*/ 341 w 391"/>
                  <a:gd name="T1" fmla="*/ 0 h 56"/>
                  <a:gd name="T2" fmla="*/ 391 w 391"/>
                  <a:gd name="T3" fmla="*/ 28 h 56"/>
                  <a:gd name="T4" fmla="*/ 341 w 391"/>
                  <a:gd name="T5" fmla="*/ 56 h 56"/>
                  <a:gd name="T6" fmla="*/ 50 w 391"/>
                  <a:gd name="T7" fmla="*/ 56 h 56"/>
                  <a:gd name="T8" fmla="*/ 0 w 391"/>
                  <a:gd name="T9" fmla="*/ 28 h 56"/>
                  <a:gd name="T10" fmla="*/ 14 w 391"/>
                  <a:gd name="T11" fmla="*/ 8 h 56"/>
                  <a:gd name="T12" fmla="*/ 50 w 391"/>
                  <a:gd name="T13" fmla="*/ 0 h 56"/>
                  <a:gd name="T14" fmla="*/ 341 w 391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1" h="56">
                    <a:moveTo>
                      <a:pt x="341" y="0"/>
                    </a:moveTo>
                    <a:cubicBezTo>
                      <a:pt x="369" y="0"/>
                      <a:pt x="391" y="12"/>
                      <a:pt x="391" y="28"/>
                    </a:cubicBezTo>
                    <a:cubicBezTo>
                      <a:pt x="391" y="43"/>
                      <a:pt x="369" y="56"/>
                      <a:pt x="341" y="56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22" y="56"/>
                      <a:pt x="0" y="43"/>
                      <a:pt x="0" y="28"/>
                    </a:cubicBezTo>
                    <a:cubicBezTo>
                      <a:pt x="0" y="20"/>
                      <a:pt x="5" y="13"/>
                      <a:pt x="14" y="8"/>
                    </a:cubicBezTo>
                    <a:cubicBezTo>
                      <a:pt x="24" y="3"/>
                      <a:pt x="36" y="0"/>
                      <a:pt x="50" y="0"/>
                    </a:cubicBezTo>
                    <a:lnTo>
                      <a:pt x="34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463"/>
              <p:cNvSpPr/>
              <p:nvPr/>
            </p:nvSpPr>
            <p:spPr bwMode="auto">
              <a:xfrm>
                <a:off x="5556251" y="5895976"/>
                <a:ext cx="1090613" cy="211138"/>
              </a:xfrm>
              <a:custGeom>
                <a:avLst/>
                <a:gdLst>
                  <a:gd name="T0" fmla="*/ 240 w 290"/>
                  <a:gd name="T1" fmla="*/ 0 h 56"/>
                  <a:gd name="T2" fmla="*/ 290 w 290"/>
                  <a:gd name="T3" fmla="*/ 28 h 56"/>
                  <a:gd name="T4" fmla="*/ 240 w 290"/>
                  <a:gd name="T5" fmla="*/ 56 h 56"/>
                  <a:gd name="T6" fmla="*/ 50 w 290"/>
                  <a:gd name="T7" fmla="*/ 56 h 56"/>
                  <a:gd name="T8" fmla="*/ 0 w 290"/>
                  <a:gd name="T9" fmla="*/ 28 h 56"/>
                  <a:gd name="T10" fmla="*/ 15 w 290"/>
                  <a:gd name="T11" fmla="*/ 8 h 56"/>
                  <a:gd name="T12" fmla="*/ 50 w 290"/>
                  <a:gd name="T13" fmla="*/ 0 h 56"/>
                  <a:gd name="T14" fmla="*/ 240 w 29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0" h="56">
                    <a:moveTo>
                      <a:pt x="240" y="0"/>
                    </a:moveTo>
                    <a:cubicBezTo>
                      <a:pt x="268" y="0"/>
                      <a:pt x="290" y="12"/>
                      <a:pt x="290" y="28"/>
                    </a:cubicBezTo>
                    <a:cubicBezTo>
                      <a:pt x="290" y="43"/>
                      <a:pt x="268" y="56"/>
                      <a:pt x="240" y="56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23" y="56"/>
                      <a:pt x="0" y="43"/>
                      <a:pt x="0" y="28"/>
                    </a:cubicBezTo>
                    <a:cubicBezTo>
                      <a:pt x="0" y="20"/>
                      <a:pt x="6" y="13"/>
                      <a:pt x="15" y="8"/>
                    </a:cubicBezTo>
                    <a:cubicBezTo>
                      <a:pt x="24" y="3"/>
                      <a:pt x="37" y="0"/>
                      <a:pt x="50" y="0"/>
                    </a:cubicBezTo>
                    <a:lnTo>
                      <a:pt x="2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464"/>
              <p:cNvSpPr/>
              <p:nvPr/>
            </p:nvSpPr>
            <p:spPr bwMode="auto">
              <a:xfrm>
                <a:off x="6286501" y="3416301"/>
                <a:ext cx="285750" cy="744538"/>
              </a:xfrm>
              <a:custGeom>
                <a:avLst/>
                <a:gdLst>
                  <a:gd name="T0" fmla="*/ 76 w 76"/>
                  <a:gd name="T1" fmla="*/ 41 h 198"/>
                  <a:gd name="T2" fmla="*/ 76 w 76"/>
                  <a:gd name="T3" fmla="*/ 158 h 198"/>
                  <a:gd name="T4" fmla="*/ 25 w 76"/>
                  <a:gd name="T5" fmla="*/ 198 h 198"/>
                  <a:gd name="T6" fmla="*/ 0 w 76"/>
                  <a:gd name="T7" fmla="*/ 198 h 198"/>
                  <a:gd name="T8" fmla="*/ 0 w 76"/>
                  <a:gd name="T9" fmla="*/ 0 h 198"/>
                  <a:gd name="T10" fmla="*/ 25 w 76"/>
                  <a:gd name="T11" fmla="*/ 0 h 198"/>
                  <a:gd name="T12" fmla="*/ 76 w 76"/>
                  <a:gd name="T13" fmla="*/ 4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98">
                    <a:moveTo>
                      <a:pt x="76" y="41"/>
                    </a:moveTo>
                    <a:cubicBezTo>
                      <a:pt x="76" y="158"/>
                      <a:pt x="76" y="158"/>
                      <a:pt x="76" y="158"/>
                    </a:cubicBezTo>
                    <a:cubicBezTo>
                      <a:pt x="76" y="180"/>
                      <a:pt x="53" y="198"/>
                      <a:pt x="25" y="198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53" y="0"/>
                      <a:pt x="76" y="18"/>
                      <a:pt x="76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465"/>
              <p:cNvSpPr/>
              <p:nvPr/>
            </p:nvSpPr>
            <p:spPr bwMode="auto">
              <a:xfrm>
                <a:off x="5948363" y="754063"/>
                <a:ext cx="307975" cy="658813"/>
              </a:xfrm>
              <a:custGeom>
                <a:avLst/>
                <a:gdLst>
                  <a:gd name="T0" fmla="*/ 82 w 82"/>
                  <a:gd name="T1" fmla="*/ 41 h 175"/>
                  <a:gd name="T2" fmla="*/ 82 w 82"/>
                  <a:gd name="T3" fmla="*/ 134 h 175"/>
                  <a:gd name="T4" fmla="*/ 41 w 82"/>
                  <a:gd name="T5" fmla="*/ 175 h 175"/>
                  <a:gd name="T6" fmla="*/ 12 w 82"/>
                  <a:gd name="T7" fmla="*/ 163 h 175"/>
                  <a:gd name="T8" fmla="*/ 0 w 82"/>
                  <a:gd name="T9" fmla="*/ 134 h 175"/>
                  <a:gd name="T10" fmla="*/ 0 w 82"/>
                  <a:gd name="T11" fmla="*/ 41 h 175"/>
                  <a:gd name="T12" fmla="*/ 41 w 82"/>
                  <a:gd name="T13" fmla="*/ 0 h 175"/>
                  <a:gd name="T14" fmla="*/ 82 w 82"/>
                  <a:gd name="T15" fmla="*/ 4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2" h="175">
                    <a:moveTo>
                      <a:pt x="82" y="41"/>
                    </a:moveTo>
                    <a:cubicBezTo>
                      <a:pt x="82" y="134"/>
                      <a:pt x="82" y="134"/>
                      <a:pt x="82" y="134"/>
                    </a:cubicBezTo>
                    <a:cubicBezTo>
                      <a:pt x="82" y="157"/>
                      <a:pt x="64" y="175"/>
                      <a:pt x="41" y="175"/>
                    </a:cubicBezTo>
                    <a:cubicBezTo>
                      <a:pt x="30" y="175"/>
                      <a:pt x="20" y="171"/>
                      <a:pt x="12" y="163"/>
                    </a:cubicBezTo>
                    <a:cubicBezTo>
                      <a:pt x="5" y="156"/>
                      <a:pt x="0" y="146"/>
                      <a:pt x="0" y="134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19"/>
                      <a:pt x="19" y="0"/>
                      <a:pt x="41" y="0"/>
                    </a:cubicBezTo>
                    <a:cubicBezTo>
                      <a:pt x="64" y="0"/>
                      <a:pt x="82" y="19"/>
                      <a:pt x="8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466"/>
              <p:cNvSpPr/>
              <p:nvPr/>
            </p:nvSpPr>
            <p:spPr bwMode="auto">
              <a:xfrm>
                <a:off x="5635626" y="2449513"/>
                <a:ext cx="285750" cy="744538"/>
              </a:xfrm>
              <a:custGeom>
                <a:avLst/>
                <a:gdLst>
                  <a:gd name="T0" fmla="*/ 76 w 76"/>
                  <a:gd name="T1" fmla="*/ 0 h 198"/>
                  <a:gd name="T2" fmla="*/ 76 w 76"/>
                  <a:gd name="T3" fmla="*/ 198 h 198"/>
                  <a:gd name="T4" fmla="*/ 51 w 76"/>
                  <a:gd name="T5" fmla="*/ 198 h 198"/>
                  <a:gd name="T6" fmla="*/ 0 w 76"/>
                  <a:gd name="T7" fmla="*/ 157 h 198"/>
                  <a:gd name="T8" fmla="*/ 0 w 76"/>
                  <a:gd name="T9" fmla="*/ 40 h 198"/>
                  <a:gd name="T10" fmla="*/ 51 w 76"/>
                  <a:gd name="T11" fmla="*/ 0 h 198"/>
                  <a:gd name="T12" fmla="*/ 76 w 76"/>
                  <a:gd name="T1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98">
                    <a:moveTo>
                      <a:pt x="76" y="0"/>
                    </a:moveTo>
                    <a:cubicBezTo>
                      <a:pt x="76" y="198"/>
                      <a:pt x="76" y="198"/>
                      <a:pt x="76" y="198"/>
                    </a:cubicBezTo>
                    <a:cubicBezTo>
                      <a:pt x="51" y="198"/>
                      <a:pt x="51" y="198"/>
                      <a:pt x="51" y="198"/>
                    </a:cubicBezTo>
                    <a:cubicBezTo>
                      <a:pt x="23" y="198"/>
                      <a:pt x="0" y="180"/>
                      <a:pt x="0" y="15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23" y="0"/>
                      <a:pt x="51" y="0"/>
                    </a:cubicBez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467"/>
              <p:cNvSpPr/>
              <p:nvPr/>
            </p:nvSpPr>
            <p:spPr bwMode="auto">
              <a:xfrm>
                <a:off x="3951288" y="1539876"/>
                <a:ext cx="571500" cy="587375"/>
              </a:xfrm>
              <a:custGeom>
                <a:avLst/>
                <a:gdLst>
                  <a:gd name="T0" fmla="*/ 140 w 152"/>
                  <a:gd name="T1" fmla="*/ 82 h 156"/>
                  <a:gd name="T2" fmla="*/ 152 w 152"/>
                  <a:gd name="T3" fmla="*/ 111 h 156"/>
                  <a:gd name="T4" fmla="*/ 140 w 152"/>
                  <a:gd name="T5" fmla="*/ 140 h 156"/>
                  <a:gd name="T6" fmla="*/ 82 w 152"/>
                  <a:gd name="T7" fmla="*/ 140 h 156"/>
                  <a:gd name="T8" fmla="*/ 16 w 152"/>
                  <a:gd name="T9" fmla="*/ 74 h 156"/>
                  <a:gd name="T10" fmla="*/ 16 w 152"/>
                  <a:gd name="T11" fmla="*/ 16 h 156"/>
                  <a:gd name="T12" fmla="*/ 74 w 152"/>
                  <a:gd name="T13" fmla="*/ 16 h 156"/>
                  <a:gd name="T14" fmla="*/ 140 w 152"/>
                  <a:gd name="T15" fmla="*/ 8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2" h="156">
                    <a:moveTo>
                      <a:pt x="140" y="82"/>
                    </a:moveTo>
                    <a:cubicBezTo>
                      <a:pt x="148" y="90"/>
                      <a:pt x="152" y="100"/>
                      <a:pt x="152" y="111"/>
                    </a:cubicBezTo>
                    <a:cubicBezTo>
                      <a:pt x="152" y="121"/>
                      <a:pt x="148" y="132"/>
                      <a:pt x="140" y="140"/>
                    </a:cubicBezTo>
                    <a:cubicBezTo>
                      <a:pt x="124" y="156"/>
                      <a:pt x="98" y="156"/>
                      <a:pt x="82" y="140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0" y="58"/>
                      <a:pt x="0" y="32"/>
                      <a:pt x="16" y="16"/>
                    </a:cubicBezTo>
                    <a:cubicBezTo>
                      <a:pt x="32" y="0"/>
                      <a:pt x="58" y="0"/>
                      <a:pt x="74" y="16"/>
                    </a:cubicBezTo>
                    <a:lnTo>
                      <a:pt x="14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468"/>
              <p:cNvSpPr/>
              <p:nvPr/>
            </p:nvSpPr>
            <p:spPr bwMode="auto">
              <a:xfrm>
                <a:off x="3294063" y="3122613"/>
                <a:ext cx="657225" cy="307975"/>
              </a:xfrm>
              <a:custGeom>
                <a:avLst/>
                <a:gdLst>
                  <a:gd name="T0" fmla="*/ 134 w 175"/>
                  <a:gd name="T1" fmla="*/ 0 h 82"/>
                  <a:gd name="T2" fmla="*/ 175 w 175"/>
                  <a:gd name="T3" fmla="*/ 41 h 82"/>
                  <a:gd name="T4" fmla="*/ 134 w 175"/>
                  <a:gd name="T5" fmla="*/ 82 h 82"/>
                  <a:gd name="T6" fmla="*/ 41 w 175"/>
                  <a:gd name="T7" fmla="*/ 82 h 82"/>
                  <a:gd name="T8" fmla="*/ 0 w 175"/>
                  <a:gd name="T9" fmla="*/ 41 h 82"/>
                  <a:gd name="T10" fmla="*/ 12 w 175"/>
                  <a:gd name="T11" fmla="*/ 12 h 82"/>
                  <a:gd name="T12" fmla="*/ 41 w 175"/>
                  <a:gd name="T13" fmla="*/ 0 h 82"/>
                  <a:gd name="T14" fmla="*/ 134 w 175"/>
                  <a:gd name="T1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5" h="82">
                    <a:moveTo>
                      <a:pt x="134" y="0"/>
                    </a:moveTo>
                    <a:cubicBezTo>
                      <a:pt x="156" y="0"/>
                      <a:pt x="175" y="19"/>
                      <a:pt x="175" y="41"/>
                    </a:cubicBezTo>
                    <a:cubicBezTo>
                      <a:pt x="175" y="64"/>
                      <a:pt x="156" y="82"/>
                      <a:pt x="134" y="82"/>
                    </a:cubicBezTo>
                    <a:cubicBezTo>
                      <a:pt x="41" y="82"/>
                      <a:pt x="41" y="82"/>
                      <a:pt x="41" y="82"/>
                    </a:cubicBezTo>
                    <a:cubicBezTo>
                      <a:pt x="18" y="82"/>
                      <a:pt x="0" y="64"/>
                      <a:pt x="0" y="41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19" y="5"/>
                      <a:pt x="29" y="0"/>
                      <a:pt x="41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1010653" y="5054178"/>
            <a:ext cx="1914348" cy="1072705"/>
            <a:chOff x="450337" y="5139736"/>
            <a:chExt cx="2155100" cy="1072705"/>
          </a:xfrm>
        </p:grpSpPr>
        <p:sp>
          <p:nvSpPr>
            <p:cNvPr id="111" name="矩形 110"/>
            <p:cNvSpPr/>
            <p:nvPr/>
          </p:nvSpPr>
          <p:spPr>
            <a:xfrm>
              <a:off x="450337" y="5510710"/>
              <a:ext cx="2155100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689945" y="5139736"/>
              <a:ext cx="1675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3031679" y="4927178"/>
            <a:ext cx="1914348" cy="1072705"/>
            <a:chOff x="450337" y="5012736"/>
            <a:chExt cx="2155100" cy="1072705"/>
          </a:xfrm>
        </p:grpSpPr>
        <p:sp>
          <p:nvSpPr>
            <p:cNvPr id="115" name="矩形 114"/>
            <p:cNvSpPr/>
            <p:nvPr/>
          </p:nvSpPr>
          <p:spPr>
            <a:xfrm>
              <a:off x="450337" y="5383710"/>
              <a:ext cx="2155100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689945" y="5012736"/>
              <a:ext cx="1675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138826" y="4800178"/>
            <a:ext cx="1914348" cy="1059496"/>
            <a:chOff x="450337" y="4885736"/>
            <a:chExt cx="2155100" cy="1059496"/>
          </a:xfrm>
        </p:grpSpPr>
        <p:sp>
          <p:nvSpPr>
            <p:cNvPr id="118" name="矩形 117"/>
            <p:cNvSpPr/>
            <p:nvPr/>
          </p:nvSpPr>
          <p:spPr>
            <a:xfrm>
              <a:off x="450337" y="5256710"/>
              <a:ext cx="2155100" cy="688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689945" y="4885736"/>
              <a:ext cx="1675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7202911" y="4927178"/>
            <a:ext cx="1914348" cy="1059496"/>
            <a:chOff x="450337" y="5012736"/>
            <a:chExt cx="2155100" cy="1059496"/>
          </a:xfrm>
        </p:grpSpPr>
        <p:sp>
          <p:nvSpPr>
            <p:cNvPr id="121" name="矩形 120"/>
            <p:cNvSpPr/>
            <p:nvPr/>
          </p:nvSpPr>
          <p:spPr>
            <a:xfrm>
              <a:off x="450337" y="5383710"/>
              <a:ext cx="2155100" cy="688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689945" y="5012736"/>
              <a:ext cx="1675885" cy="43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9266999" y="5054178"/>
            <a:ext cx="1914348" cy="1072705"/>
            <a:chOff x="450337" y="5139736"/>
            <a:chExt cx="2155100" cy="1072705"/>
          </a:xfrm>
        </p:grpSpPr>
        <p:sp>
          <p:nvSpPr>
            <p:cNvPr id="124" name="矩形 123"/>
            <p:cNvSpPr/>
            <p:nvPr/>
          </p:nvSpPr>
          <p:spPr>
            <a:xfrm>
              <a:off x="450337" y="5510710"/>
              <a:ext cx="2155100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工作计划就是对即将开展的工作的设想和安排，如提出任务、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指标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689945" y="5139736"/>
              <a:ext cx="16758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添加标题</a:t>
              </a:r>
              <a:endParaRPr lang="zh-CN" altLang="en-US" sz="20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aphicFrame>
        <p:nvGraphicFramePr>
          <p:cNvPr id="130" name="图表 129"/>
          <p:cNvGraphicFramePr/>
          <p:nvPr/>
        </p:nvGraphicFramePr>
        <p:xfrm>
          <a:off x="810318" y="1211055"/>
          <a:ext cx="10571363" cy="2559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矩形 5"/>
          <p:cNvSpPr/>
          <p:nvPr/>
        </p:nvSpPr>
        <p:spPr>
          <a:xfrm>
            <a:off x="1010653" y="1452328"/>
            <a:ext cx="6133295" cy="457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31" presetClass="entr" presetSubtype="0" fill="hold" nodeType="click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1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30" grpId="0" uiExpand="1">
            <p:bldSub>
              <a:bldChart bld="series"/>
            </p:bldSub>
          </p:bldGraphic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31" presetClass="entr" presetSubtype="0" fill="hold" nodeType="click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1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130" grpId="0" uiExpand="1">
            <p:bldSub>
              <a:bldChart bld="series"/>
            </p:bldSub>
          </p:bldGraphic>
          <p:bldP spid="6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3" name="圆角矩形 2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MH_Entry_1">
              <a:hlinkClick r:id="rId5" action="ppaction://hlinksldjump"/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pic>
        <p:nvPicPr>
          <p:cNvPr id="24580" name="图片 5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 b="11429"/>
          <a:stretch>
            <a:fillRect/>
          </a:stretch>
        </p:blipFill>
        <p:spPr bwMode="auto">
          <a:xfrm>
            <a:off x="817563" y="2035175"/>
            <a:ext cx="5253037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6064250" y="2035175"/>
            <a:ext cx="5259388" cy="1433513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582" name="矩形 52"/>
          <p:cNvSpPr>
            <a:spLocks noChangeArrowheads="1"/>
          </p:cNvSpPr>
          <p:nvPr/>
        </p:nvSpPr>
        <p:spPr bwMode="auto">
          <a:xfrm>
            <a:off x="6400800" y="2438400"/>
            <a:ext cx="4695825" cy="767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583" name="矩形 53"/>
          <p:cNvSpPr>
            <a:spLocks noChangeArrowheads="1"/>
          </p:cNvSpPr>
          <p:nvPr/>
        </p:nvSpPr>
        <p:spPr bwMode="auto">
          <a:xfrm>
            <a:off x="817563" y="3883025"/>
            <a:ext cx="10574337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584" name="矩形 54"/>
          <p:cNvSpPr>
            <a:spLocks noChangeArrowheads="1"/>
          </p:cNvSpPr>
          <p:nvPr/>
        </p:nvSpPr>
        <p:spPr bwMode="auto">
          <a:xfrm>
            <a:off x="817563" y="4556125"/>
            <a:ext cx="10574337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585" name="矩形 55"/>
          <p:cNvSpPr>
            <a:spLocks noChangeArrowheads="1"/>
          </p:cNvSpPr>
          <p:nvPr/>
        </p:nvSpPr>
        <p:spPr bwMode="auto">
          <a:xfrm>
            <a:off x="817563" y="5229225"/>
            <a:ext cx="10574337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402956" y="316128"/>
            <a:ext cx="4189278" cy="605283"/>
            <a:chOff x="63408" y="374185"/>
            <a:chExt cx="4189278" cy="605283"/>
          </a:xfrm>
        </p:grpSpPr>
        <p:sp useBgFill="1">
          <p:nvSpPr>
            <p:cNvPr id="5" name="圆角矩形 4"/>
            <p:cNvSpPr/>
            <p:nvPr/>
          </p:nvSpPr>
          <p:spPr>
            <a:xfrm>
              <a:off x="63408" y="389882"/>
              <a:ext cx="4189278" cy="573887"/>
            </a:xfrm>
            <a:prstGeom prst="roundRect">
              <a:avLst>
                <a:gd name="adj" fmla="val 50000"/>
              </a:avLst>
            </a:prstGeom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508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MH_Entry_1">
              <a:hlinkClick r:id="rId13" action="ppaction://hlinksldjump"/>
            </p:cNvPr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 rot="32253">
              <a:off x="684137" y="374185"/>
              <a:ext cx="3370849" cy="605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spc="300" dirty="0" smtClean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在此输入您的标题</a:t>
              </a:r>
              <a:endParaRPr lang="zh-CN" altLang="en-US" sz="2800" b="1" spc="3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0" y="5810251"/>
            <a:ext cx="12192000" cy="1047750"/>
          </a:xfrm>
          <a:custGeom>
            <a:avLst/>
            <a:gdLst>
              <a:gd name="connsiteX0" fmla="*/ 0 w 12192000"/>
              <a:gd name="connsiteY0" fmla="*/ 0 h 609600"/>
              <a:gd name="connsiteX1" fmla="*/ 12192000 w 12192000"/>
              <a:gd name="connsiteY1" fmla="*/ 0 h 609600"/>
              <a:gd name="connsiteX2" fmla="*/ 12192000 w 12192000"/>
              <a:gd name="connsiteY2" fmla="*/ 609600 h 609600"/>
              <a:gd name="connsiteX3" fmla="*/ 0 w 12192000"/>
              <a:gd name="connsiteY3" fmla="*/ 609600 h 609600"/>
              <a:gd name="connsiteX4" fmla="*/ 0 w 12192000"/>
              <a:gd name="connsiteY4" fmla="*/ 0 h 609600"/>
              <a:gd name="connsiteX0-1" fmla="*/ 0 w 12192000"/>
              <a:gd name="connsiteY0-2" fmla="*/ 0 h 609600"/>
              <a:gd name="connsiteX1-3" fmla="*/ 12192000 w 12192000"/>
              <a:gd name="connsiteY1-4" fmla="*/ 0 h 609600"/>
              <a:gd name="connsiteX2-5" fmla="*/ 12192000 w 12192000"/>
              <a:gd name="connsiteY2-6" fmla="*/ 609600 h 609600"/>
              <a:gd name="connsiteX3-7" fmla="*/ 0 w 12192000"/>
              <a:gd name="connsiteY3-8" fmla="*/ 609600 h 609600"/>
              <a:gd name="connsiteX4-9" fmla="*/ 0 w 12192000"/>
              <a:gd name="connsiteY4-10" fmla="*/ 0 h 609600"/>
              <a:gd name="connsiteX0-11" fmla="*/ 0 w 12192000"/>
              <a:gd name="connsiteY0-12" fmla="*/ 225200 h 834800"/>
              <a:gd name="connsiteX1-13" fmla="*/ 12192000 w 12192000"/>
              <a:gd name="connsiteY1-14" fmla="*/ 225200 h 834800"/>
              <a:gd name="connsiteX2-15" fmla="*/ 12192000 w 12192000"/>
              <a:gd name="connsiteY2-16" fmla="*/ 834800 h 834800"/>
              <a:gd name="connsiteX3-17" fmla="*/ 0 w 12192000"/>
              <a:gd name="connsiteY3-18" fmla="*/ 834800 h 834800"/>
              <a:gd name="connsiteX4-19" fmla="*/ 0 w 12192000"/>
              <a:gd name="connsiteY4-20" fmla="*/ 225200 h 834800"/>
              <a:gd name="connsiteX0-21" fmla="*/ 0 w 12192000"/>
              <a:gd name="connsiteY0-22" fmla="*/ 114153 h 723753"/>
              <a:gd name="connsiteX1-23" fmla="*/ 12192000 w 12192000"/>
              <a:gd name="connsiteY1-24" fmla="*/ 114153 h 723753"/>
              <a:gd name="connsiteX2-25" fmla="*/ 12192000 w 12192000"/>
              <a:gd name="connsiteY2-26" fmla="*/ 723753 h 723753"/>
              <a:gd name="connsiteX3-27" fmla="*/ 0 w 12192000"/>
              <a:gd name="connsiteY3-28" fmla="*/ 723753 h 723753"/>
              <a:gd name="connsiteX4-29" fmla="*/ 0 w 12192000"/>
              <a:gd name="connsiteY4-30" fmla="*/ 114153 h 723753"/>
              <a:gd name="connsiteX0-31" fmla="*/ 0 w 12192000"/>
              <a:gd name="connsiteY0-32" fmla="*/ 265989 h 875589"/>
              <a:gd name="connsiteX1-33" fmla="*/ 12192000 w 12192000"/>
              <a:gd name="connsiteY1-34" fmla="*/ 265989 h 875589"/>
              <a:gd name="connsiteX2-35" fmla="*/ 12192000 w 12192000"/>
              <a:gd name="connsiteY2-36" fmla="*/ 875589 h 875589"/>
              <a:gd name="connsiteX3-37" fmla="*/ 0 w 12192000"/>
              <a:gd name="connsiteY3-38" fmla="*/ 875589 h 875589"/>
              <a:gd name="connsiteX4-39" fmla="*/ 0 w 12192000"/>
              <a:gd name="connsiteY4-40" fmla="*/ 265989 h 875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875589">
                <a:moveTo>
                  <a:pt x="0" y="265989"/>
                </a:moveTo>
                <a:cubicBezTo>
                  <a:pt x="4025900" y="608889"/>
                  <a:pt x="8909050" y="-476961"/>
                  <a:pt x="12192000" y="265989"/>
                </a:cubicBezTo>
                <a:lnTo>
                  <a:pt x="12192000" y="875589"/>
                </a:lnTo>
                <a:lnTo>
                  <a:pt x="0" y="875589"/>
                </a:lnTo>
                <a:lnTo>
                  <a:pt x="0" y="265989"/>
                </a:lnTo>
                <a:close/>
              </a:path>
            </a:pathLst>
          </a:cu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98686" y="1248130"/>
            <a:ext cx="10994628" cy="80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工作计划就是对即将开展的工作的设想和安排，如提出任务、指标、完成时间和步骤方法等。在行政活动中使用范围很广。机关、团体、企事业单位的各级机构，对一定时期的工作预先作出安排和打算时，都要制定工作计划，用到“工作计划”这种公文。从计划的具体分类来讲，比较长远、宏大的为“规划”，比较切近、具体的为“安排”，比较繁杂、全面的为“方案”，比较</a:t>
            </a:r>
            <a:r>
              <a:rPr lang="zh-CN" altLang="en-US" sz="1200" dirty="0" smtClean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简明</a:t>
            </a:r>
            <a:endParaRPr lang="zh-CN" altLang="en-US" sz="1200" dirty="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747166" y="2735226"/>
            <a:ext cx="6029167" cy="3561762"/>
            <a:chOff x="5301357" y="2505494"/>
            <a:chExt cx="6480910" cy="382863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1357" y="2505494"/>
              <a:ext cx="6480910" cy="382863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0757" y="2705782"/>
              <a:ext cx="4943476" cy="3105151"/>
            </a:xfrm>
            <a:prstGeom prst="rect">
              <a:avLst/>
            </a:prstGeom>
          </p:spPr>
        </p:pic>
      </p:grpSp>
      <p:sp useBgFill="1">
        <p:nvSpPr>
          <p:cNvPr id="11" name="MH_Other_1"/>
          <p:cNvSpPr/>
          <p:nvPr>
            <p:custDataLst>
              <p:tags r:id="rId1"/>
            </p:custDataLst>
          </p:nvPr>
        </p:nvSpPr>
        <p:spPr>
          <a:xfrm rot="21439215">
            <a:off x="1171900" y="4936295"/>
            <a:ext cx="742848" cy="751359"/>
          </a:xfrm>
          <a:prstGeom prst="roundRect">
            <a:avLst>
              <a:gd name="adj" fmla="val 18567"/>
            </a:avLst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2" name="MH_Other_2"/>
          <p:cNvCxnSpPr/>
          <p:nvPr>
            <p:custDataLst>
              <p:tags r:id="rId2"/>
            </p:custDataLst>
          </p:nvPr>
        </p:nvCxnSpPr>
        <p:spPr>
          <a:xfrm>
            <a:off x="1931770" y="5135684"/>
            <a:ext cx="892391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MH_Other_3"/>
          <p:cNvSpPr/>
          <p:nvPr>
            <p:custDataLst>
              <p:tags r:id="rId3"/>
            </p:custDataLst>
          </p:nvPr>
        </p:nvSpPr>
        <p:spPr>
          <a:xfrm rot="21439215">
            <a:off x="1344542" y="4200742"/>
            <a:ext cx="742848" cy="751359"/>
          </a:xfrm>
          <a:prstGeom prst="roundRect">
            <a:avLst>
              <a:gd name="adj" fmla="val 18567"/>
            </a:avLst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4" name="MH_Other_4"/>
          <p:cNvCxnSpPr/>
          <p:nvPr>
            <p:custDataLst>
              <p:tags r:id="rId4"/>
            </p:custDataLst>
          </p:nvPr>
        </p:nvCxnSpPr>
        <p:spPr>
          <a:xfrm>
            <a:off x="2086175" y="4373384"/>
            <a:ext cx="892391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MH_Other_5"/>
          <p:cNvSpPr/>
          <p:nvPr>
            <p:custDataLst>
              <p:tags r:id="rId5"/>
            </p:custDataLst>
          </p:nvPr>
        </p:nvSpPr>
        <p:spPr>
          <a:xfrm rot="21439215">
            <a:off x="1073421" y="3472483"/>
            <a:ext cx="742849" cy="751359"/>
          </a:xfrm>
          <a:prstGeom prst="roundRect">
            <a:avLst>
              <a:gd name="adj" fmla="val 18567"/>
            </a:avLst>
          </a:prstGeom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MH_Other_6"/>
          <p:cNvCxnSpPr/>
          <p:nvPr>
            <p:custDataLst>
              <p:tags r:id="rId6"/>
            </p:custDataLst>
          </p:nvPr>
        </p:nvCxnSpPr>
        <p:spPr>
          <a:xfrm>
            <a:off x="1808975" y="3629320"/>
            <a:ext cx="892391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H_Other_7"/>
          <p:cNvSpPr/>
          <p:nvPr>
            <p:custDataLst>
              <p:tags r:id="rId7"/>
            </p:custDataLst>
          </p:nvPr>
        </p:nvSpPr>
        <p:spPr>
          <a:xfrm rot="224612">
            <a:off x="1197613" y="2711168"/>
            <a:ext cx="742848" cy="751359"/>
          </a:xfrm>
          <a:prstGeom prst="roundRect">
            <a:avLst>
              <a:gd name="adj" fmla="val 18567"/>
            </a:avLst>
          </a:prstGeom>
          <a:solidFill>
            <a:schemeClr val="bg1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4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8" name="MH_Other_8"/>
          <p:cNvCxnSpPr/>
          <p:nvPr>
            <p:custDataLst>
              <p:tags r:id="rId8"/>
            </p:custDataLst>
          </p:nvPr>
        </p:nvCxnSpPr>
        <p:spPr>
          <a:xfrm>
            <a:off x="1964197" y="2814740"/>
            <a:ext cx="89239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2828440" y="2639308"/>
            <a:ext cx="2784191" cy="703324"/>
            <a:chOff x="3876745" y="5274886"/>
            <a:chExt cx="2784191" cy="703324"/>
          </a:xfrm>
        </p:grpSpPr>
        <p:sp>
          <p:nvSpPr>
            <p:cNvPr id="20" name="矩形 19"/>
            <p:cNvSpPr/>
            <p:nvPr/>
          </p:nvSpPr>
          <p:spPr>
            <a:xfrm>
              <a:off x="3876745" y="5510710"/>
              <a:ext cx="2784191" cy="4675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工作计划就是对即将开展的工作的设想和安排，如提出任务、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指标</a:t>
              </a:r>
              <a:endParaRPr lang="zh-CN" altLang="en-US" sz="10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876746" y="5274886"/>
              <a:ext cx="1675884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pc="3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727965" y="3457119"/>
            <a:ext cx="2784191" cy="697489"/>
            <a:chOff x="3495745" y="5274886"/>
            <a:chExt cx="2784191" cy="697489"/>
          </a:xfrm>
        </p:grpSpPr>
        <p:sp>
          <p:nvSpPr>
            <p:cNvPr id="24" name="矩形 23"/>
            <p:cNvSpPr/>
            <p:nvPr/>
          </p:nvSpPr>
          <p:spPr>
            <a:xfrm>
              <a:off x="3495745" y="5510710"/>
              <a:ext cx="27841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工作计划就是对即将开展的工作的设想和安排，如提出任务、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指标</a:t>
              </a:r>
              <a:endParaRPr lang="zh-CN" altLang="en-US" sz="10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495746" y="5274886"/>
              <a:ext cx="1675884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pc="3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添加标题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962975" y="4208648"/>
            <a:ext cx="2784191" cy="703324"/>
            <a:chOff x="3495745" y="5274886"/>
            <a:chExt cx="2784191" cy="703324"/>
          </a:xfrm>
        </p:grpSpPr>
        <p:sp>
          <p:nvSpPr>
            <p:cNvPr id="27" name="矩形 26"/>
            <p:cNvSpPr/>
            <p:nvPr/>
          </p:nvSpPr>
          <p:spPr>
            <a:xfrm>
              <a:off x="3495745" y="5510710"/>
              <a:ext cx="2784191" cy="4675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工作计划就是对即将开展的工作的设想和安排，如提出任务、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指标</a:t>
              </a:r>
              <a:endParaRPr lang="zh-CN" altLang="en-US" sz="10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95746" y="5274886"/>
              <a:ext cx="1675884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pc="3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47490" y="4970187"/>
            <a:ext cx="2784191" cy="697489"/>
            <a:chOff x="3495745" y="5274886"/>
            <a:chExt cx="2784191" cy="697489"/>
          </a:xfrm>
        </p:grpSpPr>
        <p:sp>
          <p:nvSpPr>
            <p:cNvPr id="30" name="矩形 29"/>
            <p:cNvSpPr/>
            <p:nvPr/>
          </p:nvSpPr>
          <p:spPr>
            <a:xfrm>
              <a:off x="3495745" y="5510710"/>
              <a:ext cx="27841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工作计划就是对即将开展的工作的设想和安排，如提出任务、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指标</a:t>
              </a:r>
              <a:endParaRPr lang="zh-CN" altLang="en-US" sz="100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495746" y="5274886"/>
              <a:ext cx="1675884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pc="300" dirty="0" smtClean="0">
                  <a:solidFill>
                    <a:schemeClr val="bg1"/>
                  </a:solidFill>
                  <a:latin typeface="黑体" panose="02010600030101010101" charset="-122"/>
                  <a:ea typeface="黑体" panose="02010600030101010101" charset="-122"/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7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8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7" presetClass="entr" presetSubtype="8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7" presetClass="entr" presetSubtype="0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11" grpId="0" animBg="1"/>
          <p:bldP spid="13" grpId="0" animBg="1"/>
          <p:bldP spid="15" grpId="0" animBg="1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7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8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7" presetClass="entr" presetSubtype="8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7" presetClass="entr" presetSubtype="0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11" grpId="0" animBg="1"/>
          <p:bldP spid="13" grpId="0" animBg="1"/>
          <p:bldP spid="15" grpId="0" animBg="1"/>
          <p:bldP spid="17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任意多边形 106"/>
          <p:cNvSpPr/>
          <p:nvPr/>
        </p:nvSpPr>
        <p:spPr>
          <a:xfrm>
            <a:off x="0" y="2133854"/>
            <a:ext cx="12192001" cy="2590292"/>
          </a:xfrm>
          <a:custGeom>
            <a:avLst/>
            <a:gdLst>
              <a:gd name="connsiteX0" fmla="*/ 0 w 12192001"/>
              <a:gd name="connsiteY0" fmla="*/ 0 h 2590292"/>
              <a:gd name="connsiteX1" fmla="*/ 12192001 w 12192001"/>
              <a:gd name="connsiteY1" fmla="*/ 0 h 2590292"/>
              <a:gd name="connsiteX2" fmla="*/ 12192001 w 12192001"/>
              <a:gd name="connsiteY2" fmla="*/ 2590292 h 2590292"/>
              <a:gd name="connsiteX3" fmla="*/ 0 w 12192001"/>
              <a:gd name="connsiteY3" fmla="*/ 2590292 h 259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590292">
                <a:moveTo>
                  <a:pt x="0" y="0"/>
                </a:moveTo>
                <a:lnTo>
                  <a:pt x="12192001" y="0"/>
                </a:lnTo>
                <a:lnTo>
                  <a:pt x="12192001" y="2590292"/>
                </a:lnTo>
                <a:lnTo>
                  <a:pt x="0" y="2590292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 105"/>
          <p:cNvSpPr/>
          <p:nvPr/>
        </p:nvSpPr>
        <p:spPr>
          <a:xfrm>
            <a:off x="0" y="2350716"/>
            <a:ext cx="12192001" cy="2201748"/>
          </a:xfrm>
          <a:custGeom>
            <a:avLst/>
            <a:gdLst>
              <a:gd name="connsiteX0" fmla="*/ 0 w 12192001"/>
              <a:gd name="connsiteY0" fmla="*/ 0 h 2201748"/>
              <a:gd name="connsiteX1" fmla="*/ 12192001 w 12192001"/>
              <a:gd name="connsiteY1" fmla="*/ 0 h 2201748"/>
              <a:gd name="connsiteX2" fmla="*/ 12192001 w 12192001"/>
              <a:gd name="connsiteY2" fmla="*/ 2201748 h 2201748"/>
              <a:gd name="connsiteX3" fmla="*/ 0 w 12192001"/>
              <a:gd name="connsiteY3" fmla="*/ 2201748 h 220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201748">
                <a:moveTo>
                  <a:pt x="0" y="0"/>
                </a:moveTo>
                <a:lnTo>
                  <a:pt x="12192001" y="0"/>
                </a:lnTo>
                <a:lnTo>
                  <a:pt x="12192001" y="2201748"/>
                </a:lnTo>
                <a:lnTo>
                  <a:pt x="0" y="2201748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824455" y="2815581"/>
            <a:ext cx="6583680" cy="100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spc="300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感谢您的下载观看</a:t>
            </a:r>
            <a:endParaRPr lang="zh-CN" altLang="en-US" sz="6000" spc="300" dirty="0">
              <a:ln w="127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871435" y="3776923"/>
            <a:ext cx="6477070" cy="34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sym typeface="+mn-ea"/>
              </a:rPr>
              <a:t>项目计划、提案、分析通用模板</a:t>
            </a:r>
            <a:endParaRPr lang="zh-CN" altLang="en-US" sz="1400" spc="300" dirty="0">
              <a:solidFill>
                <a:schemeClr val="bg1"/>
              </a:solidFill>
              <a:latin typeface="汉仪中圆简" panose="02010609000101010101" pitchFamily="49" charset="-122"/>
              <a:ea typeface="汉仪中圆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window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6" grpId="0" animBg="1"/>
      <p:bldP spid="42" grpId="0"/>
      <p:bldP spid="4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11629"/>
  <p:tag name="MH_LIBRARY" val="GRAPHIC"/>
  <p:tag name="MH_TYPE" val="Other"/>
  <p:tag name="MH_ORDER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11629"/>
  <p:tag name="MH_LIBRARY" val="GRAPHIC"/>
  <p:tag name="MH_TYPE" val="Other"/>
  <p:tag name="MH_ORDER" val="1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11629"/>
  <p:tag name="MH_LIBRARY" val="GRAPHIC"/>
  <p:tag name="MH_TYPE" val="Other"/>
  <p:tag name="MH_ORDER" val="1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11629"/>
  <p:tag name="MH_LIBRARY" val="GRAPHIC"/>
  <p:tag name="MH_TYPE" val="Other"/>
  <p:tag name="MH_ORDER" val="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090636"/>
  <p:tag name="MH_LIBRARY" val="GRAPHIC"/>
  <p:tag name="MH_TYPE" val="Other"/>
  <p:tag name="MH_ORDER" val="1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SubTitle"/>
  <p:tag name="MH_ORDER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Other"/>
  <p:tag name="MH_ORDER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SubTitle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Other"/>
  <p:tag name="MH_ORDER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SubTitle"/>
  <p:tag name="MH_ORDER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Other"/>
  <p:tag name="MH_ORDER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SubTitle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05223"/>
  <p:tag name="MH_LIBRARY" val="GRAPHIC"/>
  <p:tag name="MH_TYPE" val="Other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23219"/>
  <p:tag name="MH_LIBRARY" val="GRAPHIC"/>
  <p:tag name="MH_TYPE" val="Other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23219"/>
  <p:tag name="MH_LIBRARY" val="GRAPHIC"/>
  <p:tag name="MH_TYPE" val="Other"/>
  <p:tag name="MH_ORDER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23219"/>
  <p:tag name="MH_LIBRARY" val="GRAPHIC"/>
  <p:tag name="MH_TYPE" val="Other"/>
  <p:tag name="MH_ORDER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0123219"/>
  <p:tag name="MH_LIBRARY" val="GRAPHIC"/>
  <p:tag name="MH_TYPE" val="Other"/>
  <p:tag name="MH_ORDER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145140"/>
  <p:tag name="MH_LIBRARY" val="GRAPHIC"/>
  <p:tag name="MH_TYPE" val="Other"/>
  <p:tag name="MH_ORDER" val="1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1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1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1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1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5258"/>
  <p:tag name="MH_LIBRARY" val="GRAPHIC"/>
  <p:tag name="MH_TYPE" val="Other"/>
  <p:tag name="MH_ORDER" val="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2016"/>
  <p:tag name="MH_LIBRARY" val="GRAPHIC"/>
  <p:tag name="MH_TYPE" val="Other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2016"/>
  <p:tag name="MH_LIBRARY" val="GRAPHIC"/>
  <p:tag name="MH_TYPE" val="Other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2016"/>
  <p:tag name="MH_LIBRARY" val="GRAPHIC"/>
  <p:tag name="MH_TYPE" val="Other"/>
  <p:tag name="MH_ORDER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2016"/>
  <p:tag name="MH_LIBRARY" val="GRAPHIC"/>
  <p:tag name="MH_TYPE" val="Other"/>
  <p:tag name="MH_ORDER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2016"/>
  <p:tag name="MH_LIBRARY" val="GRAPHIC"/>
  <p:tag name="MH_TYPE" val="Other"/>
  <p:tag name="MH_ORDER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2016"/>
  <p:tag name="MH_LIBRARY" val="GRAPHIC"/>
  <p:tag name="MH_TYPE" val="Other"/>
  <p:tag name="MH_ORDER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1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1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10846"/>
  <p:tag name="MH_LIBRARY" val="GRAPHIC"/>
  <p:tag name="MH_TYPE" val="Other"/>
  <p:tag name="MH_ORDER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NUMBER"/>
  <p:tag name="ID" val="626779"/>
  <p:tag name="MH_ORDER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OTHERS"/>
  <p:tag name="ID" val="62677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31104814"/>
  <p:tag name="MH_LIBRARY" val="GRAPHIC"/>
  <p:tag name="MH_TYPE" val="Other"/>
  <p:tag name="MH_ORDER" val="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29085259"/>
  <p:tag name="MH_LIBRARY" val="CONTENTS"/>
  <p:tag name="MH_TYPE" val="ENTRY"/>
  <p:tag name="ID" val="626779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2718</Words>
  <Application>Microsoft Office PowerPoint</Application>
  <PresentationFormat>宽屏</PresentationFormat>
  <Paragraphs>273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Gill Sans</vt:lpstr>
      <vt:lpstr>等线</vt:lpstr>
      <vt:lpstr>方正综艺简体</vt:lpstr>
      <vt:lpstr>汉仪中圆简</vt:lpstr>
      <vt:lpstr>黑体</vt:lpstr>
      <vt:lpstr>经典综艺体简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141</cp:revision>
  <dcterms:created xsi:type="dcterms:W3CDTF">2015-05-05T08:02:00Z</dcterms:created>
  <dcterms:modified xsi:type="dcterms:W3CDTF">2018-12-05T06:44:18Z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