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4" r:id="rId3"/>
  </p:sldMasterIdLst>
  <p:notesMasterIdLst>
    <p:notesMasterId r:id="rId5"/>
  </p:notesMasterIdLst>
  <p:sldIdLst>
    <p:sldId id="256" r:id="rId4"/>
    <p:sldId id="259" r:id="rId6"/>
    <p:sldId id="261" r:id="rId7"/>
    <p:sldId id="3621" r:id="rId8"/>
    <p:sldId id="3502" r:id="rId9"/>
    <p:sldId id="8879" r:id="rId10"/>
    <p:sldId id="8881" r:id="rId11"/>
    <p:sldId id="8900" r:id="rId12"/>
    <p:sldId id="8882" r:id="rId13"/>
    <p:sldId id="8539" r:id="rId14"/>
    <p:sldId id="8517" r:id="rId15"/>
    <p:sldId id="8498" r:id="rId16"/>
    <p:sldId id="8901" r:id="rId17"/>
    <p:sldId id="311" r:id="rId18"/>
    <p:sldId id="8826" r:id="rId19"/>
    <p:sldId id="8735" r:id="rId20"/>
    <p:sldId id="8883" r:id="rId21"/>
    <p:sldId id="8902" r:id="rId22"/>
    <p:sldId id="8884" r:id="rId23"/>
    <p:sldId id="8698" r:id="rId24"/>
    <p:sldId id="8702" r:id="rId25"/>
    <p:sldId id="544" r:id="rId26"/>
    <p:sldId id="547" r:id="rId27"/>
    <p:sldId id="8903" r:id="rId28"/>
  </p:sldIdLst>
  <p:sldSz cx="12192000" cy="6858000"/>
  <p:notesSz cx="6858000" cy="9144000"/>
  <p:embeddedFontLst>
    <p:embeddedFont>
      <p:font typeface="Calibri" panose="020F0502020204030204"/>
      <p:regular r:id="rId32"/>
      <p:bold r:id="rId33"/>
      <p:italic r:id="rId34"/>
      <p:boldItalic r:id="rId35"/>
    </p:embeddedFont>
    <p:embeddedFont>
      <p:font typeface="微软雅黑" panose="020B0503020204020204" charset="-122"/>
      <p:regular r:id="rId36"/>
    </p:embeddedFont>
    <p:embeddedFont>
      <p:font typeface="字魂凤鸣手书" panose="00000500000000000000" charset="-122"/>
      <p:regular r:id="rId37"/>
    </p:embeddedFont>
    <p:embeddedFont>
      <p:font typeface="楷体" panose="02010609060101010101" pitchFamily="49" charset="-122"/>
      <p:regular r:id="rId38"/>
    </p:embeddedFont>
  </p:embeddedFontLst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4534"/>
    <a:srgbClr val="8DB1A8"/>
    <a:srgbClr val="305C45"/>
    <a:srgbClr val="89B0A7"/>
    <a:srgbClr val="95B880"/>
    <a:srgbClr val="2F644A"/>
    <a:srgbClr val="E1A9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9" Type="http://schemas.openxmlformats.org/officeDocument/2006/relationships/tags" Target="tags/tag10.xml"/><Relationship Id="rId38" Type="http://schemas.openxmlformats.org/officeDocument/2006/relationships/font" Target="fonts/font7.fntdata"/><Relationship Id="rId37" Type="http://schemas.openxmlformats.org/officeDocument/2006/relationships/font" Target="fonts/font6.fntdata"/><Relationship Id="rId36" Type="http://schemas.openxmlformats.org/officeDocument/2006/relationships/font" Target="fonts/font5.fntdata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E3AD7-9189-499E-8CB8-7840ECF002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94546-2C6E-4805-BD8A-A08772FA348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794546-2C6E-4805-BD8A-A08772FA34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C3C282-F02C-4B38-92BC-407121033A7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794546-2C6E-4805-BD8A-A08772FA34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34C0232-94FA-4EBE-BB9B-79FBE486032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036312-6A05-4643-B813-780AEBCA544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794546-2C6E-4805-BD8A-A08772FA34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D7A4E-2AB8-4FC9-8660-C5051A36BF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794546-2C6E-4805-BD8A-A08772FA34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6975-1D4D-491B-8EC5-CCC6AF49DF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794546-2C6E-4805-BD8A-A08772FA34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49EF1-9E98-4D4A-8797-E5E7F14845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794546-2C6E-4805-BD8A-A08772FA34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B8D9E-F7F4-48B8-904A-2DAC6D2116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CE85E7-D670-4187-A90E-6A89D4108E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794546-2C6E-4805-BD8A-A08772FA34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3411855"/>
          </a:xfrm>
          <a:prstGeom prst="rect">
            <a:avLst/>
          </a:prstGeom>
          <a:solidFill>
            <a:srgbClr val="305C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500418" y="518615"/>
            <a:ext cx="11191164" cy="603231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3411855"/>
          </a:xfrm>
          <a:prstGeom prst="rect">
            <a:avLst/>
          </a:prstGeom>
          <a:solidFill>
            <a:srgbClr val="305C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500418" y="518615"/>
            <a:ext cx="11191164" cy="603231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3411855"/>
          </a:xfrm>
          <a:prstGeom prst="rect">
            <a:avLst/>
          </a:prstGeom>
          <a:solidFill>
            <a:srgbClr val="305C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500418" y="518615"/>
            <a:ext cx="11191164" cy="603231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3411855"/>
          </a:xfrm>
          <a:prstGeom prst="rect">
            <a:avLst/>
          </a:prstGeom>
          <a:solidFill>
            <a:srgbClr val="305C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500418" y="518615"/>
            <a:ext cx="11191164" cy="603231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3411855"/>
          </a:xfrm>
          <a:prstGeom prst="rect">
            <a:avLst/>
          </a:prstGeom>
          <a:solidFill>
            <a:srgbClr val="305C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7689666" y="6485775"/>
            <a:ext cx="41307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XYPPT.YANJ.CN  </a:t>
            </a:r>
            <a:r>
              <a:rPr lang="zh-CN" altLang="en-US" sz="18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新浪微博</a:t>
            </a:r>
            <a:r>
              <a:rPr lang="en-US" altLang="zh-CN" sz="18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@</a:t>
            </a:r>
            <a:r>
              <a:rPr lang="zh-CN" altLang="en-US" sz="18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六月雪</a:t>
            </a:r>
            <a:r>
              <a:rPr lang="en-US" altLang="zh-CN" sz="18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_1    </a:t>
            </a:r>
            <a:endParaRPr lang="zh-CN" altLang="en-US" sz="1800" dirty="0">
              <a:solidFill>
                <a:schemeClr val="bg1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  <a:p>
            <a:endParaRPr lang="zh-CN" altLang="en-US" dirty="0"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500418" y="518615"/>
            <a:ext cx="11191164" cy="603231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3411855"/>
          </a:xfrm>
          <a:prstGeom prst="rect">
            <a:avLst/>
          </a:prstGeom>
          <a:solidFill>
            <a:srgbClr val="305C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500418" y="518615"/>
            <a:ext cx="11191164" cy="603231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3411855"/>
          </a:xfrm>
          <a:prstGeom prst="rect">
            <a:avLst/>
          </a:prstGeom>
          <a:solidFill>
            <a:srgbClr val="305C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500418" y="518615"/>
            <a:ext cx="11191164" cy="603231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3411855"/>
          </a:xfrm>
          <a:prstGeom prst="rect">
            <a:avLst/>
          </a:prstGeom>
          <a:solidFill>
            <a:srgbClr val="305C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500418" y="518615"/>
            <a:ext cx="11191164" cy="603231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3411855"/>
          </a:xfrm>
          <a:prstGeom prst="rect">
            <a:avLst/>
          </a:prstGeom>
          <a:solidFill>
            <a:srgbClr val="305C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500418" y="518615"/>
            <a:ext cx="11191164" cy="603231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3411855"/>
          </a:xfrm>
          <a:prstGeom prst="rect">
            <a:avLst/>
          </a:prstGeom>
          <a:solidFill>
            <a:srgbClr val="305C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500418" y="518615"/>
            <a:ext cx="11191164" cy="603231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3411855"/>
          </a:xfrm>
          <a:prstGeom prst="rect">
            <a:avLst/>
          </a:prstGeom>
          <a:solidFill>
            <a:srgbClr val="305C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2" name="文本框 1"/>
          <p:cNvSpPr txBox="1"/>
          <p:nvPr userDrawn="1"/>
        </p:nvSpPr>
        <p:spPr>
          <a:xfrm>
            <a:off x="7689666" y="6485775"/>
            <a:ext cx="41307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XYPPT.YANJ.CN  </a:t>
            </a:r>
            <a:r>
              <a:rPr lang="zh-CN" altLang="en-US" sz="18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新浪微博</a:t>
            </a:r>
            <a:r>
              <a:rPr lang="en-US" altLang="zh-CN" sz="18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@</a:t>
            </a:r>
            <a:r>
              <a:rPr lang="zh-CN" altLang="en-US" sz="18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六月雪</a:t>
            </a:r>
            <a:r>
              <a:rPr lang="en-US" altLang="zh-CN" sz="18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_1    </a:t>
            </a:r>
            <a:endParaRPr lang="zh-CN" altLang="en-US" sz="1800" dirty="0">
              <a:solidFill>
                <a:schemeClr val="bg1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  <a:p>
            <a:endParaRPr lang="zh-CN" altLang="en-US" dirty="0"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500418" y="518615"/>
            <a:ext cx="11191164" cy="603231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3411855"/>
          </a:xfrm>
          <a:prstGeom prst="rect">
            <a:avLst/>
          </a:prstGeom>
          <a:solidFill>
            <a:srgbClr val="305C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500418" y="518615"/>
            <a:ext cx="11191164" cy="603231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5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1197F-0AAE-456D-861F-16B2921D3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18985-7040-472E-BE7D-FADE9EEB62E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1" Type="http://schemas.openxmlformats.org/officeDocument/2006/relationships/notesSlide" Target="../notesSlides/notesSlide14.xml"/><Relationship Id="rId10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6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hought-catalog-196661-unsplash"/>
          <p:cNvPicPr>
            <a:picLocks noChangeAspect="1"/>
          </p:cNvPicPr>
          <p:nvPr/>
        </p:nvPicPr>
        <p:blipFill>
          <a:blip r:embed="rId1"/>
          <a:srcRect b="14563"/>
          <a:stretch>
            <a:fillRect/>
          </a:stretch>
        </p:blipFill>
        <p:spPr>
          <a:xfrm>
            <a:off x="-635" y="0"/>
            <a:ext cx="12192000" cy="694436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011045"/>
            <a:ext cx="12192000" cy="3411855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1527175" y="2699385"/>
            <a:ext cx="95580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/>
                </a:solidFill>
                <a:latin typeface="字魂凤鸣手书" panose="00000500000000000000" charset="-122"/>
                <a:ea typeface="字魂凤鸣手书" panose="00000500000000000000" charset="-122"/>
                <a:cs typeface="+mn-ea"/>
                <a:sym typeface="+mn-lt"/>
              </a:rPr>
              <a:t>简约毕业论文通用模板</a:t>
            </a:r>
            <a:endParaRPr lang="zh-CN" altLang="en-US" sz="7200" dirty="0">
              <a:solidFill>
                <a:schemeClr val="bg1"/>
              </a:solidFill>
              <a:latin typeface="字魂凤鸣手书" panose="00000500000000000000" charset="-122"/>
              <a:ea typeface="字魂凤鸣手书" panose="00000500000000000000" charset="-122"/>
              <a:cs typeface="+mn-ea"/>
              <a:sym typeface="+mn-lt"/>
            </a:endParaRPr>
          </a:p>
        </p:txBody>
      </p:sp>
      <p:sp>
        <p:nvSpPr>
          <p:cNvPr id="8" name="圆角矩形 18"/>
          <p:cNvSpPr/>
          <p:nvPr/>
        </p:nvSpPr>
        <p:spPr>
          <a:xfrm>
            <a:off x="4592715" y="3898437"/>
            <a:ext cx="3569989" cy="30922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汇报人：</a:t>
            </a:r>
            <a:r>
              <a:rPr lang="en-US" altLang="zh-CN" sz="12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XXX</a:t>
            </a:r>
            <a:r>
              <a:rPr lang="zh-CN" altLang="en-US" sz="12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   时间：</a:t>
            </a:r>
            <a:r>
              <a:rPr lang="en-US" altLang="zh-CN" sz="12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2020</a:t>
            </a:r>
            <a:endParaRPr lang="en-US" sz="12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1042557" y="2495014"/>
            <a:ext cx="1634073" cy="0"/>
          </a:xfrm>
          <a:prstGeom prst="line">
            <a:avLst/>
          </a:prstGeom>
          <a:ln w="257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173182" y="2450851"/>
            <a:ext cx="1" cy="1632857"/>
          </a:xfrm>
          <a:prstGeom prst="line">
            <a:avLst/>
          </a:prstGeom>
          <a:ln w="260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rot="16200000" flipH="1">
            <a:off x="10198458" y="4219560"/>
            <a:ext cx="1634073" cy="0"/>
          </a:xfrm>
          <a:prstGeom prst="line">
            <a:avLst/>
          </a:prstGeom>
          <a:ln w="257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rot="16200000" flipV="1">
            <a:off x="10329083" y="4220168"/>
            <a:ext cx="1" cy="1632857"/>
          </a:xfrm>
          <a:prstGeom prst="line">
            <a:avLst/>
          </a:prstGeom>
          <a:ln w="260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284386" y="4324362"/>
            <a:ext cx="8044697" cy="5688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The user can demonstrate on a projector or computer, or print the presentation and make it into a film to be used in a wider field</a:t>
            </a:r>
            <a:endParaRPr lang="en-US" altLang="zh-CN" sz="1400" b="1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pic>
        <p:nvPicPr>
          <p:cNvPr id="14" name="背景音乐01 (2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05260" y="1765244"/>
            <a:ext cx="487363" cy="487363"/>
          </a:xfrm>
          <a:prstGeom prst="rect">
            <a:avLst/>
          </a:prstGeom>
        </p:spPr>
      </p:pic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969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36"/>
          <p:cNvSpPr txBox="1"/>
          <p:nvPr/>
        </p:nvSpPr>
        <p:spPr>
          <a:xfrm>
            <a:off x="5261114" y="3009442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80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目录</a:t>
            </a:r>
            <a:endParaRPr lang="zh-CN" altLang="en-US" sz="4800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404242" y="4394200"/>
            <a:ext cx="28568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01.</a:t>
            </a:r>
            <a:r>
              <a:rPr lang="zh-CN" altLang="en-US" sz="28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输入章节标题</a:t>
            </a:r>
            <a:endParaRPr lang="zh-CN" altLang="en-US" sz="2800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404242" y="5471181"/>
            <a:ext cx="28568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03.</a:t>
            </a:r>
            <a:r>
              <a:rPr lang="zh-CN" altLang="en-US" sz="28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输入章节标题</a:t>
            </a:r>
            <a:endParaRPr lang="zh-CN" altLang="en-US" sz="2800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676886" y="4394200"/>
            <a:ext cx="28568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02.</a:t>
            </a:r>
            <a:r>
              <a:rPr lang="zh-CN" altLang="en-US" sz="28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输入章节标题</a:t>
            </a:r>
            <a:endParaRPr lang="zh-CN" altLang="en-US" sz="2800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676886" y="5471181"/>
            <a:ext cx="28568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8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04.</a:t>
            </a:r>
            <a:r>
              <a:rPr lang="zh-CN" altLang="en-US" sz="2800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输入章节标题</a:t>
            </a:r>
            <a:endParaRPr lang="zh-CN" altLang="en-US" sz="2800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pic>
        <p:nvPicPr>
          <p:cNvPr id="42" name="图片 41" descr="thought-catalog-196661-unsplash"/>
          <p:cNvPicPr>
            <a:picLocks noChangeAspect="1"/>
          </p:cNvPicPr>
          <p:nvPr/>
        </p:nvPicPr>
        <p:blipFill>
          <a:blip r:embed="rId1"/>
          <a:srcRect t="16562" b="51282"/>
          <a:stretch>
            <a:fillRect/>
          </a:stretch>
        </p:blipFill>
        <p:spPr>
          <a:xfrm>
            <a:off x="-635" y="0"/>
            <a:ext cx="12192000" cy="2613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hought-catalog-196661-unsplash"/>
          <p:cNvPicPr>
            <a:picLocks noChangeAspect="1"/>
          </p:cNvPicPr>
          <p:nvPr/>
        </p:nvPicPr>
        <p:blipFill>
          <a:blip r:embed="rId1"/>
          <a:srcRect b="14563"/>
          <a:stretch>
            <a:fillRect/>
          </a:stretch>
        </p:blipFill>
        <p:spPr>
          <a:xfrm>
            <a:off x="-635" y="0"/>
            <a:ext cx="12192000" cy="694436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635" y="1960245"/>
            <a:ext cx="12192000" cy="3411855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1490681" y="3381394"/>
            <a:ext cx="89613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+mn-lt"/>
              </a:rPr>
              <a:t>单击添加标题</a:t>
            </a:r>
            <a:endParaRPr lang="zh-CN" altLang="en-US" sz="48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1012712" y="2430244"/>
            <a:ext cx="1634073" cy="0"/>
          </a:xfrm>
          <a:prstGeom prst="line">
            <a:avLst/>
          </a:prstGeom>
          <a:ln w="257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143337" y="2386081"/>
            <a:ext cx="1" cy="1632857"/>
          </a:xfrm>
          <a:prstGeom prst="line">
            <a:avLst/>
          </a:prstGeom>
          <a:ln w="260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rot="16200000" flipH="1">
            <a:off x="10168613" y="4154790"/>
            <a:ext cx="1634073" cy="0"/>
          </a:xfrm>
          <a:prstGeom prst="line">
            <a:avLst/>
          </a:prstGeom>
          <a:ln w="257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rot="16200000" flipV="1">
            <a:off x="10299238" y="4155398"/>
            <a:ext cx="1" cy="1632857"/>
          </a:xfrm>
          <a:prstGeom prst="line">
            <a:avLst/>
          </a:prstGeom>
          <a:ln w="260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574718" y="4171434"/>
            <a:ext cx="6793290" cy="4620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100" b="1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The user can demonstrate on a projector or computer, or print the presentation and make it into a film to be used in a wider field</a:t>
            </a:r>
            <a:endParaRPr lang="en-US" altLang="zh-CN" sz="1100" b="1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10596" y="2430244"/>
            <a:ext cx="3521532" cy="110799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sym typeface="FZHei-B01S" panose="02010601030101010101" pitchFamily="2" charset="-122"/>
              </a:rPr>
              <a:t>01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庞门正道标题体" panose="02010600030101010101" pitchFamily="2" charset="-122"/>
              <a:ea typeface="庞门正道标题体" panose="02010600030101010101" pitchFamily="2" charset="-122"/>
              <a:sym typeface="FZHei-B01S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3"/>
          <p:cNvSpPr/>
          <p:nvPr/>
        </p:nvSpPr>
        <p:spPr bwMode="auto">
          <a:xfrm>
            <a:off x="5144959" y="3810807"/>
            <a:ext cx="1692225" cy="1691039"/>
          </a:xfrm>
          <a:custGeom>
            <a:avLst/>
            <a:gdLst>
              <a:gd name="T0" fmla="*/ 823 w 935"/>
              <a:gd name="T1" fmla="*/ 652 h 934"/>
              <a:gd name="T2" fmla="*/ 732 w 935"/>
              <a:gd name="T3" fmla="*/ 681 h 934"/>
              <a:gd name="T4" fmla="*/ 657 w 935"/>
              <a:gd name="T5" fmla="*/ 574 h 934"/>
              <a:gd name="T6" fmla="*/ 765 w 935"/>
              <a:gd name="T7" fmla="*/ 499 h 934"/>
              <a:gd name="T8" fmla="*/ 834 w 935"/>
              <a:gd name="T9" fmla="*/ 550 h 934"/>
              <a:gd name="T10" fmla="*/ 891 w 935"/>
              <a:gd name="T11" fmla="*/ 530 h 934"/>
              <a:gd name="T12" fmla="*/ 935 w 935"/>
              <a:gd name="T13" fmla="*/ 286 h 934"/>
              <a:gd name="T14" fmla="*/ 692 w 935"/>
              <a:gd name="T15" fmla="*/ 242 h 934"/>
              <a:gd name="T16" fmla="*/ 672 w 935"/>
              <a:gd name="T17" fmla="*/ 185 h 934"/>
              <a:gd name="T18" fmla="*/ 723 w 935"/>
              <a:gd name="T19" fmla="*/ 116 h 934"/>
              <a:gd name="T20" fmla="*/ 648 w 935"/>
              <a:gd name="T21" fmla="*/ 9 h 934"/>
              <a:gd name="T22" fmla="*/ 541 w 935"/>
              <a:gd name="T23" fmla="*/ 83 h 934"/>
              <a:gd name="T24" fmla="*/ 570 w 935"/>
              <a:gd name="T25" fmla="*/ 175 h 934"/>
              <a:gd name="T26" fmla="*/ 519 w 935"/>
              <a:gd name="T27" fmla="*/ 210 h 934"/>
              <a:gd name="T28" fmla="*/ 287 w 935"/>
              <a:gd name="T29" fmla="*/ 168 h 934"/>
              <a:gd name="T30" fmla="*/ 243 w 935"/>
              <a:gd name="T31" fmla="*/ 412 h 934"/>
              <a:gd name="T32" fmla="*/ 186 w 935"/>
              <a:gd name="T33" fmla="*/ 432 h 934"/>
              <a:gd name="T34" fmla="*/ 117 w 935"/>
              <a:gd name="T35" fmla="*/ 382 h 934"/>
              <a:gd name="T36" fmla="*/ 10 w 935"/>
              <a:gd name="T37" fmla="*/ 456 h 934"/>
              <a:gd name="T38" fmla="*/ 84 w 935"/>
              <a:gd name="T39" fmla="*/ 564 h 934"/>
              <a:gd name="T40" fmla="*/ 175 w 935"/>
              <a:gd name="T41" fmla="*/ 534 h 934"/>
              <a:gd name="T42" fmla="*/ 211 w 935"/>
              <a:gd name="T43" fmla="*/ 585 h 934"/>
              <a:gd name="T44" fmla="*/ 169 w 935"/>
              <a:gd name="T45" fmla="*/ 815 h 934"/>
              <a:gd name="T46" fmla="*/ 399 w 935"/>
              <a:gd name="T47" fmla="*/ 856 h 934"/>
              <a:gd name="T48" fmla="*/ 450 w 935"/>
              <a:gd name="T49" fmla="*/ 821 h 934"/>
              <a:gd name="T50" fmla="*/ 421 w 935"/>
              <a:gd name="T51" fmla="*/ 729 h 934"/>
              <a:gd name="T52" fmla="*/ 528 w 935"/>
              <a:gd name="T53" fmla="*/ 655 h 934"/>
              <a:gd name="T54" fmla="*/ 602 w 935"/>
              <a:gd name="T55" fmla="*/ 762 h 934"/>
              <a:gd name="T56" fmla="*/ 552 w 935"/>
              <a:gd name="T57" fmla="*/ 832 h 934"/>
              <a:gd name="T58" fmla="*/ 572 w 935"/>
              <a:gd name="T59" fmla="*/ 889 h 934"/>
              <a:gd name="T60" fmla="*/ 816 w 935"/>
              <a:gd name="T61" fmla="*/ 933 h 934"/>
              <a:gd name="T62" fmla="*/ 816 w 935"/>
              <a:gd name="T63" fmla="*/ 934 h 934"/>
              <a:gd name="T64" fmla="*/ 817 w 935"/>
              <a:gd name="T65" fmla="*/ 934 h 934"/>
              <a:gd name="T66" fmla="*/ 858 w 935"/>
              <a:gd name="T67" fmla="*/ 703 h 934"/>
              <a:gd name="T68" fmla="*/ 823 w 935"/>
              <a:gd name="T69" fmla="*/ 652 h 9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35" h="934">
                <a:moveTo>
                  <a:pt x="823" y="652"/>
                </a:moveTo>
                <a:cubicBezTo>
                  <a:pt x="797" y="667"/>
                  <a:pt x="759" y="686"/>
                  <a:pt x="732" y="681"/>
                </a:cubicBezTo>
                <a:cubicBezTo>
                  <a:pt x="682" y="672"/>
                  <a:pt x="648" y="624"/>
                  <a:pt x="657" y="574"/>
                </a:cubicBezTo>
                <a:cubicBezTo>
                  <a:pt x="666" y="524"/>
                  <a:pt x="714" y="490"/>
                  <a:pt x="765" y="499"/>
                </a:cubicBezTo>
                <a:cubicBezTo>
                  <a:pt x="809" y="507"/>
                  <a:pt x="822" y="532"/>
                  <a:pt x="834" y="550"/>
                </a:cubicBezTo>
                <a:cubicBezTo>
                  <a:pt x="846" y="567"/>
                  <a:pt x="884" y="567"/>
                  <a:pt x="891" y="530"/>
                </a:cubicBezTo>
                <a:cubicBezTo>
                  <a:pt x="935" y="286"/>
                  <a:pt x="935" y="286"/>
                  <a:pt x="935" y="286"/>
                </a:cubicBezTo>
                <a:cubicBezTo>
                  <a:pt x="692" y="242"/>
                  <a:pt x="692" y="242"/>
                  <a:pt x="692" y="242"/>
                </a:cubicBezTo>
                <a:cubicBezTo>
                  <a:pt x="655" y="236"/>
                  <a:pt x="655" y="197"/>
                  <a:pt x="672" y="185"/>
                </a:cubicBezTo>
                <a:cubicBezTo>
                  <a:pt x="689" y="173"/>
                  <a:pt x="715" y="160"/>
                  <a:pt x="723" y="116"/>
                </a:cubicBezTo>
                <a:cubicBezTo>
                  <a:pt x="732" y="66"/>
                  <a:pt x="698" y="18"/>
                  <a:pt x="648" y="9"/>
                </a:cubicBezTo>
                <a:cubicBezTo>
                  <a:pt x="598" y="0"/>
                  <a:pt x="550" y="33"/>
                  <a:pt x="541" y="83"/>
                </a:cubicBezTo>
                <a:cubicBezTo>
                  <a:pt x="536" y="110"/>
                  <a:pt x="555" y="149"/>
                  <a:pt x="570" y="175"/>
                </a:cubicBezTo>
                <a:cubicBezTo>
                  <a:pt x="589" y="206"/>
                  <a:pt x="555" y="216"/>
                  <a:pt x="519" y="210"/>
                </a:cubicBezTo>
                <a:cubicBezTo>
                  <a:pt x="287" y="168"/>
                  <a:pt x="287" y="168"/>
                  <a:pt x="287" y="168"/>
                </a:cubicBezTo>
                <a:cubicBezTo>
                  <a:pt x="243" y="412"/>
                  <a:pt x="243" y="412"/>
                  <a:pt x="243" y="412"/>
                </a:cubicBezTo>
                <a:cubicBezTo>
                  <a:pt x="237" y="449"/>
                  <a:pt x="198" y="450"/>
                  <a:pt x="186" y="432"/>
                </a:cubicBezTo>
                <a:cubicBezTo>
                  <a:pt x="174" y="415"/>
                  <a:pt x="161" y="390"/>
                  <a:pt x="117" y="382"/>
                </a:cubicBezTo>
                <a:cubicBezTo>
                  <a:pt x="67" y="373"/>
                  <a:pt x="19" y="406"/>
                  <a:pt x="10" y="456"/>
                </a:cubicBezTo>
                <a:cubicBezTo>
                  <a:pt x="0" y="506"/>
                  <a:pt x="34" y="554"/>
                  <a:pt x="84" y="564"/>
                </a:cubicBezTo>
                <a:cubicBezTo>
                  <a:pt x="111" y="568"/>
                  <a:pt x="150" y="550"/>
                  <a:pt x="175" y="534"/>
                </a:cubicBezTo>
                <a:cubicBezTo>
                  <a:pt x="207" y="516"/>
                  <a:pt x="217" y="550"/>
                  <a:pt x="211" y="585"/>
                </a:cubicBezTo>
                <a:cubicBezTo>
                  <a:pt x="169" y="815"/>
                  <a:pt x="169" y="815"/>
                  <a:pt x="169" y="815"/>
                </a:cubicBezTo>
                <a:cubicBezTo>
                  <a:pt x="399" y="856"/>
                  <a:pt x="399" y="856"/>
                  <a:pt x="399" y="856"/>
                </a:cubicBezTo>
                <a:cubicBezTo>
                  <a:pt x="435" y="863"/>
                  <a:pt x="468" y="853"/>
                  <a:pt x="450" y="821"/>
                </a:cubicBezTo>
                <a:cubicBezTo>
                  <a:pt x="434" y="795"/>
                  <a:pt x="416" y="756"/>
                  <a:pt x="421" y="729"/>
                </a:cubicBezTo>
                <a:cubicBezTo>
                  <a:pt x="430" y="679"/>
                  <a:pt x="478" y="646"/>
                  <a:pt x="528" y="655"/>
                </a:cubicBezTo>
                <a:cubicBezTo>
                  <a:pt x="578" y="664"/>
                  <a:pt x="611" y="712"/>
                  <a:pt x="602" y="762"/>
                </a:cubicBezTo>
                <a:cubicBezTo>
                  <a:pt x="594" y="806"/>
                  <a:pt x="569" y="820"/>
                  <a:pt x="552" y="832"/>
                </a:cubicBezTo>
                <a:cubicBezTo>
                  <a:pt x="534" y="844"/>
                  <a:pt x="535" y="882"/>
                  <a:pt x="572" y="889"/>
                </a:cubicBezTo>
                <a:cubicBezTo>
                  <a:pt x="816" y="933"/>
                  <a:pt x="816" y="933"/>
                  <a:pt x="816" y="933"/>
                </a:cubicBezTo>
                <a:cubicBezTo>
                  <a:pt x="816" y="934"/>
                  <a:pt x="816" y="934"/>
                  <a:pt x="816" y="934"/>
                </a:cubicBezTo>
                <a:cubicBezTo>
                  <a:pt x="817" y="934"/>
                  <a:pt x="817" y="934"/>
                  <a:pt x="817" y="934"/>
                </a:cubicBezTo>
                <a:cubicBezTo>
                  <a:pt x="858" y="703"/>
                  <a:pt x="858" y="703"/>
                  <a:pt x="858" y="703"/>
                </a:cubicBezTo>
                <a:cubicBezTo>
                  <a:pt x="865" y="667"/>
                  <a:pt x="855" y="633"/>
                  <a:pt x="823" y="652"/>
                </a:cubicBezTo>
                <a:close/>
              </a:path>
            </a:pathLst>
          </a:custGeom>
          <a:solidFill>
            <a:srgbClr val="8DB1A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Freeform 19"/>
          <p:cNvSpPr/>
          <p:nvPr/>
        </p:nvSpPr>
        <p:spPr bwMode="auto">
          <a:xfrm>
            <a:off x="5307535" y="1840896"/>
            <a:ext cx="1734946" cy="1734946"/>
          </a:xfrm>
          <a:custGeom>
            <a:avLst/>
            <a:gdLst>
              <a:gd name="T0" fmla="*/ 743 w 958"/>
              <a:gd name="T1" fmla="*/ 690 h 958"/>
              <a:gd name="T2" fmla="*/ 647 w 958"/>
              <a:gd name="T3" fmla="*/ 691 h 958"/>
              <a:gd name="T4" fmla="*/ 608 w 958"/>
              <a:gd name="T5" fmla="*/ 567 h 958"/>
              <a:gd name="T6" fmla="*/ 732 w 958"/>
              <a:gd name="T7" fmla="*/ 527 h 958"/>
              <a:gd name="T8" fmla="*/ 784 w 958"/>
              <a:gd name="T9" fmla="*/ 596 h 958"/>
              <a:gd name="T10" fmla="*/ 844 w 958"/>
              <a:gd name="T11" fmla="*/ 593 h 958"/>
              <a:gd name="T12" fmla="*/ 958 w 958"/>
              <a:gd name="T13" fmla="*/ 374 h 958"/>
              <a:gd name="T14" fmla="*/ 739 w 958"/>
              <a:gd name="T15" fmla="*/ 260 h 958"/>
              <a:gd name="T16" fmla="*/ 737 w 958"/>
              <a:gd name="T17" fmla="*/ 200 h 958"/>
              <a:gd name="T18" fmla="*/ 805 w 958"/>
              <a:gd name="T19" fmla="*/ 148 h 958"/>
              <a:gd name="T20" fmla="*/ 766 w 958"/>
              <a:gd name="T21" fmla="*/ 24 h 958"/>
              <a:gd name="T22" fmla="*/ 641 w 958"/>
              <a:gd name="T23" fmla="*/ 63 h 958"/>
              <a:gd name="T24" fmla="*/ 642 w 958"/>
              <a:gd name="T25" fmla="*/ 159 h 958"/>
              <a:gd name="T26" fmla="*/ 583 w 958"/>
              <a:gd name="T27" fmla="*/ 178 h 958"/>
              <a:gd name="T28" fmla="*/ 374 w 958"/>
              <a:gd name="T29" fmla="*/ 70 h 958"/>
              <a:gd name="T30" fmla="*/ 260 w 958"/>
              <a:gd name="T31" fmla="*/ 290 h 958"/>
              <a:gd name="T32" fmla="*/ 199 w 958"/>
              <a:gd name="T33" fmla="*/ 292 h 958"/>
              <a:gd name="T34" fmla="*/ 148 w 958"/>
              <a:gd name="T35" fmla="*/ 224 h 958"/>
              <a:gd name="T36" fmla="*/ 24 w 958"/>
              <a:gd name="T37" fmla="*/ 263 h 958"/>
              <a:gd name="T38" fmla="*/ 63 w 958"/>
              <a:gd name="T39" fmla="*/ 388 h 958"/>
              <a:gd name="T40" fmla="*/ 159 w 958"/>
              <a:gd name="T41" fmla="*/ 387 h 958"/>
              <a:gd name="T42" fmla="*/ 178 w 958"/>
              <a:gd name="T43" fmla="*/ 446 h 958"/>
              <a:gd name="T44" fmla="*/ 70 w 958"/>
              <a:gd name="T45" fmla="*/ 653 h 958"/>
              <a:gd name="T46" fmla="*/ 278 w 958"/>
              <a:gd name="T47" fmla="*/ 760 h 958"/>
              <a:gd name="T48" fmla="*/ 337 w 958"/>
              <a:gd name="T49" fmla="*/ 741 h 958"/>
              <a:gd name="T50" fmla="*/ 336 w 958"/>
              <a:gd name="T51" fmla="*/ 645 h 958"/>
              <a:gd name="T52" fmla="*/ 460 w 958"/>
              <a:gd name="T53" fmla="*/ 606 h 958"/>
              <a:gd name="T54" fmla="*/ 500 w 958"/>
              <a:gd name="T55" fmla="*/ 730 h 958"/>
              <a:gd name="T56" fmla="*/ 431 w 958"/>
              <a:gd name="T57" fmla="*/ 782 h 958"/>
              <a:gd name="T58" fmla="*/ 433 w 958"/>
              <a:gd name="T59" fmla="*/ 842 h 958"/>
              <a:gd name="T60" fmla="*/ 654 w 958"/>
              <a:gd name="T61" fmla="*/ 956 h 958"/>
              <a:gd name="T62" fmla="*/ 653 w 958"/>
              <a:gd name="T63" fmla="*/ 958 h 958"/>
              <a:gd name="T64" fmla="*/ 654 w 958"/>
              <a:gd name="T65" fmla="*/ 958 h 958"/>
              <a:gd name="T66" fmla="*/ 762 w 958"/>
              <a:gd name="T67" fmla="*/ 749 h 958"/>
              <a:gd name="T68" fmla="*/ 743 w 958"/>
              <a:gd name="T69" fmla="*/ 690 h 9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58" h="958">
                <a:moveTo>
                  <a:pt x="743" y="690"/>
                </a:moveTo>
                <a:cubicBezTo>
                  <a:pt x="714" y="697"/>
                  <a:pt x="672" y="704"/>
                  <a:pt x="647" y="691"/>
                </a:cubicBezTo>
                <a:cubicBezTo>
                  <a:pt x="602" y="668"/>
                  <a:pt x="584" y="612"/>
                  <a:pt x="608" y="567"/>
                </a:cubicBezTo>
                <a:cubicBezTo>
                  <a:pt x="631" y="521"/>
                  <a:pt x="687" y="504"/>
                  <a:pt x="732" y="527"/>
                </a:cubicBezTo>
                <a:cubicBezTo>
                  <a:pt x="772" y="548"/>
                  <a:pt x="777" y="576"/>
                  <a:pt x="784" y="596"/>
                </a:cubicBezTo>
                <a:cubicBezTo>
                  <a:pt x="790" y="616"/>
                  <a:pt x="827" y="627"/>
                  <a:pt x="844" y="593"/>
                </a:cubicBezTo>
                <a:cubicBezTo>
                  <a:pt x="958" y="374"/>
                  <a:pt x="958" y="374"/>
                  <a:pt x="958" y="374"/>
                </a:cubicBezTo>
                <a:cubicBezTo>
                  <a:pt x="739" y="260"/>
                  <a:pt x="739" y="260"/>
                  <a:pt x="739" y="260"/>
                </a:cubicBezTo>
                <a:cubicBezTo>
                  <a:pt x="706" y="243"/>
                  <a:pt x="716" y="206"/>
                  <a:pt x="737" y="200"/>
                </a:cubicBezTo>
                <a:cubicBezTo>
                  <a:pt x="757" y="193"/>
                  <a:pt x="785" y="188"/>
                  <a:pt x="805" y="148"/>
                </a:cubicBezTo>
                <a:cubicBezTo>
                  <a:pt x="829" y="103"/>
                  <a:pt x="811" y="47"/>
                  <a:pt x="766" y="24"/>
                </a:cubicBezTo>
                <a:cubicBezTo>
                  <a:pt x="721" y="0"/>
                  <a:pt x="665" y="18"/>
                  <a:pt x="641" y="63"/>
                </a:cubicBezTo>
                <a:cubicBezTo>
                  <a:pt x="629" y="88"/>
                  <a:pt x="635" y="130"/>
                  <a:pt x="642" y="159"/>
                </a:cubicBezTo>
                <a:cubicBezTo>
                  <a:pt x="651" y="195"/>
                  <a:pt x="615" y="195"/>
                  <a:pt x="583" y="178"/>
                </a:cubicBezTo>
                <a:cubicBezTo>
                  <a:pt x="374" y="70"/>
                  <a:pt x="374" y="70"/>
                  <a:pt x="374" y="70"/>
                </a:cubicBezTo>
                <a:cubicBezTo>
                  <a:pt x="260" y="290"/>
                  <a:pt x="260" y="290"/>
                  <a:pt x="260" y="290"/>
                </a:cubicBezTo>
                <a:cubicBezTo>
                  <a:pt x="243" y="323"/>
                  <a:pt x="206" y="313"/>
                  <a:pt x="199" y="292"/>
                </a:cubicBezTo>
                <a:cubicBezTo>
                  <a:pt x="193" y="272"/>
                  <a:pt x="188" y="244"/>
                  <a:pt x="148" y="224"/>
                </a:cubicBezTo>
                <a:cubicBezTo>
                  <a:pt x="103" y="200"/>
                  <a:pt x="47" y="218"/>
                  <a:pt x="24" y="263"/>
                </a:cubicBezTo>
                <a:cubicBezTo>
                  <a:pt x="0" y="308"/>
                  <a:pt x="18" y="364"/>
                  <a:pt x="63" y="388"/>
                </a:cubicBezTo>
                <a:cubicBezTo>
                  <a:pt x="87" y="400"/>
                  <a:pt x="130" y="394"/>
                  <a:pt x="159" y="387"/>
                </a:cubicBezTo>
                <a:cubicBezTo>
                  <a:pt x="195" y="378"/>
                  <a:pt x="194" y="413"/>
                  <a:pt x="178" y="446"/>
                </a:cubicBezTo>
                <a:cubicBezTo>
                  <a:pt x="70" y="653"/>
                  <a:pt x="70" y="653"/>
                  <a:pt x="70" y="653"/>
                </a:cubicBezTo>
                <a:cubicBezTo>
                  <a:pt x="278" y="760"/>
                  <a:pt x="278" y="760"/>
                  <a:pt x="278" y="760"/>
                </a:cubicBezTo>
                <a:cubicBezTo>
                  <a:pt x="310" y="777"/>
                  <a:pt x="345" y="777"/>
                  <a:pt x="337" y="741"/>
                </a:cubicBezTo>
                <a:cubicBezTo>
                  <a:pt x="330" y="712"/>
                  <a:pt x="323" y="670"/>
                  <a:pt x="336" y="645"/>
                </a:cubicBezTo>
                <a:cubicBezTo>
                  <a:pt x="359" y="600"/>
                  <a:pt x="415" y="582"/>
                  <a:pt x="460" y="606"/>
                </a:cubicBezTo>
                <a:cubicBezTo>
                  <a:pt x="505" y="629"/>
                  <a:pt x="523" y="685"/>
                  <a:pt x="500" y="730"/>
                </a:cubicBezTo>
                <a:cubicBezTo>
                  <a:pt x="479" y="770"/>
                  <a:pt x="451" y="775"/>
                  <a:pt x="431" y="782"/>
                </a:cubicBezTo>
                <a:cubicBezTo>
                  <a:pt x="411" y="788"/>
                  <a:pt x="400" y="825"/>
                  <a:pt x="433" y="842"/>
                </a:cubicBezTo>
                <a:cubicBezTo>
                  <a:pt x="654" y="956"/>
                  <a:pt x="654" y="956"/>
                  <a:pt x="654" y="956"/>
                </a:cubicBezTo>
                <a:cubicBezTo>
                  <a:pt x="653" y="958"/>
                  <a:pt x="653" y="958"/>
                  <a:pt x="653" y="958"/>
                </a:cubicBezTo>
                <a:cubicBezTo>
                  <a:pt x="654" y="958"/>
                  <a:pt x="654" y="958"/>
                  <a:pt x="654" y="958"/>
                </a:cubicBezTo>
                <a:cubicBezTo>
                  <a:pt x="762" y="749"/>
                  <a:pt x="762" y="749"/>
                  <a:pt x="762" y="749"/>
                </a:cubicBezTo>
                <a:cubicBezTo>
                  <a:pt x="779" y="717"/>
                  <a:pt x="779" y="682"/>
                  <a:pt x="743" y="690"/>
                </a:cubicBezTo>
                <a:close/>
              </a:path>
            </a:pathLst>
          </a:custGeom>
          <a:solidFill>
            <a:srgbClr val="8DB1A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7" name="Freeform 21"/>
          <p:cNvSpPr/>
          <p:nvPr/>
        </p:nvSpPr>
        <p:spPr bwMode="auto">
          <a:xfrm>
            <a:off x="4014040" y="2708368"/>
            <a:ext cx="1718332" cy="1718332"/>
          </a:xfrm>
          <a:custGeom>
            <a:avLst/>
            <a:gdLst>
              <a:gd name="T0" fmla="*/ 808 w 949"/>
              <a:gd name="T1" fmla="*/ 668 h 949"/>
              <a:gd name="T2" fmla="*/ 715 w 949"/>
              <a:gd name="T3" fmla="*/ 690 h 949"/>
              <a:gd name="T4" fmla="*/ 649 w 949"/>
              <a:gd name="T5" fmla="*/ 577 h 949"/>
              <a:gd name="T6" fmla="*/ 762 w 949"/>
              <a:gd name="T7" fmla="*/ 511 h 949"/>
              <a:gd name="T8" fmla="*/ 827 w 949"/>
              <a:gd name="T9" fmla="*/ 567 h 949"/>
              <a:gd name="T10" fmla="*/ 886 w 949"/>
              <a:gd name="T11" fmla="*/ 552 h 949"/>
              <a:gd name="T12" fmla="*/ 949 w 949"/>
              <a:gd name="T13" fmla="*/ 312 h 949"/>
              <a:gd name="T14" fmla="*/ 710 w 949"/>
              <a:gd name="T15" fmla="*/ 249 h 949"/>
              <a:gd name="T16" fmla="*/ 695 w 949"/>
              <a:gd name="T17" fmla="*/ 191 h 949"/>
              <a:gd name="T18" fmla="*/ 751 w 949"/>
              <a:gd name="T19" fmla="*/ 126 h 949"/>
              <a:gd name="T20" fmla="*/ 685 w 949"/>
              <a:gd name="T21" fmla="*/ 13 h 949"/>
              <a:gd name="T22" fmla="*/ 572 w 949"/>
              <a:gd name="T23" fmla="*/ 79 h 949"/>
              <a:gd name="T24" fmla="*/ 594 w 949"/>
              <a:gd name="T25" fmla="*/ 172 h 949"/>
              <a:gd name="T26" fmla="*/ 540 w 949"/>
              <a:gd name="T27" fmla="*/ 203 h 949"/>
              <a:gd name="T28" fmla="*/ 312 w 949"/>
              <a:gd name="T29" fmla="*/ 143 h 949"/>
              <a:gd name="T30" fmla="*/ 249 w 949"/>
              <a:gd name="T31" fmla="*/ 383 h 949"/>
              <a:gd name="T32" fmla="*/ 191 w 949"/>
              <a:gd name="T33" fmla="*/ 399 h 949"/>
              <a:gd name="T34" fmla="*/ 126 w 949"/>
              <a:gd name="T35" fmla="*/ 343 h 949"/>
              <a:gd name="T36" fmla="*/ 13 w 949"/>
              <a:gd name="T37" fmla="*/ 408 h 949"/>
              <a:gd name="T38" fmla="*/ 78 w 949"/>
              <a:gd name="T39" fmla="*/ 521 h 949"/>
              <a:gd name="T40" fmla="*/ 172 w 949"/>
              <a:gd name="T41" fmla="*/ 500 h 949"/>
              <a:gd name="T42" fmla="*/ 203 w 949"/>
              <a:gd name="T43" fmla="*/ 553 h 949"/>
              <a:gd name="T44" fmla="*/ 143 w 949"/>
              <a:gd name="T45" fmla="*/ 778 h 949"/>
              <a:gd name="T46" fmla="*/ 369 w 949"/>
              <a:gd name="T47" fmla="*/ 838 h 949"/>
              <a:gd name="T48" fmla="*/ 422 w 949"/>
              <a:gd name="T49" fmla="*/ 807 h 949"/>
              <a:gd name="T50" fmla="*/ 401 w 949"/>
              <a:gd name="T51" fmla="*/ 713 h 949"/>
              <a:gd name="T52" fmla="*/ 514 w 949"/>
              <a:gd name="T53" fmla="*/ 648 h 949"/>
              <a:gd name="T54" fmla="*/ 579 w 949"/>
              <a:gd name="T55" fmla="*/ 760 h 949"/>
              <a:gd name="T56" fmla="*/ 523 w 949"/>
              <a:gd name="T57" fmla="*/ 826 h 949"/>
              <a:gd name="T58" fmla="*/ 539 w 949"/>
              <a:gd name="T59" fmla="*/ 884 h 949"/>
              <a:gd name="T60" fmla="*/ 779 w 949"/>
              <a:gd name="T61" fmla="*/ 947 h 949"/>
              <a:gd name="T62" fmla="*/ 779 w 949"/>
              <a:gd name="T63" fmla="*/ 949 h 949"/>
              <a:gd name="T64" fmla="*/ 779 w 949"/>
              <a:gd name="T65" fmla="*/ 949 h 949"/>
              <a:gd name="T66" fmla="*/ 839 w 949"/>
              <a:gd name="T67" fmla="*/ 721 h 949"/>
              <a:gd name="T68" fmla="*/ 808 w 949"/>
              <a:gd name="T69" fmla="*/ 668 h 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9" h="949">
                <a:moveTo>
                  <a:pt x="808" y="668"/>
                </a:moveTo>
                <a:cubicBezTo>
                  <a:pt x="781" y="681"/>
                  <a:pt x="741" y="697"/>
                  <a:pt x="715" y="690"/>
                </a:cubicBezTo>
                <a:cubicBezTo>
                  <a:pt x="665" y="677"/>
                  <a:pt x="636" y="626"/>
                  <a:pt x="649" y="577"/>
                </a:cubicBezTo>
                <a:cubicBezTo>
                  <a:pt x="662" y="528"/>
                  <a:pt x="713" y="498"/>
                  <a:pt x="762" y="511"/>
                </a:cubicBezTo>
                <a:cubicBezTo>
                  <a:pt x="805" y="523"/>
                  <a:pt x="817" y="549"/>
                  <a:pt x="827" y="567"/>
                </a:cubicBezTo>
                <a:cubicBezTo>
                  <a:pt x="838" y="586"/>
                  <a:pt x="876" y="588"/>
                  <a:pt x="886" y="552"/>
                </a:cubicBezTo>
                <a:cubicBezTo>
                  <a:pt x="949" y="312"/>
                  <a:pt x="949" y="312"/>
                  <a:pt x="949" y="312"/>
                </a:cubicBezTo>
                <a:cubicBezTo>
                  <a:pt x="710" y="249"/>
                  <a:pt x="710" y="249"/>
                  <a:pt x="710" y="249"/>
                </a:cubicBezTo>
                <a:cubicBezTo>
                  <a:pt x="674" y="240"/>
                  <a:pt x="676" y="202"/>
                  <a:pt x="695" y="191"/>
                </a:cubicBezTo>
                <a:cubicBezTo>
                  <a:pt x="713" y="180"/>
                  <a:pt x="739" y="169"/>
                  <a:pt x="751" y="126"/>
                </a:cubicBezTo>
                <a:cubicBezTo>
                  <a:pt x="764" y="76"/>
                  <a:pt x="734" y="26"/>
                  <a:pt x="685" y="13"/>
                </a:cubicBezTo>
                <a:cubicBezTo>
                  <a:pt x="636" y="0"/>
                  <a:pt x="585" y="29"/>
                  <a:pt x="572" y="79"/>
                </a:cubicBezTo>
                <a:cubicBezTo>
                  <a:pt x="565" y="105"/>
                  <a:pt x="581" y="145"/>
                  <a:pt x="594" y="172"/>
                </a:cubicBezTo>
                <a:cubicBezTo>
                  <a:pt x="610" y="205"/>
                  <a:pt x="575" y="212"/>
                  <a:pt x="540" y="203"/>
                </a:cubicBezTo>
                <a:cubicBezTo>
                  <a:pt x="312" y="143"/>
                  <a:pt x="312" y="143"/>
                  <a:pt x="312" y="143"/>
                </a:cubicBezTo>
                <a:cubicBezTo>
                  <a:pt x="249" y="383"/>
                  <a:pt x="249" y="383"/>
                  <a:pt x="249" y="383"/>
                </a:cubicBezTo>
                <a:cubicBezTo>
                  <a:pt x="240" y="419"/>
                  <a:pt x="201" y="417"/>
                  <a:pt x="191" y="399"/>
                </a:cubicBezTo>
                <a:cubicBezTo>
                  <a:pt x="180" y="380"/>
                  <a:pt x="169" y="354"/>
                  <a:pt x="126" y="343"/>
                </a:cubicBezTo>
                <a:cubicBezTo>
                  <a:pt x="76" y="330"/>
                  <a:pt x="26" y="359"/>
                  <a:pt x="13" y="408"/>
                </a:cubicBezTo>
                <a:cubicBezTo>
                  <a:pt x="0" y="458"/>
                  <a:pt x="29" y="508"/>
                  <a:pt x="78" y="521"/>
                </a:cubicBezTo>
                <a:cubicBezTo>
                  <a:pt x="105" y="528"/>
                  <a:pt x="145" y="513"/>
                  <a:pt x="172" y="500"/>
                </a:cubicBezTo>
                <a:cubicBezTo>
                  <a:pt x="205" y="483"/>
                  <a:pt x="212" y="518"/>
                  <a:pt x="203" y="553"/>
                </a:cubicBezTo>
                <a:cubicBezTo>
                  <a:pt x="143" y="778"/>
                  <a:pt x="143" y="778"/>
                  <a:pt x="143" y="778"/>
                </a:cubicBezTo>
                <a:cubicBezTo>
                  <a:pt x="369" y="838"/>
                  <a:pt x="369" y="838"/>
                  <a:pt x="369" y="838"/>
                </a:cubicBezTo>
                <a:cubicBezTo>
                  <a:pt x="404" y="847"/>
                  <a:pt x="439" y="840"/>
                  <a:pt x="422" y="807"/>
                </a:cubicBezTo>
                <a:cubicBezTo>
                  <a:pt x="409" y="780"/>
                  <a:pt x="394" y="740"/>
                  <a:pt x="401" y="713"/>
                </a:cubicBezTo>
                <a:cubicBezTo>
                  <a:pt x="414" y="664"/>
                  <a:pt x="464" y="635"/>
                  <a:pt x="514" y="648"/>
                </a:cubicBezTo>
                <a:cubicBezTo>
                  <a:pt x="563" y="661"/>
                  <a:pt x="592" y="711"/>
                  <a:pt x="579" y="760"/>
                </a:cubicBezTo>
                <a:cubicBezTo>
                  <a:pt x="568" y="804"/>
                  <a:pt x="542" y="815"/>
                  <a:pt x="523" y="826"/>
                </a:cubicBezTo>
                <a:cubicBezTo>
                  <a:pt x="505" y="836"/>
                  <a:pt x="503" y="874"/>
                  <a:pt x="539" y="884"/>
                </a:cubicBezTo>
                <a:cubicBezTo>
                  <a:pt x="779" y="947"/>
                  <a:pt x="779" y="947"/>
                  <a:pt x="779" y="947"/>
                </a:cubicBezTo>
                <a:cubicBezTo>
                  <a:pt x="779" y="949"/>
                  <a:pt x="779" y="949"/>
                  <a:pt x="779" y="949"/>
                </a:cubicBezTo>
                <a:cubicBezTo>
                  <a:pt x="779" y="949"/>
                  <a:pt x="779" y="949"/>
                  <a:pt x="779" y="949"/>
                </a:cubicBezTo>
                <a:cubicBezTo>
                  <a:pt x="839" y="721"/>
                  <a:pt x="839" y="721"/>
                  <a:pt x="839" y="721"/>
                </a:cubicBezTo>
                <a:cubicBezTo>
                  <a:pt x="849" y="686"/>
                  <a:pt x="841" y="652"/>
                  <a:pt x="808" y="668"/>
                </a:cubicBezTo>
                <a:close/>
              </a:path>
            </a:pathLst>
          </a:custGeom>
          <a:solidFill>
            <a:srgbClr val="305C4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8" name="Freeform 17"/>
          <p:cNvSpPr/>
          <p:nvPr/>
        </p:nvSpPr>
        <p:spPr bwMode="auto">
          <a:xfrm>
            <a:off x="6468122" y="2615807"/>
            <a:ext cx="1705278" cy="1705279"/>
          </a:xfrm>
          <a:custGeom>
            <a:avLst/>
            <a:gdLst>
              <a:gd name="T0" fmla="*/ 836 w 942"/>
              <a:gd name="T1" fmla="*/ 532 h 942"/>
              <a:gd name="T2" fmla="*/ 763 w 942"/>
              <a:gd name="T3" fmla="*/ 595 h 942"/>
              <a:gd name="T4" fmla="*/ 652 w 942"/>
              <a:gd name="T5" fmla="*/ 526 h 942"/>
              <a:gd name="T6" fmla="*/ 721 w 942"/>
              <a:gd name="T7" fmla="*/ 415 h 942"/>
              <a:gd name="T8" fmla="*/ 805 w 942"/>
              <a:gd name="T9" fmla="*/ 434 h 942"/>
              <a:gd name="T10" fmla="*/ 849 w 942"/>
              <a:gd name="T11" fmla="*/ 393 h 942"/>
              <a:gd name="T12" fmla="*/ 792 w 942"/>
              <a:gd name="T13" fmla="*/ 152 h 942"/>
              <a:gd name="T14" fmla="*/ 552 w 942"/>
              <a:gd name="T15" fmla="*/ 209 h 942"/>
              <a:gd name="T16" fmla="*/ 511 w 942"/>
              <a:gd name="T17" fmla="*/ 164 h 942"/>
              <a:gd name="T18" fmla="*/ 530 w 942"/>
              <a:gd name="T19" fmla="*/ 80 h 942"/>
              <a:gd name="T20" fmla="*/ 419 w 942"/>
              <a:gd name="T21" fmla="*/ 12 h 942"/>
              <a:gd name="T22" fmla="*/ 350 w 942"/>
              <a:gd name="T23" fmla="*/ 123 h 942"/>
              <a:gd name="T24" fmla="*/ 413 w 942"/>
              <a:gd name="T25" fmla="*/ 195 h 942"/>
              <a:gd name="T26" fmla="*/ 381 w 942"/>
              <a:gd name="T27" fmla="*/ 248 h 942"/>
              <a:gd name="T28" fmla="*/ 151 w 942"/>
              <a:gd name="T29" fmla="*/ 302 h 942"/>
              <a:gd name="T30" fmla="*/ 208 w 942"/>
              <a:gd name="T31" fmla="*/ 543 h 942"/>
              <a:gd name="T32" fmla="*/ 164 w 942"/>
              <a:gd name="T33" fmla="*/ 585 h 942"/>
              <a:gd name="T34" fmla="*/ 80 w 942"/>
              <a:gd name="T35" fmla="*/ 566 h 942"/>
              <a:gd name="T36" fmla="*/ 11 w 942"/>
              <a:gd name="T37" fmla="*/ 677 h 942"/>
              <a:gd name="T38" fmla="*/ 122 w 942"/>
              <a:gd name="T39" fmla="*/ 746 h 942"/>
              <a:gd name="T40" fmla="*/ 195 w 942"/>
              <a:gd name="T41" fmla="*/ 682 h 942"/>
              <a:gd name="T42" fmla="*/ 247 w 942"/>
              <a:gd name="T43" fmla="*/ 715 h 942"/>
              <a:gd name="T44" fmla="*/ 301 w 942"/>
              <a:gd name="T45" fmla="*/ 942 h 942"/>
              <a:gd name="T46" fmla="*/ 528 w 942"/>
              <a:gd name="T47" fmla="*/ 888 h 942"/>
              <a:gd name="T48" fmla="*/ 560 w 942"/>
              <a:gd name="T49" fmla="*/ 836 h 942"/>
              <a:gd name="T50" fmla="*/ 497 w 942"/>
              <a:gd name="T51" fmla="*/ 764 h 942"/>
              <a:gd name="T52" fmla="*/ 566 w 942"/>
              <a:gd name="T53" fmla="*/ 652 h 942"/>
              <a:gd name="T54" fmla="*/ 677 w 942"/>
              <a:gd name="T55" fmla="*/ 721 h 942"/>
              <a:gd name="T56" fmla="*/ 658 w 942"/>
              <a:gd name="T57" fmla="*/ 805 h 942"/>
              <a:gd name="T58" fmla="*/ 700 w 942"/>
              <a:gd name="T59" fmla="*/ 849 h 942"/>
              <a:gd name="T60" fmla="*/ 941 w 942"/>
              <a:gd name="T61" fmla="*/ 792 h 942"/>
              <a:gd name="T62" fmla="*/ 942 w 942"/>
              <a:gd name="T63" fmla="*/ 794 h 942"/>
              <a:gd name="T64" fmla="*/ 942 w 942"/>
              <a:gd name="T65" fmla="*/ 793 h 942"/>
              <a:gd name="T66" fmla="*/ 888 w 942"/>
              <a:gd name="T67" fmla="*/ 564 h 942"/>
              <a:gd name="T68" fmla="*/ 836 w 942"/>
              <a:gd name="T69" fmla="*/ 532 h 9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2" h="942">
                <a:moveTo>
                  <a:pt x="836" y="532"/>
                </a:moveTo>
                <a:cubicBezTo>
                  <a:pt x="818" y="556"/>
                  <a:pt x="790" y="589"/>
                  <a:pt x="763" y="595"/>
                </a:cubicBezTo>
                <a:cubicBezTo>
                  <a:pt x="714" y="607"/>
                  <a:pt x="664" y="576"/>
                  <a:pt x="652" y="526"/>
                </a:cubicBezTo>
                <a:cubicBezTo>
                  <a:pt x="641" y="477"/>
                  <a:pt x="671" y="427"/>
                  <a:pt x="721" y="415"/>
                </a:cubicBezTo>
                <a:cubicBezTo>
                  <a:pt x="765" y="405"/>
                  <a:pt x="787" y="423"/>
                  <a:pt x="805" y="434"/>
                </a:cubicBezTo>
                <a:cubicBezTo>
                  <a:pt x="823" y="445"/>
                  <a:pt x="858" y="429"/>
                  <a:pt x="849" y="393"/>
                </a:cubicBezTo>
                <a:cubicBezTo>
                  <a:pt x="792" y="152"/>
                  <a:pt x="792" y="152"/>
                  <a:pt x="792" y="152"/>
                </a:cubicBezTo>
                <a:cubicBezTo>
                  <a:pt x="552" y="209"/>
                  <a:pt x="552" y="209"/>
                  <a:pt x="552" y="209"/>
                </a:cubicBezTo>
                <a:cubicBezTo>
                  <a:pt x="516" y="217"/>
                  <a:pt x="500" y="182"/>
                  <a:pt x="511" y="164"/>
                </a:cubicBezTo>
                <a:cubicBezTo>
                  <a:pt x="522" y="146"/>
                  <a:pt x="540" y="124"/>
                  <a:pt x="530" y="80"/>
                </a:cubicBezTo>
                <a:cubicBezTo>
                  <a:pt x="518" y="31"/>
                  <a:pt x="468" y="0"/>
                  <a:pt x="419" y="12"/>
                </a:cubicBezTo>
                <a:cubicBezTo>
                  <a:pt x="369" y="23"/>
                  <a:pt x="338" y="73"/>
                  <a:pt x="350" y="123"/>
                </a:cubicBezTo>
                <a:cubicBezTo>
                  <a:pt x="356" y="150"/>
                  <a:pt x="389" y="178"/>
                  <a:pt x="413" y="195"/>
                </a:cubicBezTo>
                <a:cubicBezTo>
                  <a:pt x="443" y="217"/>
                  <a:pt x="416" y="239"/>
                  <a:pt x="381" y="248"/>
                </a:cubicBezTo>
                <a:cubicBezTo>
                  <a:pt x="151" y="302"/>
                  <a:pt x="151" y="302"/>
                  <a:pt x="151" y="302"/>
                </a:cubicBezTo>
                <a:cubicBezTo>
                  <a:pt x="208" y="543"/>
                  <a:pt x="208" y="543"/>
                  <a:pt x="208" y="543"/>
                </a:cubicBezTo>
                <a:cubicBezTo>
                  <a:pt x="217" y="580"/>
                  <a:pt x="182" y="596"/>
                  <a:pt x="164" y="585"/>
                </a:cubicBezTo>
                <a:cubicBezTo>
                  <a:pt x="146" y="573"/>
                  <a:pt x="124" y="556"/>
                  <a:pt x="80" y="566"/>
                </a:cubicBezTo>
                <a:cubicBezTo>
                  <a:pt x="30" y="578"/>
                  <a:pt x="0" y="627"/>
                  <a:pt x="11" y="677"/>
                </a:cubicBezTo>
                <a:cubicBezTo>
                  <a:pt x="23" y="727"/>
                  <a:pt x="73" y="757"/>
                  <a:pt x="122" y="746"/>
                </a:cubicBezTo>
                <a:cubicBezTo>
                  <a:pt x="149" y="739"/>
                  <a:pt x="177" y="707"/>
                  <a:pt x="195" y="682"/>
                </a:cubicBezTo>
                <a:cubicBezTo>
                  <a:pt x="216" y="653"/>
                  <a:pt x="239" y="680"/>
                  <a:pt x="247" y="715"/>
                </a:cubicBezTo>
                <a:cubicBezTo>
                  <a:pt x="301" y="942"/>
                  <a:pt x="301" y="942"/>
                  <a:pt x="301" y="942"/>
                </a:cubicBezTo>
                <a:cubicBezTo>
                  <a:pt x="528" y="888"/>
                  <a:pt x="528" y="888"/>
                  <a:pt x="528" y="888"/>
                </a:cubicBezTo>
                <a:cubicBezTo>
                  <a:pt x="563" y="880"/>
                  <a:pt x="590" y="857"/>
                  <a:pt x="560" y="836"/>
                </a:cubicBezTo>
                <a:cubicBezTo>
                  <a:pt x="536" y="818"/>
                  <a:pt x="504" y="790"/>
                  <a:pt x="497" y="764"/>
                </a:cubicBezTo>
                <a:cubicBezTo>
                  <a:pt x="486" y="714"/>
                  <a:pt x="516" y="664"/>
                  <a:pt x="566" y="652"/>
                </a:cubicBezTo>
                <a:cubicBezTo>
                  <a:pt x="616" y="641"/>
                  <a:pt x="665" y="672"/>
                  <a:pt x="677" y="721"/>
                </a:cubicBezTo>
                <a:cubicBezTo>
                  <a:pt x="687" y="765"/>
                  <a:pt x="670" y="787"/>
                  <a:pt x="658" y="805"/>
                </a:cubicBezTo>
                <a:cubicBezTo>
                  <a:pt x="647" y="823"/>
                  <a:pt x="663" y="858"/>
                  <a:pt x="700" y="849"/>
                </a:cubicBezTo>
                <a:cubicBezTo>
                  <a:pt x="941" y="792"/>
                  <a:pt x="941" y="792"/>
                  <a:pt x="941" y="792"/>
                </a:cubicBezTo>
                <a:cubicBezTo>
                  <a:pt x="942" y="794"/>
                  <a:pt x="942" y="794"/>
                  <a:pt x="942" y="794"/>
                </a:cubicBezTo>
                <a:cubicBezTo>
                  <a:pt x="942" y="793"/>
                  <a:pt x="942" y="793"/>
                  <a:pt x="942" y="793"/>
                </a:cubicBezTo>
                <a:cubicBezTo>
                  <a:pt x="888" y="564"/>
                  <a:pt x="888" y="564"/>
                  <a:pt x="888" y="564"/>
                </a:cubicBezTo>
                <a:cubicBezTo>
                  <a:pt x="880" y="529"/>
                  <a:pt x="857" y="502"/>
                  <a:pt x="836" y="532"/>
                </a:cubicBezTo>
                <a:close/>
              </a:path>
            </a:pathLst>
          </a:custGeom>
          <a:solidFill>
            <a:srgbClr val="305C4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857987" y="2247567"/>
            <a:ext cx="436519" cy="406589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925837" y="3115041"/>
            <a:ext cx="436519" cy="406589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17997" y="4273072"/>
            <a:ext cx="436519" cy="406589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60439" y="3273234"/>
            <a:ext cx="436519" cy="406589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72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SpPr txBox="1"/>
          <p:nvPr/>
        </p:nvSpPr>
        <p:spPr>
          <a:xfrm>
            <a:off x="7871654" y="2319938"/>
            <a:ext cx="3241310" cy="62728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Lorem ipsum dolor sit amet, consectetuer adipiscing elit. </a:t>
            </a:r>
            <a:r>
              <a:rPr lang="en-US" altLang="zh-CN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Fusce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posuere, magna sed pulvinar ultricies, purus lectus malesuada libero, sit amet commodo magna eros quis </a:t>
            </a:r>
            <a:r>
              <a:rPr lang="en-US" altLang="zh-CN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urna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4" name="文本框 51"/>
          <p:cNvSpPr txBox="1"/>
          <p:nvPr/>
        </p:nvSpPr>
        <p:spPr>
          <a:xfrm>
            <a:off x="7871654" y="2081407"/>
            <a:ext cx="178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输入标题文本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5" name="TextBox 72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SpPr txBox="1"/>
          <p:nvPr/>
        </p:nvSpPr>
        <p:spPr>
          <a:xfrm>
            <a:off x="1081479" y="2319938"/>
            <a:ext cx="3241310" cy="62728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Lorem ipsum dolor sit amet, consectetuer adipiscing elit. </a:t>
            </a:r>
            <a:r>
              <a:rPr lang="en-US" altLang="zh-CN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Fusce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posuere, magna sed pulvinar ultricies, purus lectus malesuada libero, sit amet commodo magna eros quis </a:t>
            </a:r>
            <a:r>
              <a:rPr lang="en-US" altLang="zh-CN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urna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6" name="文本框 51"/>
          <p:cNvSpPr txBox="1"/>
          <p:nvPr/>
        </p:nvSpPr>
        <p:spPr>
          <a:xfrm>
            <a:off x="2534139" y="2081407"/>
            <a:ext cx="178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输入标题文本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7" name="TextBox 72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SpPr txBox="1"/>
          <p:nvPr/>
        </p:nvSpPr>
        <p:spPr>
          <a:xfrm>
            <a:off x="7871654" y="4537800"/>
            <a:ext cx="3241310" cy="62728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Lorem ipsum dolor sit amet, consectetuer adipiscing elit. </a:t>
            </a:r>
            <a:r>
              <a:rPr lang="en-US" altLang="zh-CN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Fusce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posuere, magna sed pulvinar ultricies, purus lectus malesuada libero, sit amet commodo magna eros quis </a:t>
            </a:r>
            <a:r>
              <a:rPr lang="en-US" altLang="zh-CN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urna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8" name="文本框 51"/>
          <p:cNvSpPr txBox="1"/>
          <p:nvPr/>
        </p:nvSpPr>
        <p:spPr>
          <a:xfrm>
            <a:off x="7871654" y="4299269"/>
            <a:ext cx="178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输入标题文本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TextBox 72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SpPr txBox="1"/>
          <p:nvPr/>
        </p:nvSpPr>
        <p:spPr>
          <a:xfrm>
            <a:off x="1081479" y="4537800"/>
            <a:ext cx="3241310" cy="62728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50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Lorem ipsum dolor sit amet, consectetuer adipiscing elit. </a:t>
            </a:r>
            <a:r>
              <a:rPr lang="en-US" altLang="zh-CN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Fusce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posuere, magna sed pulvinar ultricies, purus lectus malesuada libero, sit amet commodo magna eros quis </a:t>
            </a:r>
            <a:r>
              <a:rPr lang="en-US" altLang="zh-CN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urna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0" name="文本框 51"/>
          <p:cNvSpPr txBox="1"/>
          <p:nvPr/>
        </p:nvSpPr>
        <p:spPr>
          <a:xfrm>
            <a:off x="2534139" y="4299269"/>
            <a:ext cx="178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输入标题文本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00" y="2930487"/>
            <a:ext cx="2893764" cy="2688115"/>
          </a:xfrm>
          <a:prstGeom prst="rect">
            <a:avLst/>
          </a:prstGeom>
          <a:solidFill>
            <a:srgbClr val="8DB1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70725" y="1676400"/>
            <a:ext cx="4012565" cy="320992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020418" y="1962301"/>
            <a:ext cx="4278695" cy="3269303"/>
            <a:chOff x="6301657" y="1689596"/>
            <a:chExt cx="4278695" cy="3269303"/>
          </a:xfrm>
        </p:grpSpPr>
        <p:sp>
          <p:nvSpPr>
            <p:cNvPr id="8" name="文本框 7"/>
            <p:cNvSpPr txBox="1"/>
            <p:nvPr/>
          </p:nvSpPr>
          <p:spPr>
            <a:xfrm>
              <a:off x="6301657" y="2583052"/>
              <a:ext cx="4278695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consectetuer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adipiscing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elit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. Maecenas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porttitor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congue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massa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just">
                <a:lnSpc>
                  <a:spcPct val="150000"/>
                </a:lnSpc>
              </a:pPr>
              <a:endParaRPr lang="en-US" altLang="zh-CN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566702" y="2367156"/>
              <a:ext cx="503583" cy="0"/>
            </a:xfrm>
            <a:prstGeom prst="line">
              <a:avLst/>
            </a:prstGeom>
            <a:ln>
              <a:solidFill>
                <a:srgbClr val="4C5C5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6301657" y="1689596"/>
              <a:ext cx="2011680" cy="460375"/>
            </a:xfrm>
            <a:prstGeom prst="rect">
              <a:avLst/>
            </a:prstGeom>
          </p:spPr>
          <p:txBody>
            <a:bodyPr wrap="none">
              <a:spAutoFit/>
            </a:bodyPr>
            <a:p>
              <a:r>
                <a:rPr lang="zh-CN" altLang="en-US" sz="2400" dirty="0">
                  <a:latin typeface="微软雅黑" panose="020B0503020204020204" charset="-122"/>
                  <a:ea typeface="微软雅黑" panose="020B0503020204020204" charset="-122"/>
                </a:rPr>
                <a:t>输入标题内容</a:t>
              </a:r>
              <a:endParaRPr lang="zh-CN" altLang="en-US" sz="2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301657" y="3898449"/>
              <a:ext cx="4278695" cy="106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consectetuer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adipiscing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elit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. Maecenas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porttitor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congue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massa</a:t>
              </a:r>
              <a:endParaRPr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AutoShape 10"/>
          <p:cNvSpPr>
            <a:spLocks noChangeArrowheads="1"/>
          </p:cNvSpPr>
          <p:nvPr/>
        </p:nvSpPr>
        <p:spPr bwMode="auto">
          <a:xfrm rot="16200000">
            <a:off x="5394476" y="-1857264"/>
            <a:ext cx="1691080" cy="11233248"/>
          </a:xfrm>
          <a:prstGeom prst="downArrow">
            <a:avLst>
              <a:gd name="adj1" fmla="val 49065"/>
              <a:gd name="adj2" fmla="val 4482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eaVert" lIns="110413" tIns="55207" rIns="110413" bIns="55207"/>
          <a:lstStyle/>
          <a:p>
            <a:pPr defTabSz="1219200">
              <a:defRPr/>
            </a:pPr>
            <a:endParaRPr lang="zh-CN" altLang="en-US" sz="2535" dirty="0">
              <a:solidFill>
                <a:prstClr val="white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3791745" y="2997805"/>
            <a:ext cx="2054273" cy="1608151"/>
            <a:chOff x="1214414" y="2904673"/>
            <a:chExt cx="1935848" cy="1512817"/>
          </a:xfrm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1414177" y="2904673"/>
              <a:ext cx="1514918" cy="1512817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rgbClr val="FFFFFF"/>
              </a:solidFill>
              <a:round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1865" dirty="0">
                <a:solidFill>
                  <a:prstClr val="white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4" name="Text Box 9"/>
            <p:cNvSpPr txBox="1">
              <a:spLocks noChangeArrowheads="1"/>
            </p:cNvSpPr>
            <p:nvPr/>
          </p:nvSpPr>
          <p:spPr bwMode="auto">
            <a:xfrm>
              <a:off x="1214414" y="3310307"/>
              <a:ext cx="1935848" cy="620153"/>
            </a:xfrm>
            <a:prstGeom prst="rect">
              <a:avLst/>
            </a:prstGeom>
            <a:noFill/>
            <a:ln w="50800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200" eaLnBrk="1" hangingPunct="1">
                <a:defRPr/>
              </a:pPr>
              <a:r>
                <a:rPr lang="zh-CN" altLang="en-US" sz="1865" b="1" dirty="0">
                  <a:solidFill>
                    <a:prstClr val="white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输入标题</a:t>
              </a:r>
              <a:endParaRPr lang="zh-CN" altLang="en-US" sz="1865" b="1" dirty="0">
                <a:solidFill>
                  <a:prstClr val="white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 bwMode="auto">
          <a:xfrm>
            <a:off x="6183621" y="2997802"/>
            <a:ext cx="2054272" cy="1608149"/>
            <a:chOff x="1214414" y="2904671"/>
            <a:chExt cx="1935848" cy="1512816"/>
          </a:xfrm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1" name="Oval 8"/>
            <p:cNvSpPr>
              <a:spLocks noChangeArrowheads="1"/>
            </p:cNvSpPr>
            <p:nvPr/>
          </p:nvSpPr>
          <p:spPr bwMode="auto">
            <a:xfrm>
              <a:off x="1414180" y="2904671"/>
              <a:ext cx="1514919" cy="1512816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rgbClr val="FFFFFF"/>
              </a:solidFill>
              <a:round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1865" dirty="0">
                <a:solidFill>
                  <a:prstClr val="white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9" name="Text Box 9"/>
            <p:cNvSpPr txBox="1">
              <a:spLocks noChangeArrowheads="1"/>
            </p:cNvSpPr>
            <p:nvPr/>
          </p:nvSpPr>
          <p:spPr bwMode="auto">
            <a:xfrm>
              <a:off x="1214414" y="3310308"/>
              <a:ext cx="1935848" cy="620153"/>
            </a:xfrm>
            <a:prstGeom prst="rect">
              <a:avLst/>
            </a:prstGeom>
            <a:noFill/>
            <a:ln w="50800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200" eaLnBrk="1" hangingPunct="1">
                <a:defRPr/>
              </a:pPr>
              <a:r>
                <a:rPr lang="zh-CN" altLang="en-US" sz="1865" b="1" dirty="0">
                  <a:solidFill>
                    <a:prstClr val="white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输入标题</a:t>
              </a:r>
              <a:endParaRPr lang="zh-CN" altLang="en-US" sz="1865" b="1" dirty="0">
                <a:solidFill>
                  <a:prstClr val="white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 bwMode="auto">
          <a:xfrm>
            <a:off x="8572024" y="2997806"/>
            <a:ext cx="2054273" cy="1608151"/>
            <a:chOff x="1214414" y="2904673"/>
            <a:chExt cx="1935848" cy="1512817"/>
          </a:xfrm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6" name="Oval 8"/>
            <p:cNvSpPr>
              <a:spLocks noChangeArrowheads="1"/>
            </p:cNvSpPr>
            <p:nvPr/>
          </p:nvSpPr>
          <p:spPr bwMode="auto">
            <a:xfrm>
              <a:off x="1414179" y="2904673"/>
              <a:ext cx="1514920" cy="1512817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rgbClr val="FFFFFF"/>
              </a:solidFill>
              <a:round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1865" dirty="0">
                <a:solidFill>
                  <a:prstClr val="white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44" name="Text Box 9"/>
            <p:cNvSpPr txBox="1">
              <a:spLocks noChangeArrowheads="1"/>
            </p:cNvSpPr>
            <p:nvPr/>
          </p:nvSpPr>
          <p:spPr bwMode="auto">
            <a:xfrm>
              <a:off x="1214414" y="3310306"/>
              <a:ext cx="1935848" cy="620153"/>
            </a:xfrm>
            <a:prstGeom prst="rect">
              <a:avLst/>
            </a:prstGeom>
            <a:noFill/>
            <a:ln w="50800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200" eaLnBrk="1" hangingPunct="1">
                <a:defRPr/>
              </a:pPr>
              <a:r>
                <a:rPr lang="zh-CN" altLang="en-US" sz="1865" b="1" dirty="0">
                  <a:solidFill>
                    <a:prstClr val="white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输入标题</a:t>
              </a:r>
              <a:endParaRPr lang="zh-CN" altLang="en-US" sz="1865" b="1" dirty="0">
                <a:solidFill>
                  <a:prstClr val="white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7" name="组合 40"/>
          <p:cNvGrpSpPr/>
          <p:nvPr/>
        </p:nvGrpSpPr>
        <p:grpSpPr bwMode="auto">
          <a:xfrm>
            <a:off x="1391478" y="2997803"/>
            <a:ext cx="2054273" cy="1608149"/>
            <a:chOff x="1214414" y="2904671"/>
            <a:chExt cx="1935848" cy="1512816"/>
          </a:xfrm>
        </p:grpSpPr>
        <p:sp>
          <p:nvSpPr>
            <p:cNvPr id="51" name="Oval 8"/>
            <p:cNvSpPr>
              <a:spLocks noChangeArrowheads="1"/>
            </p:cNvSpPr>
            <p:nvPr/>
          </p:nvSpPr>
          <p:spPr bwMode="auto">
            <a:xfrm>
              <a:off x="1415152" y="2904671"/>
              <a:ext cx="1514918" cy="1512816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rgbClr val="FFFFFF"/>
              </a:solidFill>
              <a:round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defTabSz="1219200">
                <a:defRPr/>
              </a:pPr>
              <a:endParaRPr lang="zh-CN" altLang="en-US" sz="1865" dirty="0">
                <a:solidFill>
                  <a:prstClr val="white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49" name="Text Box 9"/>
            <p:cNvSpPr txBox="1">
              <a:spLocks noChangeArrowheads="1"/>
            </p:cNvSpPr>
            <p:nvPr/>
          </p:nvSpPr>
          <p:spPr bwMode="auto">
            <a:xfrm>
              <a:off x="1214414" y="3310306"/>
              <a:ext cx="1935848" cy="62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200" eaLnBrk="1" hangingPunct="1">
                <a:defRPr/>
              </a:pPr>
              <a:r>
                <a:rPr lang="zh-CN" altLang="en-US" sz="1865" b="1" dirty="0">
                  <a:solidFill>
                    <a:prstClr val="white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输入标题</a:t>
              </a:r>
              <a:endParaRPr lang="zh-CN" altLang="en-US" sz="1865" b="1" dirty="0">
                <a:solidFill>
                  <a:prstClr val="white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2" name="矩形标注 51"/>
          <p:cNvSpPr/>
          <p:nvPr/>
        </p:nvSpPr>
        <p:spPr>
          <a:xfrm>
            <a:off x="4192149" y="5069273"/>
            <a:ext cx="1784144" cy="55271"/>
          </a:xfrm>
          <a:prstGeom prst="wedgeRectCallout">
            <a:avLst>
              <a:gd name="adj1" fmla="val -17526"/>
              <a:gd name="adj2" fmla="val -50946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413" tIns="55207" rIns="110413" bIns="55207" rtlCol="0" anchor="ctr"/>
          <a:lstStyle/>
          <a:p>
            <a:pPr algn="ctr" defTabSz="1219200">
              <a:defRPr/>
            </a:pPr>
            <a:endParaRPr lang="zh-CN" altLang="en-US" sz="2400" dirty="0">
              <a:solidFill>
                <a:prstClr val="black">
                  <a:lumMod val="85000"/>
                  <a:lumOff val="15000"/>
                </a:prst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3" name="矩形标注 52"/>
          <p:cNvSpPr/>
          <p:nvPr/>
        </p:nvSpPr>
        <p:spPr>
          <a:xfrm>
            <a:off x="1758896" y="2452678"/>
            <a:ext cx="1913299" cy="77540"/>
          </a:xfrm>
          <a:prstGeom prst="wedgeRectCallout">
            <a:avLst>
              <a:gd name="adj1" fmla="val -23398"/>
              <a:gd name="adj2" fmla="val 403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413" tIns="55207" rIns="110413" bIns="55207" rtlCol="0" anchor="ctr"/>
          <a:lstStyle/>
          <a:p>
            <a:pPr algn="ctr" defTabSz="1219200">
              <a:defRPr/>
            </a:pPr>
            <a:endParaRPr lang="zh-CN" altLang="en-US" sz="2400" dirty="0">
              <a:solidFill>
                <a:prstClr val="black">
                  <a:lumMod val="85000"/>
                  <a:lumOff val="15000"/>
                </a:prst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4" name="Rectangle 28"/>
          <p:cNvSpPr>
            <a:spLocks noChangeArrowheads="1"/>
          </p:cNvSpPr>
          <p:nvPr/>
        </p:nvSpPr>
        <p:spPr bwMode="auto">
          <a:xfrm>
            <a:off x="3698331" y="5253204"/>
            <a:ext cx="2758013" cy="6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0413" tIns="55207" rIns="110413" bIns="55207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5" name="Rectangle 28"/>
          <p:cNvSpPr>
            <a:spLocks noChangeArrowheads="1"/>
          </p:cNvSpPr>
          <p:nvPr/>
        </p:nvSpPr>
        <p:spPr bwMode="auto">
          <a:xfrm>
            <a:off x="1274606" y="1522728"/>
            <a:ext cx="2758013" cy="6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0413" tIns="55207" rIns="110413" bIns="55207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6" name="矩形标注 55"/>
          <p:cNvSpPr/>
          <p:nvPr/>
        </p:nvSpPr>
        <p:spPr>
          <a:xfrm>
            <a:off x="6486957" y="2452678"/>
            <a:ext cx="1913299" cy="77540"/>
          </a:xfrm>
          <a:prstGeom prst="wedgeRectCallout">
            <a:avLst>
              <a:gd name="adj1" fmla="val -23398"/>
              <a:gd name="adj2" fmla="val 40329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413" tIns="55207" rIns="110413" bIns="55207" rtlCol="0" anchor="ctr"/>
          <a:lstStyle/>
          <a:p>
            <a:pPr algn="ctr" defTabSz="1219200">
              <a:defRPr/>
            </a:pPr>
            <a:endParaRPr lang="zh-CN" altLang="en-US" sz="2400" dirty="0">
              <a:solidFill>
                <a:prstClr val="black">
                  <a:lumMod val="85000"/>
                  <a:lumOff val="15000"/>
                </a:prst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7" name="Rectangle 28"/>
          <p:cNvSpPr>
            <a:spLocks noChangeArrowheads="1"/>
          </p:cNvSpPr>
          <p:nvPr/>
        </p:nvSpPr>
        <p:spPr bwMode="auto">
          <a:xfrm>
            <a:off x="6002668" y="1522728"/>
            <a:ext cx="2758013" cy="6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0413" tIns="55207" rIns="110413" bIns="55207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8" name="矩形标注 57"/>
          <p:cNvSpPr/>
          <p:nvPr/>
        </p:nvSpPr>
        <p:spPr>
          <a:xfrm>
            <a:off x="9016379" y="5069273"/>
            <a:ext cx="1784144" cy="55271"/>
          </a:xfrm>
          <a:prstGeom prst="wedgeRectCallout">
            <a:avLst>
              <a:gd name="adj1" fmla="val -17526"/>
              <a:gd name="adj2" fmla="val -50946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413" tIns="55207" rIns="110413" bIns="55207" rtlCol="0" anchor="ctr"/>
          <a:lstStyle/>
          <a:p>
            <a:pPr algn="ctr" defTabSz="1219200">
              <a:defRPr/>
            </a:pPr>
            <a:endParaRPr lang="zh-CN" altLang="en-US" sz="2400" dirty="0">
              <a:solidFill>
                <a:prstClr val="black">
                  <a:lumMod val="85000"/>
                  <a:lumOff val="15000"/>
                </a:prst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9" name="Rectangle 28"/>
          <p:cNvSpPr>
            <a:spLocks noChangeArrowheads="1"/>
          </p:cNvSpPr>
          <p:nvPr/>
        </p:nvSpPr>
        <p:spPr bwMode="auto">
          <a:xfrm>
            <a:off x="8522563" y="5253204"/>
            <a:ext cx="2758013" cy="6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0413" tIns="55207" rIns="110413" bIns="55207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33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335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67"/>
          <p:cNvCxnSpPr/>
          <p:nvPr/>
        </p:nvCxnSpPr>
        <p:spPr>
          <a:xfrm flipV="1">
            <a:off x="6159775" y="1787912"/>
            <a:ext cx="0" cy="3656545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4683570" y="1854793"/>
            <a:ext cx="963745" cy="936154"/>
            <a:chOff x="4683570" y="1854793"/>
            <a:chExt cx="963745" cy="936154"/>
          </a:xfrm>
        </p:grpSpPr>
        <p:sp>
          <p:nvSpPr>
            <p:cNvPr id="6" name="Oval 24"/>
            <p:cNvSpPr/>
            <p:nvPr/>
          </p:nvSpPr>
          <p:spPr>
            <a:xfrm>
              <a:off x="4683570" y="1854793"/>
              <a:ext cx="963745" cy="93615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b="1" dirty="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4918863" y="2076290"/>
              <a:ext cx="493154" cy="493154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620001" y="1852884"/>
            <a:ext cx="963745" cy="936157"/>
            <a:chOff x="6620002" y="1852883"/>
            <a:chExt cx="963745" cy="936156"/>
          </a:xfrm>
        </p:grpSpPr>
        <p:sp>
          <p:nvSpPr>
            <p:cNvPr id="12" name="Oval 58"/>
            <p:cNvSpPr/>
            <p:nvPr/>
          </p:nvSpPr>
          <p:spPr>
            <a:xfrm>
              <a:off x="6620002" y="1852883"/>
              <a:ext cx="963745" cy="936156"/>
            </a:xfrm>
            <a:prstGeom prst="ellipse">
              <a:avLst/>
            </a:prstGeom>
            <a:solidFill>
              <a:srgbClr val="8DB1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13" name="Freeform 217"/>
            <p:cNvSpPr>
              <a:spLocks noEditPoints="1"/>
            </p:cNvSpPr>
            <p:nvPr/>
          </p:nvSpPr>
          <p:spPr bwMode="auto">
            <a:xfrm>
              <a:off x="6849631" y="2131781"/>
              <a:ext cx="504484" cy="378364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83570" y="3195214"/>
            <a:ext cx="963745" cy="936156"/>
            <a:chOff x="4683570" y="3195213"/>
            <a:chExt cx="963745" cy="936156"/>
          </a:xfrm>
        </p:grpSpPr>
        <p:sp>
          <p:nvSpPr>
            <p:cNvPr id="18" name="Oval 30"/>
            <p:cNvSpPr/>
            <p:nvPr/>
          </p:nvSpPr>
          <p:spPr>
            <a:xfrm>
              <a:off x="4683570" y="3195213"/>
              <a:ext cx="963745" cy="936156"/>
            </a:xfrm>
            <a:prstGeom prst="ellipse">
              <a:avLst/>
            </a:prstGeom>
            <a:solidFill>
              <a:srgbClr val="8DB1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19" name="Freeform 245"/>
            <p:cNvSpPr/>
            <p:nvPr/>
          </p:nvSpPr>
          <p:spPr bwMode="auto">
            <a:xfrm>
              <a:off x="4944669" y="3442516"/>
              <a:ext cx="441546" cy="441546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620001" y="3195215"/>
            <a:ext cx="963745" cy="936156"/>
            <a:chOff x="6620002" y="3195213"/>
            <a:chExt cx="963745" cy="936156"/>
          </a:xfrm>
        </p:grpSpPr>
        <p:sp>
          <p:nvSpPr>
            <p:cNvPr id="24" name="Oval 62"/>
            <p:cNvSpPr/>
            <p:nvPr/>
          </p:nvSpPr>
          <p:spPr>
            <a:xfrm>
              <a:off x="6620002" y="3195213"/>
              <a:ext cx="963745" cy="93615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5" name="Freeform 56"/>
            <p:cNvSpPr>
              <a:spLocks noEditPoints="1"/>
            </p:cNvSpPr>
            <p:nvPr/>
          </p:nvSpPr>
          <p:spPr bwMode="auto">
            <a:xfrm>
              <a:off x="6871759" y="3433177"/>
              <a:ext cx="460228" cy="460228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683570" y="4537541"/>
            <a:ext cx="963745" cy="936156"/>
            <a:chOff x="4683570" y="4537541"/>
            <a:chExt cx="963745" cy="936156"/>
          </a:xfrm>
        </p:grpSpPr>
        <p:sp>
          <p:nvSpPr>
            <p:cNvPr id="30" name="Oval 35"/>
            <p:cNvSpPr/>
            <p:nvPr/>
          </p:nvSpPr>
          <p:spPr>
            <a:xfrm>
              <a:off x="4683570" y="4537541"/>
              <a:ext cx="963745" cy="9361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44"/>
            <p:cNvSpPr>
              <a:spLocks noEditPoints="1"/>
            </p:cNvSpPr>
            <p:nvPr/>
          </p:nvSpPr>
          <p:spPr bwMode="auto">
            <a:xfrm>
              <a:off x="4967951" y="4717097"/>
              <a:ext cx="394980" cy="577045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620001" y="4536907"/>
            <a:ext cx="963745" cy="936159"/>
            <a:chOff x="6620002" y="4537541"/>
            <a:chExt cx="963745" cy="936159"/>
          </a:xfrm>
        </p:grpSpPr>
        <p:sp>
          <p:nvSpPr>
            <p:cNvPr id="36" name="Oval 66"/>
            <p:cNvSpPr/>
            <p:nvPr/>
          </p:nvSpPr>
          <p:spPr>
            <a:xfrm>
              <a:off x="6620002" y="4537541"/>
              <a:ext cx="963745" cy="936159"/>
            </a:xfrm>
            <a:prstGeom prst="ellipse">
              <a:avLst/>
            </a:prstGeom>
            <a:solidFill>
              <a:srgbClr val="8DB1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7" name="Freeform 135"/>
            <p:cNvSpPr>
              <a:spLocks noEditPoints="1"/>
            </p:cNvSpPr>
            <p:nvPr/>
          </p:nvSpPr>
          <p:spPr bwMode="auto">
            <a:xfrm>
              <a:off x="6899910" y="4816438"/>
              <a:ext cx="403929" cy="378364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4" name="Rectangle 29"/>
          <p:cNvSpPr/>
          <p:nvPr/>
        </p:nvSpPr>
        <p:spPr>
          <a:xfrm>
            <a:off x="2112811" y="2084322"/>
            <a:ext cx="201004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lang="en-US" altLang="zh-CN" sz="1200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45" name="Rectangle 30"/>
          <p:cNvSpPr/>
          <p:nvPr/>
        </p:nvSpPr>
        <p:spPr>
          <a:xfrm>
            <a:off x="2112812" y="1743997"/>
            <a:ext cx="1092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rPr>
              <a:t>输入标题</a:t>
            </a:r>
            <a:endParaRPr lang="en-US" sz="1600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46" name="Rectangle 29"/>
          <p:cNvSpPr/>
          <p:nvPr/>
        </p:nvSpPr>
        <p:spPr>
          <a:xfrm>
            <a:off x="8291255" y="2102775"/>
            <a:ext cx="201004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lang="en-US" altLang="zh-CN" sz="1200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47" name="Rectangle 30"/>
          <p:cNvSpPr/>
          <p:nvPr/>
        </p:nvSpPr>
        <p:spPr>
          <a:xfrm>
            <a:off x="8291256" y="1762450"/>
            <a:ext cx="1092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rPr>
              <a:t>输入标题</a:t>
            </a:r>
            <a:endParaRPr lang="en-US" sz="1600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48" name="Rectangle 29"/>
          <p:cNvSpPr/>
          <p:nvPr/>
        </p:nvSpPr>
        <p:spPr>
          <a:xfrm>
            <a:off x="2126728" y="3445628"/>
            <a:ext cx="201004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lang="en-US" altLang="zh-CN" sz="1200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49" name="Rectangle 30"/>
          <p:cNvSpPr/>
          <p:nvPr/>
        </p:nvSpPr>
        <p:spPr>
          <a:xfrm>
            <a:off x="2126729" y="3105303"/>
            <a:ext cx="1092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rPr>
              <a:t>输入标题</a:t>
            </a:r>
            <a:endParaRPr lang="en-US" sz="1600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0" name="Rectangle 29"/>
          <p:cNvSpPr/>
          <p:nvPr/>
        </p:nvSpPr>
        <p:spPr>
          <a:xfrm>
            <a:off x="8305172" y="3464081"/>
            <a:ext cx="201004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lang="en-US" altLang="zh-CN" sz="1200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1" name="Rectangle 30"/>
          <p:cNvSpPr/>
          <p:nvPr/>
        </p:nvSpPr>
        <p:spPr>
          <a:xfrm>
            <a:off x="8305173" y="3123756"/>
            <a:ext cx="1092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rPr>
              <a:t>输入标题</a:t>
            </a:r>
            <a:endParaRPr lang="en-US" sz="1600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2" name="Rectangle 29"/>
          <p:cNvSpPr/>
          <p:nvPr/>
        </p:nvSpPr>
        <p:spPr>
          <a:xfrm>
            <a:off x="2112811" y="4828577"/>
            <a:ext cx="201004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lang="en-US" altLang="zh-CN" sz="1200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3" name="Rectangle 30"/>
          <p:cNvSpPr/>
          <p:nvPr/>
        </p:nvSpPr>
        <p:spPr>
          <a:xfrm>
            <a:off x="2112812" y="4488252"/>
            <a:ext cx="1092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rPr>
              <a:t>输入标题</a:t>
            </a:r>
            <a:endParaRPr lang="en-US" sz="1600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4" name="Rectangle 29"/>
          <p:cNvSpPr/>
          <p:nvPr/>
        </p:nvSpPr>
        <p:spPr>
          <a:xfrm>
            <a:off x="8291255" y="4847030"/>
            <a:ext cx="201004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lang="en-US" altLang="zh-CN" sz="1200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5" name="Rectangle 30"/>
          <p:cNvSpPr/>
          <p:nvPr/>
        </p:nvSpPr>
        <p:spPr>
          <a:xfrm>
            <a:off x="8291256" y="4506705"/>
            <a:ext cx="1092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rPr>
              <a:t>输入标题</a:t>
            </a:r>
            <a:endParaRPr lang="en-US" sz="1600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hought-catalog-196661-unsplash"/>
          <p:cNvPicPr>
            <a:picLocks noChangeAspect="1"/>
          </p:cNvPicPr>
          <p:nvPr/>
        </p:nvPicPr>
        <p:blipFill>
          <a:blip r:embed="rId1"/>
          <a:srcRect b="14563"/>
          <a:stretch>
            <a:fillRect/>
          </a:stretch>
        </p:blipFill>
        <p:spPr>
          <a:xfrm>
            <a:off x="-635" y="0"/>
            <a:ext cx="12192000" cy="694436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635" y="1960245"/>
            <a:ext cx="12192000" cy="3411855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1490681" y="3381394"/>
            <a:ext cx="89613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+mn-lt"/>
              </a:rPr>
              <a:t>单击添加标题</a:t>
            </a:r>
            <a:endParaRPr lang="zh-CN" altLang="en-US" sz="48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1012712" y="2430244"/>
            <a:ext cx="1634073" cy="0"/>
          </a:xfrm>
          <a:prstGeom prst="line">
            <a:avLst/>
          </a:prstGeom>
          <a:ln w="257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143337" y="2386081"/>
            <a:ext cx="1" cy="1632857"/>
          </a:xfrm>
          <a:prstGeom prst="line">
            <a:avLst/>
          </a:prstGeom>
          <a:ln w="260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rot="16200000" flipH="1">
            <a:off x="10168613" y="4154790"/>
            <a:ext cx="1634073" cy="0"/>
          </a:xfrm>
          <a:prstGeom prst="line">
            <a:avLst/>
          </a:prstGeom>
          <a:ln w="257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rot="16200000" flipV="1">
            <a:off x="10299238" y="4155398"/>
            <a:ext cx="1" cy="1632857"/>
          </a:xfrm>
          <a:prstGeom prst="line">
            <a:avLst/>
          </a:prstGeom>
          <a:ln w="260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574718" y="4171434"/>
            <a:ext cx="6793290" cy="4620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100" b="1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The user can demonstrate on a projector or computer, or print the presentation and make it into a film to be used in a wider field</a:t>
            </a:r>
            <a:endParaRPr lang="en-US" altLang="zh-CN" sz="1100" b="1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10596" y="2430244"/>
            <a:ext cx="3521532" cy="110680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sym typeface="FZHei-B01S" panose="02010601030101010101" pitchFamily="2" charset="-122"/>
              </a:rPr>
              <a:t>0</a:t>
            </a:r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sym typeface="FZHei-B01S" panose="02010601030101010101" pitchFamily="2" charset="-122"/>
              </a:rPr>
              <a:t>2</a:t>
            </a:r>
            <a:endParaRPr 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庞门正道标题体" panose="02010600030101010101" pitchFamily="2" charset="-122"/>
              <a:ea typeface="庞门正道标题体" panose="02010600030101010101" pitchFamily="2" charset="-122"/>
              <a:sym typeface="FZHei-B01S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06f78988-2226-4fd2-a204-160a7a83b013"/>
          <p:cNvGrpSpPr>
            <a:grpSpLocks noChangeAspect="1"/>
          </p:cNvGrpSpPr>
          <p:nvPr/>
        </p:nvGrpSpPr>
        <p:grpSpPr>
          <a:xfrm>
            <a:off x="1939603" y="2441417"/>
            <a:ext cx="8214222" cy="2488056"/>
            <a:chOff x="764923" y="1829592"/>
            <a:chExt cx="10707940" cy="3243393"/>
          </a:xfrm>
        </p:grpSpPr>
        <p:sp>
          <p:nvSpPr>
            <p:cNvPr id="7" name="îŝḷîḓé-Freeform: Shape 24"/>
            <p:cNvSpPr/>
            <p:nvPr/>
          </p:nvSpPr>
          <p:spPr bwMode="auto">
            <a:xfrm>
              <a:off x="3816566" y="3640833"/>
              <a:ext cx="577881" cy="375268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1"/>
                </a:cxn>
                <a:cxn ang="0">
                  <a:pos x="120" y="0"/>
                </a:cxn>
                <a:cxn ang="0">
                  <a:pos x="17" y="70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49" y="44"/>
                    <a:pt x="83" y="31"/>
                    <a:pt x="121" y="1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6" y="34"/>
                    <a:pt x="41" y="45"/>
                    <a:pt x="17" y="70"/>
                  </a:cubicBezTo>
                  <a:cubicBezTo>
                    <a:pt x="10" y="76"/>
                    <a:pt x="5" y="82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8" y="81"/>
                    <a:pt x="16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grpSp>
          <p:nvGrpSpPr>
            <p:cNvPr id="8" name="Group 25"/>
            <p:cNvGrpSpPr/>
            <p:nvPr/>
          </p:nvGrpSpPr>
          <p:grpSpPr>
            <a:xfrm>
              <a:off x="3709550" y="2476739"/>
              <a:ext cx="886082" cy="1267486"/>
              <a:chOff x="3640900" y="2047391"/>
              <a:chExt cx="571075" cy="913168"/>
            </a:xfrm>
          </p:grpSpPr>
          <p:sp>
            <p:nvSpPr>
              <p:cNvPr id="107" name="îŝḷîḓé-Freeform: Shape 30"/>
              <p:cNvSpPr/>
              <p:nvPr/>
            </p:nvSpPr>
            <p:spPr bwMode="auto">
              <a:xfrm>
                <a:off x="3642825" y="2058426"/>
                <a:ext cx="567226" cy="902133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283"/>
                  </a:cxn>
                  <a:cxn ang="0">
                    <a:pos x="10" y="291"/>
                  </a:cxn>
                  <a:cxn ang="0">
                    <a:pos x="176" y="291"/>
                  </a:cxn>
                  <a:cxn ang="0">
                    <a:pos x="185" y="283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278"/>
                  </a:cxn>
                  <a:cxn ang="0">
                    <a:pos x="123" y="259"/>
                  </a:cxn>
                  <a:cxn ang="0">
                    <a:pos x="142" y="240"/>
                  </a:cxn>
                  <a:cxn ang="0">
                    <a:pos x="162" y="259"/>
                  </a:cxn>
                  <a:cxn ang="0">
                    <a:pos x="142" y="278"/>
                  </a:cxn>
                </a:cxnLst>
                <a:rect l="0" t="0" r="r" b="b"/>
                <a:pathLst>
                  <a:path w="186" h="292">
                    <a:moveTo>
                      <a:pt x="186" y="72"/>
                    </a:moveTo>
                    <a:cubicBezTo>
                      <a:pt x="186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8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6"/>
                      <a:pt x="1" y="82"/>
                    </a:cubicBezTo>
                    <a:cubicBezTo>
                      <a:pt x="1" y="283"/>
                      <a:pt x="1" y="283"/>
                      <a:pt x="1" y="283"/>
                    </a:cubicBezTo>
                    <a:cubicBezTo>
                      <a:pt x="1" y="288"/>
                      <a:pt x="5" y="292"/>
                      <a:pt x="10" y="291"/>
                    </a:cubicBezTo>
                    <a:cubicBezTo>
                      <a:pt x="176" y="291"/>
                      <a:pt x="176" y="291"/>
                      <a:pt x="176" y="291"/>
                    </a:cubicBezTo>
                    <a:cubicBezTo>
                      <a:pt x="181" y="292"/>
                      <a:pt x="185" y="288"/>
                      <a:pt x="185" y="283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278"/>
                    </a:moveTo>
                    <a:cubicBezTo>
                      <a:pt x="132" y="278"/>
                      <a:pt x="123" y="270"/>
                      <a:pt x="123" y="259"/>
                    </a:cubicBezTo>
                    <a:cubicBezTo>
                      <a:pt x="123" y="248"/>
                      <a:pt x="132" y="240"/>
                      <a:pt x="142" y="240"/>
                    </a:cubicBezTo>
                    <a:cubicBezTo>
                      <a:pt x="153" y="240"/>
                      <a:pt x="162" y="248"/>
                      <a:pt x="162" y="259"/>
                    </a:cubicBezTo>
                    <a:cubicBezTo>
                      <a:pt x="162" y="270"/>
                      <a:pt x="153" y="278"/>
                      <a:pt x="142" y="278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8" name="îŝḷîḓé-Freeform: Shape 31"/>
              <p:cNvSpPr/>
              <p:nvPr/>
            </p:nvSpPr>
            <p:spPr bwMode="auto">
              <a:xfrm>
                <a:off x="3640900" y="2047391"/>
                <a:ext cx="571075" cy="902133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283"/>
                  </a:cxn>
                  <a:cxn ang="0">
                    <a:pos x="10" y="293"/>
                  </a:cxn>
                  <a:cxn ang="0">
                    <a:pos x="176" y="293"/>
                  </a:cxn>
                  <a:cxn ang="0">
                    <a:pos x="185" y="283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279"/>
                  </a:cxn>
                  <a:cxn ang="0">
                    <a:pos x="123" y="259"/>
                  </a:cxn>
                  <a:cxn ang="0">
                    <a:pos x="142" y="240"/>
                  </a:cxn>
                  <a:cxn ang="0">
                    <a:pos x="162" y="259"/>
                  </a:cxn>
                  <a:cxn ang="0">
                    <a:pos x="142" y="279"/>
                  </a:cxn>
                </a:cxnLst>
                <a:rect l="0" t="0" r="r" b="b"/>
                <a:pathLst>
                  <a:path w="186" h="293">
                    <a:moveTo>
                      <a:pt x="186" y="72"/>
                    </a:moveTo>
                    <a:cubicBezTo>
                      <a:pt x="186" y="72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8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1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6"/>
                      <a:pt x="1" y="82"/>
                    </a:cubicBezTo>
                    <a:cubicBezTo>
                      <a:pt x="1" y="283"/>
                      <a:pt x="1" y="283"/>
                      <a:pt x="1" y="283"/>
                    </a:cubicBezTo>
                    <a:cubicBezTo>
                      <a:pt x="1" y="288"/>
                      <a:pt x="5" y="293"/>
                      <a:pt x="10" y="293"/>
                    </a:cubicBezTo>
                    <a:cubicBezTo>
                      <a:pt x="176" y="293"/>
                      <a:pt x="176" y="293"/>
                      <a:pt x="176" y="293"/>
                    </a:cubicBezTo>
                    <a:cubicBezTo>
                      <a:pt x="181" y="293"/>
                      <a:pt x="185" y="288"/>
                      <a:pt x="185" y="283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279"/>
                    </a:moveTo>
                    <a:cubicBezTo>
                      <a:pt x="132" y="279"/>
                      <a:pt x="123" y="270"/>
                      <a:pt x="123" y="259"/>
                    </a:cubicBezTo>
                    <a:cubicBezTo>
                      <a:pt x="123" y="248"/>
                      <a:pt x="132" y="240"/>
                      <a:pt x="142" y="240"/>
                    </a:cubicBezTo>
                    <a:cubicBezTo>
                      <a:pt x="153" y="240"/>
                      <a:pt x="162" y="248"/>
                      <a:pt x="162" y="259"/>
                    </a:cubicBezTo>
                    <a:cubicBezTo>
                      <a:pt x="162" y="270"/>
                      <a:pt x="153" y="279"/>
                      <a:pt x="142" y="279"/>
                    </a:cubicBezTo>
                    <a:close/>
                  </a:path>
                </a:pathLst>
              </a:custGeom>
              <a:solidFill>
                <a:srgbClr val="8DB1A8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32"/>
            <p:cNvGrpSpPr/>
            <p:nvPr/>
          </p:nvGrpSpPr>
          <p:grpSpPr>
            <a:xfrm>
              <a:off x="2519560" y="3648498"/>
              <a:ext cx="1887747" cy="1424487"/>
              <a:chOff x="2873949" y="2891588"/>
              <a:chExt cx="1216638" cy="1026279"/>
            </a:xfrm>
          </p:grpSpPr>
          <p:sp>
            <p:nvSpPr>
              <p:cNvPr id="100" name="îŝḷîḓé-Freeform: Shape 33"/>
              <p:cNvSpPr/>
              <p:nvPr/>
            </p:nvSpPr>
            <p:spPr bwMode="auto">
              <a:xfrm>
                <a:off x="3693318" y="3145399"/>
                <a:ext cx="46901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4" y="20"/>
                  </a:cxn>
                  <a:cxn ang="0">
                    <a:pos x="14" y="20"/>
                  </a:cxn>
                  <a:cxn ang="0">
                    <a:pos x="12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3"/>
                  </a:cxn>
                </a:cxnLst>
                <a:rect l="0" t="0" r="r" b="b"/>
                <a:pathLst>
                  <a:path w="16" h="20">
                    <a:moveTo>
                      <a:pt x="0" y="3"/>
                    </a:moveTo>
                    <a:cubicBezTo>
                      <a:pt x="4" y="0"/>
                      <a:pt x="10" y="1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6" y="9"/>
                      <a:pt x="16" y="14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4" y="13"/>
                      <a:pt x="13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3"/>
                      <a:pt x="4" y="2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1" name="îŝḷîḓé-Freeform: Shape 34"/>
              <p:cNvSpPr/>
              <p:nvPr/>
            </p:nvSpPr>
            <p:spPr bwMode="auto">
              <a:xfrm>
                <a:off x="2873949" y="3059875"/>
                <a:ext cx="957310" cy="857992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7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0" y="49"/>
                  </a:cxn>
                  <a:cxn ang="0">
                    <a:pos x="267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2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6"/>
                      <a:pt x="76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09" y="95"/>
                      <a:pt x="311" y="82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5" y="0"/>
                      <a:pt x="226" y="7"/>
                    </a:cubicBezTo>
                    <a:close/>
                    <a:moveTo>
                      <a:pt x="267" y="74"/>
                    </a:moveTo>
                    <a:cubicBezTo>
                      <a:pt x="260" y="80"/>
                      <a:pt x="248" y="78"/>
                      <a:pt x="242" y="71"/>
                    </a:cubicBezTo>
                    <a:cubicBezTo>
                      <a:pt x="236" y="63"/>
                      <a:pt x="238" y="52"/>
                      <a:pt x="245" y="46"/>
                    </a:cubicBezTo>
                    <a:cubicBezTo>
                      <a:pt x="253" y="39"/>
                      <a:pt x="264" y="41"/>
                      <a:pt x="270" y="49"/>
                    </a:cubicBezTo>
                    <a:cubicBezTo>
                      <a:pt x="277" y="56"/>
                      <a:pt x="275" y="68"/>
                      <a:pt x="267" y="74"/>
                    </a:cubicBezTo>
                    <a:close/>
                  </a:path>
                </a:pathLst>
              </a:custGeom>
              <a:solidFill>
                <a:srgbClr val="8DB1A8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2" name="iS1ide-Freeform: Shape 35"/>
              <p:cNvSpPr/>
              <p:nvPr/>
            </p:nvSpPr>
            <p:spPr bwMode="auto">
              <a:xfrm>
                <a:off x="3616071" y="3197815"/>
                <a:ext cx="93800" cy="93800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7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9" y="30"/>
                      <a:pt x="18" y="31"/>
                      <a:pt x="24" y="26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1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7" y="27"/>
                      <a:pt x="11" y="27"/>
                      <a:pt x="7" y="22"/>
                    </a:cubicBezTo>
                    <a:cubicBezTo>
                      <a:pt x="4" y="18"/>
                      <a:pt x="4" y="11"/>
                      <a:pt x="9" y="7"/>
                    </a:cubicBezTo>
                    <a:cubicBezTo>
                      <a:pt x="13" y="4"/>
                      <a:pt x="20" y="5"/>
                      <a:pt x="24" y="9"/>
                    </a:cubicBezTo>
                    <a:cubicBezTo>
                      <a:pt x="27" y="14"/>
                      <a:pt x="26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3" name="iS1ide-Freeform: Shape 36"/>
              <p:cNvSpPr/>
              <p:nvPr/>
            </p:nvSpPr>
            <p:spPr bwMode="auto">
              <a:xfrm>
                <a:off x="3599518" y="3181263"/>
                <a:ext cx="126905" cy="126905"/>
              </a:xfrm>
              <a:custGeom>
                <a:avLst/>
                <a:gdLst/>
                <a:ahLst/>
                <a:cxnLst>
                  <a:cxn ang="0">
                    <a:pos x="9" y="7"/>
                  </a:cxn>
                  <a:cxn ang="0">
                    <a:pos x="6" y="32"/>
                  </a:cxn>
                  <a:cxn ang="0">
                    <a:pos x="31" y="35"/>
                  </a:cxn>
                  <a:cxn ang="0">
                    <a:pos x="34" y="10"/>
                  </a:cxn>
                  <a:cxn ang="0">
                    <a:pos x="9" y="7"/>
                  </a:cxn>
                  <a:cxn ang="0">
                    <a:pos x="29" y="31"/>
                  </a:cxn>
                  <a:cxn ang="0">
                    <a:pos x="10" y="29"/>
                  </a:cxn>
                  <a:cxn ang="0">
                    <a:pos x="12" y="10"/>
                  </a:cxn>
                  <a:cxn ang="0">
                    <a:pos x="31" y="12"/>
                  </a:cxn>
                  <a:cxn ang="0">
                    <a:pos x="29" y="31"/>
                  </a:cxn>
                </a:cxnLst>
                <a:rect l="0" t="0" r="r" b="b"/>
                <a:pathLst>
                  <a:path w="41" h="41">
                    <a:moveTo>
                      <a:pt x="9" y="7"/>
                    </a:moveTo>
                    <a:cubicBezTo>
                      <a:pt x="2" y="13"/>
                      <a:pt x="0" y="24"/>
                      <a:pt x="6" y="32"/>
                    </a:cubicBezTo>
                    <a:cubicBezTo>
                      <a:pt x="12" y="39"/>
                      <a:pt x="24" y="41"/>
                      <a:pt x="31" y="35"/>
                    </a:cubicBezTo>
                    <a:cubicBezTo>
                      <a:pt x="39" y="29"/>
                      <a:pt x="41" y="17"/>
                      <a:pt x="34" y="10"/>
                    </a:cubicBezTo>
                    <a:cubicBezTo>
                      <a:pt x="28" y="2"/>
                      <a:pt x="17" y="0"/>
                      <a:pt x="9" y="7"/>
                    </a:cubicBezTo>
                    <a:close/>
                    <a:moveTo>
                      <a:pt x="29" y="31"/>
                    </a:moveTo>
                    <a:cubicBezTo>
                      <a:pt x="23" y="36"/>
                      <a:pt x="14" y="35"/>
                      <a:pt x="10" y="29"/>
                    </a:cubicBezTo>
                    <a:cubicBezTo>
                      <a:pt x="5" y="23"/>
                      <a:pt x="6" y="15"/>
                      <a:pt x="12" y="10"/>
                    </a:cubicBezTo>
                    <a:cubicBezTo>
                      <a:pt x="18" y="5"/>
                      <a:pt x="26" y="6"/>
                      <a:pt x="31" y="12"/>
                    </a:cubicBezTo>
                    <a:cubicBezTo>
                      <a:pt x="36" y="18"/>
                      <a:pt x="35" y="27"/>
                      <a:pt x="29" y="31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4" name="iS1ide-Freeform: Shape 37"/>
              <p:cNvSpPr/>
              <p:nvPr/>
            </p:nvSpPr>
            <p:spPr bwMode="auto">
              <a:xfrm>
                <a:off x="3679523" y="2891588"/>
                <a:ext cx="411064" cy="361406"/>
              </a:xfrm>
              <a:custGeom>
                <a:avLst/>
                <a:gdLst/>
                <a:ahLst/>
                <a:cxnLst>
                  <a:cxn ang="0">
                    <a:pos x="3" y="105"/>
                  </a:cxn>
                  <a:cxn ang="0">
                    <a:pos x="3" y="105"/>
                  </a:cxn>
                  <a:cxn ang="0">
                    <a:pos x="16" y="91"/>
                  </a:cxn>
                  <a:cxn ang="0">
                    <a:pos x="16" y="91"/>
                  </a:cxn>
                  <a:cxn ang="0">
                    <a:pos x="107" y="33"/>
                  </a:cxn>
                  <a:cxn ang="0">
                    <a:pos x="107" y="33"/>
                  </a:cxn>
                  <a:cxn ang="0">
                    <a:pos x="129" y="0"/>
                  </a:cxn>
                  <a:cxn ang="0">
                    <a:pos x="129" y="0"/>
                  </a:cxn>
                  <a:cxn ang="0">
                    <a:pos x="131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7" y="93"/>
                  </a:cxn>
                  <a:cxn ang="0">
                    <a:pos x="17" y="93"/>
                  </a:cxn>
                  <a:cxn ang="0">
                    <a:pos x="5" y="106"/>
                  </a:cxn>
                  <a:cxn ang="0">
                    <a:pos x="5" y="106"/>
                  </a:cxn>
                  <a:cxn ang="0">
                    <a:pos x="5" y="114"/>
                  </a:cxn>
                  <a:cxn ang="0">
                    <a:pos x="5" y="117"/>
                  </a:cxn>
                  <a:cxn ang="0">
                    <a:pos x="3" y="105"/>
                  </a:cxn>
                </a:cxnLst>
                <a:rect l="0" t="0" r="r" b="b"/>
                <a:pathLst>
                  <a:path w="133" h="117">
                    <a:moveTo>
                      <a:pt x="3" y="105"/>
                    </a:moveTo>
                    <a:cubicBezTo>
                      <a:pt x="3" y="105"/>
                      <a:pt x="3" y="105"/>
                      <a:pt x="3" y="105"/>
                    </a:cubicBezTo>
                    <a:cubicBezTo>
                      <a:pt x="5" y="100"/>
                      <a:pt x="10" y="96"/>
                      <a:pt x="16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38" y="73"/>
                      <a:pt x="81" y="53"/>
                      <a:pt x="107" y="33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22" y="22"/>
                      <a:pt x="131" y="10"/>
                      <a:pt x="129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3" y="11"/>
                      <a:pt x="123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2" y="55"/>
                      <a:pt x="39" y="75"/>
                      <a:pt x="17" y="93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1" y="97"/>
                      <a:pt x="7" y="102"/>
                      <a:pt x="5" y="106"/>
                    </a:cubicBezTo>
                    <a:cubicBezTo>
                      <a:pt x="5" y="106"/>
                      <a:pt x="5" y="106"/>
                      <a:pt x="5" y="106"/>
                    </a:cubicBezTo>
                    <a:cubicBezTo>
                      <a:pt x="3" y="110"/>
                      <a:pt x="4" y="111"/>
                      <a:pt x="5" y="114"/>
                    </a:cubicBezTo>
                    <a:cubicBezTo>
                      <a:pt x="5" y="117"/>
                      <a:pt x="5" y="117"/>
                      <a:pt x="5" y="117"/>
                    </a:cubicBezTo>
                    <a:cubicBezTo>
                      <a:pt x="5" y="117"/>
                      <a:pt x="0" y="109"/>
                      <a:pt x="3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5" name="iS1ide-Freeform: Shape 38"/>
              <p:cNvSpPr/>
              <p:nvPr/>
            </p:nvSpPr>
            <p:spPr bwMode="auto">
              <a:xfrm>
                <a:off x="3679523" y="3153674"/>
                <a:ext cx="33106" cy="3586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1" y="11"/>
                      <a:pt x="1" y="11"/>
                      <a:pt x="2" y="12"/>
                    </a:cubicBezTo>
                    <a:cubicBezTo>
                      <a:pt x="4" y="9"/>
                      <a:pt x="7" y="5"/>
                      <a:pt x="1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6" name="iS1ide-Freeform: Shape 39"/>
              <p:cNvSpPr/>
              <p:nvPr/>
            </p:nvSpPr>
            <p:spPr bwMode="auto">
              <a:xfrm>
                <a:off x="3662970" y="3186780"/>
                <a:ext cx="22071" cy="3862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5" y="10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1" y="6"/>
                  </a:cxn>
                </a:cxnLst>
                <a:rect l="0" t="0" r="r" b="b"/>
                <a:pathLst>
                  <a:path w="7" h="12">
                    <a:moveTo>
                      <a:pt x="1" y="6"/>
                    </a:moveTo>
                    <a:cubicBezTo>
                      <a:pt x="0" y="8"/>
                      <a:pt x="1" y="12"/>
                      <a:pt x="5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9"/>
                      <a:pt x="2" y="9"/>
                      <a:pt x="3" y="7"/>
                    </a:cubicBezTo>
                    <a:cubicBezTo>
                      <a:pt x="4" y="5"/>
                      <a:pt x="5" y="3"/>
                      <a:pt x="7" y="1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3" y="2"/>
                      <a:pt x="2" y="4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0" name="iS1ide-Freeform: Shape 40"/>
            <p:cNvSpPr/>
            <p:nvPr/>
          </p:nvSpPr>
          <p:spPr bwMode="auto">
            <a:xfrm>
              <a:off x="5549784" y="3614028"/>
              <a:ext cx="577881" cy="375268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2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50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34"/>
                    <a:pt x="42" y="45"/>
                    <a:pt x="17" y="71"/>
                  </a:cubicBezTo>
                  <a:cubicBezTo>
                    <a:pt x="10" y="77"/>
                    <a:pt x="5" y="82"/>
                    <a:pt x="0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8" y="81"/>
                    <a:pt x="17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grpSp>
          <p:nvGrpSpPr>
            <p:cNvPr id="11" name="Group 41"/>
            <p:cNvGrpSpPr/>
            <p:nvPr/>
          </p:nvGrpSpPr>
          <p:grpSpPr>
            <a:xfrm>
              <a:off x="5425646" y="2852005"/>
              <a:ext cx="890362" cy="892217"/>
              <a:chOff x="4336121" y="2317754"/>
              <a:chExt cx="573833" cy="642803"/>
            </a:xfrm>
          </p:grpSpPr>
          <p:sp>
            <p:nvSpPr>
              <p:cNvPr id="98" name="iS1ide-Freeform: Shape 42"/>
              <p:cNvSpPr/>
              <p:nvPr/>
            </p:nvSpPr>
            <p:spPr bwMode="auto">
              <a:xfrm>
                <a:off x="4338320" y="2326030"/>
                <a:ext cx="569436" cy="634527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6" y="72"/>
                  </a:cxn>
                  <a:cxn ang="0">
                    <a:pos x="185" y="72"/>
                  </a:cxn>
                  <a:cxn ang="0">
                    <a:pos x="178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6"/>
                  </a:cxn>
                  <a:cxn ang="0">
                    <a:pos x="1" y="72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3"/>
                  </a:cxn>
                  <a:cxn ang="0">
                    <a:pos x="1" y="82"/>
                  </a:cxn>
                  <a:cxn ang="0">
                    <a:pos x="1" y="196"/>
                  </a:cxn>
                  <a:cxn ang="0">
                    <a:pos x="10" y="204"/>
                  </a:cxn>
                  <a:cxn ang="0">
                    <a:pos x="176" y="204"/>
                  </a:cxn>
                  <a:cxn ang="0">
                    <a:pos x="186" y="196"/>
                  </a:cxn>
                  <a:cxn ang="0">
                    <a:pos x="186" y="82"/>
                  </a:cxn>
                  <a:cxn ang="0">
                    <a:pos x="186" y="73"/>
                  </a:cxn>
                  <a:cxn ang="0">
                    <a:pos x="186" y="72"/>
                  </a:cxn>
                  <a:cxn ang="0">
                    <a:pos x="142" y="191"/>
                  </a:cxn>
                  <a:cxn ang="0">
                    <a:pos x="123" y="172"/>
                  </a:cxn>
                  <a:cxn ang="0">
                    <a:pos x="142" y="153"/>
                  </a:cxn>
                  <a:cxn ang="0">
                    <a:pos x="162" y="172"/>
                  </a:cxn>
                  <a:cxn ang="0">
                    <a:pos x="142" y="191"/>
                  </a:cxn>
                </a:cxnLst>
                <a:rect l="0" t="0" r="r" b="b"/>
                <a:pathLst>
                  <a:path w="186" h="205">
                    <a:moveTo>
                      <a:pt x="186" y="72"/>
                    </a:moveTo>
                    <a:cubicBezTo>
                      <a:pt x="186" y="72"/>
                      <a:pt x="186" y="72"/>
                      <a:pt x="186" y="72"/>
                    </a:cubicBez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2"/>
                      <a:pt x="182" y="69"/>
                      <a:pt x="178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7" y="0"/>
                      <a:pt x="90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9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1" y="72"/>
                      <a:pt x="0" y="7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1" y="73"/>
                      <a:pt x="1" y="77"/>
                      <a:pt x="1" y="82"/>
                    </a:cubicBezTo>
                    <a:cubicBezTo>
                      <a:pt x="1" y="196"/>
                      <a:pt x="1" y="196"/>
                      <a:pt x="1" y="196"/>
                    </a:cubicBezTo>
                    <a:cubicBezTo>
                      <a:pt x="1" y="201"/>
                      <a:pt x="5" y="205"/>
                      <a:pt x="10" y="204"/>
                    </a:cubicBezTo>
                    <a:cubicBezTo>
                      <a:pt x="176" y="204"/>
                      <a:pt x="176" y="204"/>
                      <a:pt x="176" y="204"/>
                    </a:cubicBezTo>
                    <a:cubicBezTo>
                      <a:pt x="181" y="205"/>
                      <a:pt x="186" y="201"/>
                      <a:pt x="186" y="196"/>
                    </a:cubicBezTo>
                    <a:cubicBezTo>
                      <a:pt x="186" y="82"/>
                      <a:pt x="186" y="82"/>
                      <a:pt x="186" y="82"/>
                    </a:cubicBezTo>
                    <a:cubicBezTo>
                      <a:pt x="186" y="77"/>
                      <a:pt x="186" y="73"/>
                      <a:pt x="186" y="73"/>
                    </a:cubicBezTo>
                    <a:cubicBezTo>
                      <a:pt x="186" y="73"/>
                      <a:pt x="186" y="73"/>
                      <a:pt x="186" y="72"/>
                    </a:cubicBezTo>
                    <a:close/>
                    <a:moveTo>
                      <a:pt x="142" y="191"/>
                    </a:moveTo>
                    <a:cubicBezTo>
                      <a:pt x="132" y="191"/>
                      <a:pt x="123" y="183"/>
                      <a:pt x="123" y="172"/>
                    </a:cubicBezTo>
                    <a:cubicBezTo>
                      <a:pt x="123" y="161"/>
                      <a:pt x="132" y="153"/>
                      <a:pt x="142" y="153"/>
                    </a:cubicBezTo>
                    <a:cubicBezTo>
                      <a:pt x="153" y="153"/>
                      <a:pt x="162" y="161"/>
                      <a:pt x="162" y="172"/>
                    </a:cubicBezTo>
                    <a:cubicBezTo>
                      <a:pt x="162" y="183"/>
                      <a:pt x="153" y="191"/>
                      <a:pt x="142" y="191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9" name="iS1ide-Freeform: Shape 43"/>
              <p:cNvSpPr/>
              <p:nvPr/>
            </p:nvSpPr>
            <p:spPr bwMode="auto">
              <a:xfrm>
                <a:off x="4336121" y="2317754"/>
                <a:ext cx="573833" cy="631769"/>
              </a:xfrm>
              <a:custGeom>
                <a:avLst/>
                <a:gdLst/>
                <a:ahLst/>
                <a:cxnLst>
                  <a:cxn ang="0">
                    <a:pos x="186" y="71"/>
                  </a:cxn>
                  <a:cxn ang="0">
                    <a:pos x="186" y="71"/>
                  </a:cxn>
                  <a:cxn ang="0">
                    <a:pos x="185" y="71"/>
                  </a:cxn>
                  <a:cxn ang="0">
                    <a:pos x="178" y="65"/>
                  </a:cxn>
                  <a:cxn ang="0">
                    <a:pos x="147" y="40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0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195"/>
                  </a:cxn>
                  <a:cxn ang="0">
                    <a:pos x="10" y="205"/>
                  </a:cxn>
                  <a:cxn ang="0">
                    <a:pos x="176" y="205"/>
                  </a:cxn>
                  <a:cxn ang="0">
                    <a:pos x="186" y="195"/>
                  </a:cxn>
                  <a:cxn ang="0">
                    <a:pos x="186" y="82"/>
                  </a:cxn>
                  <a:cxn ang="0">
                    <a:pos x="186" y="72"/>
                  </a:cxn>
                  <a:cxn ang="0">
                    <a:pos x="186" y="71"/>
                  </a:cxn>
                  <a:cxn ang="0">
                    <a:pos x="142" y="191"/>
                  </a:cxn>
                  <a:cxn ang="0">
                    <a:pos x="123" y="171"/>
                  </a:cxn>
                  <a:cxn ang="0">
                    <a:pos x="142" y="152"/>
                  </a:cxn>
                  <a:cxn ang="0">
                    <a:pos x="162" y="171"/>
                  </a:cxn>
                  <a:cxn ang="0">
                    <a:pos x="142" y="191"/>
                  </a:cxn>
                </a:cxnLst>
                <a:rect l="0" t="0" r="r" b="b"/>
                <a:pathLst>
                  <a:path w="186" h="205">
                    <a:moveTo>
                      <a:pt x="186" y="71"/>
                    </a:moveTo>
                    <a:cubicBezTo>
                      <a:pt x="186" y="71"/>
                      <a:pt x="186" y="71"/>
                      <a:pt x="186" y="71"/>
                    </a:cubicBezTo>
                    <a:cubicBezTo>
                      <a:pt x="186" y="71"/>
                      <a:pt x="185" y="71"/>
                      <a:pt x="185" y="71"/>
                    </a:cubicBezTo>
                    <a:cubicBezTo>
                      <a:pt x="185" y="71"/>
                      <a:pt x="182" y="68"/>
                      <a:pt x="178" y="65"/>
                    </a:cubicBezTo>
                    <a:cubicBezTo>
                      <a:pt x="147" y="40"/>
                      <a:pt x="147" y="40"/>
                      <a:pt x="147" y="40"/>
                    </a:cubicBezTo>
                    <a:cubicBezTo>
                      <a:pt x="143" y="37"/>
                      <a:pt x="136" y="31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7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1"/>
                      <a:pt x="43" y="37"/>
                      <a:pt x="39" y="40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1"/>
                      <a:pt x="1" y="71"/>
                      <a:pt x="0" y="71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1" y="72"/>
                      <a:pt x="1" y="76"/>
                      <a:pt x="1" y="82"/>
                    </a:cubicBezTo>
                    <a:cubicBezTo>
                      <a:pt x="1" y="195"/>
                      <a:pt x="1" y="195"/>
                      <a:pt x="1" y="195"/>
                    </a:cubicBezTo>
                    <a:cubicBezTo>
                      <a:pt x="1" y="200"/>
                      <a:pt x="5" y="205"/>
                      <a:pt x="10" y="205"/>
                    </a:cubicBezTo>
                    <a:cubicBezTo>
                      <a:pt x="176" y="205"/>
                      <a:pt x="176" y="205"/>
                      <a:pt x="176" y="205"/>
                    </a:cubicBezTo>
                    <a:cubicBezTo>
                      <a:pt x="181" y="205"/>
                      <a:pt x="186" y="200"/>
                      <a:pt x="186" y="195"/>
                    </a:cubicBezTo>
                    <a:cubicBezTo>
                      <a:pt x="186" y="82"/>
                      <a:pt x="186" y="82"/>
                      <a:pt x="186" y="82"/>
                    </a:cubicBezTo>
                    <a:cubicBezTo>
                      <a:pt x="186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1"/>
                    </a:cubicBezTo>
                    <a:close/>
                    <a:moveTo>
                      <a:pt x="142" y="191"/>
                    </a:moveTo>
                    <a:cubicBezTo>
                      <a:pt x="132" y="191"/>
                      <a:pt x="123" y="182"/>
                      <a:pt x="123" y="171"/>
                    </a:cubicBezTo>
                    <a:cubicBezTo>
                      <a:pt x="123" y="160"/>
                      <a:pt x="132" y="152"/>
                      <a:pt x="142" y="152"/>
                    </a:cubicBezTo>
                    <a:cubicBezTo>
                      <a:pt x="153" y="152"/>
                      <a:pt x="162" y="160"/>
                      <a:pt x="162" y="171"/>
                    </a:cubicBezTo>
                    <a:cubicBezTo>
                      <a:pt x="162" y="182"/>
                      <a:pt x="153" y="191"/>
                      <a:pt x="142" y="19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44"/>
            <p:cNvGrpSpPr/>
            <p:nvPr/>
          </p:nvGrpSpPr>
          <p:grpSpPr>
            <a:xfrm>
              <a:off x="4248483" y="3621695"/>
              <a:ext cx="1887740" cy="1424489"/>
              <a:chOff x="3577448" y="2872275"/>
              <a:chExt cx="1216638" cy="1026280"/>
            </a:xfrm>
          </p:grpSpPr>
          <p:sp>
            <p:nvSpPr>
              <p:cNvPr id="91" name="iS1ide-Freeform: Shape 45"/>
              <p:cNvSpPr/>
              <p:nvPr/>
            </p:nvSpPr>
            <p:spPr bwMode="auto">
              <a:xfrm>
                <a:off x="4396815" y="3126086"/>
                <a:ext cx="52418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4" y="20"/>
                  </a:cxn>
                  <a:cxn ang="0">
                    <a:pos x="14" y="20"/>
                  </a:cxn>
                  <a:cxn ang="0">
                    <a:pos x="13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4" y="0"/>
                      <a:pt x="10" y="2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6" y="9"/>
                      <a:pt x="17" y="14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3"/>
                      <a:pt x="14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4"/>
                      <a:pt x="4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2" name="iS1ide-Freeform: Shape 46"/>
              <p:cNvSpPr/>
              <p:nvPr/>
            </p:nvSpPr>
            <p:spPr bwMode="auto">
              <a:xfrm>
                <a:off x="3577448" y="3043322"/>
                <a:ext cx="957310" cy="855233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1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8" y="74"/>
                  </a:cxn>
                  <a:cxn ang="0">
                    <a:pos x="243" y="71"/>
                  </a:cxn>
                  <a:cxn ang="0">
                    <a:pos x="246" y="46"/>
                  </a:cxn>
                  <a:cxn ang="0">
                    <a:pos x="271" y="49"/>
                  </a:cxn>
                  <a:cxn ang="0">
                    <a:pos x="268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1" y="176"/>
                      <a:pt x="11" y="176"/>
                      <a:pt x="11" y="176"/>
                    </a:cubicBezTo>
                    <a:cubicBezTo>
                      <a:pt x="2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7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10" y="95"/>
                      <a:pt x="311" y="82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8" y="1"/>
                      <a:pt x="235" y="0"/>
                      <a:pt x="226" y="7"/>
                    </a:cubicBezTo>
                    <a:close/>
                    <a:moveTo>
                      <a:pt x="268" y="74"/>
                    </a:moveTo>
                    <a:cubicBezTo>
                      <a:pt x="260" y="80"/>
                      <a:pt x="249" y="79"/>
                      <a:pt x="243" y="71"/>
                    </a:cubicBezTo>
                    <a:cubicBezTo>
                      <a:pt x="236" y="63"/>
                      <a:pt x="238" y="52"/>
                      <a:pt x="246" y="46"/>
                    </a:cubicBezTo>
                    <a:cubicBezTo>
                      <a:pt x="253" y="40"/>
                      <a:pt x="265" y="41"/>
                      <a:pt x="271" y="49"/>
                    </a:cubicBezTo>
                    <a:cubicBezTo>
                      <a:pt x="277" y="56"/>
                      <a:pt x="276" y="68"/>
                      <a:pt x="268" y="7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3" name="iS1ide-Freeform: Shape 47"/>
              <p:cNvSpPr/>
              <p:nvPr/>
            </p:nvSpPr>
            <p:spPr bwMode="auto">
              <a:xfrm>
                <a:off x="4319568" y="3178505"/>
                <a:ext cx="96559" cy="96559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7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10" y="30"/>
                      <a:pt x="18" y="31"/>
                      <a:pt x="24" y="26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2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8" y="28"/>
                      <a:pt x="11" y="27"/>
                      <a:pt x="7" y="22"/>
                    </a:cubicBezTo>
                    <a:cubicBezTo>
                      <a:pt x="4" y="18"/>
                      <a:pt x="5" y="11"/>
                      <a:pt x="9" y="7"/>
                    </a:cubicBezTo>
                    <a:cubicBezTo>
                      <a:pt x="14" y="4"/>
                      <a:pt x="20" y="5"/>
                      <a:pt x="24" y="9"/>
                    </a:cubicBezTo>
                    <a:cubicBezTo>
                      <a:pt x="28" y="14"/>
                      <a:pt x="27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4" name="iS1ide-Freeform: Shape 48"/>
              <p:cNvSpPr/>
              <p:nvPr/>
            </p:nvSpPr>
            <p:spPr bwMode="auto">
              <a:xfrm>
                <a:off x="4303394" y="3164710"/>
                <a:ext cx="126905" cy="124148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7" y="31"/>
                  </a:cxn>
                  <a:cxn ang="0">
                    <a:pos x="32" y="34"/>
                  </a:cxn>
                  <a:cxn ang="0">
                    <a:pos x="35" y="9"/>
                  </a:cxn>
                  <a:cxn ang="0">
                    <a:pos x="10" y="6"/>
                  </a:cxn>
                  <a:cxn ang="0">
                    <a:pos x="29" y="30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1"/>
                  </a:cxn>
                  <a:cxn ang="0">
                    <a:pos x="29" y="30"/>
                  </a:cxn>
                </a:cxnLst>
                <a:rect l="0" t="0" r="r" b="b"/>
                <a:pathLst>
                  <a:path w="41" h="40">
                    <a:moveTo>
                      <a:pt x="10" y="6"/>
                    </a:moveTo>
                    <a:cubicBezTo>
                      <a:pt x="2" y="12"/>
                      <a:pt x="0" y="23"/>
                      <a:pt x="7" y="31"/>
                    </a:cubicBezTo>
                    <a:cubicBezTo>
                      <a:pt x="13" y="39"/>
                      <a:pt x="24" y="40"/>
                      <a:pt x="32" y="34"/>
                    </a:cubicBezTo>
                    <a:cubicBezTo>
                      <a:pt x="40" y="28"/>
                      <a:pt x="41" y="16"/>
                      <a:pt x="35" y="9"/>
                    </a:cubicBezTo>
                    <a:cubicBezTo>
                      <a:pt x="29" y="1"/>
                      <a:pt x="17" y="0"/>
                      <a:pt x="10" y="6"/>
                    </a:cubicBezTo>
                    <a:close/>
                    <a:moveTo>
                      <a:pt x="29" y="30"/>
                    </a:moveTo>
                    <a:cubicBezTo>
                      <a:pt x="23" y="35"/>
                      <a:pt x="15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4"/>
                      <a:pt x="27" y="5"/>
                      <a:pt x="31" y="11"/>
                    </a:cubicBezTo>
                    <a:cubicBezTo>
                      <a:pt x="36" y="17"/>
                      <a:pt x="35" y="26"/>
                      <a:pt x="29" y="30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5" name="iS1ide-Freeform: Shape 49"/>
              <p:cNvSpPr/>
              <p:nvPr/>
            </p:nvSpPr>
            <p:spPr bwMode="auto">
              <a:xfrm>
                <a:off x="4388539" y="2872275"/>
                <a:ext cx="405547" cy="361406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6" y="33"/>
                  </a:cxn>
                  <a:cxn ang="0">
                    <a:pos x="106" y="33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30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6" y="93"/>
                  </a:cxn>
                  <a:cxn ang="0">
                    <a:pos x="16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4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4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8" y="74"/>
                      <a:pt x="80" y="53"/>
                      <a:pt x="106" y="33"/>
                    </a:cubicBezTo>
                    <a:cubicBezTo>
                      <a:pt x="106" y="33"/>
                      <a:pt x="106" y="33"/>
                      <a:pt x="106" y="33"/>
                    </a:cubicBezTo>
                    <a:cubicBezTo>
                      <a:pt x="121" y="22"/>
                      <a:pt x="130" y="10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1" y="55"/>
                      <a:pt x="39" y="75"/>
                      <a:pt x="16" y="93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0" y="97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3" y="111"/>
                      <a:pt x="4" y="114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6" name="iS1ide-Freeform: Shape 50"/>
              <p:cNvSpPr/>
              <p:nvPr/>
            </p:nvSpPr>
            <p:spPr bwMode="auto">
              <a:xfrm>
                <a:off x="4385780" y="3134364"/>
                <a:ext cx="35865" cy="3862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2" h="12">
                    <a:moveTo>
                      <a:pt x="0" y="11"/>
                    </a:moveTo>
                    <a:cubicBezTo>
                      <a:pt x="1" y="11"/>
                      <a:pt x="2" y="11"/>
                      <a:pt x="2" y="12"/>
                    </a:cubicBezTo>
                    <a:cubicBezTo>
                      <a:pt x="5" y="9"/>
                      <a:pt x="8" y="5"/>
                      <a:pt x="12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7" name="iS1ide-Freeform: Shape 67"/>
              <p:cNvSpPr/>
              <p:nvPr/>
            </p:nvSpPr>
            <p:spPr bwMode="auto">
              <a:xfrm>
                <a:off x="4371986" y="3170227"/>
                <a:ext cx="19313" cy="35865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4" y="10"/>
                  </a:cxn>
                  <a:cxn ang="0">
                    <a:pos x="3" y="9"/>
                  </a:cxn>
                  <a:cxn ang="0">
                    <a:pos x="2" y="7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1" y="6"/>
                  </a:cxn>
                </a:cxnLst>
                <a:rect l="0" t="0" r="r" b="b"/>
                <a:pathLst>
                  <a:path w="6" h="12">
                    <a:moveTo>
                      <a:pt x="1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2" y="9"/>
                      <a:pt x="2" y="7"/>
                    </a:cubicBezTo>
                    <a:cubicBezTo>
                      <a:pt x="3" y="5"/>
                      <a:pt x="4" y="3"/>
                      <a:pt x="6" y="1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3" y="2"/>
                      <a:pt x="1" y="4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3" name="iS1ide-Freeform: Shape 68"/>
            <p:cNvSpPr/>
            <p:nvPr/>
          </p:nvSpPr>
          <p:spPr bwMode="auto">
            <a:xfrm>
              <a:off x="7270160" y="3614028"/>
              <a:ext cx="577881" cy="375268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49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6" y="34"/>
                    <a:pt x="41" y="45"/>
                    <a:pt x="17" y="71"/>
                  </a:cubicBezTo>
                  <a:cubicBezTo>
                    <a:pt x="10" y="77"/>
                    <a:pt x="4" y="82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8" y="81"/>
                    <a:pt x="16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grpSp>
          <p:nvGrpSpPr>
            <p:cNvPr id="14" name="Group 69"/>
            <p:cNvGrpSpPr/>
            <p:nvPr/>
          </p:nvGrpSpPr>
          <p:grpSpPr>
            <a:xfrm>
              <a:off x="7137463" y="2227836"/>
              <a:ext cx="886082" cy="1516387"/>
              <a:chOff x="4989961" y="1868067"/>
              <a:chExt cx="571075" cy="1092490"/>
            </a:xfrm>
          </p:grpSpPr>
          <p:sp>
            <p:nvSpPr>
              <p:cNvPr id="89" name="iS1ide-Freeform: Shape 70"/>
              <p:cNvSpPr/>
              <p:nvPr/>
            </p:nvSpPr>
            <p:spPr bwMode="auto">
              <a:xfrm>
                <a:off x="4993160" y="1879102"/>
                <a:ext cx="564678" cy="10814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2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341"/>
                  </a:cxn>
                  <a:cxn ang="0">
                    <a:pos x="10" y="349"/>
                  </a:cxn>
                  <a:cxn ang="0">
                    <a:pos x="176" y="349"/>
                  </a:cxn>
                  <a:cxn ang="0">
                    <a:pos x="185" y="341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36"/>
                  </a:cxn>
                  <a:cxn ang="0">
                    <a:pos x="123" y="317"/>
                  </a:cxn>
                  <a:cxn ang="0">
                    <a:pos x="142" y="298"/>
                  </a:cxn>
                  <a:cxn ang="0">
                    <a:pos x="162" y="317"/>
                  </a:cxn>
                  <a:cxn ang="0">
                    <a:pos x="142" y="336"/>
                  </a:cxn>
                </a:cxnLst>
                <a:rect l="0" t="0" r="r" b="b"/>
                <a:pathLst>
                  <a:path w="186" h="350">
                    <a:moveTo>
                      <a:pt x="186" y="72"/>
                    </a:move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2" y="69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6" y="0"/>
                      <a:pt x="90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9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7"/>
                      <a:pt x="1" y="82"/>
                    </a:cubicBezTo>
                    <a:cubicBezTo>
                      <a:pt x="1" y="341"/>
                      <a:pt x="1" y="341"/>
                      <a:pt x="1" y="341"/>
                    </a:cubicBezTo>
                    <a:cubicBezTo>
                      <a:pt x="1" y="346"/>
                      <a:pt x="5" y="350"/>
                      <a:pt x="10" y="349"/>
                    </a:cubicBezTo>
                    <a:cubicBezTo>
                      <a:pt x="176" y="349"/>
                      <a:pt x="176" y="349"/>
                      <a:pt x="176" y="349"/>
                    </a:cubicBezTo>
                    <a:cubicBezTo>
                      <a:pt x="181" y="350"/>
                      <a:pt x="185" y="346"/>
                      <a:pt x="185" y="34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36"/>
                    </a:moveTo>
                    <a:cubicBezTo>
                      <a:pt x="132" y="336"/>
                      <a:pt x="123" y="328"/>
                      <a:pt x="123" y="317"/>
                    </a:cubicBezTo>
                    <a:cubicBezTo>
                      <a:pt x="123" y="306"/>
                      <a:pt x="132" y="298"/>
                      <a:pt x="142" y="298"/>
                    </a:cubicBezTo>
                    <a:cubicBezTo>
                      <a:pt x="153" y="298"/>
                      <a:pt x="162" y="306"/>
                      <a:pt x="162" y="317"/>
                    </a:cubicBezTo>
                    <a:cubicBezTo>
                      <a:pt x="162" y="328"/>
                      <a:pt x="153" y="336"/>
                      <a:pt x="142" y="336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0" name="iS1ide-Freeform: Shape 71"/>
              <p:cNvSpPr/>
              <p:nvPr/>
            </p:nvSpPr>
            <p:spPr bwMode="auto">
              <a:xfrm>
                <a:off x="4989961" y="1868067"/>
                <a:ext cx="571075" cy="10814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6"/>
                  </a:cxn>
                  <a:cxn ang="0">
                    <a:pos x="1" y="72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341"/>
                  </a:cxn>
                  <a:cxn ang="0">
                    <a:pos x="10" y="351"/>
                  </a:cxn>
                  <a:cxn ang="0">
                    <a:pos x="176" y="351"/>
                  </a:cxn>
                  <a:cxn ang="0">
                    <a:pos x="185" y="341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37"/>
                  </a:cxn>
                  <a:cxn ang="0">
                    <a:pos x="123" y="317"/>
                  </a:cxn>
                  <a:cxn ang="0">
                    <a:pos x="142" y="298"/>
                  </a:cxn>
                  <a:cxn ang="0">
                    <a:pos x="162" y="317"/>
                  </a:cxn>
                  <a:cxn ang="0">
                    <a:pos x="142" y="337"/>
                  </a:cxn>
                </a:cxnLst>
                <a:rect l="0" t="0" r="r" b="b"/>
                <a:pathLst>
                  <a:path w="186" h="351">
                    <a:moveTo>
                      <a:pt x="186" y="72"/>
                    </a:move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2" y="69"/>
                      <a:pt x="177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1" y="4"/>
                      <a:pt x="101" y="4"/>
                      <a:pt x="101" y="4"/>
                    </a:cubicBezTo>
                    <a:cubicBezTo>
                      <a:pt x="96" y="0"/>
                      <a:pt x="90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9"/>
                      <a:pt x="1" y="72"/>
                      <a:pt x="1" y="72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7"/>
                      <a:pt x="1" y="82"/>
                    </a:cubicBezTo>
                    <a:cubicBezTo>
                      <a:pt x="1" y="341"/>
                      <a:pt x="1" y="341"/>
                      <a:pt x="1" y="341"/>
                    </a:cubicBezTo>
                    <a:cubicBezTo>
                      <a:pt x="1" y="346"/>
                      <a:pt x="5" y="351"/>
                      <a:pt x="10" y="351"/>
                    </a:cubicBezTo>
                    <a:cubicBezTo>
                      <a:pt x="176" y="351"/>
                      <a:pt x="176" y="351"/>
                      <a:pt x="176" y="351"/>
                    </a:cubicBezTo>
                    <a:cubicBezTo>
                      <a:pt x="181" y="351"/>
                      <a:pt x="185" y="346"/>
                      <a:pt x="185" y="34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37"/>
                    </a:moveTo>
                    <a:cubicBezTo>
                      <a:pt x="132" y="337"/>
                      <a:pt x="123" y="328"/>
                      <a:pt x="123" y="317"/>
                    </a:cubicBezTo>
                    <a:cubicBezTo>
                      <a:pt x="123" y="306"/>
                      <a:pt x="132" y="298"/>
                      <a:pt x="142" y="298"/>
                    </a:cubicBezTo>
                    <a:cubicBezTo>
                      <a:pt x="153" y="298"/>
                      <a:pt x="162" y="306"/>
                      <a:pt x="162" y="317"/>
                    </a:cubicBezTo>
                    <a:cubicBezTo>
                      <a:pt x="162" y="328"/>
                      <a:pt x="153" y="337"/>
                      <a:pt x="142" y="337"/>
                    </a:cubicBezTo>
                    <a:close/>
                  </a:path>
                </a:pathLst>
              </a:custGeom>
              <a:solidFill>
                <a:srgbClr val="8DB1A8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72"/>
            <p:cNvGrpSpPr/>
            <p:nvPr/>
          </p:nvGrpSpPr>
          <p:grpSpPr>
            <a:xfrm>
              <a:off x="5968862" y="3621695"/>
              <a:ext cx="1883461" cy="1424489"/>
              <a:chOff x="4236804" y="2872275"/>
              <a:chExt cx="1213880" cy="1026280"/>
            </a:xfrm>
          </p:grpSpPr>
          <p:sp>
            <p:nvSpPr>
              <p:cNvPr id="82" name="iS1ide-Freeform: Shape 73"/>
              <p:cNvSpPr/>
              <p:nvPr/>
            </p:nvSpPr>
            <p:spPr bwMode="auto">
              <a:xfrm>
                <a:off x="5053413" y="3126086"/>
                <a:ext cx="52418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15" y="20"/>
                  </a:cxn>
                  <a:cxn ang="0">
                    <a:pos x="15" y="20"/>
                  </a:cxn>
                  <a:cxn ang="0">
                    <a:pos x="13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5" y="0"/>
                      <a:pt x="11" y="2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7" y="9"/>
                      <a:pt x="17" y="14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3"/>
                      <a:pt x="14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0" y="4"/>
                      <a:pt x="5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3" name="iS1ide-Freeform: Shape 74"/>
              <p:cNvSpPr/>
              <p:nvPr/>
            </p:nvSpPr>
            <p:spPr bwMode="auto">
              <a:xfrm>
                <a:off x="4236804" y="3043322"/>
                <a:ext cx="957310" cy="855233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7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0" y="49"/>
                  </a:cxn>
                  <a:cxn ang="0">
                    <a:pos x="267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1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6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09" y="95"/>
                      <a:pt x="311" y="82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5" y="0"/>
                      <a:pt x="226" y="7"/>
                    </a:cubicBezTo>
                    <a:close/>
                    <a:moveTo>
                      <a:pt x="267" y="74"/>
                    </a:moveTo>
                    <a:cubicBezTo>
                      <a:pt x="260" y="80"/>
                      <a:pt x="248" y="79"/>
                      <a:pt x="242" y="71"/>
                    </a:cubicBezTo>
                    <a:cubicBezTo>
                      <a:pt x="236" y="63"/>
                      <a:pt x="237" y="52"/>
                      <a:pt x="245" y="46"/>
                    </a:cubicBezTo>
                    <a:cubicBezTo>
                      <a:pt x="253" y="40"/>
                      <a:pt x="264" y="41"/>
                      <a:pt x="270" y="49"/>
                    </a:cubicBezTo>
                    <a:cubicBezTo>
                      <a:pt x="276" y="56"/>
                      <a:pt x="275" y="68"/>
                      <a:pt x="267" y="74"/>
                    </a:cubicBezTo>
                    <a:close/>
                  </a:path>
                </a:pathLst>
              </a:custGeom>
              <a:solidFill>
                <a:srgbClr val="8DB1A8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4" name="iS1ide-Freeform: Shape 75"/>
              <p:cNvSpPr/>
              <p:nvPr/>
            </p:nvSpPr>
            <p:spPr bwMode="auto">
              <a:xfrm>
                <a:off x="4978926" y="3178505"/>
                <a:ext cx="96559" cy="96559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7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9" y="30"/>
                      <a:pt x="18" y="31"/>
                      <a:pt x="24" y="26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1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7" y="28"/>
                      <a:pt x="11" y="27"/>
                      <a:pt x="7" y="22"/>
                    </a:cubicBezTo>
                    <a:cubicBezTo>
                      <a:pt x="3" y="18"/>
                      <a:pt x="4" y="11"/>
                      <a:pt x="9" y="7"/>
                    </a:cubicBezTo>
                    <a:cubicBezTo>
                      <a:pt x="13" y="4"/>
                      <a:pt x="20" y="5"/>
                      <a:pt x="24" y="9"/>
                    </a:cubicBezTo>
                    <a:cubicBezTo>
                      <a:pt x="27" y="14"/>
                      <a:pt x="26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5" name="iS1ide-Freeform: Shape 76"/>
              <p:cNvSpPr/>
              <p:nvPr/>
            </p:nvSpPr>
            <p:spPr bwMode="auto">
              <a:xfrm>
                <a:off x="4965131" y="3164710"/>
                <a:ext cx="121388" cy="124148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6" y="31"/>
                  </a:cxn>
                  <a:cxn ang="0">
                    <a:pos x="31" y="34"/>
                  </a:cxn>
                  <a:cxn ang="0">
                    <a:pos x="34" y="9"/>
                  </a:cxn>
                  <a:cxn ang="0">
                    <a:pos x="9" y="6"/>
                  </a:cxn>
                  <a:cxn ang="0">
                    <a:pos x="29" y="30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1"/>
                  </a:cxn>
                  <a:cxn ang="0">
                    <a:pos x="29" y="30"/>
                  </a:cxn>
                </a:cxnLst>
                <a:rect l="0" t="0" r="r" b="b"/>
                <a:pathLst>
                  <a:path w="40" h="40">
                    <a:moveTo>
                      <a:pt x="9" y="6"/>
                    </a:moveTo>
                    <a:cubicBezTo>
                      <a:pt x="1" y="12"/>
                      <a:pt x="0" y="23"/>
                      <a:pt x="6" y="31"/>
                    </a:cubicBezTo>
                    <a:cubicBezTo>
                      <a:pt x="12" y="39"/>
                      <a:pt x="24" y="40"/>
                      <a:pt x="31" y="34"/>
                    </a:cubicBezTo>
                    <a:cubicBezTo>
                      <a:pt x="39" y="28"/>
                      <a:pt x="40" y="16"/>
                      <a:pt x="34" y="9"/>
                    </a:cubicBezTo>
                    <a:cubicBezTo>
                      <a:pt x="28" y="1"/>
                      <a:pt x="17" y="0"/>
                      <a:pt x="9" y="6"/>
                    </a:cubicBezTo>
                    <a:close/>
                    <a:moveTo>
                      <a:pt x="29" y="30"/>
                    </a:moveTo>
                    <a:cubicBezTo>
                      <a:pt x="23" y="35"/>
                      <a:pt x="14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4"/>
                      <a:pt x="26" y="5"/>
                      <a:pt x="31" y="11"/>
                    </a:cubicBezTo>
                    <a:cubicBezTo>
                      <a:pt x="36" y="17"/>
                      <a:pt x="35" y="26"/>
                      <a:pt x="29" y="3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6" name="iS1ide-Freeform: Shape 77"/>
              <p:cNvSpPr/>
              <p:nvPr/>
            </p:nvSpPr>
            <p:spPr bwMode="auto">
              <a:xfrm>
                <a:off x="5045137" y="2872275"/>
                <a:ext cx="405547" cy="361406"/>
              </a:xfrm>
              <a:custGeom>
                <a:avLst/>
                <a:gdLst/>
                <a:ahLst/>
                <a:cxnLst>
                  <a:cxn ang="0">
                    <a:pos x="3" y="105"/>
                  </a:cxn>
                  <a:cxn ang="0">
                    <a:pos x="3" y="105"/>
                  </a:cxn>
                  <a:cxn ang="0">
                    <a:pos x="16" y="91"/>
                  </a:cxn>
                  <a:cxn ang="0">
                    <a:pos x="16" y="91"/>
                  </a:cxn>
                  <a:cxn ang="0">
                    <a:pos x="107" y="33"/>
                  </a:cxn>
                  <a:cxn ang="0">
                    <a:pos x="107" y="33"/>
                  </a:cxn>
                  <a:cxn ang="0">
                    <a:pos x="129" y="0"/>
                  </a:cxn>
                  <a:cxn ang="0">
                    <a:pos x="129" y="0"/>
                  </a:cxn>
                  <a:cxn ang="0">
                    <a:pos x="131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7" y="93"/>
                  </a:cxn>
                  <a:cxn ang="0">
                    <a:pos x="17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5" y="114"/>
                  </a:cxn>
                  <a:cxn ang="0">
                    <a:pos x="5" y="117"/>
                  </a:cxn>
                  <a:cxn ang="0">
                    <a:pos x="3" y="105"/>
                  </a:cxn>
                </a:cxnLst>
                <a:rect l="0" t="0" r="r" b="b"/>
                <a:pathLst>
                  <a:path w="132" h="117">
                    <a:moveTo>
                      <a:pt x="3" y="105"/>
                    </a:moveTo>
                    <a:cubicBezTo>
                      <a:pt x="3" y="105"/>
                      <a:pt x="3" y="105"/>
                      <a:pt x="3" y="105"/>
                    </a:cubicBezTo>
                    <a:cubicBezTo>
                      <a:pt x="5" y="101"/>
                      <a:pt x="10" y="96"/>
                      <a:pt x="16" y="91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38" y="74"/>
                      <a:pt x="81" y="53"/>
                      <a:pt x="107" y="33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21" y="22"/>
                      <a:pt x="130" y="10"/>
                      <a:pt x="129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2" y="12"/>
                      <a:pt x="123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2" y="55"/>
                      <a:pt x="39" y="75"/>
                      <a:pt x="17" y="93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1" y="97"/>
                      <a:pt x="7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3" y="110"/>
                      <a:pt x="4" y="111"/>
                      <a:pt x="5" y="114"/>
                    </a:cubicBezTo>
                    <a:cubicBezTo>
                      <a:pt x="5" y="117"/>
                      <a:pt x="5" y="117"/>
                      <a:pt x="5" y="117"/>
                    </a:cubicBezTo>
                    <a:cubicBezTo>
                      <a:pt x="5" y="117"/>
                      <a:pt x="0" y="110"/>
                      <a:pt x="3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7" name="iS1ide-Freeform: Shape 78"/>
              <p:cNvSpPr/>
              <p:nvPr/>
            </p:nvSpPr>
            <p:spPr bwMode="auto">
              <a:xfrm>
                <a:off x="5045137" y="3134364"/>
                <a:ext cx="33106" cy="3862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1" y="11"/>
                      <a:pt x="1" y="11"/>
                      <a:pt x="2" y="12"/>
                    </a:cubicBezTo>
                    <a:cubicBezTo>
                      <a:pt x="4" y="9"/>
                      <a:pt x="7" y="5"/>
                      <a:pt x="1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0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8" name="iS1ide-Freeform: Shape 79"/>
              <p:cNvSpPr/>
              <p:nvPr/>
            </p:nvSpPr>
            <p:spPr bwMode="auto">
              <a:xfrm>
                <a:off x="5028584" y="3170227"/>
                <a:ext cx="22071" cy="35865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5" y="10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1" y="6"/>
                  </a:cxn>
                </a:cxnLst>
                <a:rect l="0" t="0" r="r" b="b"/>
                <a:pathLst>
                  <a:path w="7" h="12">
                    <a:moveTo>
                      <a:pt x="1" y="6"/>
                    </a:moveTo>
                    <a:cubicBezTo>
                      <a:pt x="0" y="9"/>
                      <a:pt x="1" y="12"/>
                      <a:pt x="5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9"/>
                      <a:pt x="2" y="9"/>
                      <a:pt x="3" y="7"/>
                    </a:cubicBezTo>
                    <a:cubicBezTo>
                      <a:pt x="4" y="5"/>
                      <a:pt x="5" y="3"/>
                      <a:pt x="7" y="1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3" y="2"/>
                      <a:pt x="2" y="4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6" name="iS1ide-Freeform: Shape 80"/>
            <p:cNvSpPr/>
            <p:nvPr/>
          </p:nvSpPr>
          <p:spPr bwMode="auto">
            <a:xfrm>
              <a:off x="8977699" y="3606369"/>
              <a:ext cx="577881" cy="375268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50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6" y="34"/>
                    <a:pt x="41" y="45"/>
                    <a:pt x="17" y="71"/>
                  </a:cubicBezTo>
                  <a:cubicBezTo>
                    <a:pt x="10" y="77"/>
                    <a:pt x="5" y="82"/>
                    <a:pt x="0" y="87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8" y="82"/>
                    <a:pt x="17" y="73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grpSp>
          <p:nvGrpSpPr>
            <p:cNvPr id="17" name="Group 81"/>
            <p:cNvGrpSpPr/>
            <p:nvPr/>
          </p:nvGrpSpPr>
          <p:grpSpPr>
            <a:xfrm>
              <a:off x="8857842" y="1967445"/>
              <a:ext cx="886082" cy="1776778"/>
              <a:chOff x="5704493" y="1680467"/>
              <a:chExt cx="571075" cy="1280091"/>
            </a:xfrm>
          </p:grpSpPr>
          <p:sp>
            <p:nvSpPr>
              <p:cNvPr id="80" name="iS1ide-Freeform: Shape 82"/>
              <p:cNvSpPr/>
              <p:nvPr/>
            </p:nvSpPr>
            <p:spPr bwMode="auto">
              <a:xfrm>
                <a:off x="5707849" y="1691503"/>
                <a:ext cx="564364" cy="12690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8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402"/>
                  </a:cxn>
                  <a:cxn ang="0">
                    <a:pos x="10" y="410"/>
                  </a:cxn>
                  <a:cxn ang="0">
                    <a:pos x="176" y="410"/>
                  </a:cxn>
                  <a:cxn ang="0">
                    <a:pos x="185" y="402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97"/>
                  </a:cxn>
                  <a:cxn ang="0">
                    <a:pos x="123" y="378"/>
                  </a:cxn>
                  <a:cxn ang="0">
                    <a:pos x="142" y="359"/>
                  </a:cxn>
                  <a:cxn ang="0">
                    <a:pos x="162" y="378"/>
                  </a:cxn>
                  <a:cxn ang="0">
                    <a:pos x="142" y="397"/>
                  </a:cxn>
                </a:cxnLst>
                <a:rect l="0" t="0" r="r" b="b"/>
                <a:pathLst>
                  <a:path w="186" h="411">
                    <a:moveTo>
                      <a:pt x="186" y="72"/>
                    </a:moveTo>
                    <a:cubicBezTo>
                      <a:pt x="186" y="72"/>
                      <a:pt x="185" y="72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9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8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9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6"/>
                      <a:pt x="1" y="8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" y="407"/>
                      <a:pt x="5" y="411"/>
                      <a:pt x="10" y="410"/>
                    </a:cubicBezTo>
                    <a:cubicBezTo>
                      <a:pt x="176" y="410"/>
                      <a:pt x="176" y="410"/>
                      <a:pt x="176" y="410"/>
                    </a:cubicBezTo>
                    <a:cubicBezTo>
                      <a:pt x="181" y="411"/>
                      <a:pt x="185" y="407"/>
                      <a:pt x="185" y="402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97"/>
                    </a:moveTo>
                    <a:cubicBezTo>
                      <a:pt x="132" y="397"/>
                      <a:pt x="123" y="389"/>
                      <a:pt x="123" y="378"/>
                    </a:cubicBezTo>
                    <a:cubicBezTo>
                      <a:pt x="123" y="367"/>
                      <a:pt x="132" y="359"/>
                      <a:pt x="142" y="359"/>
                    </a:cubicBezTo>
                    <a:cubicBezTo>
                      <a:pt x="153" y="359"/>
                      <a:pt x="162" y="367"/>
                      <a:pt x="162" y="378"/>
                    </a:cubicBezTo>
                    <a:cubicBezTo>
                      <a:pt x="162" y="389"/>
                      <a:pt x="153" y="397"/>
                      <a:pt x="142" y="397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iS1ide-Freeform: Shape 83"/>
              <p:cNvSpPr/>
              <p:nvPr/>
            </p:nvSpPr>
            <p:spPr bwMode="auto">
              <a:xfrm>
                <a:off x="5704493" y="1680467"/>
                <a:ext cx="571075" cy="1269055"/>
              </a:xfrm>
              <a:custGeom>
                <a:avLst/>
                <a:gdLst/>
                <a:ahLst/>
                <a:cxnLst>
                  <a:cxn ang="0">
                    <a:pos x="186" y="72"/>
                  </a:cxn>
                  <a:cxn ang="0">
                    <a:pos x="185" y="72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1" y="3"/>
                  </a:cxn>
                  <a:cxn ang="0">
                    <a:pos x="85" y="3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9" y="65"/>
                  </a:cxn>
                  <a:cxn ang="0">
                    <a:pos x="1" y="71"/>
                  </a:cxn>
                  <a:cxn ang="0">
                    <a:pos x="1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2"/>
                  </a:cxn>
                  <a:cxn ang="0">
                    <a:pos x="1" y="402"/>
                  </a:cxn>
                  <a:cxn ang="0">
                    <a:pos x="10" y="412"/>
                  </a:cxn>
                  <a:cxn ang="0">
                    <a:pos x="176" y="412"/>
                  </a:cxn>
                  <a:cxn ang="0">
                    <a:pos x="185" y="402"/>
                  </a:cxn>
                  <a:cxn ang="0">
                    <a:pos x="185" y="82"/>
                  </a:cxn>
                  <a:cxn ang="0">
                    <a:pos x="186" y="72"/>
                  </a:cxn>
                  <a:cxn ang="0">
                    <a:pos x="186" y="72"/>
                  </a:cxn>
                  <a:cxn ang="0">
                    <a:pos x="142" y="398"/>
                  </a:cxn>
                  <a:cxn ang="0">
                    <a:pos x="123" y="378"/>
                  </a:cxn>
                  <a:cxn ang="0">
                    <a:pos x="142" y="359"/>
                  </a:cxn>
                  <a:cxn ang="0">
                    <a:pos x="162" y="378"/>
                  </a:cxn>
                  <a:cxn ang="0">
                    <a:pos x="142" y="398"/>
                  </a:cxn>
                </a:cxnLst>
                <a:rect l="0" t="0" r="r" b="b"/>
                <a:pathLst>
                  <a:path w="186" h="412">
                    <a:moveTo>
                      <a:pt x="186" y="72"/>
                    </a:moveTo>
                    <a:cubicBezTo>
                      <a:pt x="186" y="72"/>
                      <a:pt x="185" y="72"/>
                      <a:pt x="185" y="72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2" y="69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7"/>
                      <a:pt x="136" y="32"/>
                      <a:pt x="132" y="29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0"/>
                      <a:pt x="90" y="0"/>
                      <a:pt x="85" y="3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7"/>
                      <a:pt x="39" y="41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4" y="69"/>
                      <a:pt x="1" y="71"/>
                      <a:pt x="1" y="71"/>
                    </a:cubicBezTo>
                    <a:cubicBezTo>
                      <a:pt x="1" y="71"/>
                      <a:pt x="1" y="71"/>
                      <a:pt x="1" y="72"/>
                    </a:cubicBezTo>
                    <a:cubicBezTo>
                      <a:pt x="1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1" y="77"/>
                      <a:pt x="1" y="8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" y="407"/>
                      <a:pt x="5" y="412"/>
                      <a:pt x="10" y="412"/>
                    </a:cubicBezTo>
                    <a:cubicBezTo>
                      <a:pt x="176" y="412"/>
                      <a:pt x="176" y="412"/>
                      <a:pt x="176" y="412"/>
                    </a:cubicBezTo>
                    <a:cubicBezTo>
                      <a:pt x="181" y="412"/>
                      <a:pt x="185" y="407"/>
                      <a:pt x="185" y="402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6" y="72"/>
                      <a:pt x="186" y="72"/>
                    </a:cubicBezTo>
                    <a:cubicBezTo>
                      <a:pt x="186" y="72"/>
                      <a:pt x="186" y="72"/>
                      <a:pt x="186" y="72"/>
                    </a:cubicBezTo>
                    <a:close/>
                    <a:moveTo>
                      <a:pt x="142" y="398"/>
                    </a:moveTo>
                    <a:cubicBezTo>
                      <a:pt x="132" y="398"/>
                      <a:pt x="123" y="389"/>
                      <a:pt x="123" y="378"/>
                    </a:cubicBezTo>
                    <a:cubicBezTo>
                      <a:pt x="123" y="367"/>
                      <a:pt x="132" y="359"/>
                      <a:pt x="142" y="359"/>
                    </a:cubicBezTo>
                    <a:cubicBezTo>
                      <a:pt x="153" y="359"/>
                      <a:pt x="162" y="367"/>
                      <a:pt x="162" y="378"/>
                    </a:cubicBezTo>
                    <a:cubicBezTo>
                      <a:pt x="162" y="389"/>
                      <a:pt x="153" y="398"/>
                      <a:pt x="142" y="39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Group 84"/>
            <p:cNvGrpSpPr/>
            <p:nvPr/>
          </p:nvGrpSpPr>
          <p:grpSpPr>
            <a:xfrm>
              <a:off x="7676398" y="3614036"/>
              <a:ext cx="1887742" cy="1424489"/>
              <a:chOff x="4943060" y="2866758"/>
              <a:chExt cx="1216639" cy="1026280"/>
            </a:xfrm>
          </p:grpSpPr>
          <p:sp>
            <p:nvSpPr>
              <p:cNvPr id="73" name="iS1ide-Freeform: Shape 85"/>
              <p:cNvSpPr/>
              <p:nvPr/>
            </p:nvSpPr>
            <p:spPr bwMode="auto">
              <a:xfrm>
                <a:off x="5762429" y="3120569"/>
                <a:ext cx="52418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4" y="20"/>
                  </a:cxn>
                  <a:cxn ang="0">
                    <a:pos x="14" y="20"/>
                  </a:cxn>
                  <a:cxn ang="0">
                    <a:pos x="12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4" y="0"/>
                      <a:pt x="10" y="2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6" y="9"/>
                      <a:pt x="17" y="14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5" y="13"/>
                      <a:pt x="14" y="10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4"/>
                      <a:pt x="4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4" name="iS1ide-Freeform: Shape 86"/>
              <p:cNvSpPr/>
              <p:nvPr/>
            </p:nvSpPr>
            <p:spPr bwMode="auto">
              <a:xfrm>
                <a:off x="4943060" y="3035046"/>
                <a:ext cx="957310" cy="857992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8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1" y="49"/>
                  </a:cxn>
                  <a:cxn ang="0">
                    <a:pos x="268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2" y="183"/>
                      <a:pt x="0" y="195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7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10" y="95"/>
                      <a:pt x="311" y="83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5" y="0"/>
                      <a:pt x="226" y="7"/>
                    </a:cubicBezTo>
                    <a:close/>
                    <a:moveTo>
                      <a:pt x="268" y="74"/>
                    </a:moveTo>
                    <a:cubicBezTo>
                      <a:pt x="260" y="80"/>
                      <a:pt x="249" y="79"/>
                      <a:pt x="242" y="71"/>
                    </a:cubicBezTo>
                    <a:cubicBezTo>
                      <a:pt x="236" y="63"/>
                      <a:pt x="238" y="52"/>
                      <a:pt x="245" y="46"/>
                    </a:cubicBezTo>
                    <a:cubicBezTo>
                      <a:pt x="253" y="40"/>
                      <a:pt x="265" y="41"/>
                      <a:pt x="271" y="49"/>
                    </a:cubicBezTo>
                    <a:cubicBezTo>
                      <a:pt x="277" y="57"/>
                      <a:pt x="275" y="68"/>
                      <a:pt x="268" y="74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5" name="iS1ide-Freeform: Shape 87"/>
              <p:cNvSpPr/>
              <p:nvPr/>
            </p:nvSpPr>
            <p:spPr bwMode="auto">
              <a:xfrm>
                <a:off x="5685182" y="3172987"/>
                <a:ext cx="96559" cy="93800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5" y="24"/>
                  </a:cxn>
                  <a:cxn ang="0">
                    <a:pos x="24" y="27"/>
                  </a:cxn>
                  <a:cxn ang="0">
                    <a:pos x="26" y="7"/>
                  </a:cxn>
                  <a:cxn ang="0">
                    <a:pos x="7" y="5"/>
                  </a:cxn>
                  <a:cxn ang="0">
                    <a:pos x="22" y="24"/>
                  </a:cxn>
                  <a:cxn ang="0">
                    <a:pos x="7" y="22"/>
                  </a:cxn>
                  <a:cxn ang="0">
                    <a:pos x="9" y="8"/>
                  </a:cxn>
                  <a:cxn ang="0">
                    <a:pos x="24" y="9"/>
                  </a:cxn>
                  <a:cxn ang="0">
                    <a:pos x="22" y="24"/>
                  </a:cxn>
                </a:cxnLst>
                <a:rect l="0" t="0" r="r" b="b"/>
                <a:pathLst>
                  <a:path w="31" h="31">
                    <a:moveTo>
                      <a:pt x="7" y="5"/>
                    </a:moveTo>
                    <a:cubicBezTo>
                      <a:pt x="1" y="10"/>
                      <a:pt x="0" y="18"/>
                      <a:pt x="5" y="24"/>
                    </a:cubicBezTo>
                    <a:cubicBezTo>
                      <a:pt x="9" y="30"/>
                      <a:pt x="18" y="31"/>
                      <a:pt x="24" y="27"/>
                    </a:cubicBezTo>
                    <a:cubicBezTo>
                      <a:pt x="30" y="22"/>
                      <a:pt x="31" y="13"/>
                      <a:pt x="26" y="7"/>
                    </a:cubicBezTo>
                    <a:cubicBezTo>
                      <a:pt x="22" y="1"/>
                      <a:pt x="13" y="0"/>
                      <a:pt x="7" y="5"/>
                    </a:cubicBezTo>
                    <a:close/>
                    <a:moveTo>
                      <a:pt x="22" y="24"/>
                    </a:moveTo>
                    <a:cubicBezTo>
                      <a:pt x="17" y="28"/>
                      <a:pt x="11" y="27"/>
                      <a:pt x="7" y="22"/>
                    </a:cubicBezTo>
                    <a:cubicBezTo>
                      <a:pt x="4" y="18"/>
                      <a:pt x="4" y="11"/>
                      <a:pt x="9" y="8"/>
                    </a:cubicBezTo>
                    <a:cubicBezTo>
                      <a:pt x="14" y="4"/>
                      <a:pt x="20" y="5"/>
                      <a:pt x="24" y="9"/>
                    </a:cubicBezTo>
                    <a:cubicBezTo>
                      <a:pt x="27" y="14"/>
                      <a:pt x="27" y="20"/>
                      <a:pt x="22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6" name="iS1ide-Freeform: Shape 88"/>
              <p:cNvSpPr/>
              <p:nvPr/>
            </p:nvSpPr>
            <p:spPr bwMode="auto">
              <a:xfrm>
                <a:off x="5668629" y="3159192"/>
                <a:ext cx="126905" cy="124148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6" y="31"/>
                  </a:cxn>
                  <a:cxn ang="0">
                    <a:pos x="32" y="34"/>
                  </a:cxn>
                  <a:cxn ang="0">
                    <a:pos x="35" y="9"/>
                  </a:cxn>
                  <a:cxn ang="0">
                    <a:pos x="9" y="6"/>
                  </a:cxn>
                  <a:cxn ang="0">
                    <a:pos x="29" y="31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1"/>
                  </a:cxn>
                  <a:cxn ang="0">
                    <a:pos x="29" y="31"/>
                  </a:cxn>
                </a:cxnLst>
                <a:rect l="0" t="0" r="r" b="b"/>
                <a:pathLst>
                  <a:path w="41" h="40">
                    <a:moveTo>
                      <a:pt x="9" y="6"/>
                    </a:moveTo>
                    <a:cubicBezTo>
                      <a:pt x="2" y="12"/>
                      <a:pt x="0" y="23"/>
                      <a:pt x="6" y="31"/>
                    </a:cubicBezTo>
                    <a:cubicBezTo>
                      <a:pt x="13" y="39"/>
                      <a:pt x="24" y="40"/>
                      <a:pt x="32" y="34"/>
                    </a:cubicBezTo>
                    <a:cubicBezTo>
                      <a:pt x="39" y="28"/>
                      <a:pt x="41" y="17"/>
                      <a:pt x="35" y="9"/>
                    </a:cubicBezTo>
                    <a:cubicBezTo>
                      <a:pt x="29" y="1"/>
                      <a:pt x="17" y="0"/>
                      <a:pt x="9" y="6"/>
                    </a:cubicBezTo>
                    <a:close/>
                    <a:moveTo>
                      <a:pt x="29" y="31"/>
                    </a:moveTo>
                    <a:cubicBezTo>
                      <a:pt x="23" y="35"/>
                      <a:pt x="14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4"/>
                      <a:pt x="27" y="5"/>
                      <a:pt x="31" y="11"/>
                    </a:cubicBezTo>
                    <a:cubicBezTo>
                      <a:pt x="36" y="17"/>
                      <a:pt x="35" y="26"/>
                      <a:pt x="29" y="31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7" name="iS1ide-Freeform: Shape 89"/>
              <p:cNvSpPr/>
              <p:nvPr/>
            </p:nvSpPr>
            <p:spPr bwMode="auto">
              <a:xfrm>
                <a:off x="5754152" y="2866758"/>
                <a:ext cx="405547" cy="361406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6" y="33"/>
                  </a:cxn>
                  <a:cxn ang="0">
                    <a:pos x="106" y="33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30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6" y="93"/>
                  </a:cxn>
                  <a:cxn ang="0">
                    <a:pos x="16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4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4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7" y="74"/>
                      <a:pt x="80" y="53"/>
                      <a:pt x="106" y="33"/>
                    </a:cubicBezTo>
                    <a:cubicBezTo>
                      <a:pt x="106" y="33"/>
                      <a:pt x="106" y="33"/>
                      <a:pt x="106" y="33"/>
                    </a:cubicBezTo>
                    <a:cubicBezTo>
                      <a:pt x="121" y="22"/>
                      <a:pt x="130" y="10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1" y="55"/>
                      <a:pt x="38" y="75"/>
                      <a:pt x="16" y="93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0" y="97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3" y="111"/>
                      <a:pt x="4" y="114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8" name="iS1ide-Freeform: Shape 90"/>
              <p:cNvSpPr/>
              <p:nvPr/>
            </p:nvSpPr>
            <p:spPr bwMode="auto">
              <a:xfrm>
                <a:off x="5748634" y="3128846"/>
                <a:ext cx="35865" cy="3586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1" y="11"/>
                      <a:pt x="2" y="12"/>
                      <a:pt x="2" y="12"/>
                    </a:cubicBezTo>
                    <a:cubicBezTo>
                      <a:pt x="4" y="9"/>
                      <a:pt x="8" y="5"/>
                      <a:pt x="1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9" name="iS1ide-Freeform: Shape 91"/>
              <p:cNvSpPr/>
              <p:nvPr/>
            </p:nvSpPr>
            <p:spPr bwMode="auto">
              <a:xfrm>
                <a:off x="5737599" y="3161952"/>
                <a:ext cx="19313" cy="3862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4" y="10"/>
                  </a:cxn>
                  <a:cxn ang="0">
                    <a:pos x="3" y="9"/>
                  </a:cxn>
                  <a:cxn ang="0">
                    <a:pos x="2" y="7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0" y="6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1" y="9"/>
                      <a:pt x="2" y="7"/>
                    </a:cubicBezTo>
                    <a:cubicBezTo>
                      <a:pt x="3" y="5"/>
                      <a:pt x="4" y="3"/>
                      <a:pt x="6" y="1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2"/>
                      <a:pt x="1" y="5"/>
                      <a:pt x="0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9" name="iS1ide-Freeform: Shape 92"/>
            <p:cNvSpPr/>
            <p:nvPr/>
          </p:nvSpPr>
          <p:spPr bwMode="auto">
            <a:xfrm>
              <a:off x="10693796" y="3606369"/>
              <a:ext cx="577881" cy="375268"/>
            </a:xfrm>
            <a:custGeom>
              <a:avLst/>
              <a:gdLst/>
              <a:ahLst/>
              <a:cxnLst>
                <a:cxn ang="0">
                  <a:pos x="28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2" y="88"/>
                </a:cxn>
                <a:cxn ang="0">
                  <a:pos x="28" y="64"/>
                </a:cxn>
              </a:cxnLst>
              <a:rect l="0" t="0" r="r" b="b"/>
              <a:pathLst>
                <a:path w="121" h="88">
                  <a:moveTo>
                    <a:pt x="28" y="64"/>
                  </a:moveTo>
                  <a:cubicBezTo>
                    <a:pt x="50" y="44"/>
                    <a:pt x="83" y="31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34"/>
                    <a:pt x="42" y="45"/>
                    <a:pt x="17" y="71"/>
                  </a:cubicBezTo>
                  <a:cubicBezTo>
                    <a:pt x="11" y="77"/>
                    <a:pt x="5" y="82"/>
                    <a:pt x="0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8" y="82"/>
                    <a:pt x="17" y="73"/>
                    <a:pt x="28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grpSp>
          <p:nvGrpSpPr>
            <p:cNvPr id="20" name="Group 93"/>
            <p:cNvGrpSpPr/>
            <p:nvPr/>
          </p:nvGrpSpPr>
          <p:grpSpPr>
            <a:xfrm>
              <a:off x="10582501" y="2484397"/>
              <a:ext cx="890362" cy="1255475"/>
              <a:chOff x="6407992" y="2052908"/>
              <a:chExt cx="573833" cy="904515"/>
            </a:xfrm>
          </p:grpSpPr>
          <p:sp>
            <p:nvSpPr>
              <p:cNvPr id="71" name="iS1ide-Freeform: Shape 94"/>
              <p:cNvSpPr/>
              <p:nvPr/>
            </p:nvSpPr>
            <p:spPr bwMode="auto">
              <a:xfrm>
                <a:off x="6410374" y="2060807"/>
                <a:ext cx="569070" cy="896616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0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8" y="66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281"/>
                  </a:cxn>
                  <a:cxn ang="0">
                    <a:pos x="10" y="291"/>
                  </a:cxn>
                  <a:cxn ang="0">
                    <a:pos x="175" y="291"/>
                  </a:cxn>
                  <a:cxn ang="0">
                    <a:pos x="185" y="281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276"/>
                  </a:cxn>
                  <a:cxn ang="0">
                    <a:pos x="123" y="257"/>
                  </a:cxn>
                  <a:cxn ang="0">
                    <a:pos x="142" y="238"/>
                  </a:cxn>
                  <a:cxn ang="0">
                    <a:pos x="161" y="257"/>
                  </a:cxn>
                  <a:cxn ang="0">
                    <a:pos x="142" y="276"/>
                  </a:cxn>
                </a:cxnLst>
                <a:rect l="0" t="0" r="r" b="b"/>
                <a:pathLst>
                  <a:path w="186" h="291">
                    <a:moveTo>
                      <a:pt x="185" y="72"/>
                    </a:move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1" y="69"/>
                      <a:pt x="177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6" y="0"/>
                      <a:pt x="89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4" y="69"/>
                      <a:pt x="1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7"/>
                      <a:pt x="0" y="82"/>
                    </a:cubicBezTo>
                    <a:cubicBezTo>
                      <a:pt x="0" y="281"/>
                      <a:pt x="0" y="281"/>
                      <a:pt x="0" y="281"/>
                    </a:cubicBezTo>
                    <a:cubicBezTo>
                      <a:pt x="0" y="286"/>
                      <a:pt x="5" y="291"/>
                      <a:pt x="10" y="291"/>
                    </a:cubicBezTo>
                    <a:cubicBezTo>
                      <a:pt x="175" y="291"/>
                      <a:pt x="175" y="291"/>
                      <a:pt x="175" y="291"/>
                    </a:cubicBezTo>
                    <a:cubicBezTo>
                      <a:pt x="181" y="291"/>
                      <a:pt x="185" y="286"/>
                      <a:pt x="185" y="28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5" y="72"/>
                      <a:pt x="185" y="72"/>
                    </a:cubicBezTo>
                    <a:cubicBezTo>
                      <a:pt x="186" y="72"/>
                      <a:pt x="186" y="72"/>
                      <a:pt x="185" y="72"/>
                    </a:cubicBezTo>
                    <a:close/>
                    <a:moveTo>
                      <a:pt x="142" y="276"/>
                    </a:moveTo>
                    <a:cubicBezTo>
                      <a:pt x="131" y="276"/>
                      <a:pt x="123" y="268"/>
                      <a:pt x="123" y="257"/>
                    </a:cubicBezTo>
                    <a:cubicBezTo>
                      <a:pt x="123" y="246"/>
                      <a:pt x="131" y="238"/>
                      <a:pt x="142" y="238"/>
                    </a:cubicBezTo>
                    <a:cubicBezTo>
                      <a:pt x="153" y="238"/>
                      <a:pt x="161" y="246"/>
                      <a:pt x="161" y="257"/>
                    </a:cubicBezTo>
                    <a:cubicBezTo>
                      <a:pt x="161" y="268"/>
                      <a:pt x="153" y="276"/>
                      <a:pt x="142" y="276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iS1ide-Freeform: Shape 95"/>
              <p:cNvSpPr/>
              <p:nvPr/>
            </p:nvSpPr>
            <p:spPr bwMode="auto">
              <a:xfrm>
                <a:off x="6407992" y="2052908"/>
                <a:ext cx="573833" cy="896616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77" y="66"/>
                  </a:cxn>
                  <a:cxn ang="0">
                    <a:pos x="147" y="41"/>
                  </a:cxn>
                  <a:cxn ang="0">
                    <a:pos x="132" y="29"/>
                  </a:cxn>
                  <a:cxn ang="0">
                    <a:pos x="100" y="4"/>
                  </a:cxn>
                  <a:cxn ang="0">
                    <a:pos x="85" y="4"/>
                  </a:cxn>
                  <a:cxn ang="0">
                    <a:pos x="54" y="29"/>
                  </a:cxn>
                  <a:cxn ang="0">
                    <a:pos x="39" y="41"/>
                  </a:cxn>
                  <a:cxn ang="0">
                    <a:pos x="8" y="66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281"/>
                  </a:cxn>
                  <a:cxn ang="0">
                    <a:pos x="10" y="291"/>
                  </a:cxn>
                  <a:cxn ang="0">
                    <a:pos x="175" y="291"/>
                  </a:cxn>
                  <a:cxn ang="0">
                    <a:pos x="185" y="281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277"/>
                  </a:cxn>
                  <a:cxn ang="0">
                    <a:pos x="123" y="257"/>
                  </a:cxn>
                  <a:cxn ang="0">
                    <a:pos x="142" y="238"/>
                  </a:cxn>
                  <a:cxn ang="0">
                    <a:pos x="161" y="257"/>
                  </a:cxn>
                  <a:cxn ang="0">
                    <a:pos x="142" y="277"/>
                  </a:cxn>
                </a:cxnLst>
                <a:rect l="0" t="0" r="r" b="b"/>
                <a:pathLst>
                  <a:path w="186" h="291">
                    <a:moveTo>
                      <a:pt x="185" y="72"/>
                    </a:move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ubicBezTo>
                      <a:pt x="185" y="72"/>
                      <a:pt x="181" y="69"/>
                      <a:pt x="177" y="66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3" y="38"/>
                      <a:pt x="136" y="32"/>
                      <a:pt x="132" y="29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6" y="0"/>
                      <a:pt x="89" y="0"/>
                      <a:pt x="85" y="4"/>
                    </a:cubicBezTo>
                    <a:cubicBezTo>
                      <a:pt x="54" y="29"/>
                      <a:pt x="54" y="29"/>
                      <a:pt x="54" y="29"/>
                    </a:cubicBezTo>
                    <a:cubicBezTo>
                      <a:pt x="50" y="32"/>
                      <a:pt x="43" y="38"/>
                      <a:pt x="39" y="41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4" y="69"/>
                      <a:pt x="1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7"/>
                      <a:pt x="0" y="82"/>
                    </a:cubicBezTo>
                    <a:cubicBezTo>
                      <a:pt x="0" y="281"/>
                      <a:pt x="0" y="281"/>
                      <a:pt x="0" y="281"/>
                    </a:cubicBezTo>
                    <a:cubicBezTo>
                      <a:pt x="0" y="286"/>
                      <a:pt x="5" y="291"/>
                      <a:pt x="10" y="291"/>
                    </a:cubicBezTo>
                    <a:cubicBezTo>
                      <a:pt x="175" y="291"/>
                      <a:pt x="175" y="291"/>
                      <a:pt x="175" y="291"/>
                    </a:cubicBezTo>
                    <a:cubicBezTo>
                      <a:pt x="181" y="291"/>
                      <a:pt x="185" y="286"/>
                      <a:pt x="185" y="281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7"/>
                      <a:pt x="185" y="72"/>
                      <a:pt x="185" y="72"/>
                    </a:cubicBezTo>
                    <a:cubicBezTo>
                      <a:pt x="186" y="72"/>
                      <a:pt x="186" y="72"/>
                      <a:pt x="185" y="72"/>
                    </a:cubicBezTo>
                    <a:close/>
                    <a:moveTo>
                      <a:pt x="142" y="277"/>
                    </a:moveTo>
                    <a:cubicBezTo>
                      <a:pt x="131" y="277"/>
                      <a:pt x="123" y="268"/>
                      <a:pt x="123" y="257"/>
                    </a:cubicBezTo>
                    <a:cubicBezTo>
                      <a:pt x="123" y="246"/>
                      <a:pt x="131" y="238"/>
                      <a:pt x="142" y="238"/>
                    </a:cubicBezTo>
                    <a:cubicBezTo>
                      <a:pt x="153" y="238"/>
                      <a:pt x="161" y="246"/>
                      <a:pt x="161" y="257"/>
                    </a:cubicBezTo>
                    <a:cubicBezTo>
                      <a:pt x="161" y="268"/>
                      <a:pt x="153" y="277"/>
                      <a:pt x="142" y="277"/>
                    </a:cubicBezTo>
                    <a:close/>
                  </a:path>
                </a:pathLst>
              </a:custGeom>
              <a:solidFill>
                <a:srgbClr val="8DB1A8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96"/>
            <p:cNvGrpSpPr/>
            <p:nvPr/>
          </p:nvGrpSpPr>
          <p:grpSpPr>
            <a:xfrm>
              <a:off x="9396738" y="3614014"/>
              <a:ext cx="1883454" cy="1424478"/>
              <a:chOff x="5643881" y="2866774"/>
              <a:chExt cx="1213898" cy="1026284"/>
            </a:xfrm>
          </p:grpSpPr>
          <p:sp>
            <p:nvSpPr>
              <p:cNvPr id="64" name="iS1ide-Freeform: Shape 97"/>
              <p:cNvSpPr/>
              <p:nvPr/>
            </p:nvSpPr>
            <p:spPr bwMode="auto">
              <a:xfrm>
                <a:off x="6460502" y="3120585"/>
                <a:ext cx="52419" cy="6069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15" y="20"/>
                  </a:cxn>
                  <a:cxn ang="0">
                    <a:pos x="15" y="20"/>
                  </a:cxn>
                  <a:cxn ang="0">
                    <a:pos x="13" y="19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3"/>
                  </a:cxn>
                </a:cxnLst>
                <a:rect l="0" t="0" r="r" b="b"/>
                <a:pathLst>
                  <a:path w="17" h="20">
                    <a:moveTo>
                      <a:pt x="0" y="3"/>
                    </a:moveTo>
                    <a:cubicBezTo>
                      <a:pt x="5" y="0"/>
                      <a:pt x="10" y="2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6" y="9"/>
                      <a:pt x="17" y="14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3"/>
                      <a:pt x="14" y="10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9" y="4"/>
                      <a:pt x="5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5" name="iS1ide-Freeform: Shape 98"/>
              <p:cNvSpPr/>
              <p:nvPr/>
            </p:nvSpPr>
            <p:spPr bwMode="auto">
              <a:xfrm>
                <a:off x="5643881" y="3035061"/>
                <a:ext cx="957324" cy="857997"/>
              </a:xfrm>
              <a:custGeom>
                <a:avLst/>
                <a:gdLst/>
                <a:ahLst/>
                <a:cxnLst>
                  <a:cxn ang="0">
                    <a:pos x="225" y="7"/>
                  </a:cxn>
                  <a:cxn ang="0">
                    <a:pos x="10" y="176"/>
                  </a:cxn>
                  <a:cxn ang="0">
                    <a:pos x="6" y="204"/>
                  </a:cxn>
                  <a:cxn ang="0">
                    <a:pos x="56" y="268"/>
                  </a:cxn>
                  <a:cxn ang="0">
                    <a:pos x="84" y="271"/>
                  </a:cxn>
                  <a:cxn ang="0">
                    <a:pos x="300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5" y="7"/>
                  </a:cxn>
                  <a:cxn ang="0">
                    <a:pos x="267" y="74"/>
                  </a:cxn>
                  <a:cxn ang="0">
                    <a:pos x="242" y="71"/>
                  </a:cxn>
                  <a:cxn ang="0">
                    <a:pos x="245" y="46"/>
                  </a:cxn>
                  <a:cxn ang="0">
                    <a:pos x="270" y="49"/>
                  </a:cxn>
                  <a:cxn ang="0">
                    <a:pos x="267" y="74"/>
                  </a:cxn>
                </a:cxnLst>
                <a:rect l="0" t="0" r="r" b="b"/>
                <a:pathLst>
                  <a:path w="310" h="278">
                    <a:moveTo>
                      <a:pt x="225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1" y="183"/>
                      <a:pt x="0" y="195"/>
                      <a:pt x="6" y="204"/>
                    </a:cubicBezTo>
                    <a:cubicBezTo>
                      <a:pt x="56" y="268"/>
                      <a:pt x="56" y="268"/>
                      <a:pt x="56" y="268"/>
                    </a:cubicBezTo>
                    <a:cubicBezTo>
                      <a:pt x="63" y="277"/>
                      <a:pt x="76" y="278"/>
                      <a:pt x="84" y="271"/>
                    </a:cubicBezTo>
                    <a:cubicBezTo>
                      <a:pt x="300" y="102"/>
                      <a:pt x="300" y="102"/>
                      <a:pt x="300" y="102"/>
                    </a:cubicBezTo>
                    <a:cubicBezTo>
                      <a:pt x="309" y="95"/>
                      <a:pt x="310" y="83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7" y="1"/>
                      <a:pt x="234" y="0"/>
                      <a:pt x="225" y="7"/>
                    </a:cubicBezTo>
                    <a:close/>
                    <a:moveTo>
                      <a:pt x="267" y="74"/>
                    </a:moveTo>
                    <a:cubicBezTo>
                      <a:pt x="259" y="80"/>
                      <a:pt x="248" y="79"/>
                      <a:pt x="242" y="71"/>
                    </a:cubicBezTo>
                    <a:cubicBezTo>
                      <a:pt x="236" y="63"/>
                      <a:pt x="237" y="52"/>
                      <a:pt x="245" y="46"/>
                    </a:cubicBezTo>
                    <a:cubicBezTo>
                      <a:pt x="253" y="40"/>
                      <a:pt x="264" y="41"/>
                      <a:pt x="270" y="49"/>
                    </a:cubicBezTo>
                    <a:cubicBezTo>
                      <a:pt x="276" y="57"/>
                      <a:pt x="275" y="68"/>
                      <a:pt x="267" y="74"/>
                    </a:cubicBezTo>
                    <a:close/>
                  </a:path>
                </a:pathLst>
              </a:custGeom>
              <a:solidFill>
                <a:srgbClr val="8DB1A8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6" name="iS1ide-Freeform: Shape 99"/>
              <p:cNvSpPr/>
              <p:nvPr/>
            </p:nvSpPr>
            <p:spPr bwMode="auto">
              <a:xfrm>
                <a:off x="6388772" y="3173003"/>
                <a:ext cx="91043" cy="938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4" y="24"/>
                  </a:cxn>
                  <a:cxn ang="0">
                    <a:pos x="23" y="27"/>
                  </a:cxn>
                  <a:cxn ang="0">
                    <a:pos x="26" y="7"/>
                  </a:cxn>
                  <a:cxn ang="0">
                    <a:pos x="6" y="5"/>
                  </a:cxn>
                  <a:cxn ang="0">
                    <a:pos x="21" y="24"/>
                  </a:cxn>
                  <a:cxn ang="0">
                    <a:pos x="7" y="22"/>
                  </a:cxn>
                  <a:cxn ang="0">
                    <a:pos x="8" y="8"/>
                  </a:cxn>
                  <a:cxn ang="0">
                    <a:pos x="23" y="9"/>
                  </a:cxn>
                  <a:cxn ang="0">
                    <a:pos x="21" y="24"/>
                  </a:cxn>
                </a:cxnLst>
                <a:rect l="0" t="0" r="r" b="b"/>
                <a:pathLst>
                  <a:path w="30" h="31">
                    <a:moveTo>
                      <a:pt x="6" y="5"/>
                    </a:moveTo>
                    <a:cubicBezTo>
                      <a:pt x="1" y="10"/>
                      <a:pt x="0" y="18"/>
                      <a:pt x="4" y="24"/>
                    </a:cubicBezTo>
                    <a:cubicBezTo>
                      <a:pt x="9" y="30"/>
                      <a:pt x="17" y="31"/>
                      <a:pt x="23" y="27"/>
                    </a:cubicBezTo>
                    <a:cubicBezTo>
                      <a:pt x="29" y="22"/>
                      <a:pt x="30" y="13"/>
                      <a:pt x="26" y="7"/>
                    </a:cubicBezTo>
                    <a:cubicBezTo>
                      <a:pt x="21" y="1"/>
                      <a:pt x="12" y="0"/>
                      <a:pt x="6" y="5"/>
                    </a:cubicBezTo>
                    <a:close/>
                    <a:moveTo>
                      <a:pt x="21" y="24"/>
                    </a:moveTo>
                    <a:cubicBezTo>
                      <a:pt x="17" y="28"/>
                      <a:pt x="10" y="27"/>
                      <a:pt x="7" y="22"/>
                    </a:cubicBezTo>
                    <a:cubicBezTo>
                      <a:pt x="3" y="18"/>
                      <a:pt x="4" y="11"/>
                      <a:pt x="8" y="8"/>
                    </a:cubicBezTo>
                    <a:cubicBezTo>
                      <a:pt x="13" y="4"/>
                      <a:pt x="20" y="5"/>
                      <a:pt x="23" y="9"/>
                    </a:cubicBezTo>
                    <a:cubicBezTo>
                      <a:pt x="27" y="14"/>
                      <a:pt x="26" y="20"/>
                      <a:pt x="21" y="2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7" name="iS1ide-Freeform: Shape 100"/>
              <p:cNvSpPr/>
              <p:nvPr/>
            </p:nvSpPr>
            <p:spPr bwMode="auto">
              <a:xfrm>
                <a:off x="6372221" y="3159208"/>
                <a:ext cx="124150" cy="124149"/>
              </a:xfrm>
              <a:custGeom>
                <a:avLst/>
                <a:gdLst/>
                <a:ahLst/>
                <a:cxnLst>
                  <a:cxn ang="0">
                    <a:pos x="9" y="6"/>
                  </a:cxn>
                  <a:cxn ang="0">
                    <a:pos x="6" y="31"/>
                  </a:cxn>
                  <a:cxn ang="0">
                    <a:pos x="31" y="34"/>
                  </a:cxn>
                  <a:cxn ang="0">
                    <a:pos x="34" y="9"/>
                  </a:cxn>
                  <a:cxn ang="0">
                    <a:pos x="9" y="6"/>
                  </a:cxn>
                  <a:cxn ang="0">
                    <a:pos x="28" y="31"/>
                  </a:cxn>
                  <a:cxn ang="0">
                    <a:pos x="9" y="28"/>
                  </a:cxn>
                  <a:cxn ang="0">
                    <a:pos x="11" y="9"/>
                  </a:cxn>
                  <a:cxn ang="0">
                    <a:pos x="31" y="11"/>
                  </a:cxn>
                  <a:cxn ang="0">
                    <a:pos x="28" y="31"/>
                  </a:cxn>
                </a:cxnLst>
                <a:rect l="0" t="0" r="r" b="b"/>
                <a:pathLst>
                  <a:path w="40" h="40">
                    <a:moveTo>
                      <a:pt x="9" y="6"/>
                    </a:moveTo>
                    <a:cubicBezTo>
                      <a:pt x="1" y="12"/>
                      <a:pt x="0" y="23"/>
                      <a:pt x="6" y="31"/>
                    </a:cubicBezTo>
                    <a:cubicBezTo>
                      <a:pt x="12" y="39"/>
                      <a:pt x="23" y="40"/>
                      <a:pt x="31" y="34"/>
                    </a:cubicBezTo>
                    <a:cubicBezTo>
                      <a:pt x="39" y="28"/>
                      <a:pt x="40" y="17"/>
                      <a:pt x="34" y="9"/>
                    </a:cubicBezTo>
                    <a:cubicBezTo>
                      <a:pt x="28" y="1"/>
                      <a:pt x="17" y="0"/>
                      <a:pt x="9" y="6"/>
                    </a:cubicBezTo>
                    <a:close/>
                    <a:moveTo>
                      <a:pt x="28" y="31"/>
                    </a:moveTo>
                    <a:cubicBezTo>
                      <a:pt x="22" y="35"/>
                      <a:pt x="14" y="34"/>
                      <a:pt x="9" y="28"/>
                    </a:cubicBezTo>
                    <a:cubicBezTo>
                      <a:pt x="5" y="22"/>
                      <a:pt x="6" y="14"/>
                      <a:pt x="11" y="9"/>
                    </a:cubicBezTo>
                    <a:cubicBezTo>
                      <a:pt x="17" y="4"/>
                      <a:pt x="26" y="5"/>
                      <a:pt x="31" y="11"/>
                    </a:cubicBezTo>
                    <a:cubicBezTo>
                      <a:pt x="35" y="17"/>
                      <a:pt x="34" y="26"/>
                      <a:pt x="28" y="3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8" name="iS1ide-Freeform: Shape 101"/>
              <p:cNvSpPr/>
              <p:nvPr/>
            </p:nvSpPr>
            <p:spPr bwMode="auto">
              <a:xfrm>
                <a:off x="6452226" y="2866774"/>
                <a:ext cx="405553" cy="361408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7" y="33"/>
                  </a:cxn>
                  <a:cxn ang="0">
                    <a:pos x="107" y="33"/>
                  </a:cxn>
                  <a:cxn ang="0">
                    <a:pos x="129" y="0"/>
                  </a:cxn>
                  <a:cxn ang="0">
                    <a:pos x="129" y="0"/>
                  </a:cxn>
                  <a:cxn ang="0">
                    <a:pos x="130" y="0"/>
                  </a:cxn>
                  <a:cxn ang="0">
                    <a:pos x="108" y="34"/>
                  </a:cxn>
                  <a:cxn ang="0">
                    <a:pos x="108" y="34"/>
                  </a:cxn>
                  <a:cxn ang="0">
                    <a:pos x="17" y="93"/>
                  </a:cxn>
                  <a:cxn ang="0">
                    <a:pos x="17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4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5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8" y="74"/>
                      <a:pt x="81" y="53"/>
                      <a:pt x="107" y="33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21" y="22"/>
                      <a:pt x="130" y="10"/>
                      <a:pt x="129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4"/>
                    </a:cubicBezTo>
                    <a:cubicBezTo>
                      <a:pt x="108" y="34"/>
                      <a:pt x="108" y="34"/>
                      <a:pt x="108" y="34"/>
                    </a:cubicBezTo>
                    <a:cubicBezTo>
                      <a:pt x="82" y="55"/>
                      <a:pt x="39" y="75"/>
                      <a:pt x="17" y="93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1" y="97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4" y="111"/>
                      <a:pt x="4" y="114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9" name="iS1ide-Freeform: Shape 102"/>
              <p:cNvSpPr/>
              <p:nvPr/>
            </p:nvSpPr>
            <p:spPr bwMode="auto">
              <a:xfrm>
                <a:off x="6452220" y="3128851"/>
                <a:ext cx="33106" cy="35865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1" y="1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0" y="11"/>
                  </a:cxn>
                </a:cxnLst>
                <a:rect l="0" t="0" r="r" b="b"/>
                <a:pathLst>
                  <a:path w="11" h="12">
                    <a:moveTo>
                      <a:pt x="0" y="11"/>
                    </a:moveTo>
                    <a:cubicBezTo>
                      <a:pt x="0" y="11"/>
                      <a:pt x="1" y="12"/>
                      <a:pt x="2" y="12"/>
                    </a:cubicBezTo>
                    <a:cubicBezTo>
                      <a:pt x="4" y="9"/>
                      <a:pt x="7" y="5"/>
                      <a:pt x="11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3"/>
                      <a:pt x="3" y="6"/>
                      <a:pt x="1" y="9"/>
                    </a:cubicBezTo>
                    <a:cubicBezTo>
                      <a:pt x="1" y="10"/>
                      <a:pt x="0" y="10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0" name="iS1ide-Freeform: Shape 103"/>
              <p:cNvSpPr/>
              <p:nvPr/>
            </p:nvSpPr>
            <p:spPr bwMode="auto">
              <a:xfrm>
                <a:off x="6435580" y="3161952"/>
                <a:ext cx="22071" cy="3862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4" y="10"/>
                  </a:cxn>
                  <a:cxn ang="0">
                    <a:pos x="4" y="9"/>
                  </a:cxn>
                  <a:cxn ang="0">
                    <a:pos x="3" y="7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1" y="6"/>
                  </a:cxn>
                </a:cxnLst>
                <a:rect l="0" t="0" r="r" b="b"/>
                <a:pathLst>
                  <a:path w="7" h="12">
                    <a:moveTo>
                      <a:pt x="1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9"/>
                      <a:pt x="2" y="9"/>
                      <a:pt x="3" y="7"/>
                    </a:cubicBezTo>
                    <a:cubicBezTo>
                      <a:pt x="3" y="5"/>
                      <a:pt x="5" y="3"/>
                      <a:pt x="7" y="1"/>
                    </a:cubicBezTo>
                    <a:cubicBezTo>
                      <a:pt x="6" y="1"/>
                      <a:pt x="5" y="0"/>
                      <a:pt x="5" y="0"/>
                    </a:cubicBezTo>
                    <a:cubicBezTo>
                      <a:pt x="3" y="2"/>
                      <a:pt x="2" y="5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2" name="iS1ide-Freeform: Shape 104"/>
            <p:cNvSpPr/>
            <p:nvPr/>
          </p:nvSpPr>
          <p:spPr bwMode="auto">
            <a:xfrm>
              <a:off x="2061944" y="3621686"/>
              <a:ext cx="577881" cy="379099"/>
            </a:xfrm>
            <a:custGeom>
              <a:avLst/>
              <a:gdLst/>
              <a:ahLst/>
              <a:cxnLst>
                <a:cxn ang="0">
                  <a:pos x="27" y="64"/>
                </a:cxn>
                <a:cxn ang="0">
                  <a:pos x="121" y="2"/>
                </a:cxn>
                <a:cxn ang="0">
                  <a:pos x="120" y="0"/>
                </a:cxn>
                <a:cxn ang="0">
                  <a:pos x="17" y="71"/>
                </a:cxn>
                <a:cxn ang="0">
                  <a:pos x="0" y="87"/>
                </a:cxn>
                <a:cxn ang="0">
                  <a:pos x="2" y="88"/>
                </a:cxn>
                <a:cxn ang="0">
                  <a:pos x="27" y="64"/>
                </a:cxn>
              </a:cxnLst>
              <a:rect l="0" t="0" r="r" b="b"/>
              <a:pathLst>
                <a:path w="121" h="88">
                  <a:moveTo>
                    <a:pt x="27" y="64"/>
                  </a:moveTo>
                  <a:cubicBezTo>
                    <a:pt x="50" y="44"/>
                    <a:pt x="83" y="32"/>
                    <a:pt x="121" y="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34"/>
                    <a:pt x="42" y="45"/>
                    <a:pt x="17" y="71"/>
                  </a:cubicBezTo>
                  <a:cubicBezTo>
                    <a:pt x="10" y="77"/>
                    <a:pt x="5" y="82"/>
                    <a:pt x="0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8" y="82"/>
                    <a:pt x="17" y="74"/>
                    <a:pt x="27" y="64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600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grpSp>
          <p:nvGrpSpPr>
            <p:cNvPr id="23" name="Group 105"/>
            <p:cNvGrpSpPr/>
            <p:nvPr/>
          </p:nvGrpSpPr>
          <p:grpSpPr>
            <a:xfrm>
              <a:off x="1980610" y="1829592"/>
              <a:ext cx="886082" cy="1914630"/>
              <a:chOff x="2945678" y="1581150"/>
              <a:chExt cx="571075" cy="1379407"/>
            </a:xfrm>
          </p:grpSpPr>
          <p:sp>
            <p:nvSpPr>
              <p:cNvPr id="62" name="iS1ide-Freeform: Shape 106"/>
              <p:cNvSpPr/>
              <p:nvPr/>
            </p:nvSpPr>
            <p:spPr bwMode="auto">
              <a:xfrm>
                <a:off x="2945678" y="1592185"/>
                <a:ext cx="571075" cy="1368372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0"/>
                  </a:cxn>
                  <a:cxn ang="0">
                    <a:pos x="131" y="28"/>
                  </a:cxn>
                  <a:cxn ang="0">
                    <a:pos x="100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8" y="40"/>
                  </a:cxn>
                  <a:cxn ang="0">
                    <a:pos x="8" y="65"/>
                  </a:cxn>
                  <a:cxn ang="0">
                    <a:pos x="0" y="71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434"/>
                  </a:cxn>
                  <a:cxn ang="0">
                    <a:pos x="10" y="442"/>
                  </a:cxn>
                  <a:cxn ang="0">
                    <a:pos x="175" y="442"/>
                  </a:cxn>
                  <a:cxn ang="0">
                    <a:pos x="185" y="434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429"/>
                  </a:cxn>
                  <a:cxn ang="0">
                    <a:pos x="122" y="410"/>
                  </a:cxn>
                  <a:cxn ang="0">
                    <a:pos x="142" y="391"/>
                  </a:cxn>
                  <a:cxn ang="0">
                    <a:pos x="161" y="410"/>
                  </a:cxn>
                  <a:cxn ang="0">
                    <a:pos x="142" y="429"/>
                  </a:cxn>
                </a:cxnLst>
                <a:rect l="0" t="0" r="r" b="b"/>
                <a:pathLst>
                  <a:path w="185" h="443">
                    <a:moveTo>
                      <a:pt x="185" y="72"/>
                    </a:move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1" y="68"/>
                      <a:pt x="177" y="65"/>
                    </a:cubicBezTo>
                    <a:cubicBezTo>
                      <a:pt x="147" y="40"/>
                      <a:pt x="147" y="40"/>
                      <a:pt x="147" y="40"/>
                    </a:cubicBezTo>
                    <a:cubicBezTo>
                      <a:pt x="142" y="37"/>
                      <a:pt x="136" y="32"/>
                      <a:pt x="131" y="28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96" y="0"/>
                      <a:pt x="89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49" y="32"/>
                      <a:pt x="43" y="37"/>
                      <a:pt x="38" y="40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4" y="68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6"/>
                      <a:pt x="0" y="82"/>
                    </a:cubicBezTo>
                    <a:cubicBezTo>
                      <a:pt x="0" y="434"/>
                      <a:pt x="0" y="434"/>
                      <a:pt x="0" y="434"/>
                    </a:cubicBezTo>
                    <a:cubicBezTo>
                      <a:pt x="0" y="439"/>
                      <a:pt x="5" y="443"/>
                      <a:pt x="10" y="442"/>
                    </a:cubicBezTo>
                    <a:cubicBezTo>
                      <a:pt x="175" y="442"/>
                      <a:pt x="175" y="442"/>
                      <a:pt x="175" y="442"/>
                    </a:cubicBezTo>
                    <a:cubicBezTo>
                      <a:pt x="181" y="443"/>
                      <a:pt x="185" y="439"/>
                      <a:pt x="185" y="434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lose/>
                    <a:moveTo>
                      <a:pt x="142" y="429"/>
                    </a:moveTo>
                    <a:cubicBezTo>
                      <a:pt x="131" y="429"/>
                      <a:pt x="122" y="421"/>
                      <a:pt x="122" y="410"/>
                    </a:cubicBezTo>
                    <a:cubicBezTo>
                      <a:pt x="122" y="399"/>
                      <a:pt x="131" y="391"/>
                      <a:pt x="142" y="391"/>
                    </a:cubicBezTo>
                    <a:cubicBezTo>
                      <a:pt x="153" y="391"/>
                      <a:pt x="161" y="399"/>
                      <a:pt x="161" y="410"/>
                    </a:cubicBezTo>
                    <a:cubicBezTo>
                      <a:pt x="161" y="421"/>
                      <a:pt x="153" y="429"/>
                      <a:pt x="142" y="42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iS1ide-Freeform: Shape 107"/>
              <p:cNvSpPr/>
              <p:nvPr/>
            </p:nvSpPr>
            <p:spPr bwMode="auto">
              <a:xfrm>
                <a:off x="2945678" y="1581150"/>
                <a:ext cx="571075" cy="1368372"/>
              </a:xfrm>
              <a:custGeom>
                <a:avLst/>
                <a:gdLst/>
                <a:ahLst/>
                <a:cxnLst>
                  <a:cxn ang="0">
                    <a:pos x="185" y="72"/>
                  </a:cxn>
                  <a:cxn ang="0">
                    <a:pos x="185" y="71"/>
                  </a:cxn>
                  <a:cxn ang="0">
                    <a:pos x="185" y="71"/>
                  </a:cxn>
                  <a:cxn ang="0">
                    <a:pos x="177" y="65"/>
                  </a:cxn>
                  <a:cxn ang="0">
                    <a:pos x="147" y="41"/>
                  </a:cxn>
                  <a:cxn ang="0">
                    <a:pos x="131" y="28"/>
                  </a:cxn>
                  <a:cxn ang="0">
                    <a:pos x="100" y="3"/>
                  </a:cxn>
                  <a:cxn ang="0">
                    <a:pos x="85" y="3"/>
                  </a:cxn>
                  <a:cxn ang="0">
                    <a:pos x="54" y="28"/>
                  </a:cxn>
                  <a:cxn ang="0">
                    <a:pos x="38" y="41"/>
                  </a:cxn>
                  <a:cxn ang="0">
                    <a:pos x="8" y="65"/>
                  </a:cxn>
                  <a:cxn ang="0">
                    <a:pos x="0" y="71"/>
                  </a:cxn>
                  <a:cxn ang="0">
                    <a:pos x="0" y="71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82"/>
                  </a:cxn>
                  <a:cxn ang="0">
                    <a:pos x="0" y="434"/>
                  </a:cxn>
                  <a:cxn ang="0">
                    <a:pos x="10" y="444"/>
                  </a:cxn>
                  <a:cxn ang="0">
                    <a:pos x="175" y="444"/>
                  </a:cxn>
                  <a:cxn ang="0">
                    <a:pos x="185" y="434"/>
                  </a:cxn>
                  <a:cxn ang="0">
                    <a:pos x="185" y="82"/>
                  </a:cxn>
                  <a:cxn ang="0">
                    <a:pos x="185" y="72"/>
                  </a:cxn>
                  <a:cxn ang="0">
                    <a:pos x="185" y="72"/>
                  </a:cxn>
                  <a:cxn ang="0">
                    <a:pos x="142" y="430"/>
                  </a:cxn>
                  <a:cxn ang="0">
                    <a:pos x="122" y="410"/>
                  </a:cxn>
                  <a:cxn ang="0">
                    <a:pos x="142" y="391"/>
                  </a:cxn>
                  <a:cxn ang="0">
                    <a:pos x="161" y="410"/>
                  </a:cxn>
                  <a:cxn ang="0">
                    <a:pos x="142" y="430"/>
                  </a:cxn>
                </a:cxnLst>
                <a:rect l="0" t="0" r="r" b="b"/>
                <a:pathLst>
                  <a:path w="185" h="444">
                    <a:moveTo>
                      <a:pt x="185" y="72"/>
                    </a:move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85" y="71"/>
                      <a:pt x="181" y="68"/>
                      <a:pt x="177" y="65"/>
                    </a:cubicBezTo>
                    <a:cubicBezTo>
                      <a:pt x="147" y="41"/>
                      <a:pt x="147" y="41"/>
                      <a:pt x="147" y="41"/>
                    </a:cubicBezTo>
                    <a:cubicBezTo>
                      <a:pt x="142" y="37"/>
                      <a:pt x="136" y="32"/>
                      <a:pt x="131" y="28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96" y="0"/>
                      <a:pt x="89" y="0"/>
                      <a:pt x="85" y="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49" y="32"/>
                      <a:pt x="43" y="37"/>
                      <a:pt x="38" y="41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4" y="68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1"/>
                      <a:pt x="0" y="71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6"/>
                      <a:pt x="0" y="82"/>
                    </a:cubicBezTo>
                    <a:cubicBezTo>
                      <a:pt x="0" y="434"/>
                      <a:pt x="0" y="434"/>
                      <a:pt x="0" y="434"/>
                    </a:cubicBezTo>
                    <a:cubicBezTo>
                      <a:pt x="0" y="439"/>
                      <a:pt x="5" y="444"/>
                      <a:pt x="10" y="444"/>
                    </a:cubicBezTo>
                    <a:cubicBezTo>
                      <a:pt x="175" y="444"/>
                      <a:pt x="175" y="444"/>
                      <a:pt x="175" y="444"/>
                    </a:cubicBezTo>
                    <a:cubicBezTo>
                      <a:pt x="181" y="444"/>
                      <a:pt x="185" y="439"/>
                      <a:pt x="185" y="434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5" y="76"/>
                      <a:pt x="185" y="72"/>
                      <a:pt x="185" y="72"/>
                    </a:cubicBezTo>
                    <a:cubicBezTo>
                      <a:pt x="185" y="72"/>
                      <a:pt x="185" y="72"/>
                      <a:pt x="185" y="72"/>
                    </a:cubicBezTo>
                    <a:close/>
                    <a:moveTo>
                      <a:pt x="142" y="430"/>
                    </a:moveTo>
                    <a:cubicBezTo>
                      <a:pt x="131" y="430"/>
                      <a:pt x="122" y="421"/>
                      <a:pt x="122" y="410"/>
                    </a:cubicBezTo>
                    <a:cubicBezTo>
                      <a:pt x="122" y="399"/>
                      <a:pt x="131" y="391"/>
                      <a:pt x="142" y="391"/>
                    </a:cubicBezTo>
                    <a:cubicBezTo>
                      <a:pt x="153" y="391"/>
                      <a:pt x="161" y="399"/>
                      <a:pt x="161" y="410"/>
                    </a:cubicBezTo>
                    <a:cubicBezTo>
                      <a:pt x="161" y="421"/>
                      <a:pt x="153" y="430"/>
                      <a:pt x="142" y="43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Group 108"/>
            <p:cNvGrpSpPr/>
            <p:nvPr/>
          </p:nvGrpSpPr>
          <p:grpSpPr>
            <a:xfrm>
              <a:off x="764923" y="3629356"/>
              <a:ext cx="1887742" cy="1428319"/>
              <a:chOff x="2162175" y="2877793"/>
              <a:chExt cx="1216639" cy="1029038"/>
            </a:xfrm>
          </p:grpSpPr>
          <p:sp>
            <p:nvSpPr>
              <p:cNvPr id="55" name="iS1ide-Freeform: Shape 109"/>
              <p:cNvSpPr/>
              <p:nvPr/>
            </p:nvSpPr>
            <p:spPr bwMode="auto">
              <a:xfrm>
                <a:off x="2981544" y="3134364"/>
                <a:ext cx="52418" cy="5793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3" y="5"/>
                  </a:cxn>
                  <a:cxn ang="0">
                    <a:pos x="13" y="5"/>
                  </a:cxn>
                  <a:cxn ang="0">
                    <a:pos x="14" y="19"/>
                  </a:cxn>
                  <a:cxn ang="0">
                    <a:pos x="14" y="19"/>
                  </a:cxn>
                  <a:cxn ang="0">
                    <a:pos x="13" y="18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"/>
                  </a:cxn>
                </a:cxnLst>
                <a:rect l="0" t="0" r="r" b="b"/>
                <a:pathLst>
                  <a:path w="17" h="19">
                    <a:moveTo>
                      <a:pt x="0" y="2"/>
                    </a:moveTo>
                    <a:cubicBezTo>
                      <a:pt x="4" y="0"/>
                      <a:pt x="10" y="1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6" y="8"/>
                      <a:pt x="17" y="13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5" y="13"/>
                      <a:pt x="14" y="9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9" y="3"/>
                      <a:pt x="4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6" name="iS1ide-Freeform: Shape 110"/>
              <p:cNvSpPr/>
              <p:nvPr/>
            </p:nvSpPr>
            <p:spPr bwMode="auto">
              <a:xfrm>
                <a:off x="2162175" y="3048839"/>
                <a:ext cx="957310" cy="857992"/>
              </a:xfrm>
              <a:custGeom>
                <a:avLst/>
                <a:gdLst/>
                <a:ahLst/>
                <a:cxnLst>
                  <a:cxn ang="0">
                    <a:pos x="226" y="7"/>
                  </a:cxn>
                  <a:cxn ang="0">
                    <a:pos x="10" y="176"/>
                  </a:cxn>
                  <a:cxn ang="0">
                    <a:pos x="7" y="204"/>
                  </a:cxn>
                  <a:cxn ang="0">
                    <a:pos x="57" y="268"/>
                  </a:cxn>
                  <a:cxn ang="0">
                    <a:pos x="85" y="271"/>
                  </a:cxn>
                  <a:cxn ang="0">
                    <a:pos x="301" y="102"/>
                  </a:cxn>
                  <a:cxn ang="0">
                    <a:pos x="304" y="74"/>
                  </a:cxn>
                  <a:cxn ang="0">
                    <a:pos x="254" y="10"/>
                  </a:cxn>
                  <a:cxn ang="0">
                    <a:pos x="226" y="7"/>
                  </a:cxn>
                  <a:cxn ang="0">
                    <a:pos x="268" y="74"/>
                  </a:cxn>
                  <a:cxn ang="0">
                    <a:pos x="243" y="71"/>
                  </a:cxn>
                  <a:cxn ang="0">
                    <a:pos x="246" y="46"/>
                  </a:cxn>
                  <a:cxn ang="0">
                    <a:pos x="271" y="49"/>
                  </a:cxn>
                  <a:cxn ang="0">
                    <a:pos x="268" y="74"/>
                  </a:cxn>
                </a:cxnLst>
                <a:rect l="0" t="0" r="r" b="b"/>
                <a:pathLst>
                  <a:path w="311" h="278">
                    <a:moveTo>
                      <a:pt x="226" y="7"/>
                    </a:moveTo>
                    <a:cubicBezTo>
                      <a:pt x="10" y="176"/>
                      <a:pt x="10" y="176"/>
                      <a:pt x="10" y="176"/>
                    </a:cubicBezTo>
                    <a:cubicBezTo>
                      <a:pt x="2" y="183"/>
                      <a:pt x="0" y="196"/>
                      <a:pt x="7" y="204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64" y="277"/>
                      <a:pt x="77" y="278"/>
                      <a:pt x="85" y="271"/>
                    </a:cubicBezTo>
                    <a:cubicBezTo>
                      <a:pt x="301" y="102"/>
                      <a:pt x="301" y="102"/>
                      <a:pt x="301" y="102"/>
                    </a:cubicBezTo>
                    <a:cubicBezTo>
                      <a:pt x="310" y="95"/>
                      <a:pt x="311" y="83"/>
                      <a:pt x="304" y="74"/>
                    </a:cubicBezTo>
                    <a:cubicBezTo>
                      <a:pt x="254" y="10"/>
                      <a:pt x="254" y="10"/>
                      <a:pt x="254" y="10"/>
                    </a:cubicBezTo>
                    <a:cubicBezTo>
                      <a:pt x="248" y="2"/>
                      <a:pt x="235" y="0"/>
                      <a:pt x="226" y="7"/>
                    </a:cubicBezTo>
                    <a:close/>
                    <a:moveTo>
                      <a:pt x="268" y="74"/>
                    </a:moveTo>
                    <a:cubicBezTo>
                      <a:pt x="260" y="80"/>
                      <a:pt x="249" y="79"/>
                      <a:pt x="243" y="71"/>
                    </a:cubicBezTo>
                    <a:cubicBezTo>
                      <a:pt x="236" y="63"/>
                      <a:pt x="238" y="52"/>
                      <a:pt x="246" y="46"/>
                    </a:cubicBezTo>
                    <a:cubicBezTo>
                      <a:pt x="253" y="40"/>
                      <a:pt x="265" y="41"/>
                      <a:pt x="271" y="49"/>
                    </a:cubicBezTo>
                    <a:cubicBezTo>
                      <a:pt x="277" y="57"/>
                      <a:pt x="276" y="68"/>
                      <a:pt x="268" y="7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7" name="iS1ide-Freeform: Shape 111"/>
              <p:cNvSpPr/>
              <p:nvPr/>
            </p:nvSpPr>
            <p:spPr bwMode="auto">
              <a:xfrm>
                <a:off x="2904297" y="3186780"/>
                <a:ext cx="93800" cy="93800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5" y="23"/>
                  </a:cxn>
                  <a:cxn ang="0">
                    <a:pos x="24" y="26"/>
                  </a:cxn>
                  <a:cxn ang="0">
                    <a:pos x="26" y="7"/>
                  </a:cxn>
                  <a:cxn ang="0">
                    <a:pos x="7" y="4"/>
                  </a:cxn>
                  <a:cxn ang="0">
                    <a:pos x="22" y="23"/>
                  </a:cxn>
                  <a:cxn ang="0">
                    <a:pos x="7" y="21"/>
                  </a:cxn>
                  <a:cxn ang="0">
                    <a:pos x="9" y="7"/>
                  </a:cxn>
                  <a:cxn ang="0">
                    <a:pos x="24" y="8"/>
                  </a:cxn>
                  <a:cxn ang="0">
                    <a:pos x="22" y="23"/>
                  </a:cxn>
                </a:cxnLst>
                <a:rect l="0" t="0" r="r" b="b"/>
                <a:pathLst>
                  <a:path w="31" h="30">
                    <a:moveTo>
                      <a:pt x="7" y="4"/>
                    </a:moveTo>
                    <a:cubicBezTo>
                      <a:pt x="1" y="9"/>
                      <a:pt x="0" y="17"/>
                      <a:pt x="5" y="23"/>
                    </a:cubicBezTo>
                    <a:cubicBezTo>
                      <a:pt x="10" y="29"/>
                      <a:pt x="18" y="30"/>
                      <a:pt x="24" y="26"/>
                    </a:cubicBezTo>
                    <a:cubicBezTo>
                      <a:pt x="30" y="21"/>
                      <a:pt x="31" y="12"/>
                      <a:pt x="26" y="7"/>
                    </a:cubicBezTo>
                    <a:cubicBezTo>
                      <a:pt x="22" y="1"/>
                      <a:pt x="13" y="0"/>
                      <a:pt x="7" y="4"/>
                    </a:cubicBezTo>
                    <a:close/>
                    <a:moveTo>
                      <a:pt x="22" y="23"/>
                    </a:moveTo>
                    <a:cubicBezTo>
                      <a:pt x="18" y="27"/>
                      <a:pt x="11" y="26"/>
                      <a:pt x="7" y="21"/>
                    </a:cubicBezTo>
                    <a:cubicBezTo>
                      <a:pt x="4" y="17"/>
                      <a:pt x="5" y="10"/>
                      <a:pt x="9" y="7"/>
                    </a:cubicBezTo>
                    <a:cubicBezTo>
                      <a:pt x="14" y="3"/>
                      <a:pt x="20" y="4"/>
                      <a:pt x="24" y="8"/>
                    </a:cubicBezTo>
                    <a:cubicBezTo>
                      <a:pt x="28" y="13"/>
                      <a:pt x="27" y="20"/>
                      <a:pt x="22" y="23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8" name="iS1ide-Freeform: Shape 112"/>
              <p:cNvSpPr/>
              <p:nvPr/>
            </p:nvSpPr>
            <p:spPr bwMode="auto">
              <a:xfrm>
                <a:off x="2887744" y="3172987"/>
                <a:ext cx="126905" cy="121388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7" y="31"/>
                  </a:cxn>
                  <a:cxn ang="0">
                    <a:pos x="32" y="34"/>
                  </a:cxn>
                  <a:cxn ang="0">
                    <a:pos x="35" y="9"/>
                  </a:cxn>
                  <a:cxn ang="0">
                    <a:pos x="10" y="6"/>
                  </a:cxn>
                  <a:cxn ang="0">
                    <a:pos x="29" y="31"/>
                  </a:cxn>
                  <a:cxn ang="0">
                    <a:pos x="10" y="28"/>
                  </a:cxn>
                  <a:cxn ang="0">
                    <a:pos x="12" y="9"/>
                  </a:cxn>
                  <a:cxn ang="0">
                    <a:pos x="31" y="12"/>
                  </a:cxn>
                  <a:cxn ang="0">
                    <a:pos x="29" y="31"/>
                  </a:cxn>
                </a:cxnLst>
                <a:rect l="0" t="0" r="r" b="b"/>
                <a:pathLst>
                  <a:path w="41" h="40">
                    <a:moveTo>
                      <a:pt x="10" y="6"/>
                    </a:moveTo>
                    <a:cubicBezTo>
                      <a:pt x="2" y="12"/>
                      <a:pt x="0" y="23"/>
                      <a:pt x="7" y="31"/>
                    </a:cubicBezTo>
                    <a:cubicBezTo>
                      <a:pt x="13" y="39"/>
                      <a:pt x="24" y="40"/>
                      <a:pt x="32" y="34"/>
                    </a:cubicBezTo>
                    <a:cubicBezTo>
                      <a:pt x="40" y="28"/>
                      <a:pt x="41" y="17"/>
                      <a:pt x="35" y="9"/>
                    </a:cubicBezTo>
                    <a:cubicBezTo>
                      <a:pt x="29" y="1"/>
                      <a:pt x="17" y="0"/>
                      <a:pt x="10" y="6"/>
                    </a:cubicBezTo>
                    <a:close/>
                    <a:moveTo>
                      <a:pt x="29" y="31"/>
                    </a:moveTo>
                    <a:cubicBezTo>
                      <a:pt x="23" y="35"/>
                      <a:pt x="15" y="34"/>
                      <a:pt x="10" y="28"/>
                    </a:cubicBezTo>
                    <a:cubicBezTo>
                      <a:pt x="5" y="22"/>
                      <a:pt x="6" y="14"/>
                      <a:pt x="12" y="9"/>
                    </a:cubicBezTo>
                    <a:cubicBezTo>
                      <a:pt x="18" y="5"/>
                      <a:pt x="27" y="6"/>
                      <a:pt x="31" y="12"/>
                    </a:cubicBezTo>
                    <a:cubicBezTo>
                      <a:pt x="36" y="17"/>
                      <a:pt x="35" y="26"/>
                      <a:pt x="29" y="31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9" name="iS1ide-Freeform: Shape 113"/>
              <p:cNvSpPr/>
              <p:nvPr/>
            </p:nvSpPr>
            <p:spPr bwMode="auto">
              <a:xfrm>
                <a:off x="2970509" y="2877793"/>
                <a:ext cx="408305" cy="361406"/>
              </a:xfrm>
              <a:custGeom>
                <a:avLst/>
                <a:gdLst/>
                <a:ahLst/>
                <a:cxnLst>
                  <a:cxn ang="0">
                    <a:pos x="2" y="105"/>
                  </a:cxn>
                  <a:cxn ang="0">
                    <a:pos x="2" y="105"/>
                  </a:cxn>
                  <a:cxn ang="0">
                    <a:pos x="15" y="91"/>
                  </a:cxn>
                  <a:cxn ang="0">
                    <a:pos x="15" y="91"/>
                  </a:cxn>
                  <a:cxn ang="0">
                    <a:pos x="106" y="33"/>
                  </a:cxn>
                  <a:cxn ang="0">
                    <a:pos x="106" y="33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30" y="0"/>
                  </a:cxn>
                  <a:cxn ang="0">
                    <a:pos x="108" y="35"/>
                  </a:cxn>
                  <a:cxn ang="0">
                    <a:pos x="108" y="35"/>
                  </a:cxn>
                  <a:cxn ang="0">
                    <a:pos x="16" y="93"/>
                  </a:cxn>
                  <a:cxn ang="0">
                    <a:pos x="16" y="93"/>
                  </a:cxn>
                  <a:cxn ang="0">
                    <a:pos x="4" y="106"/>
                  </a:cxn>
                  <a:cxn ang="0">
                    <a:pos x="4" y="106"/>
                  </a:cxn>
                  <a:cxn ang="0">
                    <a:pos x="4" y="115"/>
                  </a:cxn>
                  <a:cxn ang="0">
                    <a:pos x="4" y="117"/>
                  </a:cxn>
                  <a:cxn ang="0">
                    <a:pos x="2" y="105"/>
                  </a:cxn>
                </a:cxnLst>
                <a:rect l="0" t="0" r="r" b="b"/>
                <a:pathLst>
                  <a:path w="132" h="117">
                    <a:moveTo>
                      <a:pt x="2" y="105"/>
                    </a:moveTo>
                    <a:cubicBezTo>
                      <a:pt x="2" y="105"/>
                      <a:pt x="2" y="105"/>
                      <a:pt x="2" y="105"/>
                    </a:cubicBezTo>
                    <a:cubicBezTo>
                      <a:pt x="4" y="101"/>
                      <a:pt x="9" y="96"/>
                      <a:pt x="15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38" y="74"/>
                      <a:pt x="80" y="54"/>
                      <a:pt x="106" y="33"/>
                    </a:cubicBezTo>
                    <a:cubicBezTo>
                      <a:pt x="106" y="33"/>
                      <a:pt x="106" y="33"/>
                      <a:pt x="106" y="33"/>
                    </a:cubicBezTo>
                    <a:cubicBezTo>
                      <a:pt x="121" y="22"/>
                      <a:pt x="130" y="11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12"/>
                      <a:pt x="122" y="23"/>
                      <a:pt x="108" y="35"/>
                    </a:cubicBezTo>
                    <a:cubicBezTo>
                      <a:pt x="108" y="35"/>
                      <a:pt x="108" y="35"/>
                      <a:pt x="108" y="35"/>
                    </a:cubicBezTo>
                    <a:cubicBezTo>
                      <a:pt x="81" y="55"/>
                      <a:pt x="38" y="76"/>
                      <a:pt x="16" y="93"/>
                    </a:cubicBezTo>
                    <a:cubicBezTo>
                      <a:pt x="16" y="93"/>
                      <a:pt x="16" y="93"/>
                      <a:pt x="16" y="93"/>
                    </a:cubicBezTo>
                    <a:cubicBezTo>
                      <a:pt x="10" y="98"/>
                      <a:pt x="6" y="102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2" y="110"/>
                      <a:pt x="3" y="111"/>
                      <a:pt x="4" y="115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4" y="117"/>
                      <a:pt x="0" y="110"/>
                      <a:pt x="2" y="105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0" name="iS1ide-Freeform: Shape 114"/>
              <p:cNvSpPr/>
              <p:nvPr/>
            </p:nvSpPr>
            <p:spPr bwMode="auto">
              <a:xfrm>
                <a:off x="2967749" y="3139881"/>
                <a:ext cx="38623" cy="3862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2" y="9"/>
                  </a:cxn>
                  <a:cxn ang="0">
                    <a:pos x="0" y="11"/>
                  </a:cxn>
                </a:cxnLst>
                <a:rect l="0" t="0" r="r" b="b"/>
                <a:pathLst>
                  <a:path w="12" h="12">
                    <a:moveTo>
                      <a:pt x="0" y="11"/>
                    </a:moveTo>
                    <a:cubicBezTo>
                      <a:pt x="1" y="11"/>
                      <a:pt x="2" y="12"/>
                      <a:pt x="2" y="12"/>
                    </a:cubicBezTo>
                    <a:cubicBezTo>
                      <a:pt x="5" y="9"/>
                      <a:pt x="8" y="5"/>
                      <a:pt x="12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3"/>
                      <a:pt x="4" y="6"/>
                      <a:pt x="2" y="9"/>
                    </a:cubicBezTo>
                    <a:cubicBezTo>
                      <a:pt x="1" y="10"/>
                      <a:pt x="1" y="11"/>
                      <a:pt x="0" y="11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1" name="iS1ide-Freeform: Shape 115"/>
              <p:cNvSpPr/>
              <p:nvPr/>
            </p:nvSpPr>
            <p:spPr bwMode="auto">
              <a:xfrm>
                <a:off x="2956714" y="3175745"/>
                <a:ext cx="16553" cy="35865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4" y="10"/>
                  </a:cxn>
                  <a:cxn ang="0">
                    <a:pos x="3" y="10"/>
                  </a:cxn>
                  <a:cxn ang="0">
                    <a:pos x="2" y="7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1" y="6"/>
                  </a:cxn>
                </a:cxnLst>
                <a:rect l="0" t="0" r="r" b="b"/>
                <a:pathLst>
                  <a:path w="6" h="12">
                    <a:moveTo>
                      <a:pt x="1" y="6"/>
                    </a:moveTo>
                    <a:cubicBezTo>
                      <a:pt x="0" y="9"/>
                      <a:pt x="0" y="12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2" y="9"/>
                      <a:pt x="2" y="7"/>
                    </a:cubicBezTo>
                    <a:cubicBezTo>
                      <a:pt x="3" y="5"/>
                      <a:pt x="4" y="3"/>
                      <a:pt x="6" y="1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3" y="3"/>
                      <a:pt x="1" y="5"/>
                      <a:pt x="1" y="6"/>
                    </a:cubicBezTo>
                    <a:close/>
                  </a:path>
                </a:pathLst>
              </a:custGeom>
              <a:solidFill>
                <a:srgbClr val="01010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5" name="iS1ide-TextBox 134"/>
            <p:cNvSpPr txBox="1"/>
            <p:nvPr/>
          </p:nvSpPr>
          <p:spPr>
            <a:xfrm rot="19338731">
              <a:off x="983608" y="4373873"/>
              <a:ext cx="958917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600" b="1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标题文本预设</a:t>
              </a:r>
              <a:endParaRPr lang="zh-CN" altLang="en-US" sz="6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6" name="iS1ide-TextBox 135"/>
            <p:cNvSpPr txBox="1"/>
            <p:nvPr/>
          </p:nvSpPr>
          <p:spPr>
            <a:xfrm rot="19338731">
              <a:off x="2733464" y="4373871"/>
              <a:ext cx="958917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600" b="1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标题文本预设</a:t>
              </a:r>
              <a:endParaRPr lang="zh-CN" altLang="en-US" sz="6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7" name="iS1ide-TextBox 136"/>
            <p:cNvSpPr txBox="1"/>
            <p:nvPr/>
          </p:nvSpPr>
          <p:spPr>
            <a:xfrm rot="19338731">
              <a:off x="4450236" y="4373870"/>
              <a:ext cx="954107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600" b="1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标题文本预设</a:t>
              </a:r>
              <a:endParaRPr lang="zh-CN" altLang="en-US" sz="6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8" name="iS1ide-TextBox 137"/>
            <p:cNvSpPr txBox="1"/>
            <p:nvPr/>
          </p:nvSpPr>
          <p:spPr>
            <a:xfrm rot="19338731">
              <a:off x="6181903" y="4373870"/>
              <a:ext cx="958917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600" b="1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标题文本预设</a:t>
              </a:r>
              <a:endParaRPr lang="zh-CN" altLang="en-US" sz="6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9" name="iS1ide-TextBox 138"/>
            <p:cNvSpPr txBox="1"/>
            <p:nvPr/>
          </p:nvSpPr>
          <p:spPr>
            <a:xfrm rot="19338731">
              <a:off x="7866713" y="4373870"/>
              <a:ext cx="958917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600" b="1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标题文本预设</a:t>
              </a:r>
              <a:endParaRPr lang="zh-CN" altLang="en-US" sz="6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0" name="iS1ide-TextBox 139"/>
            <p:cNvSpPr txBox="1"/>
            <p:nvPr/>
          </p:nvSpPr>
          <p:spPr>
            <a:xfrm rot="19338731">
              <a:off x="9590931" y="4373870"/>
              <a:ext cx="958917" cy="246221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600" b="1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标题文本预设</a:t>
              </a:r>
              <a:endParaRPr lang="zh-CN" altLang="en-US" sz="6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1" name="iS1ide-TextBox 140"/>
            <p:cNvSpPr txBox="1"/>
            <p:nvPr/>
          </p:nvSpPr>
          <p:spPr>
            <a:xfrm>
              <a:off x="2098734" y="2522491"/>
              <a:ext cx="649834" cy="528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80%</a:t>
              </a:r>
              <a:endParaRPr lang="en-US" sz="12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2" name="iS1ide-TextBox 141"/>
            <p:cNvSpPr txBox="1"/>
            <p:nvPr/>
          </p:nvSpPr>
          <p:spPr>
            <a:xfrm>
              <a:off x="3827674" y="2883859"/>
              <a:ext cx="649834" cy="528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35%</a:t>
              </a:r>
              <a:endParaRPr lang="en-US" sz="12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3" name="iS1ide-TextBox 142"/>
            <p:cNvSpPr txBox="1"/>
            <p:nvPr/>
          </p:nvSpPr>
          <p:spPr>
            <a:xfrm>
              <a:off x="5545910" y="3033694"/>
              <a:ext cx="649834" cy="528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15%</a:t>
              </a:r>
              <a:endParaRPr lang="en-US" sz="12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4" name="iS1ide-TextBox 143"/>
            <p:cNvSpPr txBox="1"/>
            <p:nvPr/>
          </p:nvSpPr>
          <p:spPr>
            <a:xfrm>
              <a:off x="7255587" y="2786906"/>
              <a:ext cx="649834" cy="528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60%</a:t>
              </a:r>
              <a:endParaRPr lang="en-US" sz="12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5" name="iS1ide-TextBox 144"/>
            <p:cNvSpPr txBox="1"/>
            <p:nvPr/>
          </p:nvSpPr>
          <p:spPr>
            <a:xfrm>
              <a:off x="8975965" y="2591418"/>
              <a:ext cx="649834" cy="528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70%</a:t>
              </a:r>
              <a:endParaRPr lang="en-US" sz="12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6" name="iS1ide-TextBox 145"/>
            <p:cNvSpPr txBox="1"/>
            <p:nvPr/>
          </p:nvSpPr>
          <p:spPr>
            <a:xfrm>
              <a:off x="10702765" y="2847718"/>
              <a:ext cx="649834" cy="5288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50%</a:t>
              </a:r>
              <a:endParaRPr lang="en-US" sz="12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17" name="矩形 116"/>
          <p:cNvSpPr/>
          <p:nvPr/>
        </p:nvSpPr>
        <p:spPr>
          <a:xfrm>
            <a:off x="1159103" y="5310670"/>
            <a:ext cx="1934520" cy="55181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lang="en-US" altLang="zh-CN" sz="1000" dirty="0" err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1159103" y="4969392"/>
            <a:ext cx="1934520" cy="37964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just"/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rPr>
              <a:t>小标题</a:t>
            </a:r>
            <a:endParaRPr lang="zh-CN" altLang="en-US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3655285" y="2109022"/>
            <a:ext cx="1934520" cy="55181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lang="en-US" altLang="zh-CN" sz="1000" dirty="0" err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3655285" y="1767744"/>
            <a:ext cx="1934520" cy="37964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just"/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rPr>
              <a:t>小标题</a:t>
            </a:r>
            <a:endParaRPr lang="zh-CN" altLang="en-US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3756605" y="5310670"/>
            <a:ext cx="1934520" cy="55181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lang="en-US" altLang="zh-CN" sz="1000" dirty="0" err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3756605" y="4969392"/>
            <a:ext cx="1934520" cy="37964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just"/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rPr>
              <a:t>小标题</a:t>
            </a:r>
            <a:endParaRPr lang="zh-CN" altLang="en-US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5998730" y="2099824"/>
            <a:ext cx="1934520" cy="55181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lang="en-US" altLang="zh-CN" sz="1000" dirty="0" err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5998730" y="1758546"/>
            <a:ext cx="1934520" cy="37964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just"/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rPr>
              <a:t>小标题</a:t>
            </a:r>
            <a:endParaRPr lang="zh-CN" altLang="en-US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6500877" y="5302860"/>
            <a:ext cx="1934520" cy="55181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lang="en-US" altLang="zh-CN" sz="1000" dirty="0" err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6500877" y="4961582"/>
            <a:ext cx="1934520" cy="37964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just"/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rPr>
              <a:t>小标题</a:t>
            </a:r>
            <a:endParaRPr lang="zh-CN" altLang="en-US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8831525" y="2104597"/>
            <a:ext cx="1934520" cy="55181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lang="en-US" altLang="zh-CN" sz="1000" dirty="0" err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8831525" y="1763319"/>
            <a:ext cx="1934520" cy="379648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algn="just"/>
            <a:r>
              <a:rPr lang="zh-CN" altLang="en-US" b="1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rPr>
              <a:t>小标题</a:t>
            </a:r>
            <a:endParaRPr lang="zh-CN" altLang="en-US" b="1" dirty="0">
              <a:solidFill>
                <a:schemeClr val="tx1">
                  <a:lumMod val="7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14"/>
          <a:stretch>
            <a:fillRect/>
          </a:stretch>
        </p:blipFill>
        <p:spPr>
          <a:xfrm>
            <a:off x="1227512" y="2119090"/>
            <a:ext cx="4778501" cy="3206280"/>
          </a:xfrm>
          <a:prstGeom prst="rect">
            <a:avLst/>
          </a:prstGeom>
        </p:spPr>
      </p:pic>
      <p:sp>
        <p:nvSpPr>
          <p:cNvPr id="3" name="Freeform: Shape 111"/>
          <p:cNvSpPr/>
          <p:nvPr/>
        </p:nvSpPr>
        <p:spPr>
          <a:xfrm flipH="1">
            <a:off x="6557922" y="2180862"/>
            <a:ext cx="389174" cy="389173"/>
          </a:xfrm>
          <a:custGeom>
            <a:avLst/>
            <a:gdLst/>
            <a:ahLst/>
            <a:cxnLst/>
            <a:rect l="l" t="t" r="r" b="b"/>
            <a:pathLst>
              <a:path w="195927" h="195927">
                <a:moveTo>
                  <a:pt x="97964" y="0"/>
                </a:moveTo>
                <a:cubicBezTo>
                  <a:pt x="116200" y="208"/>
                  <a:pt x="132679" y="4667"/>
                  <a:pt x="147399" y="13379"/>
                </a:cubicBezTo>
                <a:cubicBezTo>
                  <a:pt x="162120" y="22090"/>
                  <a:pt x="173837" y="33807"/>
                  <a:pt x="182548" y="48528"/>
                </a:cubicBezTo>
                <a:cubicBezTo>
                  <a:pt x="191260" y="63248"/>
                  <a:pt x="195719" y="79727"/>
                  <a:pt x="195927" y="97963"/>
                </a:cubicBezTo>
                <a:cubicBezTo>
                  <a:pt x="195719" y="116199"/>
                  <a:pt x="191260" y="132677"/>
                  <a:pt x="182548" y="147398"/>
                </a:cubicBezTo>
                <a:cubicBezTo>
                  <a:pt x="173837" y="162119"/>
                  <a:pt x="162120" y="173836"/>
                  <a:pt x="147399" y="182547"/>
                </a:cubicBezTo>
                <a:cubicBezTo>
                  <a:pt x="132679" y="191259"/>
                  <a:pt x="116200" y="195719"/>
                  <a:pt x="97964" y="195927"/>
                </a:cubicBezTo>
                <a:cubicBezTo>
                  <a:pt x="79728" y="195719"/>
                  <a:pt x="63250" y="191259"/>
                  <a:pt x="48529" y="182547"/>
                </a:cubicBezTo>
                <a:cubicBezTo>
                  <a:pt x="33808" y="173836"/>
                  <a:pt x="22091" y="162119"/>
                  <a:pt x="13380" y="147398"/>
                </a:cubicBezTo>
                <a:cubicBezTo>
                  <a:pt x="4668" y="132677"/>
                  <a:pt x="208" y="116199"/>
                  <a:pt x="0" y="97963"/>
                </a:cubicBezTo>
                <a:cubicBezTo>
                  <a:pt x="208" y="79727"/>
                  <a:pt x="4668" y="63248"/>
                  <a:pt x="13380" y="48528"/>
                </a:cubicBezTo>
                <a:cubicBezTo>
                  <a:pt x="22091" y="33807"/>
                  <a:pt x="33808" y="22090"/>
                  <a:pt x="48529" y="13379"/>
                </a:cubicBezTo>
                <a:cubicBezTo>
                  <a:pt x="63250" y="4667"/>
                  <a:pt x="79728" y="208"/>
                  <a:pt x="97964" y="0"/>
                </a:cubicBezTo>
                <a:close/>
              </a:path>
            </a:pathLst>
          </a:custGeom>
          <a:solidFill>
            <a:srgbClr val="8DB1A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tr-TR" sz="1915" dirty="0"/>
          </a:p>
        </p:txBody>
      </p:sp>
      <p:sp>
        <p:nvSpPr>
          <p:cNvPr id="24" name="Shape 2591"/>
          <p:cNvSpPr/>
          <p:nvPr/>
        </p:nvSpPr>
        <p:spPr>
          <a:xfrm flipH="1">
            <a:off x="6653388" y="2276336"/>
            <a:ext cx="198244" cy="198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727"/>
                </a:moveTo>
                <a:cubicBezTo>
                  <a:pt x="8631" y="14727"/>
                  <a:pt x="6873" y="12969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moveTo>
                  <a:pt x="10800" y="5891"/>
                </a:moveTo>
                <a:cubicBezTo>
                  <a:pt x="8088" y="5891"/>
                  <a:pt x="5891" y="8089"/>
                  <a:pt x="5891" y="10800"/>
                </a:cubicBezTo>
                <a:cubicBezTo>
                  <a:pt x="5891" y="13512"/>
                  <a:pt x="8088" y="15709"/>
                  <a:pt x="10800" y="15709"/>
                </a:cubicBezTo>
                <a:cubicBezTo>
                  <a:pt x="13512" y="15709"/>
                  <a:pt x="15709" y="13512"/>
                  <a:pt x="15709" y="10800"/>
                </a:cubicBezTo>
                <a:cubicBezTo>
                  <a:pt x="15709" y="8089"/>
                  <a:pt x="13512" y="5891"/>
                  <a:pt x="10800" y="5891"/>
                </a:cubicBezTo>
                <a:moveTo>
                  <a:pt x="20618" y="12013"/>
                </a:moveTo>
                <a:cubicBezTo>
                  <a:pt x="20614" y="12014"/>
                  <a:pt x="20611" y="12016"/>
                  <a:pt x="20607" y="12016"/>
                </a:cubicBezTo>
                <a:lnTo>
                  <a:pt x="19602" y="12268"/>
                </a:lnTo>
                <a:cubicBezTo>
                  <a:pt x="19256" y="12354"/>
                  <a:pt x="18984" y="12622"/>
                  <a:pt x="18892" y="12966"/>
                </a:cubicBezTo>
                <a:cubicBezTo>
                  <a:pt x="18703" y="13672"/>
                  <a:pt x="18421" y="14351"/>
                  <a:pt x="18053" y="14986"/>
                </a:cubicBezTo>
                <a:cubicBezTo>
                  <a:pt x="17873" y="15295"/>
                  <a:pt x="17876" y="15677"/>
                  <a:pt x="18060" y="15984"/>
                </a:cubicBezTo>
                <a:lnTo>
                  <a:pt x="18601" y="16885"/>
                </a:lnTo>
                <a:lnTo>
                  <a:pt x="16886" y="18600"/>
                </a:lnTo>
                <a:cubicBezTo>
                  <a:pt x="16882" y="18599"/>
                  <a:pt x="16878" y="18597"/>
                  <a:pt x="16875" y="18595"/>
                </a:cubicBezTo>
                <a:lnTo>
                  <a:pt x="15978" y="18057"/>
                </a:lnTo>
                <a:cubicBezTo>
                  <a:pt x="15822" y="17964"/>
                  <a:pt x="15648" y="17917"/>
                  <a:pt x="15473" y="17917"/>
                </a:cubicBezTo>
                <a:cubicBezTo>
                  <a:pt x="15304" y="17917"/>
                  <a:pt x="15134" y="17961"/>
                  <a:pt x="14982" y="18049"/>
                </a:cubicBezTo>
                <a:cubicBezTo>
                  <a:pt x="14348" y="18415"/>
                  <a:pt x="13671" y="18696"/>
                  <a:pt x="12968" y="18884"/>
                </a:cubicBezTo>
                <a:cubicBezTo>
                  <a:pt x="12624" y="18976"/>
                  <a:pt x="12356" y="19248"/>
                  <a:pt x="12269" y="19594"/>
                </a:cubicBezTo>
                <a:lnTo>
                  <a:pt x="12016" y="20607"/>
                </a:lnTo>
                <a:cubicBezTo>
                  <a:pt x="12015" y="20611"/>
                  <a:pt x="12014" y="20614"/>
                  <a:pt x="12012" y="20619"/>
                </a:cubicBezTo>
                <a:lnTo>
                  <a:pt x="9587" y="20619"/>
                </a:lnTo>
                <a:lnTo>
                  <a:pt x="9331" y="19594"/>
                </a:lnTo>
                <a:cubicBezTo>
                  <a:pt x="9244" y="19248"/>
                  <a:pt x="8976" y="18976"/>
                  <a:pt x="8632" y="18884"/>
                </a:cubicBezTo>
                <a:cubicBezTo>
                  <a:pt x="7929" y="18696"/>
                  <a:pt x="7251" y="18415"/>
                  <a:pt x="6617" y="18049"/>
                </a:cubicBezTo>
                <a:cubicBezTo>
                  <a:pt x="6465" y="17961"/>
                  <a:pt x="6296" y="17917"/>
                  <a:pt x="6127" y="17917"/>
                </a:cubicBezTo>
                <a:cubicBezTo>
                  <a:pt x="5951" y="17917"/>
                  <a:pt x="5777" y="17964"/>
                  <a:pt x="5621" y="18057"/>
                </a:cubicBezTo>
                <a:lnTo>
                  <a:pt x="4725" y="18595"/>
                </a:lnTo>
                <a:cubicBezTo>
                  <a:pt x="4722" y="18597"/>
                  <a:pt x="4718" y="18599"/>
                  <a:pt x="4714" y="18600"/>
                </a:cubicBezTo>
                <a:lnTo>
                  <a:pt x="3000" y="16885"/>
                </a:lnTo>
                <a:lnTo>
                  <a:pt x="3540" y="15984"/>
                </a:lnTo>
                <a:cubicBezTo>
                  <a:pt x="3724" y="15677"/>
                  <a:pt x="3727" y="15295"/>
                  <a:pt x="3548" y="14986"/>
                </a:cubicBezTo>
                <a:cubicBezTo>
                  <a:pt x="3179" y="14351"/>
                  <a:pt x="2897" y="13672"/>
                  <a:pt x="2708" y="12966"/>
                </a:cubicBezTo>
                <a:cubicBezTo>
                  <a:pt x="2616" y="12622"/>
                  <a:pt x="2343" y="12354"/>
                  <a:pt x="1998" y="12268"/>
                </a:cubicBezTo>
                <a:lnTo>
                  <a:pt x="993" y="12016"/>
                </a:lnTo>
                <a:cubicBezTo>
                  <a:pt x="989" y="12016"/>
                  <a:pt x="986" y="12014"/>
                  <a:pt x="982" y="12013"/>
                </a:cubicBezTo>
                <a:lnTo>
                  <a:pt x="982" y="9587"/>
                </a:lnTo>
                <a:lnTo>
                  <a:pt x="1998" y="9333"/>
                </a:lnTo>
                <a:cubicBezTo>
                  <a:pt x="2343" y="9246"/>
                  <a:pt x="2616" y="8979"/>
                  <a:pt x="2708" y="8634"/>
                </a:cubicBezTo>
                <a:cubicBezTo>
                  <a:pt x="2897" y="7928"/>
                  <a:pt x="3179" y="7249"/>
                  <a:pt x="3548" y="6615"/>
                </a:cubicBezTo>
                <a:cubicBezTo>
                  <a:pt x="3727" y="6305"/>
                  <a:pt x="3724" y="5923"/>
                  <a:pt x="3540" y="5617"/>
                </a:cubicBezTo>
                <a:lnTo>
                  <a:pt x="3005" y="4725"/>
                </a:lnTo>
                <a:cubicBezTo>
                  <a:pt x="3004" y="4722"/>
                  <a:pt x="3002" y="4718"/>
                  <a:pt x="3000" y="4715"/>
                </a:cubicBezTo>
                <a:lnTo>
                  <a:pt x="4715" y="3000"/>
                </a:lnTo>
                <a:lnTo>
                  <a:pt x="5621" y="3544"/>
                </a:lnTo>
                <a:cubicBezTo>
                  <a:pt x="5777" y="3636"/>
                  <a:pt x="5951" y="3683"/>
                  <a:pt x="6127" y="3683"/>
                </a:cubicBezTo>
                <a:cubicBezTo>
                  <a:pt x="6296" y="3683"/>
                  <a:pt x="6465" y="3639"/>
                  <a:pt x="6618" y="3551"/>
                </a:cubicBezTo>
                <a:cubicBezTo>
                  <a:pt x="7251" y="3185"/>
                  <a:pt x="7929" y="2904"/>
                  <a:pt x="8632" y="2717"/>
                </a:cubicBezTo>
                <a:cubicBezTo>
                  <a:pt x="8976" y="2624"/>
                  <a:pt x="9244" y="2353"/>
                  <a:pt x="9331" y="2007"/>
                </a:cubicBezTo>
                <a:lnTo>
                  <a:pt x="9587" y="982"/>
                </a:lnTo>
                <a:lnTo>
                  <a:pt x="12012" y="982"/>
                </a:lnTo>
                <a:cubicBezTo>
                  <a:pt x="12014" y="986"/>
                  <a:pt x="12015" y="989"/>
                  <a:pt x="12016" y="993"/>
                </a:cubicBezTo>
                <a:lnTo>
                  <a:pt x="12269" y="2007"/>
                </a:lnTo>
                <a:cubicBezTo>
                  <a:pt x="12356" y="2353"/>
                  <a:pt x="12624" y="2624"/>
                  <a:pt x="12968" y="2717"/>
                </a:cubicBezTo>
                <a:cubicBezTo>
                  <a:pt x="13671" y="2904"/>
                  <a:pt x="14348" y="3185"/>
                  <a:pt x="14982" y="3551"/>
                </a:cubicBezTo>
                <a:cubicBezTo>
                  <a:pt x="15134" y="3639"/>
                  <a:pt x="15304" y="3683"/>
                  <a:pt x="15473" y="3683"/>
                </a:cubicBezTo>
                <a:cubicBezTo>
                  <a:pt x="15648" y="3683"/>
                  <a:pt x="15822" y="3636"/>
                  <a:pt x="15978" y="3544"/>
                </a:cubicBezTo>
                <a:lnTo>
                  <a:pt x="16884" y="3000"/>
                </a:lnTo>
                <a:lnTo>
                  <a:pt x="18600" y="4715"/>
                </a:lnTo>
                <a:cubicBezTo>
                  <a:pt x="18598" y="4718"/>
                  <a:pt x="18597" y="4722"/>
                  <a:pt x="18595" y="4726"/>
                </a:cubicBezTo>
                <a:lnTo>
                  <a:pt x="18060" y="5616"/>
                </a:lnTo>
                <a:cubicBezTo>
                  <a:pt x="17876" y="5923"/>
                  <a:pt x="17873" y="6305"/>
                  <a:pt x="18053" y="6615"/>
                </a:cubicBezTo>
                <a:cubicBezTo>
                  <a:pt x="18421" y="7249"/>
                  <a:pt x="18703" y="7928"/>
                  <a:pt x="18892" y="8634"/>
                </a:cubicBezTo>
                <a:cubicBezTo>
                  <a:pt x="18984" y="8979"/>
                  <a:pt x="19256" y="9246"/>
                  <a:pt x="19602" y="9333"/>
                </a:cubicBezTo>
                <a:lnTo>
                  <a:pt x="20618" y="9587"/>
                </a:lnTo>
                <a:cubicBezTo>
                  <a:pt x="20618" y="9587"/>
                  <a:pt x="20618" y="12013"/>
                  <a:pt x="20618" y="12013"/>
                </a:cubicBezTo>
                <a:close/>
                <a:moveTo>
                  <a:pt x="20880" y="8641"/>
                </a:moveTo>
                <a:lnTo>
                  <a:pt x="19841" y="8380"/>
                </a:lnTo>
                <a:cubicBezTo>
                  <a:pt x="19626" y="7580"/>
                  <a:pt x="19308" y="6822"/>
                  <a:pt x="18902" y="6122"/>
                </a:cubicBezTo>
                <a:lnTo>
                  <a:pt x="19455" y="5200"/>
                </a:lnTo>
                <a:cubicBezTo>
                  <a:pt x="19625" y="4871"/>
                  <a:pt x="19736" y="4463"/>
                  <a:pt x="19455" y="4182"/>
                </a:cubicBezTo>
                <a:lnTo>
                  <a:pt x="17419" y="2145"/>
                </a:lnTo>
                <a:cubicBezTo>
                  <a:pt x="17292" y="2018"/>
                  <a:pt x="17136" y="1969"/>
                  <a:pt x="16975" y="1969"/>
                </a:cubicBezTo>
                <a:cubicBezTo>
                  <a:pt x="16778" y="1969"/>
                  <a:pt x="16572" y="2043"/>
                  <a:pt x="16400" y="2145"/>
                </a:cubicBezTo>
                <a:lnTo>
                  <a:pt x="15473" y="2702"/>
                </a:lnTo>
                <a:cubicBezTo>
                  <a:pt x="14775" y="2298"/>
                  <a:pt x="14020" y="1982"/>
                  <a:pt x="13222" y="1768"/>
                </a:cubicBezTo>
                <a:lnTo>
                  <a:pt x="12960" y="720"/>
                </a:lnTo>
                <a:cubicBezTo>
                  <a:pt x="12848" y="367"/>
                  <a:pt x="12638" y="0"/>
                  <a:pt x="12240" y="0"/>
                </a:cubicBezTo>
                <a:lnTo>
                  <a:pt x="9360" y="0"/>
                </a:lnTo>
                <a:cubicBezTo>
                  <a:pt x="8962" y="0"/>
                  <a:pt x="8730" y="367"/>
                  <a:pt x="8640" y="720"/>
                </a:cubicBezTo>
                <a:lnTo>
                  <a:pt x="8378" y="1768"/>
                </a:lnTo>
                <a:cubicBezTo>
                  <a:pt x="7580" y="1982"/>
                  <a:pt x="6825" y="2298"/>
                  <a:pt x="6127" y="2702"/>
                </a:cubicBezTo>
                <a:lnTo>
                  <a:pt x="5200" y="2145"/>
                </a:lnTo>
                <a:cubicBezTo>
                  <a:pt x="5028" y="2043"/>
                  <a:pt x="4822" y="1969"/>
                  <a:pt x="4625" y="1969"/>
                </a:cubicBezTo>
                <a:cubicBezTo>
                  <a:pt x="4464" y="1969"/>
                  <a:pt x="4308" y="2018"/>
                  <a:pt x="4181" y="2145"/>
                </a:cubicBezTo>
                <a:lnTo>
                  <a:pt x="2145" y="4182"/>
                </a:lnTo>
                <a:cubicBezTo>
                  <a:pt x="1864" y="4463"/>
                  <a:pt x="1975" y="4871"/>
                  <a:pt x="2145" y="5200"/>
                </a:cubicBezTo>
                <a:lnTo>
                  <a:pt x="2698" y="6122"/>
                </a:lnTo>
                <a:cubicBezTo>
                  <a:pt x="2292" y="6822"/>
                  <a:pt x="1973" y="7580"/>
                  <a:pt x="1759" y="8380"/>
                </a:cubicBezTo>
                <a:lnTo>
                  <a:pt x="720" y="8641"/>
                </a:lnTo>
                <a:cubicBezTo>
                  <a:pt x="367" y="8730"/>
                  <a:pt x="0" y="8963"/>
                  <a:pt x="0" y="9360"/>
                </a:cubicBezTo>
                <a:lnTo>
                  <a:pt x="0" y="12240"/>
                </a:lnTo>
                <a:cubicBezTo>
                  <a:pt x="0" y="12638"/>
                  <a:pt x="367" y="12848"/>
                  <a:pt x="720" y="12960"/>
                </a:cubicBezTo>
                <a:lnTo>
                  <a:pt x="1759" y="13220"/>
                </a:lnTo>
                <a:cubicBezTo>
                  <a:pt x="1973" y="14021"/>
                  <a:pt x="2292" y="14778"/>
                  <a:pt x="2698" y="15478"/>
                </a:cubicBezTo>
                <a:lnTo>
                  <a:pt x="2145" y="16400"/>
                </a:lnTo>
                <a:cubicBezTo>
                  <a:pt x="1959" y="16714"/>
                  <a:pt x="1864" y="17137"/>
                  <a:pt x="2145" y="17419"/>
                </a:cubicBezTo>
                <a:lnTo>
                  <a:pt x="4181" y="19455"/>
                </a:lnTo>
                <a:cubicBezTo>
                  <a:pt x="4305" y="19579"/>
                  <a:pt x="4454" y="19627"/>
                  <a:pt x="4610" y="19627"/>
                </a:cubicBezTo>
                <a:cubicBezTo>
                  <a:pt x="4807" y="19627"/>
                  <a:pt x="5016" y="19550"/>
                  <a:pt x="5200" y="19455"/>
                </a:cubicBezTo>
                <a:lnTo>
                  <a:pt x="6127" y="18899"/>
                </a:lnTo>
                <a:cubicBezTo>
                  <a:pt x="6825" y="19302"/>
                  <a:pt x="7580" y="19619"/>
                  <a:pt x="8378" y="19832"/>
                </a:cubicBezTo>
                <a:lnTo>
                  <a:pt x="8640" y="20880"/>
                </a:lnTo>
                <a:cubicBezTo>
                  <a:pt x="8730" y="21233"/>
                  <a:pt x="8962" y="21600"/>
                  <a:pt x="9360" y="21600"/>
                </a:cubicBezTo>
                <a:lnTo>
                  <a:pt x="12240" y="21600"/>
                </a:lnTo>
                <a:cubicBezTo>
                  <a:pt x="12638" y="21600"/>
                  <a:pt x="12848" y="21233"/>
                  <a:pt x="12960" y="20880"/>
                </a:cubicBezTo>
                <a:lnTo>
                  <a:pt x="13222" y="19832"/>
                </a:lnTo>
                <a:cubicBezTo>
                  <a:pt x="14020" y="19619"/>
                  <a:pt x="14775" y="19302"/>
                  <a:pt x="15473" y="18899"/>
                </a:cubicBezTo>
                <a:lnTo>
                  <a:pt x="16400" y="19455"/>
                </a:lnTo>
                <a:cubicBezTo>
                  <a:pt x="16584" y="19550"/>
                  <a:pt x="16793" y="19627"/>
                  <a:pt x="16990" y="19627"/>
                </a:cubicBezTo>
                <a:cubicBezTo>
                  <a:pt x="17146" y="19627"/>
                  <a:pt x="17294" y="19579"/>
                  <a:pt x="17419" y="19455"/>
                </a:cubicBezTo>
                <a:lnTo>
                  <a:pt x="19455" y="17419"/>
                </a:lnTo>
                <a:cubicBezTo>
                  <a:pt x="19736" y="17137"/>
                  <a:pt x="19641" y="16714"/>
                  <a:pt x="19455" y="16400"/>
                </a:cubicBezTo>
                <a:lnTo>
                  <a:pt x="18902" y="15478"/>
                </a:lnTo>
                <a:cubicBezTo>
                  <a:pt x="19308" y="14778"/>
                  <a:pt x="19626" y="14021"/>
                  <a:pt x="19841" y="13220"/>
                </a:cubicBezTo>
                <a:lnTo>
                  <a:pt x="20880" y="12960"/>
                </a:lnTo>
                <a:cubicBezTo>
                  <a:pt x="21233" y="12848"/>
                  <a:pt x="21600" y="12638"/>
                  <a:pt x="21600" y="12240"/>
                </a:cubicBezTo>
                <a:lnTo>
                  <a:pt x="21600" y="9360"/>
                </a:lnTo>
                <a:cubicBezTo>
                  <a:pt x="21600" y="8963"/>
                  <a:pt x="21233" y="8730"/>
                  <a:pt x="20880" y="864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0429" tIns="30429" rIns="30429" bIns="30429" anchor="ctr"/>
          <a:p>
            <a:pPr defTabSz="36512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345"/>
          </a:p>
        </p:txBody>
      </p:sp>
      <p:sp>
        <p:nvSpPr>
          <p:cNvPr id="25" name="Freeform: Shape 111"/>
          <p:cNvSpPr/>
          <p:nvPr/>
        </p:nvSpPr>
        <p:spPr>
          <a:xfrm flipH="1">
            <a:off x="6557922" y="3558007"/>
            <a:ext cx="389174" cy="389173"/>
          </a:xfrm>
          <a:custGeom>
            <a:avLst/>
            <a:gdLst/>
            <a:ahLst/>
            <a:cxnLst/>
            <a:rect l="l" t="t" r="r" b="b"/>
            <a:pathLst>
              <a:path w="195927" h="195927">
                <a:moveTo>
                  <a:pt x="97964" y="0"/>
                </a:moveTo>
                <a:cubicBezTo>
                  <a:pt x="116200" y="208"/>
                  <a:pt x="132679" y="4667"/>
                  <a:pt x="147399" y="13379"/>
                </a:cubicBezTo>
                <a:cubicBezTo>
                  <a:pt x="162120" y="22090"/>
                  <a:pt x="173837" y="33807"/>
                  <a:pt x="182548" y="48528"/>
                </a:cubicBezTo>
                <a:cubicBezTo>
                  <a:pt x="191260" y="63248"/>
                  <a:pt x="195719" y="79727"/>
                  <a:pt x="195927" y="97963"/>
                </a:cubicBezTo>
                <a:cubicBezTo>
                  <a:pt x="195719" y="116199"/>
                  <a:pt x="191260" y="132677"/>
                  <a:pt x="182548" y="147398"/>
                </a:cubicBezTo>
                <a:cubicBezTo>
                  <a:pt x="173837" y="162119"/>
                  <a:pt x="162120" y="173836"/>
                  <a:pt x="147399" y="182547"/>
                </a:cubicBezTo>
                <a:cubicBezTo>
                  <a:pt x="132679" y="191259"/>
                  <a:pt x="116200" y="195719"/>
                  <a:pt x="97964" y="195927"/>
                </a:cubicBezTo>
                <a:cubicBezTo>
                  <a:pt x="79728" y="195719"/>
                  <a:pt x="63250" y="191259"/>
                  <a:pt x="48529" y="182547"/>
                </a:cubicBezTo>
                <a:cubicBezTo>
                  <a:pt x="33808" y="173836"/>
                  <a:pt x="22091" y="162119"/>
                  <a:pt x="13380" y="147398"/>
                </a:cubicBezTo>
                <a:cubicBezTo>
                  <a:pt x="4668" y="132677"/>
                  <a:pt x="208" y="116199"/>
                  <a:pt x="0" y="97963"/>
                </a:cubicBezTo>
                <a:cubicBezTo>
                  <a:pt x="208" y="79727"/>
                  <a:pt x="4668" y="63248"/>
                  <a:pt x="13380" y="48528"/>
                </a:cubicBezTo>
                <a:cubicBezTo>
                  <a:pt x="22091" y="33807"/>
                  <a:pt x="33808" y="22090"/>
                  <a:pt x="48529" y="13379"/>
                </a:cubicBezTo>
                <a:cubicBezTo>
                  <a:pt x="63250" y="4667"/>
                  <a:pt x="79728" y="208"/>
                  <a:pt x="97964" y="0"/>
                </a:cubicBezTo>
                <a:close/>
              </a:path>
            </a:pathLst>
          </a:custGeom>
          <a:solidFill>
            <a:srgbClr val="305C4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tr-TR" sz="1915"/>
          </a:p>
        </p:txBody>
      </p:sp>
      <p:sp>
        <p:nvSpPr>
          <p:cNvPr id="26" name="Shape 2633"/>
          <p:cNvSpPr/>
          <p:nvPr/>
        </p:nvSpPr>
        <p:spPr>
          <a:xfrm flipH="1">
            <a:off x="6651817" y="3658459"/>
            <a:ext cx="201386" cy="201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0429" tIns="30429" rIns="30429" bIns="30429" anchor="ctr"/>
          <a:p>
            <a:pPr defTabSz="36512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345"/>
          </a:p>
        </p:txBody>
      </p:sp>
      <p:sp>
        <p:nvSpPr>
          <p:cNvPr id="27" name="Freeform: Shape 111"/>
          <p:cNvSpPr/>
          <p:nvPr/>
        </p:nvSpPr>
        <p:spPr>
          <a:xfrm flipH="1">
            <a:off x="6557922" y="4941705"/>
            <a:ext cx="389174" cy="389173"/>
          </a:xfrm>
          <a:custGeom>
            <a:avLst/>
            <a:gdLst/>
            <a:ahLst/>
            <a:cxnLst/>
            <a:rect l="l" t="t" r="r" b="b"/>
            <a:pathLst>
              <a:path w="195927" h="195927">
                <a:moveTo>
                  <a:pt x="97964" y="0"/>
                </a:moveTo>
                <a:cubicBezTo>
                  <a:pt x="116200" y="208"/>
                  <a:pt x="132679" y="4667"/>
                  <a:pt x="147399" y="13379"/>
                </a:cubicBezTo>
                <a:cubicBezTo>
                  <a:pt x="162120" y="22090"/>
                  <a:pt x="173837" y="33807"/>
                  <a:pt x="182548" y="48528"/>
                </a:cubicBezTo>
                <a:cubicBezTo>
                  <a:pt x="191260" y="63248"/>
                  <a:pt x="195719" y="79727"/>
                  <a:pt x="195927" y="97963"/>
                </a:cubicBezTo>
                <a:cubicBezTo>
                  <a:pt x="195719" y="116199"/>
                  <a:pt x="191260" y="132677"/>
                  <a:pt x="182548" y="147398"/>
                </a:cubicBezTo>
                <a:cubicBezTo>
                  <a:pt x="173837" y="162119"/>
                  <a:pt x="162120" y="173836"/>
                  <a:pt x="147399" y="182547"/>
                </a:cubicBezTo>
                <a:cubicBezTo>
                  <a:pt x="132679" y="191259"/>
                  <a:pt x="116200" y="195719"/>
                  <a:pt x="97964" y="195927"/>
                </a:cubicBezTo>
                <a:cubicBezTo>
                  <a:pt x="79728" y="195719"/>
                  <a:pt x="63250" y="191259"/>
                  <a:pt x="48529" y="182547"/>
                </a:cubicBezTo>
                <a:cubicBezTo>
                  <a:pt x="33808" y="173836"/>
                  <a:pt x="22091" y="162119"/>
                  <a:pt x="13380" y="147398"/>
                </a:cubicBezTo>
                <a:cubicBezTo>
                  <a:pt x="4668" y="132677"/>
                  <a:pt x="208" y="116199"/>
                  <a:pt x="0" y="97963"/>
                </a:cubicBezTo>
                <a:cubicBezTo>
                  <a:pt x="208" y="79727"/>
                  <a:pt x="4668" y="63248"/>
                  <a:pt x="13380" y="48528"/>
                </a:cubicBezTo>
                <a:cubicBezTo>
                  <a:pt x="22091" y="33807"/>
                  <a:pt x="33808" y="22090"/>
                  <a:pt x="48529" y="13379"/>
                </a:cubicBezTo>
                <a:cubicBezTo>
                  <a:pt x="63250" y="4667"/>
                  <a:pt x="79728" y="208"/>
                  <a:pt x="97964" y="0"/>
                </a:cubicBezTo>
                <a:close/>
              </a:path>
            </a:pathLst>
          </a:custGeom>
          <a:solidFill>
            <a:srgbClr val="B0CDC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tr-TR" sz="1915"/>
          </a:p>
        </p:txBody>
      </p:sp>
      <p:sp>
        <p:nvSpPr>
          <p:cNvPr id="28" name="Shape 2581"/>
          <p:cNvSpPr/>
          <p:nvPr/>
        </p:nvSpPr>
        <p:spPr>
          <a:xfrm flipH="1">
            <a:off x="6643370" y="5039995"/>
            <a:ext cx="226060" cy="2057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33" y="11950"/>
                </a:moveTo>
                <a:lnTo>
                  <a:pt x="12831" y="14044"/>
                </a:lnTo>
                <a:lnTo>
                  <a:pt x="11135" y="12801"/>
                </a:lnTo>
                <a:lnTo>
                  <a:pt x="10555" y="12375"/>
                </a:lnTo>
                <a:lnTo>
                  <a:pt x="9974" y="12801"/>
                </a:lnTo>
                <a:lnTo>
                  <a:pt x="8277" y="14044"/>
                </a:lnTo>
                <a:lnTo>
                  <a:pt x="8976" y="11950"/>
                </a:lnTo>
                <a:lnTo>
                  <a:pt x="9195" y="11291"/>
                </a:lnTo>
                <a:lnTo>
                  <a:pt x="8647" y="10864"/>
                </a:lnTo>
                <a:lnTo>
                  <a:pt x="7280" y="9801"/>
                </a:lnTo>
                <a:lnTo>
                  <a:pt x="9560" y="9801"/>
                </a:lnTo>
                <a:lnTo>
                  <a:pt x="9799" y="9167"/>
                </a:lnTo>
                <a:lnTo>
                  <a:pt x="10555" y="7167"/>
                </a:lnTo>
                <a:lnTo>
                  <a:pt x="11310" y="9167"/>
                </a:lnTo>
                <a:lnTo>
                  <a:pt x="11549" y="9801"/>
                </a:lnTo>
                <a:lnTo>
                  <a:pt x="13829" y="9801"/>
                </a:lnTo>
                <a:lnTo>
                  <a:pt x="12462" y="10864"/>
                </a:lnTo>
                <a:lnTo>
                  <a:pt x="11914" y="11291"/>
                </a:lnTo>
                <a:cubicBezTo>
                  <a:pt x="11914" y="11291"/>
                  <a:pt x="12133" y="11950"/>
                  <a:pt x="12133" y="11950"/>
                </a:cubicBezTo>
                <a:close/>
                <a:moveTo>
                  <a:pt x="12228" y="8820"/>
                </a:moveTo>
                <a:lnTo>
                  <a:pt x="10555" y="4388"/>
                </a:lnTo>
                <a:lnTo>
                  <a:pt x="8881" y="8820"/>
                </a:lnTo>
                <a:lnTo>
                  <a:pt x="4418" y="8820"/>
                </a:lnTo>
                <a:lnTo>
                  <a:pt x="8044" y="11639"/>
                </a:lnTo>
                <a:lnTo>
                  <a:pt x="6371" y="16660"/>
                </a:lnTo>
                <a:lnTo>
                  <a:pt x="10555" y="13592"/>
                </a:lnTo>
                <a:lnTo>
                  <a:pt x="14738" y="16660"/>
                </a:lnTo>
                <a:lnTo>
                  <a:pt x="13065" y="11639"/>
                </a:lnTo>
                <a:lnTo>
                  <a:pt x="16691" y="8820"/>
                </a:lnTo>
                <a:cubicBezTo>
                  <a:pt x="16691" y="8820"/>
                  <a:pt x="12228" y="8820"/>
                  <a:pt x="12228" y="8820"/>
                </a:cubicBezTo>
                <a:close/>
                <a:moveTo>
                  <a:pt x="10800" y="20618"/>
                </a:move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0429" tIns="30429" rIns="30429" bIns="30429" anchor="ctr"/>
          <a:p>
            <a:pPr defTabSz="36512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345"/>
          </a:p>
        </p:txBody>
      </p:sp>
      <p:sp>
        <p:nvSpPr>
          <p:cNvPr id="29" name="文本框 28"/>
          <p:cNvSpPr txBox="1"/>
          <p:nvPr/>
        </p:nvSpPr>
        <p:spPr>
          <a:xfrm>
            <a:off x="7152048" y="2144614"/>
            <a:ext cx="3736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152047" y="3521760"/>
            <a:ext cx="3736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152046" y="4905458"/>
            <a:ext cx="3736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amet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consectetuer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adipiscing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elit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Maecenas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porttitor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congue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massa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4658623" y="1724939"/>
            <a:ext cx="2874754" cy="4343721"/>
            <a:chOff x="4762500" y="1445060"/>
            <a:chExt cx="3109850" cy="4698946"/>
          </a:xfrm>
        </p:grpSpPr>
        <p:grpSp>
          <p:nvGrpSpPr>
            <p:cNvPr id="54" name="Group 7"/>
            <p:cNvGrpSpPr/>
            <p:nvPr/>
          </p:nvGrpSpPr>
          <p:grpSpPr>
            <a:xfrm>
              <a:off x="5074795" y="4242054"/>
              <a:ext cx="2042413" cy="1901952"/>
              <a:chOff x="5074795" y="3502152"/>
              <a:chExt cx="2042413" cy="1901952"/>
            </a:xfrm>
          </p:grpSpPr>
          <p:sp>
            <p:nvSpPr>
              <p:cNvPr id="61" name="Oval 1"/>
              <p:cNvSpPr/>
              <p:nvPr/>
            </p:nvSpPr>
            <p:spPr>
              <a:xfrm>
                <a:off x="5510784" y="3502152"/>
                <a:ext cx="1170432" cy="1170432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2" name="Freeform: Shape 5"/>
              <p:cNvSpPr/>
              <p:nvPr/>
            </p:nvSpPr>
            <p:spPr>
              <a:xfrm>
                <a:off x="5074795" y="4599432"/>
                <a:ext cx="2042413" cy="804672"/>
              </a:xfrm>
              <a:custGeom>
                <a:avLst/>
                <a:gdLst>
                  <a:gd name="connsiteX0" fmla="*/ 1021206 w 2042413"/>
                  <a:gd name="connsiteY0" fmla="*/ 0 h 804672"/>
                  <a:gd name="connsiteX1" fmla="*/ 2025490 w 2042413"/>
                  <a:gd name="connsiteY1" fmla="*/ 738858 h 804672"/>
                  <a:gd name="connsiteX2" fmla="*/ 2042413 w 2042413"/>
                  <a:gd name="connsiteY2" fmla="*/ 804672 h 804672"/>
                  <a:gd name="connsiteX3" fmla="*/ 0 w 2042413"/>
                  <a:gd name="connsiteY3" fmla="*/ 804672 h 804672"/>
                  <a:gd name="connsiteX4" fmla="*/ 16922 w 2042413"/>
                  <a:gd name="connsiteY4" fmla="*/ 738858 h 804672"/>
                  <a:gd name="connsiteX5" fmla="*/ 1021206 w 2042413"/>
                  <a:gd name="connsiteY5" fmla="*/ 0 h 804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42413" h="804672">
                    <a:moveTo>
                      <a:pt x="1021206" y="0"/>
                    </a:moveTo>
                    <a:cubicBezTo>
                      <a:pt x="1493075" y="0"/>
                      <a:pt x="1892351" y="310801"/>
                      <a:pt x="2025490" y="738858"/>
                    </a:cubicBezTo>
                    <a:lnTo>
                      <a:pt x="2042413" y="804672"/>
                    </a:lnTo>
                    <a:lnTo>
                      <a:pt x="0" y="804672"/>
                    </a:lnTo>
                    <a:lnTo>
                      <a:pt x="16922" y="738858"/>
                    </a:lnTo>
                    <a:cubicBezTo>
                      <a:pt x="150062" y="310801"/>
                      <a:pt x="549338" y="0"/>
                      <a:pt x="1021206" y="0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55" name="Freeform: Shape 20"/>
            <p:cNvSpPr/>
            <p:nvPr/>
          </p:nvSpPr>
          <p:spPr>
            <a:xfrm>
              <a:off x="6171566" y="1639412"/>
              <a:ext cx="1700784" cy="2479579"/>
            </a:xfrm>
            <a:custGeom>
              <a:avLst/>
              <a:gdLst>
                <a:gd name="connsiteX0" fmla="*/ 443484 w 886968"/>
                <a:gd name="connsiteY0" fmla="*/ 0 h 1293114"/>
                <a:gd name="connsiteX1" fmla="*/ 886968 w 886968"/>
                <a:gd name="connsiteY1" fmla="*/ 443484 h 1293114"/>
                <a:gd name="connsiteX2" fmla="*/ 532862 w 886968"/>
                <a:gd name="connsiteY2" fmla="*/ 877958 h 1293114"/>
                <a:gd name="connsiteX3" fmla="*/ 443485 w 886968"/>
                <a:gd name="connsiteY3" fmla="*/ 886968 h 1293114"/>
                <a:gd name="connsiteX4" fmla="*/ 443485 w 886968"/>
                <a:gd name="connsiteY4" fmla="*/ 887079 h 1293114"/>
                <a:gd name="connsiteX5" fmla="*/ 442389 w 886968"/>
                <a:gd name="connsiteY5" fmla="*/ 886968 h 1293114"/>
                <a:gd name="connsiteX6" fmla="*/ 8988 w 886968"/>
                <a:gd name="connsiteY6" fmla="*/ 1240200 h 1293114"/>
                <a:gd name="connsiteX7" fmla="*/ 3654 w 886968"/>
                <a:gd name="connsiteY7" fmla="*/ 1293114 h 1293114"/>
                <a:gd name="connsiteX8" fmla="*/ 1 w 886968"/>
                <a:gd name="connsiteY8" fmla="*/ 1293114 h 1293114"/>
                <a:gd name="connsiteX9" fmla="*/ 1 w 886968"/>
                <a:gd name="connsiteY9" fmla="*/ 443494 h 1293114"/>
                <a:gd name="connsiteX10" fmla="*/ 0 w 886968"/>
                <a:gd name="connsiteY10" fmla="*/ 443484 h 1293114"/>
                <a:gd name="connsiteX11" fmla="*/ 443484 w 886968"/>
                <a:gd name="connsiteY11" fmla="*/ 0 h 129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968" h="1293114">
                  <a:moveTo>
                    <a:pt x="443484" y="0"/>
                  </a:moveTo>
                  <a:cubicBezTo>
                    <a:pt x="688413" y="0"/>
                    <a:pt x="886968" y="198555"/>
                    <a:pt x="886968" y="443484"/>
                  </a:cubicBezTo>
                  <a:cubicBezTo>
                    <a:pt x="886968" y="657797"/>
                    <a:pt x="734950" y="836605"/>
                    <a:pt x="532862" y="877958"/>
                  </a:cubicBezTo>
                  <a:lnTo>
                    <a:pt x="443485" y="886968"/>
                  </a:lnTo>
                  <a:lnTo>
                    <a:pt x="443485" y="887079"/>
                  </a:lnTo>
                  <a:lnTo>
                    <a:pt x="442389" y="886968"/>
                  </a:lnTo>
                  <a:cubicBezTo>
                    <a:pt x="228605" y="886968"/>
                    <a:pt x="50239" y="1038611"/>
                    <a:pt x="8988" y="1240200"/>
                  </a:cubicBezTo>
                  <a:lnTo>
                    <a:pt x="3654" y="1293114"/>
                  </a:lnTo>
                  <a:lnTo>
                    <a:pt x="1" y="1293114"/>
                  </a:lnTo>
                  <a:lnTo>
                    <a:pt x="1" y="443494"/>
                  </a:lnTo>
                  <a:lnTo>
                    <a:pt x="0" y="443484"/>
                  </a:lnTo>
                  <a:cubicBezTo>
                    <a:pt x="0" y="198555"/>
                    <a:pt x="198555" y="0"/>
                    <a:pt x="443484" y="0"/>
                  </a:cubicBezTo>
                  <a:close/>
                </a:path>
              </a:pathLst>
            </a:custGeom>
            <a:solidFill>
              <a:srgbClr val="8DB1A8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6" name="Freeform: Shape 21"/>
            <p:cNvSpPr/>
            <p:nvPr/>
          </p:nvSpPr>
          <p:spPr>
            <a:xfrm flipH="1">
              <a:off x="4762500" y="2313742"/>
              <a:ext cx="1238250" cy="1805249"/>
            </a:xfrm>
            <a:custGeom>
              <a:avLst/>
              <a:gdLst>
                <a:gd name="connsiteX0" fmla="*/ 443484 w 886968"/>
                <a:gd name="connsiteY0" fmla="*/ 0 h 1293114"/>
                <a:gd name="connsiteX1" fmla="*/ 886968 w 886968"/>
                <a:gd name="connsiteY1" fmla="*/ 443484 h 1293114"/>
                <a:gd name="connsiteX2" fmla="*/ 532862 w 886968"/>
                <a:gd name="connsiteY2" fmla="*/ 877958 h 1293114"/>
                <a:gd name="connsiteX3" fmla="*/ 443485 w 886968"/>
                <a:gd name="connsiteY3" fmla="*/ 886968 h 1293114"/>
                <a:gd name="connsiteX4" fmla="*/ 443485 w 886968"/>
                <a:gd name="connsiteY4" fmla="*/ 887079 h 1293114"/>
                <a:gd name="connsiteX5" fmla="*/ 442389 w 886968"/>
                <a:gd name="connsiteY5" fmla="*/ 886968 h 1293114"/>
                <a:gd name="connsiteX6" fmla="*/ 8988 w 886968"/>
                <a:gd name="connsiteY6" fmla="*/ 1240200 h 1293114"/>
                <a:gd name="connsiteX7" fmla="*/ 3654 w 886968"/>
                <a:gd name="connsiteY7" fmla="*/ 1293114 h 1293114"/>
                <a:gd name="connsiteX8" fmla="*/ 1 w 886968"/>
                <a:gd name="connsiteY8" fmla="*/ 1293114 h 1293114"/>
                <a:gd name="connsiteX9" fmla="*/ 1 w 886968"/>
                <a:gd name="connsiteY9" fmla="*/ 443494 h 1293114"/>
                <a:gd name="connsiteX10" fmla="*/ 0 w 886968"/>
                <a:gd name="connsiteY10" fmla="*/ 443484 h 1293114"/>
                <a:gd name="connsiteX11" fmla="*/ 443484 w 886968"/>
                <a:gd name="connsiteY11" fmla="*/ 0 h 129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968" h="1293114">
                  <a:moveTo>
                    <a:pt x="443484" y="0"/>
                  </a:moveTo>
                  <a:cubicBezTo>
                    <a:pt x="688413" y="0"/>
                    <a:pt x="886968" y="198555"/>
                    <a:pt x="886968" y="443484"/>
                  </a:cubicBezTo>
                  <a:cubicBezTo>
                    <a:pt x="886968" y="657797"/>
                    <a:pt x="734950" y="836605"/>
                    <a:pt x="532862" y="877958"/>
                  </a:cubicBezTo>
                  <a:lnTo>
                    <a:pt x="443485" y="886968"/>
                  </a:lnTo>
                  <a:lnTo>
                    <a:pt x="443485" y="887079"/>
                  </a:lnTo>
                  <a:lnTo>
                    <a:pt x="442389" y="886968"/>
                  </a:lnTo>
                  <a:cubicBezTo>
                    <a:pt x="228605" y="886968"/>
                    <a:pt x="50239" y="1038611"/>
                    <a:pt x="8988" y="1240200"/>
                  </a:cubicBezTo>
                  <a:lnTo>
                    <a:pt x="3654" y="1293114"/>
                  </a:lnTo>
                  <a:lnTo>
                    <a:pt x="1" y="1293114"/>
                  </a:lnTo>
                  <a:lnTo>
                    <a:pt x="1" y="443494"/>
                  </a:lnTo>
                  <a:lnTo>
                    <a:pt x="0" y="443484"/>
                  </a:lnTo>
                  <a:cubicBezTo>
                    <a:pt x="0" y="198555"/>
                    <a:pt x="198555" y="0"/>
                    <a:pt x="443484" y="0"/>
                  </a:cubicBez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7" name="Freeform: Shape 22"/>
            <p:cNvSpPr/>
            <p:nvPr/>
          </p:nvSpPr>
          <p:spPr>
            <a:xfrm flipH="1">
              <a:off x="5200650" y="1445060"/>
              <a:ext cx="800100" cy="1166469"/>
            </a:xfrm>
            <a:custGeom>
              <a:avLst/>
              <a:gdLst>
                <a:gd name="connsiteX0" fmla="*/ 443484 w 886968"/>
                <a:gd name="connsiteY0" fmla="*/ 0 h 1293114"/>
                <a:gd name="connsiteX1" fmla="*/ 886968 w 886968"/>
                <a:gd name="connsiteY1" fmla="*/ 443484 h 1293114"/>
                <a:gd name="connsiteX2" fmla="*/ 532862 w 886968"/>
                <a:gd name="connsiteY2" fmla="*/ 877958 h 1293114"/>
                <a:gd name="connsiteX3" fmla="*/ 443485 w 886968"/>
                <a:gd name="connsiteY3" fmla="*/ 886968 h 1293114"/>
                <a:gd name="connsiteX4" fmla="*/ 443485 w 886968"/>
                <a:gd name="connsiteY4" fmla="*/ 887079 h 1293114"/>
                <a:gd name="connsiteX5" fmla="*/ 442389 w 886968"/>
                <a:gd name="connsiteY5" fmla="*/ 886968 h 1293114"/>
                <a:gd name="connsiteX6" fmla="*/ 8988 w 886968"/>
                <a:gd name="connsiteY6" fmla="*/ 1240200 h 1293114"/>
                <a:gd name="connsiteX7" fmla="*/ 3654 w 886968"/>
                <a:gd name="connsiteY7" fmla="*/ 1293114 h 1293114"/>
                <a:gd name="connsiteX8" fmla="*/ 1 w 886968"/>
                <a:gd name="connsiteY8" fmla="*/ 1293114 h 1293114"/>
                <a:gd name="connsiteX9" fmla="*/ 1 w 886968"/>
                <a:gd name="connsiteY9" fmla="*/ 443494 h 1293114"/>
                <a:gd name="connsiteX10" fmla="*/ 0 w 886968"/>
                <a:gd name="connsiteY10" fmla="*/ 443484 h 1293114"/>
                <a:gd name="connsiteX11" fmla="*/ 443484 w 886968"/>
                <a:gd name="connsiteY11" fmla="*/ 0 h 129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968" h="1293114">
                  <a:moveTo>
                    <a:pt x="443484" y="0"/>
                  </a:moveTo>
                  <a:cubicBezTo>
                    <a:pt x="688413" y="0"/>
                    <a:pt x="886968" y="198555"/>
                    <a:pt x="886968" y="443484"/>
                  </a:cubicBezTo>
                  <a:cubicBezTo>
                    <a:pt x="886968" y="657797"/>
                    <a:pt x="734950" y="836605"/>
                    <a:pt x="532862" y="877958"/>
                  </a:cubicBezTo>
                  <a:lnTo>
                    <a:pt x="443485" y="886968"/>
                  </a:lnTo>
                  <a:lnTo>
                    <a:pt x="443485" y="887079"/>
                  </a:lnTo>
                  <a:lnTo>
                    <a:pt x="442389" y="886968"/>
                  </a:lnTo>
                  <a:cubicBezTo>
                    <a:pt x="228605" y="886968"/>
                    <a:pt x="50239" y="1038611"/>
                    <a:pt x="8988" y="1240200"/>
                  </a:cubicBezTo>
                  <a:lnTo>
                    <a:pt x="3654" y="1293114"/>
                  </a:lnTo>
                  <a:lnTo>
                    <a:pt x="1" y="1293114"/>
                  </a:lnTo>
                  <a:lnTo>
                    <a:pt x="1" y="443494"/>
                  </a:lnTo>
                  <a:lnTo>
                    <a:pt x="0" y="443484"/>
                  </a:lnTo>
                  <a:cubicBezTo>
                    <a:pt x="0" y="198555"/>
                    <a:pt x="198555" y="0"/>
                    <a:pt x="443484" y="0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8" name="Freeform: Shape 8"/>
            <p:cNvSpPr/>
            <p:nvPr/>
          </p:nvSpPr>
          <p:spPr bwMode="auto">
            <a:xfrm>
              <a:off x="5387346" y="1677575"/>
              <a:ext cx="426708" cy="350719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400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9" name="Freeform: Shape 9"/>
            <p:cNvSpPr>
              <a:spLocks noChangeAspect="1"/>
            </p:cNvSpPr>
            <p:nvPr/>
          </p:nvSpPr>
          <p:spPr bwMode="auto">
            <a:xfrm>
              <a:off x="6645682" y="2096205"/>
              <a:ext cx="783818" cy="782996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400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60" name="Freeform: Shape 10"/>
            <p:cNvSpPr/>
            <p:nvPr/>
          </p:nvSpPr>
          <p:spPr bwMode="auto">
            <a:xfrm>
              <a:off x="5111128" y="2632193"/>
              <a:ext cx="617588" cy="616444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2400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Group 23"/>
          <p:cNvGrpSpPr/>
          <p:nvPr/>
        </p:nvGrpSpPr>
        <p:grpSpPr>
          <a:xfrm>
            <a:off x="860136" y="1797807"/>
            <a:ext cx="10471728" cy="4173507"/>
            <a:chOff x="839416" y="1630469"/>
            <a:chExt cx="10474960" cy="4174795"/>
          </a:xfrm>
        </p:grpSpPr>
        <p:grpSp>
          <p:nvGrpSpPr>
            <p:cNvPr id="6" name="Group 24"/>
            <p:cNvGrpSpPr/>
            <p:nvPr/>
          </p:nvGrpSpPr>
          <p:grpSpPr>
            <a:xfrm>
              <a:off x="839416" y="1630469"/>
              <a:ext cx="3194126" cy="4174795"/>
              <a:chOff x="1688669" y="1630469"/>
              <a:chExt cx="3194126" cy="4174795"/>
            </a:xfrm>
          </p:grpSpPr>
          <p:grpSp>
            <p:nvGrpSpPr>
              <p:cNvPr id="39" name="Group 57"/>
              <p:cNvGrpSpPr/>
              <p:nvPr/>
            </p:nvGrpSpPr>
            <p:grpSpPr>
              <a:xfrm>
                <a:off x="4392937" y="1653267"/>
                <a:ext cx="489858" cy="489858"/>
                <a:chOff x="1427243" y="1987229"/>
                <a:chExt cx="1016000" cy="1016000"/>
              </a:xfrm>
              <a:effectLst/>
            </p:grpSpPr>
            <p:sp>
              <p:nvSpPr>
                <p:cNvPr id="52" name="Oval 70"/>
                <p:cNvSpPr/>
                <p:nvPr/>
              </p:nvSpPr>
              <p:spPr>
                <a:xfrm>
                  <a:off x="1427243" y="1987229"/>
                  <a:ext cx="1016000" cy="1016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4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Freeform: Shape 71"/>
                <p:cNvSpPr/>
                <p:nvPr/>
              </p:nvSpPr>
              <p:spPr bwMode="auto">
                <a:xfrm>
                  <a:off x="1748604" y="2300569"/>
                  <a:ext cx="373276" cy="373276"/>
                </a:xfrm>
                <a:custGeom>
                  <a:avLst/>
                  <a:gdLst>
                    <a:gd name="T0" fmla="*/ 177354294 w 21600"/>
                    <a:gd name="T1" fmla="*/ 119619947 h 21600"/>
                    <a:gd name="T2" fmla="*/ 181994773 w 21600"/>
                    <a:gd name="T3" fmla="*/ 90970153 h 21600"/>
                    <a:gd name="T4" fmla="*/ 90997440 w 21600"/>
                    <a:gd name="T5" fmla="*/ 0 h 21600"/>
                    <a:gd name="T6" fmla="*/ 0 w 21600"/>
                    <a:gd name="T7" fmla="*/ 90970153 h 21600"/>
                    <a:gd name="T8" fmla="*/ 90997440 w 21600"/>
                    <a:gd name="T9" fmla="*/ 181941690 h 21600"/>
                    <a:gd name="T10" fmla="*/ 119632265 w 21600"/>
                    <a:gd name="T11" fmla="*/ 177314796 h 21600"/>
                    <a:gd name="T12" fmla="*/ 140353873 w 21600"/>
                    <a:gd name="T13" fmla="*/ 198036404 h 21600"/>
                    <a:gd name="T14" fmla="*/ 184433669 w 21600"/>
                    <a:gd name="T15" fmla="*/ 198036404 h 21600"/>
                    <a:gd name="T16" fmla="*/ 184433669 w 21600"/>
                    <a:gd name="T17" fmla="*/ 242088912 h 21600"/>
                    <a:gd name="T18" fmla="*/ 184513921 w 21600"/>
                    <a:gd name="T19" fmla="*/ 242169283 h 21600"/>
                    <a:gd name="T20" fmla="*/ 228567695 w 21600"/>
                    <a:gd name="T21" fmla="*/ 242169283 h 21600"/>
                    <a:gd name="T22" fmla="*/ 228567695 w 21600"/>
                    <a:gd name="T23" fmla="*/ 286223057 h 21600"/>
                    <a:gd name="T24" fmla="*/ 228660384 w 21600"/>
                    <a:gd name="T25" fmla="*/ 286302043 h 21600"/>
                    <a:gd name="T26" fmla="*/ 286355233 w 21600"/>
                    <a:gd name="T27" fmla="*/ 286302043 h 21600"/>
                    <a:gd name="T28" fmla="*/ 286355233 w 21600"/>
                    <a:gd name="T29" fmla="*/ 286355233 h 21600"/>
                    <a:gd name="T30" fmla="*/ 286355233 w 21600"/>
                    <a:gd name="T31" fmla="*/ 228580132 h 21600"/>
                    <a:gd name="T32" fmla="*/ 177354294 w 21600"/>
                    <a:gd name="T33" fmla="*/ 119619947 h 21600"/>
                    <a:gd name="T34" fmla="*/ 72066037 w 21600"/>
                    <a:gd name="T35" fmla="*/ 102106942 h 21600"/>
                    <a:gd name="T36" fmla="*/ 41349250 w 21600"/>
                    <a:gd name="T37" fmla="*/ 71416187 h 21600"/>
                    <a:gd name="T38" fmla="*/ 72066037 w 21600"/>
                    <a:gd name="T39" fmla="*/ 40712996 h 21600"/>
                    <a:gd name="T40" fmla="*/ 102769110 w 21600"/>
                    <a:gd name="T41" fmla="*/ 71416187 h 21600"/>
                    <a:gd name="T42" fmla="*/ 72066037 w 21600"/>
                    <a:gd name="T43" fmla="*/ 102106942 h 21600"/>
                    <a:gd name="T44" fmla="*/ 72066037 w 21600"/>
                    <a:gd name="T45" fmla="*/ 102106942 h 21600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21600" h="21600">
                      <a:moveTo>
                        <a:pt x="13378" y="9023"/>
                      </a:moveTo>
                      <a:cubicBezTo>
                        <a:pt x="13604" y="8343"/>
                        <a:pt x="13728" y="7617"/>
                        <a:pt x="13728" y="6862"/>
                      </a:cubicBezTo>
                      <a:cubicBezTo>
                        <a:pt x="13728" y="3072"/>
                        <a:pt x="10655" y="0"/>
                        <a:pt x="6864" y="0"/>
                      </a:cubicBezTo>
                      <a:cubicBezTo>
                        <a:pt x="3073" y="0"/>
                        <a:pt x="0" y="3072"/>
                        <a:pt x="0" y="6862"/>
                      </a:cubicBezTo>
                      <a:cubicBezTo>
                        <a:pt x="0" y="10652"/>
                        <a:pt x="3073" y="13724"/>
                        <a:pt x="6864" y="13724"/>
                      </a:cubicBezTo>
                      <a:cubicBezTo>
                        <a:pt x="7619" y="13724"/>
                        <a:pt x="8345" y="13600"/>
                        <a:pt x="9024" y="13375"/>
                      </a:cubicBezTo>
                      <a:lnTo>
                        <a:pt x="10587" y="14938"/>
                      </a:lnTo>
                      <a:lnTo>
                        <a:pt x="13912" y="14938"/>
                      </a:lnTo>
                      <a:lnTo>
                        <a:pt x="13912" y="18261"/>
                      </a:lnTo>
                      <a:lnTo>
                        <a:pt x="13918" y="18267"/>
                      </a:lnTo>
                      <a:lnTo>
                        <a:pt x="17241" y="18267"/>
                      </a:lnTo>
                      <a:lnTo>
                        <a:pt x="17241" y="21590"/>
                      </a:lnTo>
                      <a:lnTo>
                        <a:pt x="17248" y="21596"/>
                      </a:lnTo>
                      <a:lnTo>
                        <a:pt x="21600" y="21596"/>
                      </a:lnTo>
                      <a:lnTo>
                        <a:pt x="21600" y="21600"/>
                      </a:lnTo>
                      <a:lnTo>
                        <a:pt x="21600" y="17242"/>
                      </a:lnTo>
                      <a:lnTo>
                        <a:pt x="13378" y="9023"/>
                      </a:lnTo>
                      <a:close/>
                      <a:moveTo>
                        <a:pt x="5436" y="7702"/>
                      </a:moveTo>
                      <a:cubicBezTo>
                        <a:pt x="4157" y="7702"/>
                        <a:pt x="3119" y="6665"/>
                        <a:pt x="3119" y="5387"/>
                      </a:cubicBezTo>
                      <a:cubicBezTo>
                        <a:pt x="3119" y="4108"/>
                        <a:pt x="4157" y="3071"/>
                        <a:pt x="5436" y="3071"/>
                      </a:cubicBezTo>
                      <a:cubicBezTo>
                        <a:pt x="6715" y="3071"/>
                        <a:pt x="7752" y="4108"/>
                        <a:pt x="7752" y="5387"/>
                      </a:cubicBezTo>
                      <a:cubicBezTo>
                        <a:pt x="7751" y="6665"/>
                        <a:pt x="6715" y="7702"/>
                        <a:pt x="5436" y="7702"/>
                      </a:cubicBezTo>
                      <a:close/>
                      <a:moveTo>
                        <a:pt x="5436" y="7702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24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0" name="Group 58"/>
              <p:cNvGrpSpPr/>
              <p:nvPr/>
            </p:nvGrpSpPr>
            <p:grpSpPr>
              <a:xfrm>
                <a:off x="4392937" y="3392284"/>
                <a:ext cx="489858" cy="489858"/>
                <a:chOff x="1427243" y="3314803"/>
                <a:chExt cx="1016000" cy="1016000"/>
              </a:xfrm>
              <a:effectLst/>
            </p:grpSpPr>
            <p:sp>
              <p:nvSpPr>
                <p:cNvPr id="50" name="Oval 68"/>
                <p:cNvSpPr/>
                <p:nvPr/>
              </p:nvSpPr>
              <p:spPr>
                <a:xfrm>
                  <a:off x="1427243" y="3314803"/>
                  <a:ext cx="1016000" cy="1016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4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Freeform: Shape 69"/>
                <p:cNvSpPr/>
                <p:nvPr/>
              </p:nvSpPr>
              <p:spPr bwMode="auto">
                <a:xfrm>
                  <a:off x="1754561" y="3643499"/>
                  <a:ext cx="327256" cy="373276"/>
                </a:xfrm>
                <a:custGeom>
                  <a:avLst/>
                  <a:gdLst>
                    <a:gd name="T0" fmla="*/ 145512959 w 21600"/>
                    <a:gd name="T1" fmla="*/ 203073433 h 21600"/>
                    <a:gd name="T2" fmla="*/ 145802623 w 21600"/>
                    <a:gd name="T3" fmla="*/ 194761133 h 21600"/>
                    <a:gd name="T4" fmla="*/ 145802623 w 21600"/>
                    <a:gd name="T5" fmla="*/ 125373600 h 21600"/>
                    <a:gd name="T6" fmla="*/ 104926995 w 21600"/>
                    <a:gd name="T7" fmla="*/ 39943277 h 21600"/>
                    <a:gd name="T8" fmla="*/ 105749513 w 21600"/>
                    <a:gd name="T9" fmla="*/ 31392540 h 21600"/>
                    <a:gd name="T10" fmla="*/ 84532065 w 21600"/>
                    <a:gd name="T11" fmla="*/ 0 h 21600"/>
                    <a:gd name="T12" fmla="*/ 63314533 w 21600"/>
                    <a:gd name="T13" fmla="*/ 31392540 h 21600"/>
                    <a:gd name="T14" fmla="*/ 64145452 w 21600"/>
                    <a:gd name="T15" fmla="*/ 39996478 h 21600"/>
                    <a:gd name="T16" fmla="*/ 23363023 w 21600"/>
                    <a:gd name="T17" fmla="*/ 125385918 h 21600"/>
                    <a:gd name="T18" fmla="*/ 23363023 w 21600"/>
                    <a:gd name="T19" fmla="*/ 194761133 h 21600"/>
                    <a:gd name="T20" fmla="*/ 23645246 w 21600"/>
                    <a:gd name="T21" fmla="*/ 203100602 h 21600"/>
                    <a:gd name="T22" fmla="*/ 0 w 21600"/>
                    <a:gd name="T23" fmla="*/ 236998693 h 21600"/>
                    <a:gd name="T24" fmla="*/ 9272957 w 21600"/>
                    <a:gd name="T25" fmla="*/ 250706436 h 21600"/>
                    <a:gd name="T26" fmla="*/ 63534281 w 21600"/>
                    <a:gd name="T27" fmla="*/ 250706436 h 21600"/>
                    <a:gd name="T28" fmla="*/ 63314533 w 21600"/>
                    <a:gd name="T29" fmla="*/ 254962705 h 21600"/>
                    <a:gd name="T30" fmla="*/ 84532065 w 21600"/>
                    <a:gd name="T31" fmla="*/ 286355233 h 21600"/>
                    <a:gd name="T32" fmla="*/ 105749513 w 21600"/>
                    <a:gd name="T33" fmla="*/ 254962705 h 21600"/>
                    <a:gd name="T34" fmla="*/ 105529766 w 21600"/>
                    <a:gd name="T35" fmla="*/ 250706436 h 21600"/>
                    <a:gd name="T36" fmla="*/ 159908522 w 21600"/>
                    <a:gd name="T37" fmla="*/ 250706436 h 21600"/>
                    <a:gd name="T38" fmla="*/ 169173962 w 21600"/>
                    <a:gd name="T39" fmla="*/ 236998693 h 21600"/>
                    <a:gd name="T40" fmla="*/ 145512959 w 21600"/>
                    <a:gd name="T41" fmla="*/ 203073433 h 21600"/>
                    <a:gd name="T42" fmla="*/ 72721479 w 21600"/>
                    <a:gd name="T43" fmla="*/ 31392540 h 21600"/>
                    <a:gd name="T44" fmla="*/ 84532065 w 21600"/>
                    <a:gd name="T45" fmla="*/ 13920288 h 21600"/>
                    <a:gd name="T46" fmla="*/ 96343451 w 21600"/>
                    <a:gd name="T47" fmla="*/ 31392540 h 21600"/>
                    <a:gd name="T48" fmla="*/ 95802281 w 21600"/>
                    <a:gd name="T49" fmla="*/ 36338135 h 21600"/>
                    <a:gd name="T50" fmla="*/ 84587024 w 21600"/>
                    <a:gd name="T51" fmla="*/ 34799986 h 21600"/>
                    <a:gd name="T52" fmla="*/ 73269292 w 21600"/>
                    <a:gd name="T53" fmla="*/ 36364156 h 21600"/>
                    <a:gd name="T54" fmla="*/ 72721479 w 21600"/>
                    <a:gd name="T55" fmla="*/ 31392540 h 21600"/>
                    <a:gd name="T56" fmla="*/ 72721479 w 21600"/>
                    <a:gd name="T57" fmla="*/ 31392540 h 2160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1600" h="21600">
                      <a:moveTo>
                        <a:pt x="18579" y="15318"/>
                      </a:moveTo>
                      <a:cubicBezTo>
                        <a:pt x="18603" y="15119"/>
                        <a:pt x="18616" y="14912"/>
                        <a:pt x="18616" y="14691"/>
                      </a:cubicBezTo>
                      <a:lnTo>
                        <a:pt x="18616" y="9457"/>
                      </a:lnTo>
                      <a:cubicBezTo>
                        <a:pt x="18616" y="6480"/>
                        <a:pt x="16437" y="3949"/>
                        <a:pt x="13397" y="3013"/>
                      </a:cubicBezTo>
                      <a:cubicBezTo>
                        <a:pt x="13464" y="2807"/>
                        <a:pt x="13502" y="2592"/>
                        <a:pt x="13502" y="2368"/>
                      </a:cubicBezTo>
                      <a:cubicBezTo>
                        <a:pt x="13502" y="1061"/>
                        <a:pt x="12289" y="0"/>
                        <a:pt x="10793" y="0"/>
                      </a:cubicBezTo>
                      <a:cubicBezTo>
                        <a:pt x="9297" y="0"/>
                        <a:pt x="8084" y="1060"/>
                        <a:pt x="8084" y="2368"/>
                      </a:cubicBezTo>
                      <a:cubicBezTo>
                        <a:pt x="8084" y="2593"/>
                        <a:pt x="8122" y="2810"/>
                        <a:pt x="8190" y="3017"/>
                      </a:cubicBezTo>
                      <a:cubicBezTo>
                        <a:pt x="5156" y="3956"/>
                        <a:pt x="2983" y="6484"/>
                        <a:pt x="2983" y="9458"/>
                      </a:cubicBezTo>
                      <a:lnTo>
                        <a:pt x="2983" y="14691"/>
                      </a:lnTo>
                      <a:cubicBezTo>
                        <a:pt x="2983" y="14912"/>
                        <a:pt x="2996" y="15121"/>
                        <a:pt x="3019" y="15320"/>
                      </a:cubicBezTo>
                      <a:lnTo>
                        <a:pt x="0" y="17877"/>
                      </a:lnTo>
                      <a:cubicBezTo>
                        <a:pt x="0" y="18448"/>
                        <a:pt x="530" y="18911"/>
                        <a:pt x="1184" y="18911"/>
                      </a:cubicBezTo>
                      <a:lnTo>
                        <a:pt x="8112" y="18911"/>
                      </a:lnTo>
                      <a:cubicBezTo>
                        <a:pt x="8096" y="19017"/>
                        <a:pt x="8084" y="19123"/>
                        <a:pt x="8084" y="19232"/>
                      </a:cubicBezTo>
                      <a:cubicBezTo>
                        <a:pt x="8084" y="20540"/>
                        <a:pt x="9297" y="21600"/>
                        <a:pt x="10793" y="21600"/>
                      </a:cubicBezTo>
                      <a:cubicBezTo>
                        <a:pt x="12289" y="21600"/>
                        <a:pt x="13502" y="20540"/>
                        <a:pt x="13502" y="19232"/>
                      </a:cubicBezTo>
                      <a:cubicBezTo>
                        <a:pt x="13502" y="19123"/>
                        <a:pt x="13490" y="19016"/>
                        <a:pt x="13474" y="18911"/>
                      </a:cubicBezTo>
                      <a:lnTo>
                        <a:pt x="20417" y="18911"/>
                      </a:lnTo>
                      <a:cubicBezTo>
                        <a:pt x="21070" y="18911"/>
                        <a:pt x="21600" y="18448"/>
                        <a:pt x="21600" y="17877"/>
                      </a:cubicBezTo>
                      <a:lnTo>
                        <a:pt x="18579" y="15318"/>
                      </a:lnTo>
                      <a:close/>
                      <a:moveTo>
                        <a:pt x="9285" y="2368"/>
                      </a:moveTo>
                      <a:cubicBezTo>
                        <a:pt x="9285" y="1641"/>
                        <a:pt x="9962" y="1050"/>
                        <a:pt x="10793" y="1050"/>
                      </a:cubicBezTo>
                      <a:cubicBezTo>
                        <a:pt x="11624" y="1050"/>
                        <a:pt x="12301" y="1641"/>
                        <a:pt x="12301" y="2368"/>
                      </a:cubicBezTo>
                      <a:cubicBezTo>
                        <a:pt x="12301" y="2498"/>
                        <a:pt x="12272" y="2622"/>
                        <a:pt x="12232" y="2741"/>
                      </a:cubicBezTo>
                      <a:cubicBezTo>
                        <a:pt x="11767" y="2666"/>
                        <a:pt x="11289" y="2625"/>
                        <a:pt x="10800" y="2625"/>
                      </a:cubicBezTo>
                      <a:cubicBezTo>
                        <a:pt x="10306" y="2625"/>
                        <a:pt x="9824" y="2666"/>
                        <a:pt x="9355" y="2743"/>
                      </a:cubicBezTo>
                      <a:cubicBezTo>
                        <a:pt x="9314" y="2623"/>
                        <a:pt x="9285" y="2499"/>
                        <a:pt x="9285" y="2368"/>
                      </a:cubicBezTo>
                      <a:close/>
                      <a:moveTo>
                        <a:pt x="9285" y="2368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24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1" name="Group 59"/>
              <p:cNvGrpSpPr/>
              <p:nvPr/>
            </p:nvGrpSpPr>
            <p:grpSpPr>
              <a:xfrm>
                <a:off x="4392937" y="5074916"/>
                <a:ext cx="489858" cy="489858"/>
                <a:chOff x="1427243" y="4599335"/>
                <a:chExt cx="1016000" cy="1016000"/>
              </a:xfrm>
              <a:effectLst/>
            </p:grpSpPr>
            <p:sp>
              <p:nvSpPr>
                <p:cNvPr id="48" name="Oval 66"/>
                <p:cNvSpPr/>
                <p:nvPr/>
              </p:nvSpPr>
              <p:spPr>
                <a:xfrm>
                  <a:off x="1427243" y="4599335"/>
                  <a:ext cx="1016000" cy="10160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4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Freeform: Shape 67"/>
                <p:cNvSpPr/>
                <p:nvPr/>
              </p:nvSpPr>
              <p:spPr bwMode="auto">
                <a:xfrm>
                  <a:off x="1761388" y="4912675"/>
                  <a:ext cx="347709" cy="373276"/>
                </a:xfrm>
                <a:custGeom>
                  <a:avLst/>
                  <a:gdLst>
                    <a:gd name="T0" fmla="*/ 201595705 w 21600"/>
                    <a:gd name="T1" fmla="*/ 190811269 h 21600"/>
                    <a:gd name="T2" fmla="*/ 187592182 w 21600"/>
                    <a:gd name="T3" fmla="*/ 208164918 h 21600"/>
                    <a:gd name="T4" fmla="*/ 187752038 w 21600"/>
                    <a:gd name="T5" fmla="*/ 210192294 h 21600"/>
                    <a:gd name="T6" fmla="*/ 161460495 w 21600"/>
                    <a:gd name="T7" fmla="*/ 231219137 h 21600"/>
                    <a:gd name="T8" fmla="*/ 128262652 w 21600"/>
                    <a:gd name="T9" fmla="*/ 238391082 h 21600"/>
                    <a:gd name="T10" fmla="*/ 119149403 w 21600"/>
                    <a:gd name="T11" fmla="*/ 185693870 h 21600"/>
                    <a:gd name="T12" fmla="*/ 117292923 w 21600"/>
                    <a:gd name="T13" fmla="*/ 120030070 h 21600"/>
                    <a:gd name="T14" fmla="*/ 154692970 w 21600"/>
                    <a:gd name="T15" fmla="*/ 120030070 h 21600"/>
                    <a:gd name="T16" fmla="*/ 169246679 w 21600"/>
                    <a:gd name="T17" fmla="*/ 116013538 h 21600"/>
                    <a:gd name="T18" fmla="*/ 178309081 w 21600"/>
                    <a:gd name="T19" fmla="*/ 121846296 h 21600"/>
                    <a:gd name="T20" fmla="*/ 189438676 w 21600"/>
                    <a:gd name="T21" fmla="*/ 108059450 h 21600"/>
                    <a:gd name="T22" fmla="*/ 178309081 w 21600"/>
                    <a:gd name="T23" fmla="*/ 94259126 h 21600"/>
                    <a:gd name="T24" fmla="*/ 168947157 w 21600"/>
                    <a:gd name="T25" fmla="*/ 100649045 h 21600"/>
                    <a:gd name="T26" fmla="*/ 116743727 w 21600"/>
                    <a:gd name="T27" fmla="*/ 100649045 h 21600"/>
                    <a:gd name="T28" fmla="*/ 115795006 w 21600"/>
                    <a:gd name="T29" fmla="*/ 67360039 h 21600"/>
                    <a:gd name="T30" fmla="*/ 135378766 w 21600"/>
                    <a:gd name="T31" fmla="*/ 34455253 h 21600"/>
                    <a:gd name="T32" fmla="*/ 107580421 w 21600"/>
                    <a:gd name="T33" fmla="*/ 0 h 21600"/>
                    <a:gd name="T34" fmla="*/ 79792072 w 21600"/>
                    <a:gd name="T35" fmla="*/ 34455253 h 21600"/>
                    <a:gd name="T36" fmla="*/ 99795237 w 21600"/>
                    <a:gd name="T37" fmla="*/ 67505810 h 21600"/>
                    <a:gd name="T38" fmla="*/ 98846616 w 21600"/>
                    <a:gd name="T39" fmla="*/ 100649045 h 21600"/>
                    <a:gd name="T40" fmla="*/ 46543272 w 21600"/>
                    <a:gd name="T41" fmla="*/ 100649045 h 21600"/>
                    <a:gd name="T42" fmla="*/ 37181348 w 21600"/>
                    <a:gd name="T43" fmla="*/ 94271445 h 21600"/>
                    <a:gd name="T44" fmla="*/ 26051763 w 21600"/>
                    <a:gd name="T45" fmla="*/ 108059450 h 21600"/>
                    <a:gd name="T46" fmla="*/ 37181348 w 21600"/>
                    <a:gd name="T47" fmla="*/ 121846296 h 21600"/>
                    <a:gd name="T48" fmla="*/ 46294607 w 21600"/>
                    <a:gd name="T49" fmla="*/ 115934434 h 21600"/>
                    <a:gd name="T50" fmla="*/ 60897374 w 21600"/>
                    <a:gd name="T51" fmla="*/ 120030070 h 21600"/>
                    <a:gd name="T52" fmla="*/ 98307316 w 21600"/>
                    <a:gd name="T53" fmla="*/ 120030070 h 21600"/>
                    <a:gd name="T54" fmla="*/ 96440941 w 21600"/>
                    <a:gd name="T55" fmla="*/ 185706188 h 21600"/>
                    <a:gd name="T56" fmla="*/ 87507319 w 21600"/>
                    <a:gd name="T57" fmla="*/ 237382914 h 21600"/>
                    <a:gd name="T58" fmla="*/ 47661734 w 21600"/>
                    <a:gd name="T59" fmla="*/ 226048548 h 21600"/>
                    <a:gd name="T60" fmla="*/ 27788349 w 21600"/>
                    <a:gd name="T61" fmla="*/ 210828560 h 21600"/>
                    <a:gd name="T62" fmla="*/ 28008047 w 21600"/>
                    <a:gd name="T63" fmla="*/ 208177236 h 21600"/>
                    <a:gd name="T64" fmla="*/ 14004523 w 21600"/>
                    <a:gd name="T65" fmla="*/ 190811269 h 21600"/>
                    <a:gd name="T66" fmla="*/ 0 w 21600"/>
                    <a:gd name="T67" fmla="*/ 208177236 h 21600"/>
                    <a:gd name="T68" fmla="*/ 14004523 w 21600"/>
                    <a:gd name="T69" fmla="*/ 225530885 h 21600"/>
                    <a:gd name="T70" fmla="*/ 17118241 w 21600"/>
                    <a:gd name="T71" fmla="*/ 225067560 h 21600"/>
                    <a:gd name="T72" fmla="*/ 39067705 w 21600"/>
                    <a:gd name="T73" fmla="*/ 245456871 h 21600"/>
                    <a:gd name="T74" fmla="*/ 82057973 w 21600"/>
                    <a:gd name="T75" fmla="*/ 270977155 h 21600"/>
                    <a:gd name="T76" fmla="*/ 108229521 w 21600"/>
                    <a:gd name="T77" fmla="*/ 286355233 h 21600"/>
                    <a:gd name="T78" fmla="*/ 133132946 w 21600"/>
                    <a:gd name="T79" fmla="*/ 271308186 h 21600"/>
                    <a:gd name="T80" fmla="*/ 176652419 w 21600"/>
                    <a:gd name="T81" fmla="*/ 245456871 h 21600"/>
                    <a:gd name="T82" fmla="*/ 198492083 w 21600"/>
                    <a:gd name="T83" fmla="*/ 225067560 h 21600"/>
                    <a:gd name="T84" fmla="*/ 201595705 w 21600"/>
                    <a:gd name="T85" fmla="*/ 225530885 h 21600"/>
                    <a:gd name="T86" fmla="*/ 215600229 w 21600"/>
                    <a:gd name="T87" fmla="*/ 208177236 h 21600"/>
                    <a:gd name="T88" fmla="*/ 201595705 w 21600"/>
                    <a:gd name="T89" fmla="*/ 190811269 h 21600"/>
                    <a:gd name="T90" fmla="*/ 92817999 w 21600"/>
                    <a:gd name="T91" fmla="*/ 34455253 h 21600"/>
                    <a:gd name="T92" fmla="*/ 107580421 w 21600"/>
                    <a:gd name="T93" fmla="*/ 16147786 h 21600"/>
                    <a:gd name="T94" fmla="*/ 122352929 w 21600"/>
                    <a:gd name="T95" fmla="*/ 34455253 h 21600"/>
                    <a:gd name="T96" fmla="*/ 107580421 w 21600"/>
                    <a:gd name="T97" fmla="*/ 52750402 h 21600"/>
                    <a:gd name="T98" fmla="*/ 92817999 w 21600"/>
                    <a:gd name="T99" fmla="*/ 34455253 h 21600"/>
                    <a:gd name="T100" fmla="*/ 92817999 w 21600"/>
                    <a:gd name="T101" fmla="*/ 34455253 h 21600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21600" h="21600">
                      <a:moveTo>
                        <a:pt x="20197" y="14393"/>
                      </a:moveTo>
                      <a:cubicBezTo>
                        <a:pt x="19422" y="14393"/>
                        <a:pt x="18794" y="14979"/>
                        <a:pt x="18794" y="15702"/>
                      </a:cubicBezTo>
                      <a:cubicBezTo>
                        <a:pt x="18794" y="15755"/>
                        <a:pt x="18804" y="15804"/>
                        <a:pt x="18810" y="15855"/>
                      </a:cubicBezTo>
                      <a:cubicBezTo>
                        <a:pt x="18191" y="16270"/>
                        <a:pt x="17267" y="16825"/>
                        <a:pt x="16176" y="17441"/>
                      </a:cubicBezTo>
                      <a:cubicBezTo>
                        <a:pt x="15167" y="18013"/>
                        <a:pt x="14017" y="18040"/>
                        <a:pt x="12850" y="17982"/>
                      </a:cubicBezTo>
                      <a:lnTo>
                        <a:pt x="11937" y="14007"/>
                      </a:lnTo>
                      <a:cubicBezTo>
                        <a:pt x="11937" y="14007"/>
                        <a:pt x="11842" y="11487"/>
                        <a:pt x="11751" y="9054"/>
                      </a:cubicBezTo>
                      <a:lnTo>
                        <a:pt x="15498" y="9054"/>
                      </a:lnTo>
                      <a:lnTo>
                        <a:pt x="16956" y="8751"/>
                      </a:lnTo>
                      <a:cubicBezTo>
                        <a:pt x="17159" y="9017"/>
                        <a:pt x="17489" y="9191"/>
                        <a:pt x="17864" y="9191"/>
                      </a:cubicBezTo>
                      <a:cubicBezTo>
                        <a:pt x="18479" y="9191"/>
                        <a:pt x="18979" y="8725"/>
                        <a:pt x="18979" y="8151"/>
                      </a:cubicBezTo>
                      <a:cubicBezTo>
                        <a:pt x="18979" y="7576"/>
                        <a:pt x="18479" y="7110"/>
                        <a:pt x="17864" y="7110"/>
                      </a:cubicBezTo>
                      <a:cubicBezTo>
                        <a:pt x="17469" y="7110"/>
                        <a:pt x="17124" y="7303"/>
                        <a:pt x="16926" y="7592"/>
                      </a:cubicBezTo>
                      <a:lnTo>
                        <a:pt x="11696" y="7592"/>
                      </a:lnTo>
                      <a:cubicBezTo>
                        <a:pt x="11656" y="6536"/>
                        <a:pt x="11622" y="5616"/>
                        <a:pt x="11601" y="5081"/>
                      </a:cubicBezTo>
                      <a:cubicBezTo>
                        <a:pt x="12737" y="4753"/>
                        <a:pt x="13563" y="3766"/>
                        <a:pt x="13563" y="2599"/>
                      </a:cubicBezTo>
                      <a:cubicBezTo>
                        <a:pt x="13563" y="1163"/>
                        <a:pt x="12316" y="0"/>
                        <a:pt x="10778" y="0"/>
                      </a:cubicBezTo>
                      <a:cubicBezTo>
                        <a:pt x="9240" y="0"/>
                        <a:pt x="7994" y="1163"/>
                        <a:pt x="7994" y="2599"/>
                      </a:cubicBezTo>
                      <a:cubicBezTo>
                        <a:pt x="7994" y="3781"/>
                        <a:pt x="8840" y="4777"/>
                        <a:pt x="9998" y="5092"/>
                      </a:cubicBezTo>
                      <a:cubicBezTo>
                        <a:pt x="9978" y="5628"/>
                        <a:pt x="9943" y="6543"/>
                        <a:pt x="9903" y="7592"/>
                      </a:cubicBezTo>
                      <a:lnTo>
                        <a:pt x="4663" y="7592"/>
                      </a:lnTo>
                      <a:cubicBezTo>
                        <a:pt x="4465" y="7303"/>
                        <a:pt x="4120" y="7111"/>
                        <a:pt x="3725" y="7111"/>
                      </a:cubicBezTo>
                      <a:cubicBezTo>
                        <a:pt x="3109" y="7111"/>
                        <a:pt x="2610" y="7576"/>
                        <a:pt x="2610" y="8151"/>
                      </a:cubicBezTo>
                      <a:cubicBezTo>
                        <a:pt x="2610" y="8725"/>
                        <a:pt x="3109" y="9191"/>
                        <a:pt x="3725" y="9191"/>
                      </a:cubicBezTo>
                      <a:cubicBezTo>
                        <a:pt x="4104" y="9191"/>
                        <a:pt x="4437" y="9014"/>
                        <a:pt x="4638" y="8745"/>
                      </a:cubicBezTo>
                      <a:lnTo>
                        <a:pt x="6101" y="9054"/>
                      </a:lnTo>
                      <a:lnTo>
                        <a:pt x="9849" y="9054"/>
                      </a:lnTo>
                      <a:cubicBezTo>
                        <a:pt x="9758" y="11487"/>
                        <a:pt x="9662" y="14008"/>
                        <a:pt x="9662" y="14008"/>
                      </a:cubicBezTo>
                      <a:lnTo>
                        <a:pt x="8767" y="17906"/>
                      </a:lnTo>
                      <a:cubicBezTo>
                        <a:pt x="7327" y="17896"/>
                        <a:pt x="5923" y="17761"/>
                        <a:pt x="4775" y="17051"/>
                      </a:cubicBezTo>
                      <a:cubicBezTo>
                        <a:pt x="3962" y="16551"/>
                        <a:pt x="3276" y="16270"/>
                        <a:pt x="2784" y="15903"/>
                      </a:cubicBezTo>
                      <a:cubicBezTo>
                        <a:pt x="2795" y="15837"/>
                        <a:pt x="2806" y="15771"/>
                        <a:pt x="2806" y="15703"/>
                      </a:cubicBezTo>
                      <a:cubicBezTo>
                        <a:pt x="2806" y="14980"/>
                        <a:pt x="2178" y="14393"/>
                        <a:pt x="1403" y="14393"/>
                      </a:cubicBezTo>
                      <a:cubicBezTo>
                        <a:pt x="628" y="14393"/>
                        <a:pt x="0" y="14980"/>
                        <a:pt x="0" y="15703"/>
                      </a:cubicBezTo>
                      <a:cubicBezTo>
                        <a:pt x="0" y="16426"/>
                        <a:pt x="628" y="17012"/>
                        <a:pt x="1403" y="17012"/>
                      </a:cubicBezTo>
                      <a:cubicBezTo>
                        <a:pt x="1510" y="17012"/>
                        <a:pt x="1614" y="16998"/>
                        <a:pt x="1715" y="16977"/>
                      </a:cubicBezTo>
                      <a:cubicBezTo>
                        <a:pt x="2247" y="17399"/>
                        <a:pt x="3003" y="17955"/>
                        <a:pt x="3914" y="18515"/>
                      </a:cubicBezTo>
                      <a:cubicBezTo>
                        <a:pt x="5121" y="19253"/>
                        <a:pt x="6602" y="20007"/>
                        <a:pt x="8221" y="20440"/>
                      </a:cubicBezTo>
                      <a:cubicBezTo>
                        <a:pt x="8477" y="20583"/>
                        <a:pt x="10318" y="21600"/>
                        <a:pt x="10843" y="21600"/>
                      </a:cubicBezTo>
                      <a:cubicBezTo>
                        <a:pt x="11346" y="21600"/>
                        <a:pt x="12980" y="20671"/>
                        <a:pt x="13338" y="20465"/>
                      </a:cubicBezTo>
                      <a:cubicBezTo>
                        <a:pt x="14974" y="20035"/>
                        <a:pt x="16475" y="19266"/>
                        <a:pt x="17698" y="18515"/>
                      </a:cubicBezTo>
                      <a:cubicBezTo>
                        <a:pt x="18603" y="17955"/>
                        <a:pt x="19354" y="17398"/>
                        <a:pt x="19886" y="16977"/>
                      </a:cubicBezTo>
                      <a:cubicBezTo>
                        <a:pt x="19986" y="16999"/>
                        <a:pt x="20090" y="17012"/>
                        <a:pt x="20197" y="17012"/>
                      </a:cubicBezTo>
                      <a:cubicBezTo>
                        <a:pt x="20972" y="17012"/>
                        <a:pt x="21600" y="16426"/>
                        <a:pt x="21600" y="15703"/>
                      </a:cubicBezTo>
                      <a:cubicBezTo>
                        <a:pt x="21600" y="14979"/>
                        <a:pt x="20972" y="14393"/>
                        <a:pt x="20197" y="14393"/>
                      </a:cubicBezTo>
                      <a:close/>
                      <a:moveTo>
                        <a:pt x="9299" y="2599"/>
                      </a:moveTo>
                      <a:cubicBezTo>
                        <a:pt x="9299" y="1837"/>
                        <a:pt x="9963" y="1218"/>
                        <a:pt x="10778" y="1218"/>
                      </a:cubicBezTo>
                      <a:cubicBezTo>
                        <a:pt x="11594" y="1218"/>
                        <a:pt x="12258" y="1837"/>
                        <a:pt x="12258" y="2599"/>
                      </a:cubicBezTo>
                      <a:cubicBezTo>
                        <a:pt x="12258" y="3360"/>
                        <a:pt x="11595" y="3979"/>
                        <a:pt x="10778" y="3979"/>
                      </a:cubicBezTo>
                      <a:cubicBezTo>
                        <a:pt x="9963" y="3979"/>
                        <a:pt x="9299" y="3360"/>
                        <a:pt x="9299" y="2599"/>
                      </a:cubicBezTo>
                      <a:close/>
                      <a:moveTo>
                        <a:pt x="9299" y="2599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24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2" name="Rectangle 60"/>
              <p:cNvSpPr/>
              <p:nvPr/>
            </p:nvSpPr>
            <p:spPr>
              <a:xfrm>
                <a:off x="1688669" y="1630469"/>
                <a:ext cx="2587220" cy="246221"/>
              </a:xfrm>
              <a:prstGeom prst="rect">
                <a:avLst/>
              </a:prstGeom>
            </p:spPr>
            <p:txBody>
              <a:bodyPr wrap="none" lIns="191941" tIns="0" rIns="191941" bIns="0">
                <a:normAutofit fontScale="85000" lnSpcReduction="20000"/>
              </a:bodyPr>
              <a:lstStyle/>
              <a:p>
                <a:pPr algn="r"/>
                <a:r>
                  <a:rPr lang="zh-CN" altLang="en-US" sz="2135" b="1" dirty="0">
                    <a:solidFill>
                      <a:schemeClr val="accent1"/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rPr>
                  <a:t>输入标题</a:t>
                </a:r>
                <a:endParaRPr lang="zh-CN" altLang="en-US" sz="2135" b="1" dirty="0">
                  <a:solidFill>
                    <a:schemeClr val="accent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Rectangle 61"/>
              <p:cNvSpPr/>
              <p:nvPr/>
            </p:nvSpPr>
            <p:spPr>
              <a:xfrm>
                <a:off x="1688669" y="1876690"/>
                <a:ext cx="2587220" cy="536011"/>
              </a:xfrm>
              <a:prstGeom prst="rect">
                <a:avLst/>
              </a:prstGeom>
            </p:spPr>
            <p:txBody>
              <a:bodyPr wrap="square" lIns="191941" tIns="0" rIns="191941" bIns="0">
                <a:normAutofit fontScale="90000" lnSpcReduction="20000"/>
              </a:bodyPr>
              <a:lstStyle/>
              <a:p>
                <a:pPr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Lorem ipsum dolor sit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amet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,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consectetuer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adipiscing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elit</a:t>
                </a:r>
                <a:endParaRPr lang="en-US" altLang="zh-CN" sz="14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Rectangle 62"/>
              <p:cNvSpPr/>
              <p:nvPr/>
            </p:nvSpPr>
            <p:spPr>
              <a:xfrm>
                <a:off x="1688669" y="3419006"/>
                <a:ext cx="2587220" cy="246221"/>
              </a:xfrm>
              <a:prstGeom prst="rect">
                <a:avLst/>
              </a:prstGeom>
            </p:spPr>
            <p:txBody>
              <a:bodyPr wrap="none" lIns="191941" tIns="0" rIns="191941" bIns="0">
                <a:normAutofit fontScale="85000" lnSpcReduction="20000"/>
              </a:bodyPr>
              <a:lstStyle/>
              <a:p>
                <a:pPr algn="r"/>
                <a:r>
                  <a:rPr lang="zh-CN" altLang="en-US" sz="2135" b="1" dirty="0">
                    <a:solidFill>
                      <a:schemeClr val="accent3"/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rPr>
                  <a:t>输入标题</a:t>
                </a:r>
                <a:endParaRPr lang="zh-CN" altLang="en-US" sz="2135" b="1" dirty="0">
                  <a:solidFill>
                    <a:schemeClr val="accent3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Rectangle 63"/>
              <p:cNvSpPr/>
              <p:nvPr/>
            </p:nvSpPr>
            <p:spPr>
              <a:xfrm>
                <a:off x="1688669" y="3665227"/>
                <a:ext cx="2587220" cy="536011"/>
              </a:xfrm>
              <a:prstGeom prst="rect">
                <a:avLst/>
              </a:prstGeom>
            </p:spPr>
            <p:txBody>
              <a:bodyPr wrap="square" lIns="191941" tIns="0" rIns="191941" bIns="0">
                <a:normAutofit fontScale="90000" lnSpcReduction="20000"/>
              </a:bodyPr>
              <a:lstStyle/>
              <a:p>
                <a:pPr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Lorem ipsum dolor sit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amet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,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consectetuer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adipiscing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elit</a:t>
                </a:r>
                <a:endParaRPr lang="en-US" altLang="zh-CN" sz="14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Rectangle 64"/>
              <p:cNvSpPr/>
              <p:nvPr/>
            </p:nvSpPr>
            <p:spPr>
              <a:xfrm>
                <a:off x="1688669" y="5023032"/>
                <a:ext cx="2587220" cy="246221"/>
              </a:xfrm>
              <a:prstGeom prst="rect">
                <a:avLst/>
              </a:prstGeom>
            </p:spPr>
            <p:txBody>
              <a:bodyPr wrap="none" lIns="191941" tIns="0" rIns="191941" bIns="0">
                <a:normAutofit fontScale="85000" lnSpcReduction="20000"/>
              </a:bodyPr>
              <a:lstStyle/>
              <a:p>
                <a:pPr algn="r"/>
                <a:r>
                  <a:rPr lang="zh-CN" altLang="en-US" sz="2135" b="1" dirty="0">
                    <a:solidFill>
                      <a:schemeClr val="accent5"/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rPr>
                  <a:t>输入标题</a:t>
                </a:r>
                <a:endParaRPr lang="zh-CN" altLang="en-US" sz="2135" b="1" dirty="0">
                  <a:solidFill>
                    <a:schemeClr val="accent5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Rectangle 65"/>
              <p:cNvSpPr/>
              <p:nvPr/>
            </p:nvSpPr>
            <p:spPr>
              <a:xfrm>
                <a:off x="1688669" y="5269253"/>
                <a:ext cx="2587220" cy="536011"/>
              </a:xfrm>
              <a:prstGeom prst="rect">
                <a:avLst/>
              </a:prstGeom>
            </p:spPr>
            <p:txBody>
              <a:bodyPr wrap="square" lIns="191941" tIns="0" rIns="191941" bIns="0">
                <a:normAutofit fontScale="90000" lnSpcReduction="20000"/>
              </a:bodyPr>
              <a:lstStyle/>
              <a:p>
                <a:pPr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Lorem ipsum dolor sit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amet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,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consectetuer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adipiscing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elit</a:t>
                </a:r>
                <a:endParaRPr lang="en-US" altLang="zh-CN" sz="14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25"/>
            <p:cNvGrpSpPr/>
            <p:nvPr/>
          </p:nvGrpSpPr>
          <p:grpSpPr>
            <a:xfrm>
              <a:off x="8184232" y="1630469"/>
              <a:ext cx="3130144" cy="4174795"/>
              <a:chOff x="8150432" y="1630469"/>
              <a:chExt cx="3130144" cy="4174795"/>
            </a:xfrm>
          </p:grpSpPr>
          <p:grpSp>
            <p:nvGrpSpPr>
              <p:cNvPr id="8" name="Group 26"/>
              <p:cNvGrpSpPr/>
              <p:nvPr/>
            </p:nvGrpSpPr>
            <p:grpSpPr>
              <a:xfrm>
                <a:off x="8150432" y="3392284"/>
                <a:ext cx="489858" cy="489858"/>
                <a:chOff x="6262908" y="3314803"/>
                <a:chExt cx="1016000" cy="1016000"/>
              </a:xfrm>
              <a:effectLst/>
            </p:grpSpPr>
            <p:sp>
              <p:nvSpPr>
                <p:cNvPr id="32" name="Oval 50"/>
                <p:cNvSpPr/>
                <p:nvPr/>
              </p:nvSpPr>
              <p:spPr>
                <a:xfrm>
                  <a:off x="6262908" y="3314803"/>
                  <a:ext cx="1016000" cy="1016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4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endParaRPr>
                </a:p>
              </p:txBody>
            </p:sp>
            <p:grpSp>
              <p:nvGrpSpPr>
                <p:cNvPr id="33" name="Group 51"/>
                <p:cNvGrpSpPr/>
                <p:nvPr/>
              </p:nvGrpSpPr>
              <p:grpSpPr bwMode="auto">
                <a:xfrm>
                  <a:off x="6582682" y="3643500"/>
                  <a:ext cx="373277" cy="373278"/>
                  <a:chOff x="0" y="0"/>
                  <a:chExt cx="577" cy="574"/>
                </a:xfrm>
                <a:solidFill>
                  <a:srgbClr val="FFFFFF"/>
                </a:solidFill>
              </p:grpSpPr>
              <p:sp>
                <p:nvSpPr>
                  <p:cNvPr id="34" name="Freeform: Shape 52"/>
                  <p:cNvSpPr/>
                  <p:nvPr/>
                </p:nvSpPr>
                <p:spPr bwMode="auto">
                  <a:xfrm>
                    <a:off x="368" y="368"/>
                    <a:ext cx="205" cy="20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w 21600"/>
                      <a:gd name="T17" fmla="*/ 0 h 21600"/>
                      <a:gd name="T18" fmla="*/ 0 w 21600"/>
                      <a:gd name="T19" fmla="*/ 0 h 21600"/>
                      <a:gd name="T20" fmla="*/ 0 w 21600"/>
                      <a:gd name="T21" fmla="*/ 0 h 21600"/>
                      <a:gd name="T22" fmla="*/ 0 w 21600"/>
                      <a:gd name="T23" fmla="*/ 0 h 21600"/>
                      <a:gd name="T24" fmla="*/ 0 w 21600"/>
                      <a:gd name="T25" fmla="*/ 0 h 2160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1600" h="21600">
                        <a:moveTo>
                          <a:pt x="18447" y="8564"/>
                        </a:moveTo>
                        <a:lnTo>
                          <a:pt x="6893" y="0"/>
                        </a:lnTo>
                        <a:lnTo>
                          <a:pt x="0" y="6909"/>
                        </a:lnTo>
                        <a:lnTo>
                          <a:pt x="8514" y="18507"/>
                        </a:lnTo>
                        <a:cubicBezTo>
                          <a:pt x="10541" y="16972"/>
                          <a:pt x="14706" y="18290"/>
                          <a:pt x="18327" y="21600"/>
                        </a:cubicBezTo>
                        <a:lnTo>
                          <a:pt x="21600" y="18319"/>
                        </a:lnTo>
                        <a:cubicBezTo>
                          <a:pt x="18344" y="14739"/>
                          <a:pt x="17015" y="10625"/>
                          <a:pt x="18447" y="8564"/>
                        </a:cubicBezTo>
                        <a:close/>
                        <a:moveTo>
                          <a:pt x="14477" y="14461"/>
                        </a:moveTo>
                        <a:cubicBezTo>
                          <a:pt x="13723" y="15214"/>
                          <a:pt x="12501" y="15214"/>
                          <a:pt x="11748" y="14461"/>
                        </a:cubicBezTo>
                        <a:cubicBezTo>
                          <a:pt x="10995" y="13705"/>
                          <a:pt x="10995" y="12479"/>
                          <a:pt x="11749" y="11725"/>
                        </a:cubicBezTo>
                        <a:cubicBezTo>
                          <a:pt x="12502" y="10969"/>
                          <a:pt x="13724" y="10969"/>
                          <a:pt x="14477" y="11725"/>
                        </a:cubicBezTo>
                        <a:cubicBezTo>
                          <a:pt x="15230" y="12479"/>
                          <a:pt x="15230" y="13705"/>
                          <a:pt x="14477" y="14461"/>
                        </a:cubicBezTo>
                        <a:close/>
                        <a:moveTo>
                          <a:pt x="14477" y="14461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 sz="2400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" name="Freeform: Shape 53"/>
                  <p:cNvSpPr/>
                  <p:nvPr/>
                </p:nvSpPr>
                <p:spPr bwMode="auto">
                  <a:xfrm>
                    <a:off x="328" y="304"/>
                    <a:ext cx="107" cy="13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w 21600"/>
                      <a:gd name="T17" fmla="*/ 0 h 2160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1600" h="21600">
                        <a:moveTo>
                          <a:pt x="14544" y="0"/>
                        </a:moveTo>
                        <a:lnTo>
                          <a:pt x="13967" y="562"/>
                        </a:lnTo>
                        <a:cubicBezTo>
                          <a:pt x="14018" y="3961"/>
                          <a:pt x="12593" y="7264"/>
                          <a:pt x="9866" y="9922"/>
                        </a:cubicBezTo>
                        <a:lnTo>
                          <a:pt x="24" y="19504"/>
                        </a:lnTo>
                        <a:cubicBezTo>
                          <a:pt x="18" y="19554"/>
                          <a:pt x="6" y="19602"/>
                          <a:pt x="0" y="19652"/>
                        </a:cubicBezTo>
                        <a:lnTo>
                          <a:pt x="2371" y="21600"/>
                        </a:lnTo>
                        <a:lnTo>
                          <a:pt x="21600" y="5798"/>
                        </a:lnTo>
                        <a:lnTo>
                          <a:pt x="14544" y="0"/>
                        </a:lnTo>
                        <a:close/>
                        <a:moveTo>
                          <a:pt x="14544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 sz="2400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6" name="Freeform: Shape 54"/>
                  <p:cNvSpPr/>
                  <p:nvPr/>
                </p:nvSpPr>
                <p:spPr bwMode="auto">
                  <a:xfrm>
                    <a:off x="0" y="0"/>
                    <a:ext cx="297" cy="289"/>
                  </a:xfrm>
                  <a:custGeom>
                    <a:avLst/>
                    <a:gdLst>
                      <a:gd name="T0" fmla="*/ 0 w 21222"/>
                      <a:gd name="T1" fmla="*/ 0 h 21211"/>
                      <a:gd name="T2" fmla="*/ 0 w 21222"/>
                      <a:gd name="T3" fmla="*/ 0 h 21211"/>
                      <a:gd name="T4" fmla="*/ 0 w 21222"/>
                      <a:gd name="T5" fmla="*/ 0 h 21211"/>
                      <a:gd name="T6" fmla="*/ 0 w 21222"/>
                      <a:gd name="T7" fmla="*/ 0 h 21211"/>
                      <a:gd name="T8" fmla="*/ 0 w 21222"/>
                      <a:gd name="T9" fmla="*/ 0 h 21211"/>
                      <a:gd name="T10" fmla="*/ 0 w 21222"/>
                      <a:gd name="T11" fmla="*/ 0 h 21211"/>
                      <a:gd name="T12" fmla="*/ 0 w 21222"/>
                      <a:gd name="T13" fmla="*/ 0 h 21211"/>
                      <a:gd name="T14" fmla="*/ 0 w 21222"/>
                      <a:gd name="T15" fmla="*/ 0 h 21211"/>
                      <a:gd name="T16" fmla="*/ 0 w 21222"/>
                      <a:gd name="T17" fmla="*/ 0 h 2121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1222" h="21211">
                        <a:moveTo>
                          <a:pt x="15153" y="21211"/>
                        </a:moveTo>
                        <a:lnTo>
                          <a:pt x="17409" y="18463"/>
                        </a:lnTo>
                        <a:cubicBezTo>
                          <a:pt x="18368" y="17292"/>
                          <a:pt x="19694" y="16530"/>
                          <a:pt x="21146" y="16293"/>
                        </a:cubicBezTo>
                        <a:lnTo>
                          <a:pt x="21222" y="16201"/>
                        </a:lnTo>
                        <a:lnTo>
                          <a:pt x="6603" y="1165"/>
                        </a:lnTo>
                        <a:cubicBezTo>
                          <a:pt x="5093" y="-389"/>
                          <a:pt x="2643" y="-389"/>
                          <a:pt x="1133" y="1165"/>
                        </a:cubicBezTo>
                        <a:cubicBezTo>
                          <a:pt x="-378" y="2718"/>
                          <a:pt x="-378" y="5237"/>
                          <a:pt x="1133" y="6791"/>
                        </a:cubicBezTo>
                        <a:lnTo>
                          <a:pt x="15153" y="21211"/>
                        </a:lnTo>
                        <a:close/>
                        <a:moveTo>
                          <a:pt x="15153" y="21211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 sz="2400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Freeform: Shape 55"/>
                  <p:cNvSpPr/>
                  <p:nvPr/>
                </p:nvSpPr>
                <p:spPr bwMode="auto">
                  <a:xfrm>
                    <a:off x="0" y="328"/>
                    <a:ext cx="298" cy="246"/>
                  </a:xfrm>
                  <a:custGeom>
                    <a:avLst/>
                    <a:gdLst>
                      <a:gd name="T0" fmla="*/ 0 w 21116"/>
                      <a:gd name="T1" fmla="*/ 0 h 21374"/>
                      <a:gd name="T2" fmla="*/ 0 w 21116"/>
                      <a:gd name="T3" fmla="*/ 0 h 21374"/>
                      <a:gd name="T4" fmla="*/ 0 w 21116"/>
                      <a:gd name="T5" fmla="*/ 0 h 21374"/>
                      <a:gd name="T6" fmla="*/ 0 w 21116"/>
                      <a:gd name="T7" fmla="*/ 0 h 21374"/>
                      <a:gd name="T8" fmla="*/ 0 w 21116"/>
                      <a:gd name="T9" fmla="*/ 0 h 21374"/>
                      <a:gd name="T10" fmla="*/ 0 w 21116"/>
                      <a:gd name="T11" fmla="*/ 0 h 21374"/>
                      <a:gd name="T12" fmla="*/ 0 w 21116"/>
                      <a:gd name="T13" fmla="*/ 0 h 21374"/>
                      <a:gd name="T14" fmla="*/ 0 w 21116"/>
                      <a:gd name="T15" fmla="*/ 0 h 21374"/>
                      <a:gd name="T16" fmla="*/ 0 w 21116"/>
                      <a:gd name="T17" fmla="*/ 0 h 2137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1116" h="21374">
                        <a:moveTo>
                          <a:pt x="17024" y="721"/>
                        </a:moveTo>
                        <a:cubicBezTo>
                          <a:pt x="16543" y="427"/>
                          <a:pt x="16052" y="191"/>
                          <a:pt x="15571" y="0"/>
                        </a:cubicBezTo>
                        <a:cubicBezTo>
                          <a:pt x="13915" y="235"/>
                          <a:pt x="7378" y="2037"/>
                          <a:pt x="6834" y="8291"/>
                        </a:cubicBezTo>
                        <a:cubicBezTo>
                          <a:pt x="6063" y="17146"/>
                          <a:pt x="1254" y="15657"/>
                          <a:pt x="153" y="15771"/>
                        </a:cubicBezTo>
                        <a:cubicBezTo>
                          <a:pt x="-484" y="15837"/>
                          <a:pt x="743" y="21126"/>
                          <a:pt x="6046" y="21364"/>
                        </a:cubicBezTo>
                        <a:cubicBezTo>
                          <a:pt x="11298" y="21600"/>
                          <a:pt x="20647" y="17485"/>
                          <a:pt x="21032" y="7006"/>
                        </a:cubicBezTo>
                        <a:lnTo>
                          <a:pt x="21116" y="6884"/>
                        </a:lnTo>
                        <a:cubicBezTo>
                          <a:pt x="20449" y="3612"/>
                          <a:pt x="18811" y="1844"/>
                          <a:pt x="17024" y="721"/>
                        </a:cubicBezTo>
                        <a:close/>
                        <a:moveTo>
                          <a:pt x="17024" y="721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 sz="2400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8" name="Freeform: Shape 56"/>
                  <p:cNvSpPr/>
                  <p:nvPr/>
                </p:nvSpPr>
                <p:spPr bwMode="auto">
                  <a:xfrm>
                    <a:off x="240" y="0"/>
                    <a:ext cx="337" cy="385"/>
                  </a:xfrm>
                  <a:custGeom>
                    <a:avLst/>
                    <a:gdLst>
                      <a:gd name="T0" fmla="*/ 0 w 21345"/>
                      <a:gd name="T1" fmla="*/ 0 h 21376"/>
                      <a:gd name="T2" fmla="*/ 0 w 21345"/>
                      <a:gd name="T3" fmla="*/ 0 h 21376"/>
                      <a:gd name="T4" fmla="*/ 0 w 21345"/>
                      <a:gd name="T5" fmla="*/ 0 h 21376"/>
                      <a:gd name="T6" fmla="*/ 0 w 21345"/>
                      <a:gd name="T7" fmla="*/ 0 h 21376"/>
                      <a:gd name="T8" fmla="*/ 0 w 21345"/>
                      <a:gd name="T9" fmla="*/ 0 h 21376"/>
                      <a:gd name="T10" fmla="*/ 0 w 21345"/>
                      <a:gd name="T11" fmla="*/ 0 h 21376"/>
                      <a:gd name="T12" fmla="*/ 0 w 21345"/>
                      <a:gd name="T13" fmla="*/ 0 h 21376"/>
                      <a:gd name="T14" fmla="*/ 0 w 21345"/>
                      <a:gd name="T15" fmla="*/ 0 h 21376"/>
                      <a:gd name="T16" fmla="*/ 0 w 21345"/>
                      <a:gd name="T17" fmla="*/ 0 h 21376"/>
                      <a:gd name="T18" fmla="*/ 0 w 21345"/>
                      <a:gd name="T19" fmla="*/ 0 h 21376"/>
                      <a:gd name="T20" fmla="*/ 0 w 21345"/>
                      <a:gd name="T21" fmla="*/ 0 h 21376"/>
                      <a:gd name="T22" fmla="*/ 0 w 21345"/>
                      <a:gd name="T23" fmla="*/ 0 h 2137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21345" h="21376">
                        <a:moveTo>
                          <a:pt x="7963" y="16438"/>
                        </a:moveTo>
                        <a:lnTo>
                          <a:pt x="20844" y="3060"/>
                        </a:lnTo>
                        <a:cubicBezTo>
                          <a:pt x="21600" y="2274"/>
                          <a:pt x="21488" y="1102"/>
                          <a:pt x="20592" y="438"/>
                        </a:cubicBezTo>
                        <a:cubicBezTo>
                          <a:pt x="19696" y="-224"/>
                          <a:pt x="18359" y="-125"/>
                          <a:pt x="17602" y="661"/>
                        </a:cubicBezTo>
                        <a:lnTo>
                          <a:pt x="4720" y="14039"/>
                        </a:lnTo>
                        <a:cubicBezTo>
                          <a:pt x="3698" y="14005"/>
                          <a:pt x="2666" y="14368"/>
                          <a:pt x="1957" y="15106"/>
                        </a:cubicBezTo>
                        <a:lnTo>
                          <a:pt x="0" y="17139"/>
                        </a:lnTo>
                        <a:cubicBezTo>
                          <a:pt x="266" y="17232"/>
                          <a:pt x="533" y="17334"/>
                          <a:pt x="800" y="17450"/>
                        </a:cubicBezTo>
                        <a:cubicBezTo>
                          <a:pt x="2456" y="18154"/>
                          <a:pt x="4079" y="19406"/>
                          <a:pt x="4942" y="21376"/>
                        </a:cubicBezTo>
                        <a:lnTo>
                          <a:pt x="7225" y="19005"/>
                        </a:lnTo>
                        <a:cubicBezTo>
                          <a:pt x="7936" y="18266"/>
                          <a:pt x="8172" y="17316"/>
                          <a:pt x="7963" y="16438"/>
                        </a:cubicBezTo>
                        <a:close/>
                        <a:moveTo>
                          <a:pt x="7963" y="16438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 sz="2400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9" name="Group 27"/>
              <p:cNvGrpSpPr/>
              <p:nvPr/>
            </p:nvGrpSpPr>
            <p:grpSpPr>
              <a:xfrm>
                <a:off x="8150432" y="1653267"/>
                <a:ext cx="489858" cy="489858"/>
                <a:chOff x="6262908" y="1987229"/>
                <a:chExt cx="1016000" cy="1016000"/>
              </a:xfrm>
              <a:effectLst/>
            </p:grpSpPr>
            <p:sp>
              <p:nvSpPr>
                <p:cNvPr id="22" name="Oval 40"/>
                <p:cNvSpPr/>
                <p:nvPr/>
              </p:nvSpPr>
              <p:spPr>
                <a:xfrm>
                  <a:off x="6262908" y="1987229"/>
                  <a:ext cx="1016000" cy="1016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4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endParaRPr>
                </a:p>
              </p:txBody>
            </p:sp>
            <p:grpSp>
              <p:nvGrpSpPr>
                <p:cNvPr id="23" name="Group 41"/>
                <p:cNvGrpSpPr/>
                <p:nvPr/>
              </p:nvGrpSpPr>
              <p:grpSpPr bwMode="auto">
                <a:xfrm>
                  <a:off x="6581713" y="2281761"/>
                  <a:ext cx="378392" cy="370722"/>
                  <a:chOff x="0" y="0"/>
                  <a:chExt cx="581" cy="573"/>
                </a:xfrm>
                <a:solidFill>
                  <a:srgbClr val="FFFFFF"/>
                </a:solidFill>
              </p:grpSpPr>
              <p:sp>
                <p:nvSpPr>
                  <p:cNvPr id="24" name="Freeform: Shape 42"/>
                  <p:cNvSpPr/>
                  <p:nvPr/>
                </p:nvSpPr>
                <p:spPr bwMode="auto">
                  <a:xfrm>
                    <a:off x="256" y="0"/>
                    <a:ext cx="72" cy="181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1600" h="21600">
                        <a:moveTo>
                          <a:pt x="10799" y="0"/>
                        </a:moveTo>
                        <a:cubicBezTo>
                          <a:pt x="4833" y="0"/>
                          <a:pt x="0" y="1476"/>
                          <a:pt x="0" y="3295"/>
                        </a:cubicBezTo>
                        <a:lnTo>
                          <a:pt x="0" y="18305"/>
                        </a:lnTo>
                        <a:cubicBezTo>
                          <a:pt x="0" y="20125"/>
                          <a:pt x="4833" y="21600"/>
                          <a:pt x="10799" y="21600"/>
                        </a:cubicBezTo>
                        <a:cubicBezTo>
                          <a:pt x="16762" y="21600"/>
                          <a:pt x="21600" y="20125"/>
                          <a:pt x="21600" y="18305"/>
                        </a:cubicBezTo>
                        <a:lnTo>
                          <a:pt x="21600" y="3295"/>
                        </a:lnTo>
                        <a:cubicBezTo>
                          <a:pt x="21600" y="1476"/>
                          <a:pt x="16762" y="0"/>
                          <a:pt x="10799" y="0"/>
                        </a:cubicBezTo>
                        <a:close/>
                        <a:moveTo>
                          <a:pt x="10799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 sz="2400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Freeform: Shape 43"/>
                  <p:cNvSpPr/>
                  <p:nvPr/>
                </p:nvSpPr>
                <p:spPr bwMode="auto">
                  <a:xfrm>
                    <a:off x="256" y="392"/>
                    <a:ext cx="72" cy="181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1600" h="21600">
                        <a:moveTo>
                          <a:pt x="10799" y="0"/>
                        </a:moveTo>
                        <a:cubicBezTo>
                          <a:pt x="4833" y="0"/>
                          <a:pt x="0" y="1476"/>
                          <a:pt x="0" y="3295"/>
                        </a:cubicBezTo>
                        <a:lnTo>
                          <a:pt x="0" y="18305"/>
                        </a:lnTo>
                        <a:cubicBezTo>
                          <a:pt x="0" y="20125"/>
                          <a:pt x="4833" y="21600"/>
                          <a:pt x="10799" y="21600"/>
                        </a:cubicBezTo>
                        <a:cubicBezTo>
                          <a:pt x="16762" y="21600"/>
                          <a:pt x="21600" y="20125"/>
                          <a:pt x="21600" y="18305"/>
                        </a:cubicBezTo>
                        <a:lnTo>
                          <a:pt x="21600" y="3295"/>
                        </a:lnTo>
                        <a:cubicBezTo>
                          <a:pt x="21600" y="1476"/>
                          <a:pt x="16762" y="0"/>
                          <a:pt x="10799" y="0"/>
                        </a:cubicBezTo>
                        <a:close/>
                        <a:moveTo>
                          <a:pt x="10799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 sz="2400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6" name="Freeform: Shape 44"/>
                  <p:cNvSpPr/>
                  <p:nvPr/>
                </p:nvSpPr>
                <p:spPr bwMode="auto">
                  <a:xfrm>
                    <a:off x="400" y="248"/>
                    <a:ext cx="181" cy="7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1600" h="21600">
                        <a:moveTo>
                          <a:pt x="18305" y="0"/>
                        </a:moveTo>
                        <a:lnTo>
                          <a:pt x="3295" y="0"/>
                        </a:lnTo>
                        <a:cubicBezTo>
                          <a:pt x="1475" y="0"/>
                          <a:pt x="0" y="4834"/>
                          <a:pt x="0" y="10798"/>
                        </a:cubicBezTo>
                        <a:cubicBezTo>
                          <a:pt x="0" y="16762"/>
                          <a:pt x="1475" y="21600"/>
                          <a:pt x="3295" y="21600"/>
                        </a:cubicBezTo>
                        <a:lnTo>
                          <a:pt x="18305" y="21600"/>
                        </a:lnTo>
                        <a:cubicBezTo>
                          <a:pt x="20124" y="21600"/>
                          <a:pt x="21600" y="16762"/>
                          <a:pt x="21600" y="10798"/>
                        </a:cubicBezTo>
                        <a:cubicBezTo>
                          <a:pt x="21600" y="4834"/>
                          <a:pt x="20124" y="0"/>
                          <a:pt x="18305" y="0"/>
                        </a:cubicBezTo>
                        <a:close/>
                        <a:moveTo>
                          <a:pt x="18305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 sz="2400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7" name="Freeform: Shape 45"/>
                  <p:cNvSpPr/>
                  <p:nvPr/>
                </p:nvSpPr>
                <p:spPr bwMode="auto">
                  <a:xfrm>
                    <a:off x="0" y="248"/>
                    <a:ext cx="181" cy="72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1600" h="21600">
                        <a:moveTo>
                          <a:pt x="21600" y="10798"/>
                        </a:moveTo>
                        <a:cubicBezTo>
                          <a:pt x="21600" y="4834"/>
                          <a:pt x="20124" y="0"/>
                          <a:pt x="18304" y="0"/>
                        </a:cubicBezTo>
                        <a:lnTo>
                          <a:pt x="3295" y="0"/>
                        </a:lnTo>
                        <a:cubicBezTo>
                          <a:pt x="1475" y="0"/>
                          <a:pt x="0" y="4834"/>
                          <a:pt x="0" y="10798"/>
                        </a:cubicBezTo>
                        <a:cubicBezTo>
                          <a:pt x="0" y="16762"/>
                          <a:pt x="1475" y="21600"/>
                          <a:pt x="3295" y="21600"/>
                        </a:cubicBezTo>
                        <a:lnTo>
                          <a:pt x="18304" y="21600"/>
                        </a:lnTo>
                        <a:cubicBezTo>
                          <a:pt x="20124" y="21600"/>
                          <a:pt x="21600" y="16764"/>
                          <a:pt x="21600" y="10798"/>
                        </a:cubicBezTo>
                        <a:close/>
                        <a:moveTo>
                          <a:pt x="21600" y="10798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 sz="2400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8" name="Freeform: Shape 46"/>
                  <p:cNvSpPr/>
                  <p:nvPr/>
                </p:nvSpPr>
                <p:spPr bwMode="auto">
                  <a:xfrm>
                    <a:off x="352" y="64"/>
                    <a:ext cx="153" cy="153"/>
                  </a:xfrm>
                  <a:custGeom>
                    <a:avLst/>
                    <a:gdLst>
                      <a:gd name="T0" fmla="*/ 0 w 20488"/>
                      <a:gd name="T1" fmla="*/ 0 h 20489"/>
                      <a:gd name="T2" fmla="*/ 0 w 20488"/>
                      <a:gd name="T3" fmla="*/ 0 h 20489"/>
                      <a:gd name="T4" fmla="*/ 0 w 20488"/>
                      <a:gd name="T5" fmla="*/ 0 h 20489"/>
                      <a:gd name="T6" fmla="*/ 0 w 20488"/>
                      <a:gd name="T7" fmla="*/ 0 h 20489"/>
                      <a:gd name="T8" fmla="*/ 0 w 20488"/>
                      <a:gd name="T9" fmla="*/ 0 h 20489"/>
                      <a:gd name="T10" fmla="*/ 0 w 20488"/>
                      <a:gd name="T11" fmla="*/ 0 h 20489"/>
                      <a:gd name="T12" fmla="*/ 0 w 20488"/>
                      <a:gd name="T13" fmla="*/ 0 h 20489"/>
                      <a:gd name="T14" fmla="*/ 0 w 20488"/>
                      <a:gd name="T15" fmla="*/ 0 h 20489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0488" h="20489">
                        <a:moveTo>
                          <a:pt x="7697" y="19601"/>
                        </a:moveTo>
                        <a:lnTo>
                          <a:pt x="19601" y="7697"/>
                        </a:lnTo>
                        <a:cubicBezTo>
                          <a:pt x="21044" y="6253"/>
                          <a:pt x="20690" y="3557"/>
                          <a:pt x="18809" y="1678"/>
                        </a:cubicBezTo>
                        <a:cubicBezTo>
                          <a:pt x="16928" y="-203"/>
                          <a:pt x="14234" y="-555"/>
                          <a:pt x="12792" y="887"/>
                        </a:cubicBezTo>
                        <a:lnTo>
                          <a:pt x="888" y="12791"/>
                        </a:lnTo>
                        <a:cubicBezTo>
                          <a:pt x="-556" y="14235"/>
                          <a:pt x="-202" y="16928"/>
                          <a:pt x="1679" y="18809"/>
                        </a:cubicBezTo>
                        <a:cubicBezTo>
                          <a:pt x="3558" y="20690"/>
                          <a:pt x="6252" y="21045"/>
                          <a:pt x="7697" y="19601"/>
                        </a:cubicBezTo>
                        <a:close/>
                        <a:moveTo>
                          <a:pt x="7697" y="19601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 sz="2400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9" name="Freeform: Shape 47"/>
                  <p:cNvSpPr/>
                  <p:nvPr/>
                </p:nvSpPr>
                <p:spPr bwMode="auto">
                  <a:xfrm>
                    <a:off x="72" y="344"/>
                    <a:ext cx="153" cy="153"/>
                  </a:xfrm>
                  <a:custGeom>
                    <a:avLst/>
                    <a:gdLst>
                      <a:gd name="T0" fmla="*/ 0 w 20489"/>
                      <a:gd name="T1" fmla="*/ 0 h 20488"/>
                      <a:gd name="T2" fmla="*/ 0 w 20489"/>
                      <a:gd name="T3" fmla="*/ 0 h 20488"/>
                      <a:gd name="T4" fmla="*/ 0 w 20489"/>
                      <a:gd name="T5" fmla="*/ 0 h 20488"/>
                      <a:gd name="T6" fmla="*/ 0 w 20489"/>
                      <a:gd name="T7" fmla="*/ 0 h 20488"/>
                      <a:gd name="T8" fmla="*/ 0 w 20489"/>
                      <a:gd name="T9" fmla="*/ 0 h 20488"/>
                      <a:gd name="T10" fmla="*/ 0 w 20489"/>
                      <a:gd name="T11" fmla="*/ 0 h 20488"/>
                      <a:gd name="T12" fmla="*/ 0 w 20489"/>
                      <a:gd name="T13" fmla="*/ 0 h 20488"/>
                      <a:gd name="T14" fmla="*/ 0 w 20489"/>
                      <a:gd name="T15" fmla="*/ 0 h 2048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0489" h="20488">
                        <a:moveTo>
                          <a:pt x="12792" y="888"/>
                        </a:moveTo>
                        <a:lnTo>
                          <a:pt x="888" y="12792"/>
                        </a:lnTo>
                        <a:cubicBezTo>
                          <a:pt x="-556" y="14236"/>
                          <a:pt x="-202" y="16929"/>
                          <a:pt x="1679" y="18809"/>
                        </a:cubicBezTo>
                        <a:cubicBezTo>
                          <a:pt x="3558" y="20689"/>
                          <a:pt x="6253" y="21044"/>
                          <a:pt x="7697" y="19601"/>
                        </a:cubicBezTo>
                        <a:lnTo>
                          <a:pt x="19601" y="7697"/>
                        </a:lnTo>
                        <a:cubicBezTo>
                          <a:pt x="21044" y="6254"/>
                          <a:pt x="20690" y="3559"/>
                          <a:pt x="18810" y="1679"/>
                        </a:cubicBezTo>
                        <a:cubicBezTo>
                          <a:pt x="16929" y="-203"/>
                          <a:pt x="14235" y="-556"/>
                          <a:pt x="12792" y="888"/>
                        </a:cubicBezTo>
                        <a:close/>
                        <a:moveTo>
                          <a:pt x="12792" y="888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 sz="2400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0" name="Freeform: Shape 48"/>
                  <p:cNvSpPr/>
                  <p:nvPr/>
                </p:nvSpPr>
                <p:spPr bwMode="auto">
                  <a:xfrm>
                    <a:off x="352" y="344"/>
                    <a:ext cx="153" cy="153"/>
                  </a:xfrm>
                  <a:custGeom>
                    <a:avLst/>
                    <a:gdLst>
                      <a:gd name="T0" fmla="*/ 0 w 20489"/>
                      <a:gd name="T1" fmla="*/ 0 h 20489"/>
                      <a:gd name="T2" fmla="*/ 0 w 20489"/>
                      <a:gd name="T3" fmla="*/ 0 h 20489"/>
                      <a:gd name="T4" fmla="*/ 0 w 20489"/>
                      <a:gd name="T5" fmla="*/ 0 h 20489"/>
                      <a:gd name="T6" fmla="*/ 0 w 20489"/>
                      <a:gd name="T7" fmla="*/ 0 h 20489"/>
                      <a:gd name="T8" fmla="*/ 0 w 20489"/>
                      <a:gd name="T9" fmla="*/ 0 h 20489"/>
                      <a:gd name="T10" fmla="*/ 0 w 20489"/>
                      <a:gd name="T11" fmla="*/ 0 h 20489"/>
                      <a:gd name="T12" fmla="*/ 0 w 20489"/>
                      <a:gd name="T13" fmla="*/ 0 h 20489"/>
                      <a:gd name="T14" fmla="*/ 0 w 20489"/>
                      <a:gd name="T15" fmla="*/ 0 h 20489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0489" h="20489">
                        <a:moveTo>
                          <a:pt x="7696" y="888"/>
                        </a:moveTo>
                        <a:cubicBezTo>
                          <a:pt x="6251" y="-556"/>
                          <a:pt x="3559" y="-202"/>
                          <a:pt x="1679" y="1678"/>
                        </a:cubicBezTo>
                        <a:cubicBezTo>
                          <a:pt x="-201" y="3558"/>
                          <a:pt x="-556" y="6251"/>
                          <a:pt x="888" y="7697"/>
                        </a:cubicBezTo>
                        <a:lnTo>
                          <a:pt x="12792" y="19601"/>
                        </a:lnTo>
                        <a:cubicBezTo>
                          <a:pt x="14236" y="21044"/>
                          <a:pt x="16932" y="20690"/>
                          <a:pt x="18811" y="18810"/>
                        </a:cubicBezTo>
                        <a:cubicBezTo>
                          <a:pt x="20691" y="16929"/>
                          <a:pt x="21044" y="14236"/>
                          <a:pt x="19601" y="12793"/>
                        </a:cubicBezTo>
                        <a:lnTo>
                          <a:pt x="7696" y="888"/>
                        </a:lnTo>
                        <a:close/>
                        <a:moveTo>
                          <a:pt x="7696" y="888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 sz="2400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1" name="Freeform: Shape 49"/>
                  <p:cNvSpPr/>
                  <p:nvPr/>
                </p:nvSpPr>
                <p:spPr bwMode="auto">
                  <a:xfrm>
                    <a:off x="71" y="71"/>
                    <a:ext cx="154" cy="154"/>
                  </a:xfrm>
                  <a:custGeom>
                    <a:avLst/>
                    <a:gdLst>
                      <a:gd name="T0" fmla="*/ 0 w 20489"/>
                      <a:gd name="T1" fmla="*/ 0 h 20489"/>
                      <a:gd name="T2" fmla="*/ 0 w 20489"/>
                      <a:gd name="T3" fmla="*/ 0 h 20489"/>
                      <a:gd name="T4" fmla="*/ 0 w 20489"/>
                      <a:gd name="T5" fmla="*/ 0 h 20489"/>
                      <a:gd name="T6" fmla="*/ 0 w 20489"/>
                      <a:gd name="T7" fmla="*/ 0 h 20489"/>
                      <a:gd name="T8" fmla="*/ 0 w 20489"/>
                      <a:gd name="T9" fmla="*/ 0 h 20489"/>
                      <a:gd name="T10" fmla="*/ 0 w 20489"/>
                      <a:gd name="T11" fmla="*/ 0 h 20489"/>
                      <a:gd name="T12" fmla="*/ 0 w 20489"/>
                      <a:gd name="T13" fmla="*/ 0 h 20489"/>
                      <a:gd name="T14" fmla="*/ 0 w 20489"/>
                      <a:gd name="T15" fmla="*/ 0 h 20489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0489" h="20489">
                        <a:moveTo>
                          <a:pt x="12792" y="19602"/>
                        </a:moveTo>
                        <a:cubicBezTo>
                          <a:pt x="14235" y="21045"/>
                          <a:pt x="16930" y="20691"/>
                          <a:pt x="18811" y="18810"/>
                        </a:cubicBezTo>
                        <a:cubicBezTo>
                          <a:pt x="20691" y="16930"/>
                          <a:pt x="21044" y="14236"/>
                          <a:pt x="19601" y="12793"/>
                        </a:cubicBezTo>
                        <a:lnTo>
                          <a:pt x="7696" y="888"/>
                        </a:lnTo>
                        <a:cubicBezTo>
                          <a:pt x="6252" y="-555"/>
                          <a:pt x="3560" y="-202"/>
                          <a:pt x="1679" y="1679"/>
                        </a:cubicBezTo>
                        <a:cubicBezTo>
                          <a:pt x="-201" y="3559"/>
                          <a:pt x="-556" y="6254"/>
                          <a:pt x="887" y="7697"/>
                        </a:cubicBezTo>
                        <a:lnTo>
                          <a:pt x="12792" y="19602"/>
                        </a:lnTo>
                        <a:close/>
                        <a:moveTo>
                          <a:pt x="12792" y="19602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 sz="2400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10" name="Group 28"/>
              <p:cNvGrpSpPr/>
              <p:nvPr/>
            </p:nvGrpSpPr>
            <p:grpSpPr>
              <a:xfrm>
                <a:off x="8150432" y="5074916"/>
                <a:ext cx="489858" cy="489858"/>
                <a:chOff x="6262908" y="4599335"/>
                <a:chExt cx="1016000" cy="1016000"/>
              </a:xfrm>
              <a:effectLst/>
            </p:grpSpPr>
            <p:sp>
              <p:nvSpPr>
                <p:cNvPr id="17" name="Oval 35"/>
                <p:cNvSpPr/>
                <p:nvPr/>
              </p:nvSpPr>
              <p:spPr>
                <a:xfrm>
                  <a:off x="6262908" y="4599335"/>
                  <a:ext cx="1016000" cy="1016000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4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endParaRPr>
                </a:p>
              </p:txBody>
            </p:sp>
            <p:grpSp>
              <p:nvGrpSpPr>
                <p:cNvPr id="18" name="Group 36"/>
                <p:cNvGrpSpPr/>
                <p:nvPr/>
              </p:nvGrpSpPr>
              <p:grpSpPr bwMode="auto">
                <a:xfrm>
                  <a:off x="6591562" y="4912675"/>
                  <a:ext cx="373277" cy="373276"/>
                  <a:chOff x="0" y="0"/>
                  <a:chExt cx="571" cy="576"/>
                </a:xfrm>
                <a:solidFill>
                  <a:srgbClr val="FFFFFF"/>
                </a:solidFill>
              </p:grpSpPr>
              <p:sp>
                <p:nvSpPr>
                  <p:cNvPr id="19" name="Freeform: Shape 37"/>
                  <p:cNvSpPr/>
                  <p:nvPr/>
                </p:nvSpPr>
                <p:spPr bwMode="auto">
                  <a:xfrm>
                    <a:off x="88" y="368"/>
                    <a:ext cx="182" cy="208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w 21600"/>
                      <a:gd name="T17" fmla="*/ 0 h 21600"/>
                      <a:gd name="T18" fmla="*/ 0 w 21600"/>
                      <a:gd name="T19" fmla="*/ 0 h 21600"/>
                      <a:gd name="T20" fmla="*/ 0 w 21600"/>
                      <a:gd name="T21" fmla="*/ 0 h 2160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0" t="0" r="r" b="b"/>
                    <a:pathLst>
                      <a:path w="21600" h="21600">
                        <a:moveTo>
                          <a:pt x="0" y="0"/>
                        </a:moveTo>
                        <a:lnTo>
                          <a:pt x="4113" y="5025"/>
                        </a:lnTo>
                        <a:lnTo>
                          <a:pt x="4113" y="18406"/>
                        </a:lnTo>
                        <a:cubicBezTo>
                          <a:pt x="4113" y="20169"/>
                          <a:pt x="5748" y="21600"/>
                          <a:pt x="7763" y="21600"/>
                        </a:cubicBezTo>
                        <a:lnTo>
                          <a:pt x="17951" y="21600"/>
                        </a:lnTo>
                        <a:cubicBezTo>
                          <a:pt x="19966" y="21600"/>
                          <a:pt x="21600" y="20169"/>
                          <a:pt x="21600" y="18406"/>
                        </a:cubicBezTo>
                        <a:lnTo>
                          <a:pt x="17434" y="5025"/>
                        </a:lnTo>
                        <a:lnTo>
                          <a:pt x="19779" y="1821"/>
                        </a:lnTo>
                        <a:cubicBezTo>
                          <a:pt x="14571" y="906"/>
                          <a:pt x="9477" y="313"/>
                          <a:pt x="5095" y="313"/>
                        </a:cubicBezTo>
                        <a:cubicBezTo>
                          <a:pt x="3263" y="313"/>
                          <a:pt x="1571" y="201"/>
                          <a:pt x="0" y="0"/>
                        </a:cubicBezTo>
                        <a:close/>
                        <a:moveTo>
                          <a:pt x="0" y="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 sz="2400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Freeform: Shape 38"/>
                  <p:cNvSpPr/>
                  <p:nvPr/>
                </p:nvSpPr>
                <p:spPr bwMode="auto">
                  <a:xfrm>
                    <a:off x="176" y="0"/>
                    <a:ext cx="395" cy="437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21600" h="21600">
                        <a:moveTo>
                          <a:pt x="0" y="15750"/>
                        </a:moveTo>
                        <a:cubicBezTo>
                          <a:pt x="8522" y="16492"/>
                          <a:pt x="20175" y="20356"/>
                          <a:pt x="21600" y="21600"/>
                        </a:cubicBezTo>
                        <a:lnTo>
                          <a:pt x="21600" y="0"/>
                        </a:lnTo>
                        <a:cubicBezTo>
                          <a:pt x="19877" y="1348"/>
                          <a:pt x="8354" y="5075"/>
                          <a:pt x="0" y="5783"/>
                        </a:cubicBezTo>
                        <a:lnTo>
                          <a:pt x="0" y="15750"/>
                        </a:lnTo>
                        <a:close/>
                        <a:moveTo>
                          <a:pt x="0" y="1575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 sz="2400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Freeform: Shape 39"/>
                  <p:cNvSpPr/>
                  <p:nvPr/>
                </p:nvSpPr>
                <p:spPr bwMode="auto">
                  <a:xfrm>
                    <a:off x="0" y="120"/>
                    <a:ext cx="114" cy="195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600" h="21600">
                        <a:moveTo>
                          <a:pt x="21600" y="21600"/>
                        </a:moveTo>
                        <a:lnTo>
                          <a:pt x="21600" y="0"/>
                        </a:lnTo>
                        <a:cubicBezTo>
                          <a:pt x="4123" y="761"/>
                          <a:pt x="0" y="7019"/>
                          <a:pt x="0" y="10870"/>
                        </a:cubicBezTo>
                        <a:cubicBezTo>
                          <a:pt x="0" y="15025"/>
                          <a:pt x="3935" y="20934"/>
                          <a:pt x="21600" y="21600"/>
                        </a:cubicBezTo>
                        <a:close/>
                        <a:moveTo>
                          <a:pt x="21600" y="2160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 sz="2400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11" name="Rectangle 29"/>
              <p:cNvSpPr/>
              <p:nvPr/>
            </p:nvSpPr>
            <p:spPr>
              <a:xfrm>
                <a:off x="8693356" y="1630469"/>
                <a:ext cx="2587220" cy="246221"/>
              </a:xfrm>
              <a:prstGeom prst="rect">
                <a:avLst/>
              </a:prstGeom>
            </p:spPr>
            <p:txBody>
              <a:bodyPr wrap="none" lIns="191941" tIns="0" rIns="191941" bIns="0">
                <a:normAutofit fontScale="85000" lnSpcReduction="20000"/>
              </a:bodyPr>
              <a:lstStyle/>
              <a:p>
                <a:r>
                  <a:rPr lang="zh-CN" altLang="en-US" sz="2135" b="1" dirty="0">
                    <a:solidFill>
                      <a:schemeClr val="accent2"/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rPr>
                  <a:t>输入标题</a:t>
                </a:r>
                <a:endParaRPr lang="zh-CN" altLang="en-US" sz="2135" b="1" dirty="0">
                  <a:solidFill>
                    <a:schemeClr val="accent2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Rectangle 30"/>
              <p:cNvSpPr/>
              <p:nvPr/>
            </p:nvSpPr>
            <p:spPr>
              <a:xfrm>
                <a:off x="8693356" y="1876690"/>
                <a:ext cx="2587220" cy="536011"/>
              </a:xfrm>
              <a:prstGeom prst="rect">
                <a:avLst/>
              </a:prstGeom>
            </p:spPr>
            <p:txBody>
              <a:bodyPr wrap="square" lIns="191941" tIns="0" rIns="191941" bIns="0">
                <a:normAutofit fontScale="90000" lnSpcReduction="20000"/>
              </a:bodyPr>
              <a:lstStyle/>
              <a:p>
                <a:pPr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Lorem ipsum dolor sit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amet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,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consectetuer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adipiscing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elit</a:t>
                </a:r>
                <a:endParaRPr lang="en-US" altLang="zh-CN" sz="14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Rectangle 31"/>
              <p:cNvSpPr/>
              <p:nvPr/>
            </p:nvSpPr>
            <p:spPr>
              <a:xfrm>
                <a:off x="8693356" y="3419006"/>
                <a:ext cx="2587220" cy="246221"/>
              </a:xfrm>
              <a:prstGeom prst="rect">
                <a:avLst/>
              </a:prstGeom>
            </p:spPr>
            <p:txBody>
              <a:bodyPr wrap="none" lIns="191941" tIns="0" rIns="191941" bIns="0">
                <a:normAutofit fontScale="85000" lnSpcReduction="20000"/>
              </a:bodyPr>
              <a:lstStyle/>
              <a:p>
                <a:r>
                  <a:rPr lang="zh-CN" altLang="en-US" sz="2135" b="1" dirty="0">
                    <a:solidFill>
                      <a:schemeClr val="accent4"/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rPr>
                  <a:t>输入标题</a:t>
                </a:r>
                <a:endParaRPr lang="zh-CN" altLang="en-US" sz="2135" b="1" dirty="0">
                  <a:solidFill>
                    <a:schemeClr val="accent4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Rectangle 32"/>
              <p:cNvSpPr/>
              <p:nvPr/>
            </p:nvSpPr>
            <p:spPr>
              <a:xfrm>
                <a:off x="8693356" y="3665227"/>
                <a:ext cx="2587220" cy="536011"/>
              </a:xfrm>
              <a:prstGeom prst="rect">
                <a:avLst/>
              </a:prstGeom>
            </p:spPr>
            <p:txBody>
              <a:bodyPr wrap="square" lIns="191941" tIns="0" rIns="191941" bIns="0">
                <a:normAutofit fontScale="90000" lnSpcReduction="20000"/>
              </a:bodyPr>
              <a:lstStyle/>
              <a:p>
                <a:pPr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Lorem ipsum dolor sit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amet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,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consectetuer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adipiscing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elit</a:t>
                </a:r>
                <a:endParaRPr lang="en-US" altLang="zh-CN" sz="14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" name="Rectangle 33"/>
              <p:cNvSpPr/>
              <p:nvPr/>
            </p:nvSpPr>
            <p:spPr>
              <a:xfrm>
                <a:off x="8693356" y="5023032"/>
                <a:ext cx="2587220" cy="246221"/>
              </a:xfrm>
              <a:prstGeom prst="rect">
                <a:avLst/>
              </a:prstGeom>
            </p:spPr>
            <p:txBody>
              <a:bodyPr wrap="none" lIns="191941" tIns="0" rIns="191941" bIns="0">
                <a:normAutofit fontScale="85000" lnSpcReduction="20000"/>
              </a:bodyPr>
              <a:lstStyle/>
              <a:p>
                <a:r>
                  <a:rPr lang="zh-CN" altLang="en-US" sz="2135" b="1" dirty="0">
                    <a:solidFill>
                      <a:schemeClr val="accent6"/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rPr>
                  <a:t>输入标题设</a:t>
                </a:r>
                <a:endParaRPr lang="zh-CN" altLang="en-US" sz="2135" b="1" dirty="0">
                  <a:solidFill>
                    <a:schemeClr val="accent6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Rectangle 34"/>
              <p:cNvSpPr/>
              <p:nvPr/>
            </p:nvSpPr>
            <p:spPr>
              <a:xfrm>
                <a:off x="8693356" y="5269253"/>
                <a:ext cx="2587220" cy="536011"/>
              </a:xfrm>
              <a:prstGeom prst="rect">
                <a:avLst/>
              </a:prstGeom>
            </p:spPr>
            <p:txBody>
              <a:bodyPr wrap="square" lIns="191941" tIns="0" rIns="191941" bIns="0">
                <a:normAutofit fontScale="90000" lnSpcReduction="20000"/>
              </a:bodyPr>
              <a:lstStyle/>
              <a:p>
                <a:pPr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Lorem ipsum dolor sit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amet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,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consectetuer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adipiscing</a:t>
                </a:r>
                <a:r>
                  <a:rPr lang="en-US" altLang="zh-CN" sz="146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146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elit</a:t>
                </a:r>
                <a:endParaRPr lang="en-US" altLang="zh-CN" sz="14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71041" y="2071599"/>
            <a:ext cx="10049918" cy="4108221"/>
            <a:chOff x="1071041" y="1930629"/>
            <a:chExt cx="10049918" cy="4108221"/>
          </a:xfrm>
        </p:grpSpPr>
        <p:sp>
          <p:nvSpPr>
            <p:cNvPr id="44" name="RelativeShape1"/>
            <p:cNvSpPr/>
            <p:nvPr/>
          </p:nvSpPr>
          <p:spPr bwMode="auto">
            <a:xfrm>
              <a:off x="1185863" y="2546988"/>
              <a:ext cx="2260086" cy="299098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45" name="RelativeShape2"/>
            <p:cNvSpPr/>
            <p:nvPr/>
          </p:nvSpPr>
          <p:spPr bwMode="auto">
            <a:xfrm>
              <a:off x="2701331" y="2546988"/>
              <a:ext cx="2260086" cy="299098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46" name="RelativeShape4"/>
            <p:cNvSpPr/>
            <p:nvPr/>
          </p:nvSpPr>
          <p:spPr bwMode="auto">
            <a:xfrm>
              <a:off x="5723378" y="2546988"/>
              <a:ext cx="2260086" cy="299098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47" name="line"/>
            <p:cNvCxnSpPr/>
            <p:nvPr/>
          </p:nvCxnSpPr>
          <p:spPr>
            <a:xfrm>
              <a:off x="1071041" y="5552134"/>
              <a:ext cx="1004991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line"/>
            <p:cNvCxnSpPr/>
            <p:nvPr/>
          </p:nvCxnSpPr>
          <p:spPr>
            <a:xfrm>
              <a:off x="1071041" y="6038850"/>
              <a:ext cx="1004991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CustomText1"/>
            <p:cNvSpPr/>
            <p:nvPr/>
          </p:nvSpPr>
          <p:spPr bwMode="auto">
            <a:xfrm>
              <a:off x="1979011" y="5671939"/>
              <a:ext cx="800111" cy="3091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Text here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1" name="ValueText1"/>
            <p:cNvSpPr/>
            <p:nvPr/>
          </p:nvSpPr>
          <p:spPr bwMode="auto">
            <a:xfrm>
              <a:off x="2104915" y="2708285"/>
              <a:ext cx="421982" cy="2760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74%</a:t>
              </a:r>
              <a:endParaRPr lang="en-US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2" name="ValueShape1"/>
            <p:cNvSpPr/>
            <p:nvPr/>
          </p:nvSpPr>
          <p:spPr bwMode="auto">
            <a:xfrm>
              <a:off x="1185863" y="3324644"/>
              <a:ext cx="2260086" cy="221332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rgbClr val="404040">
                <a:alpha val="70000"/>
              </a:srgb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3" name="CustomText2"/>
            <p:cNvSpPr/>
            <p:nvPr/>
          </p:nvSpPr>
          <p:spPr bwMode="auto">
            <a:xfrm>
              <a:off x="3478884" y="5671939"/>
              <a:ext cx="800110" cy="3091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Text here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5" name="ValueText2"/>
            <p:cNvSpPr/>
            <p:nvPr/>
          </p:nvSpPr>
          <p:spPr bwMode="auto">
            <a:xfrm>
              <a:off x="3620383" y="2229727"/>
              <a:ext cx="421982" cy="2760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90%</a:t>
              </a:r>
              <a:endParaRPr lang="en-US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6" name="ValueShape2"/>
            <p:cNvSpPr/>
            <p:nvPr/>
          </p:nvSpPr>
          <p:spPr bwMode="auto">
            <a:xfrm>
              <a:off x="2701331" y="2846086"/>
              <a:ext cx="2260086" cy="26918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7" name="RelativeShape3"/>
            <p:cNvSpPr/>
            <p:nvPr/>
          </p:nvSpPr>
          <p:spPr bwMode="auto">
            <a:xfrm>
              <a:off x="4248769" y="2546988"/>
              <a:ext cx="2260086" cy="299098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8" name="ValueShape3"/>
            <p:cNvSpPr/>
            <p:nvPr/>
          </p:nvSpPr>
          <p:spPr bwMode="auto">
            <a:xfrm>
              <a:off x="4248769" y="3175095"/>
              <a:ext cx="2260086" cy="23628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rgbClr val="404040">
                <a:alpha val="70000"/>
              </a:srgb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9" name="CustomText3"/>
            <p:cNvSpPr/>
            <p:nvPr/>
          </p:nvSpPr>
          <p:spPr bwMode="auto">
            <a:xfrm>
              <a:off x="4978252" y="5671939"/>
              <a:ext cx="801120" cy="3091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Text here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61" name="ValueText3"/>
            <p:cNvSpPr/>
            <p:nvPr/>
          </p:nvSpPr>
          <p:spPr bwMode="auto">
            <a:xfrm>
              <a:off x="5167821" y="2558736"/>
              <a:ext cx="421982" cy="2760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79%</a:t>
              </a:r>
              <a:endParaRPr lang="en-US" altLang="zh-CN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62" name="CustomText4"/>
            <p:cNvSpPr/>
            <p:nvPr/>
          </p:nvSpPr>
          <p:spPr bwMode="auto">
            <a:xfrm>
              <a:off x="6478630" y="5671939"/>
              <a:ext cx="800111" cy="3091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Text here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64" name="ValueText4"/>
            <p:cNvSpPr/>
            <p:nvPr/>
          </p:nvSpPr>
          <p:spPr bwMode="auto">
            <a:xfrm>
              <a:off x="6642430" y="1930629"/>
              <a:ext cx="421982" cy="2760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100%</a:t>
              </a:r>
              <a:endParaRPr lang="en-US" altLang="zh-CN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65" name="ValueShape4"/>
            <p:cNvSpPr/>
            <p:nvPr/>
          </p:nvSpPr>
          <p:spPr bwMode="auto">
            <a:xfrm>
              <a:off x="5723378" y="2546988"/>
              <a:ext cx="2260086" cy="299098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66" name="CustomText5"/>
            <p:cNvSpPr/>
            <p:nvPr/>
          </p:nvSpPr>
          <p:spPr bwMode="auto">
            <a:xfrm>
              <a:off x="7978503" y="5671939"/>
              <a:ext cx="800111" cy="3091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Text here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67" name="RelativeShape5"/>
            <p:cNvSpPr/>
            <p:nvPr/>
          </p:nvSpPr>
          <p:spPr bwMode="auto">
            <a:xfrm>
              <a:off x="7248515" y="2546988"/>
              <a:ext cx="2260086" cy="299098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69" name="ValueText5"/>
            <p:cNvSpPr/>
            <p:nvPr/>
          </p:nvSpPr>
          <p:spPr bwMode="auto">
            <a:xfrm>
              <a:off x="8167567" y="2738194"/>
              <a:ext cx="421982" cy="2760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73%</a:t>
              </a:r>
              <a:endParaRPr lang="en-US" altLang="zh-CN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70" name="ValueShape5"/>
            <p:cNvSpPr/>
            <p:nvPr/>
          </p:nvSpPr>
          <p:spPr bwMode="auto">
            <a:xfrm>
              <a:off x="7248515" y="3354553"/>
              <a:ext cx="2260086" cy="21834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rgbClr val="404040">
                <a:alpha val="70000"/>
              </a:srgb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71" name="CustomText6"/>
            <p:cNvSpPr/>
            <p:nvPr/>
          </p:nvSpPr>
          <p:spPr bwMode="auto">
            <a:xfrm>
              <a:off x="9477872" y="5671939"/>
              <a:ext cx="801120" cy="3091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Text here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72" name="RelativeShape6"/>
            <p:cNvSpPr/>
            <p:nvPr/>
          </p:nvSpPr>
          <p:spPr bwMode="auto">
            <a:xfrm>
              <a:off x="8748389" y="2546988"/>
              <a:ext cx="2260086" cy="299098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6149" y="0"/>
                    <a:pt x="4045" y="4019"/>
                    <a:pt x="3163" y="7928"/>
                  </a:cubicBezTo>
                  <a:cubicBezTo>
                    <a:pt x="2135" y="12489"/>
                    <a:pt x="1080" y="17046"/>
                    <a:pt x="0" y="21600"/>
                  </a:cubicBezTo>
                  <a:lnTo>
                    <a:pt x="21600" y="21600"/>
                  </a:lnTo>
                  <a:cubicBezTo>
                    <a:pt x="20519" y="17046"/>
                    <a:pt x="19464" y="12489"/>
                    <a:pt x="18436" y="7928"/>
                  </a:cubicBezTo>
                  <a:cubicBezTo>
                    <a:pt x="17554" y="4019"/>
                    <a:pt x="1545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74" name="ValueText6"/>
            <p:cNvSpPr/>
            <p:nvPr/>
          </p:nvSpPr>
          <p:spPr bwMode="auto">
            <a:xfrm>
              <a:off x="9667441" y="2319456"/>
              <a:ext cx="421982" cy="2760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r>
                <a:rPr lang="en-US" altLang="zh-CN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87%</a:t>
              </a:r>
              <a:endParaRPr lang="en-US" altLang="zh-CN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75" name="ValueShape6"/>
            <p:cNvSpPr/>
            <p:nvPr/>
          </p:nvSpPr>
          <p:spPr bwMode="auto">
            <a:xfrm>
              <a:off x="8748389" y="2935815"/>
              <a:ext cx="2260086" cy="26021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hought-catalog-196661-unsplash"/>
          <p:cNvPicPr>
            <a:picLocks noChangeAspect="1"/>
          </p:cNvPicPr>
          <p:nvPr/>
        </p:nvPicPr>
        <p:blipFill>
          <a:blip r:embed="rId1"/>
          <a:srcRect b="14563"/>
          <a:stretch>
            <a:fillRect/>
          </a:stretch>
        </p:blipFill>
        <p:spPr>
          <a:xfrm>
            <a:off x="-635" y="0"/>
            <a:ext cx="12192000" cy="694436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635" y="1960245"/>
            <a:ext cx="12192000" cy="3411855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1490681" y="3381394"/>
            <a:ext cx="89613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+mn-lt"/>
              </a:rPr>
              <a:t>单击添加标题</a:t>
            </a:r>
            <a:endParaRPr lang="zh-CN" altLang="en-US" sz="48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1012712" y="2430244"/>
            <a:ext cx="1634073" cy="0"/>
          </a:xfrm>
          <a:prstGeom prst="line">
            <a:avLst/>
          </a:prstGeom>
          <a:ln w="257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143337" y="2386081"/>
            <a:ext cx="1" cy="1632857"/>
          </a:xfrm>
          <a:prstGeom prst="line">
            <a:avLst/>
          </a:prstGeom>
          <a:ln w="260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rot="16200000" flipH="1">
            <a:off x="10168613" y="4154790"/>
            <a:ext cx="1634073" cy="0"/>
          </a:xfrm>
          <a:prstGeom prst="line">
            <a:avLst/>
          </a:prstGeom>
          <a:ln w="257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rot="16200000" flipV="1">
            <a:off x="10299238" y="4155398"/>
            <a:ext cx="1" cy="1632857"/>
          </a:xfrm>
          <a:prstGeom prst="line">
            <a:avLst/>
          </a:prstGeom>
          <a:ln w="260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574718" y="4171434"/>
            <a:ext cx="6793290" cy="4620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100" b="1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The user can demonstrate on a projector or computer, or print the presentation and make it into a film to be used in a wider field</a:t>
            </a:r>
            <a:endParaRPr lang="en-US" altLang="zh-CN" sz="1100" b="1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10596" y="2430244"/>
            <a:ext cx="3521532" cy="110680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sym typeface="FZHei-B01S" panose="02010601030101010101" pitchFamily="2" charset="-122"/>
              </a:rPr>
              <a:t>0</a:t>
            </a:r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sym typeface="FZHei-B01S" panose="02010601030101010101" pitchFamily="2" charset="-122"/>
              </a:rPr>
              <a:t>3</a:t>
            </a:r>
            <a:endParaRPr 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庞门正道标题体" panose="02010600030101010101" pitchFamily="2" charset="-122"/>
              <a:ea typeface="庞门正道标题体" panose="02010600030101010101" pitchFamily="2" charset="-122"/>
              <a:sym typeface="FZHei-B01S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7105" y="1594485"/>
            <a:ext cx="10151110" cy="4069715"/>
            <a:chOff x="1523" y="2511"/>
            <a:chExt cx="15986" cy="6409"/>
          </a:xfrm>
        </p:grpSpPr>
        <p:sp>
          <p:nvSpPr>
            <p:cNvPr id="4" name="千图PPT彼岸天：ID 8661124库_Freeform: Shape 3"/>
            <p:cNvSpPr/>
            <p:nvPr>
              <p:custDataLst>
                <p:tags r:id="rId1"/>
              </p:custDataLst>
            </p:nvPr>
          </p:nvSpPr>
          <p:spPr bwMode="auto">
            <a:xfrm>
              <a:off x="6185" y="2511"/>
              <a:ext cx="3960" cy="3249"/>
            </a:xfrm>
            <a:custGeom>
              <a:avLst/>
              <a:gdLst/>
              <a:ahLst/>
              <a:cxnLst>
                <a:cxn ang="0">
                  <a:pos x="313" y="0"/>
                </a:cxn>
                <a:cxn ang="0">
                  <a:pos x="313" y="73"/>
                </a:cxn>
                <a:cxn ang="0">
                  <a:pos x="316" y="69"/>
                </a:cxn>
                <a:cxn ang="0">
                  <a:pos x="346" y="57"/>
                </a:cxn>
                <a:cxn ang="0">
                  <a:pos x="376" y="69"/>
                </a:cxn>
                <a:cxn ang="0">
                  <a:pos x="389" y="99"/>
                </a:cxn>
                <a:cxn ang="0">
                  <a:pos x="376" y="129"/>
                </a:cxn>
                <a:cxn ang="0">
                  <a:pos x="346" y="142"/>
                </a:cxn>
                <a:cxn ang="0">
                  <a:pos x="316" y="129"/>
                </a:cxn>
                <a:cxn ang="0">
                  <a:pos x="313" y="126"/>
                </a:cxn>
                <a:cxn ang="0">
                  <a:pos x="313" y="175"/>
                </a:cxn>
                <a:cxn ang="0">
                  <a:pos x="216" y="216"/>
                </a:cxn>
                <a:cxn ang="0">
                  <a:pos x="176" y="315"/>
                </a:cxn>
                <a:cxn ang="0">
                  <a:pos x="176" y="319"/>
                </a:cxn>
                <a:cxn ang="0">
                  <a:pos x="123" y="319"/>
                </a:cxn>
                <a:cxn ang="0">
                  <a:pos x="128" y="315"/>
                </a:cxn>
                <a:cxn ang="0">
                  <a:pos x="140" y="285"/>
                </a:cxn>
                <a:cxn ang="0">
                  <a:pos x="128" y="254"/>
                </a:cxn>
                <a:cxn ang="0">
                  <a:pos x="98" y="242"/>
                </a:cxn>
                <a:cxn ang="0">
                  <a:pos x="68" y="254"/>
                </a:cxn>
                <a:cxn ang="0">
                  <a:pos x="55" y="285"/>
                </a:cxn>
                <a:cxn ang="0">
                  <a:pos x="68" y="315"/>
                </a:cxn>
                <a:cxn ang="0">
                  <a:pos x="72" y="319"/>
                </a:cxn>
                <a:cxn ang="0">
                  <a:pos x="0" y="319"/>
                </a:cxn>
                <a:cxn ang="0">
                  <a:pos x="0" y="315"/>
                </a:cxn>
                <a:cxn ang="0">
                  <a:pos x="92" y="92"/>
                </a:cxn>
                <a:cxn ang="0">
                  <a:pos x="279" y="2"/>
                </a:cxn>
                <a:cxn ang="0">
                  <a:pos x="313" y="0"/>
                </a:cxn>
              </a:cxnLst>
              <a:rect l="0" t="0" r="r" b="b"/>
              <a:pathLst>
                <a:path w="389" h="319">
                  <a:moveTo>
                    <a:pt x="313" y="0"/>
                  </a:moveTo>
                  <a:cubicBezTo>
                    <a:pt x="313" y="73"/>
                    <a:pt x="313" y="73"/>
                    <a:pt x="313" y="73"/>
                  </a:cubicBezTo>
                  <a:cubicBezTo>
                    <a:pt x="314" y="71"/>
                    <a:pt x="315" y="70"/>
                    <a:pt x="316" y="69"/>
                  </a:cubicBezTo>
                  <a:cubicBezTo>
                    <a:pt x="324" y="61"/>
                    <a:pt x="334" y="57"/>
                    <a:pt x="346" y="57"/>
                  </a:cubicBezTo>
                  <a:cubicBezTo>
                    <a:pt x="358" y="57"/>
                    <a:pt x="368" y="61"/>
                    <a:pt x="376" y="69"/>
                  </a:cubicBezTo>
                  <a:cubicBezTo>
                    <a:pt x="384" y="78"/>
                    <a:pt x="389" y="88"/>
                    <a:pt x="389" y="99"/>
                  </a:cubicBezTo>
                  <a:cubicBezTo>
                    <a:pt x="389" y="111"/>
                    <a:pt x="384" y="121"/>
                    <a:pt x="376" y="129"/>
                  </a:cubicBezTo>
                  <a:cubicBezTo>
                    <a:pt x="368" y="138"/>
                    <a:pt x="358" y="142"/>
                    <a:pt x="346" y="142"/>
                  </a:cubicBezTo>
                  <a:cubicBezTo>
                    <a:pt x="334" y="142"/>
                    <a:pt x="324" y="138"/>
                    <a:pt x="316" y="129"/>
                  </a:cubicBezTo>
                  <a:cubicBezTo>
                    <a:pt x="315" y="128"/>
                    <a:pt x="314" y="127"/>
                    <a:pt x="313" y="126"/>
                  </a:cubicBezTo>
                  <a:cubicBezTo>
                    <a:pt x="313" y="175"/>
                    <a:pt x="313" y="175"/>
                    <a:pt x="313" y="175"/>
                  </a:cubicBezTo>
                  <a:cubicBezTo>
                    <a:pt x="275" y="176"/>
                    <a:pt x="243" y="189"/>
                    <a:pt x="216" y="216"/>
                  </a:cubicBezTo>
                  <a:cubicBezTo>
                    <a:pt x="189" y="243"/>
                    <a:pt x="176" y="276"/>
                    <a:pt x="176" y="315"/>
                  </a:cubicBezTo>
                  <a:cubicBezTo>
                    <a:pt x="176" y="316"/>
                    <a:pt x="176" y="317"/>
                    <a:pt x="176" y="319"/>
                  </a:cubicBezTo>
                  <a:cubicBezTo>
                    <a:pt x="123" y="319"/>
                    <a:pt x="123" y="319"/>
                    <a:pt x="123" y="319"/>
                  </a:cubicBezTo>
                  <a:cubicBezTo>
                    <a:pt x="125" y="317"/>
                    <a:pt x="126" y="316"/>
                    <a:pt x="128" y="315"/>
                  </a:cubicBezTo>
                  <a:cubicBezTo>
                    <a:pt x="136" y="306"/>
                    <a:pt x="140" y="296"/>
                    <a:pt x="140" y="285"/>
                  </a:cubicBezTo>
                  <a:cubicBezTo>
                    <a:pt x="140" y="273"/>
                    <a:pt x="136" y="263"/>
                    <a:pt x="128" y="254"/>
                  </a:cubicBezTo>
                  <a:cubicBezTo>
                    <a:pt x="119" y="246"/>
                    <a:pt x="109" y="242"/>
                    <a:pt x="98" y="242"/>
                  </a:cubicBezTo>
                  <a:cubicBezTo>
                    <a:pt x="86" y="242"/>
                    <a:pt x="76" y="246"/>
                    <a:pt x="68" y="254"/>
                  </a:cubicBezTo>
                  <a:cubicBezTo>
                    <a:pt x="59" y="263"/>
                    <a:pt x="55" y="273"/>
                    <a:pt x="55" y="285"/>
                  </a:cubicBezTo>
                  <a:cubicBezTo>
                    <a:pt x="55" y="296"/>
                    <a:pt x="59" y="306"/>
                    <a:pt x="68" y="315"/>
                  </a:cubicBezTo>
                  <a:cubicBezTo>
                    <a:pt x="69" y="316"/>
                    <a:pt x="71" y="317"/>
                    <a:pt x="72" y="319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17"/>
                    <a:pt x="0" y="316"/>
                    <a:pt x="0" y="315"/>
                  </a:cubicBezTo>
                  <a:cubicBezTo>
                    <a:pt x="0" y="228"/>
                    <a:pt x="31" y="154"/>
                    <a:pt x="92" y="92"/>
                  </a:cubicBezTo>
                  <a:cubicBezTo>
                    <a:pt x="145" y="40"/>
                    <a:pt x="207" y="10"/>
                    <a:pt x="279" y="2"/>
                  </a:cubicBezTo>
                  <a:cubicBezTo>
                    <a:pt x="290" y="1"/>
                    <a:pt x="301" y="0"/>
                    <a:pt x="313" y="0"/>
                  </a:cubicBezTo>
                  <a:close/>
                </a:path>
              </a:pathLst>
            </a:custGeom>
            <a:solidFill>
              <a:srgbClr val="8DB1A8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5" name="千图PPT彼岸天：ID 8661124库_Freeform: Shape 4"/>
            <p:cNvSpPr/>
            <p:nvPr>
              <p:custDataLst>
                <p:tags r:id="rId2"/>
              </p:custDataLst>
            </p:nvPr>
          </p:nvSpPr>
          <p:spPr bwMode="auto">
            <a:xfrm>
              <a:off x="9372" y="2511"/>
              <a:ext cx="3218" cy="4014"/>
            </a:xfrm>
            <a:custGeom>
              <a:avLst/>
              <a:gdLst/>
              <a:ahLst/>
              <a:cxnLst>
                <a:cxn ang="0">
                  <a:pos x="316" y="319"/>
                </a:cxn>
                <a:cxn ang="0">
                  <a:pos x="246" y="319"/>
                </a:cxn>
                <a:cxn ang="0">
                  <a:pos x="249" y="322"/>
                </a:cxn>
                <a:cxn ang="0">
                  <a:pos x="262" y="352"/>
                </a:cxn>
                <a:cxn ang="0">
                  <a:pos x="249" y="382"/>
                </a:cxn>
                <a:cxn ang="0">
                  <a:pos x="219" y="394"/>
                </a:cxn>
                <a:cxn ang="0">
                  <a:pos x="189" y="382"/>
                </a:cxn>
                <a:cxn ang="0">
                  <a:pos x="177" y="352"/>
                </a:cxn>
                <a:cxn ang="0">
                  <a:pos x="189" y="322"/>
                </a:cxn>
                <a:cxn ang="0">
                  <a:pos x="193" y="319"/>
                </a:cxn>
                <a:cxn ang="0">
                  <a:pos x="141" y="319"/>
                </a:cxn>
                <a:cxn ang="0">
                  <a:pos x="141" y="315"/>
                </a:cxn>
                <a:cxn ang="0">
                  <a:pos x="100" y="216"/>
                </a:cxn>
                <a:cxn ang="0">
                  <a:pos x="2" y="175"/>
                </a:cxn>
                <a:cxn ang="0">
                  <a:pos x="0" y="175"/>
                </a:cxn>
                <a:cxn ang="0">
                  <a:pos x="0" y="126"/>
                </a:cxn>
                <a:cxn ang="0">
                  <a:pos x="3" y="129"/>
                </a:cxn>
                <a:cxn ang="0">
                  <a:pos x="33" y="142"/>
                </a:cxn>
                <a:cxn ang="0">
                  <a:pos x="63" y="129"/>
                </a:cxn>
                <a:cxn ang="0">
                  <a:pos x="76" y="99"/>
                </a:cxn>
                <a:cxn ang="0">
                  <a:pos x="63" y="69"/>
                </a:cxn>
                <a:cxn ang="0">
                  <a:pos x="33" y="57"/>
                </a:cxn>
                <a:cxn ang="0">
                  <a:pos x="3" y="69"/>
                </a:cxn>
                <a:cxn ang="0">
                  <a:pos x="0" y="73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38" y="2"/>
                </a:cxn>
                <a:cxn ang="0">
                  <a:pos x="224" y="92"/>
                </a:cxn>
                <a:cxn ang="0">
                  <a:pos x="316" y="315"/>
                </a:cxn>
                <a:cxn ang="0">
                  <a:pos x="316" y="319"/>
                </a:cxn>
              </a:cxnLst>
              <a:rect l="0" t="0" r="r" b="b"/>
              <a:pathLst>
                <a:path w="316" h="394">
                  <a:moveTo>
                    <a:pt x="316" y="319"/>
                  </a:moveTo>
                  <a:cubicBezTo>
                    <a:pt x="246" y="319"/>
                    <a:pt x="246" y="319"/>
                    <a:pt x="246" y="319"/>
                  </a:cubicBezTo>
                  <a:cubicBezTo>
                    <a:pt x="247" y="320"/>
                    <a:pt x="248" y="321"/>
                    <a:pt x="249" y="322"/>
                  </a:cubicBezTo>
                  <a:cubicBezTo>
                    <a:pt x="258" y="330"/>
                    <a:pt x="262" y="340"/>
                    <a:pt x="262" y="352"/>
                  </a:cubicBezTo>
                  <a:cubicBezTo>
                    <a:pt x="262" y="364"/>
                    <a:pt x="258" y="374"/>
                    <a:pt x="249" y="382"/>
                  </a:cubicBezTo>
                  <a:cubicBezTo>
                    <a:pt x="241" y="390"/>
                    <a:pt x="231" y="394"/>
                    <a:pt x="219" y="394"/>
                  </a:cubicBezTo>
                  <a:cubicBezTo>
                    <a:pt x="208" y="394"/>
                    <a:pt x="198" y="390"/>
                    <a:pt x="189" y="382"/>
                  </a:cubicBezTo>
                  <a:cubicBezTo>
                    <a:pt x="181" y="374"/>
                    <a:pt x="177" y="364"/>
                    <a:pt x="177" y="352"/>
                  </a:cubicBezTo>
                  <a:cubicBezTo>
                    <a:pt x="177" y="340"/>
                    <a:pt x="181" y="330"/>
                    <a:pt x="189" y="322"/>
                  </a:cubicBezTo>
                  <a:cubicBezTo>
                    <a:pt x="190" y="321"/>
                    <a:pt x="191" y="320"/>
                    <a:pt x="193" y="319"/>
                  </a:cubicBezTo>
                  <a:cubicBezTo>
                    <a:pt x="141" y="319"/>
                    <a:pt x="141" y="319"/>
                    <a:pt x="141" y="319"/>
                  </a:cubicBezTo>
                  <a:cubicBezTo>
                    <a:pt x="141" y="317"/>
                    <a:pt x="141" y="316"/>
                    <a:pt x="141" y="315"/>
                  </a:cubicBezTo>
                  <a:cubicBezTo>
                    <a:pt x="141" y="276"/>
                    <a:pt x="127" y="243"/>
                    <a:pt x="100" y="216"/>
                  </a:cubicBezTo>
                  <a:cubicBezTo>
                    <a:pt x="73" y="189"/>
                    <a:pt x="40" y="175"/>
                    <a:pt x="2" y="175"/>
                  </a:cubicBezTo>
                  <a:cubicBezTo>
                    <a:pt x="1" y="175"/>
                    <a:pt x="1" y="175"/>
                    <a:pt x="0" y="175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" y="127"/>
                    <a:pt x="2" y="128"/>
                    <a:pt x="3" y="129"/>
                  </a:cubicBezTo>
                  <a:cubicBezTo>
                    <a:pt x="11" y="138"/>
                    <a:pt x="21" y="142"/>
                    <a:pt x="33" y="142"/>
                  </a:cubicBezTo>
                  <a:cubicBezTo>
                    <a:pt x="45" y="142"/>
                    <a:pt x="55" y="138"/>
                    <a:pt x="63" y="129"/>
                  </a:cubicBezTo>
                  <a:cubicBezTo>
                    <a:pt x="71" y="121"/>
                    <a:pt x="76" y="111"/>
                    <a:pt x="76" y="99"/>
                  </a:cubicBezTo>
                  <a:cubicBezTo>
                    <a:pt x="76" y="88"/>
                    <a:pt x="71" y="78"/>
                    <a:pt x="63" y="69"/>
                  </a:cubicBezTo>
                  <a:cubicBezTo>
                    <a:pt x="55" y="61"/>
                    <a:pt x="45" y="57"/>
                    <a:pt x="33" y="57"/>
                  </a:cubicBezTo>
                  <a:cubicBezTo>
                    <a:pt x="21" y="57"/>
                    <a:pt x="11" y="61"/>
                    <a:pt x="3" y="69"/>
                  </a:cubicBezTo>
                  <a:cubicBezTo>
                    <a:pt x="2" y="70"/>
                    <a:pt x="1" y="71"/>
                    <a:pt x="0" y="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4" y="0"/>
                    <a:pt x="26" y="1"/>
                    <a:pt x="38" y="2"/>
                  </a:cubicBezTo>
                  <a:cubicBezTo>
                    <a:pt x="109" y="10"/>
                    <a:pt x="171" y="40"/>
                    <a:pt x="224" y="92"/>
                  </a:cubicBezTo>
                  <a:cubicBezTo>
                    <a:pt x="285" y="154"/>
                    <a:pt x="316" y="228"/>
                    <a:pt x="316" y="315"/>
                  </a:cubicBezTo>
                  <a:cubicBezTo>
                    <a:pt x="316" y="316"/>
                    <a:pt x="316" y="317"/>
                    <a:pt x="316" y="319"/>
                  </a:cubicBez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6" name="千图PPT彼岸天：ID 8661124库_Freeform: Shape 5"/>
            <p:cNvSpPr/>
            <p:nvPr>
              <p:custDataLst>
                <p:tags r:id="rId3"/>
              </p:custDataLst>
            </p:nvPr>
          </p:nvSpPr>
          <p:spPr bwMode="auto">
            <a:xfrm>
              <a:off x="8639" y="5760"/>
              <a:ext cx="3951" cy="3160"/>
            </a:xfrm>
            <a:custGeom>
              <a:avLst/>
              <a:gdLst/>
              <a:ahLst/>
              <a:cxnLst>
                <a:cxn ang="0">
                  <a:pos x="72" y="135"/>
                </a:cxn>
                <a:cxn ang="0">
                  <a:pos x="74" y="135"/>
                </a:cxn>
                <a:cxn ang="0">
                  <a:pos x="172" y="94"/>
                </a:cxn>
                <a:cxn ang="0">
                  <a:pos x="213" y="0"/>
                </a:cxn>
                <a:cxn ang="0">
                  <a:pos x="265" y="0"/>
                </a:cxn>
                <a:cxn ang="0">
                  <a:pos x="261" y="3"/>
                </a:cxn>
                <a:cxn ang="0">
                  <a:pos x="249" y="33"/>
                </a:cxn>
                <a:cxn ang="0">
                  <a:pos x="261" y="63"/>
                </a:cxn>
                <a:cxn ang="0">
                  <a:pos x="291" y="75"/>
                </a:cxn>
                <a:cxn ang="0">
                  <a:pos x="321" y="63"/>
                </a:cxn>
                <a:cxn ang="0">
                  <a:pos x="334" y="33"/>
                </a:cxn>
                <a:cxn ang="0">
                  <a:pos x="321" y="3"/>
                </a:cxn>
                <a:cxn ang="0">
                  <a:pos x="318" y="0"/>
                </a:cxn>
                <a:cxn ang="0">
                  <a:pos x="388" y="0"/>
                </a:cxn>
                <a:cxn ang="0">
                  <a:pos x="296" y="218"/>
                </a:cxn>
                <a:cxn ang="0">
                  <a:pos x="74" y="310"/>
                </a:cxn>
                <a:cxn ang="0">
                  <a:pos x="72" y="310"/>
                </a:cxn>
                <a:cxn ang="0">
                  <a:pos x="72" y="246"/>
                </a:cxn>
                <a:cxn ang="0">
                  <a:pos x="43" y="258"/>
                </a:cxn>
                <a:cxn ang="0">
                  <a:pos x="13" y="245"/>
                </a:cxn>
                <a:cxn ang="0">
                  <a:pos x="0" y="215"/>
                </a:cxn>
                <a:cxn ang="0">
                  <a:pos x="13" y="185"/>
                </a:cxn>
                <a:cxn ang="0">
                  <a:pos x="43" y="172"/>
                </a:cxn>
                <a:cxn ang="0">
                  <a:pos x="72" y="184"/>
                </a:cxn>
                <a:cxn ang="0">
                  <a:pos x="72" y="135"/>
                </a:cxn>
              </a:cxnLst>
              <a:rect l="0" t="0" r="r" b="b"/>
              <a:pathLst>
                <a:path w="388" h="310">
                  <a:moveTo>
                    <a:pt x="72" y="135"/>
                  </a:moveTo>
                  <a:cubicBezTo>
                    <a:pt x="73" y="135"/>
                    <a:pt x="73" y="135"/>
                    <a:pt x="74" y="135"/>
                  </a:cubicBezTo>
                  <a:cubicBezTo>
                    <a:pt x="112" y="135"/>
                    <a:pt x="145" y="121"/>
                    <a:pt x="172" y="94"/>
                  </a:cubicBezTo>
                  <a:cubicBezTo>
                    <a:pt x="198" y="68"/>
                    <a:pt x="212" y="36"/>
                    <a:pt x="213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263" y="1"/>
                    <a:pt x="262" y="2"/>
                    <a:pt x="261" y="3"/>
                  </a:cubicBezTo>
                  <a:cubicBezTo>
                    <a:pt x="253" y="11"/>
                    <a:pt x="249" y="21"/>
                    <a:pt x="249" y="33"/>
                  </a:cubicBezTo>
                  <a:cubicBezTo>
                    <a:pt x="249" y="45"/>
                    <a:pt x="253" y="55"/>
                    <a:pt x="261" y="63"/>
                  </a:cubicBezTo>
                  <a:cubicBezTo>
                    <a:pt x="270" y="71"/>
                    <a:pt x="280" y="75"/>
                    <a:pt x="291" y="75"/>
                  </a:cubicBezTo>
                  <a:cubicBezTo>
                    <a:pt x="303" y="75"/>
                    <a:pt x="313" y="71"/>
                    <a:pt x="321" y="63"/>
                  </a:cubicBezTo>
                  <a:cubicBezTo>
                    <a:pt x="330" y="55"/>
                    <a:pt x="334" y="45"/>
                    <a:pt x="334" y="33"/>
                  </a:cubicBezTo>
                  <a:cubicBezTo>
                    <a:pt x="334" y="21"/>
                    <a:pt x="330" y="11"/>
                    <a:pt x="321" y="3"/>
                  </a:cubicBezTo>
                  <a:cubicBezTo>
                    <a:pt x="320" y="2"/>
                    <a:pt x="319" y="1"/>
                    <a:pt x="318" y="0"/>
                  </a:cubicBezTo>
                  <a:cubicBezTo>
                    <a:pt x="388" y="0"/>
                    <a:pt x="388" y="0"/>
                    <a:pt x="388" y="0"/>
                  </a:cubicBezTo>
                  <a:cubicBezTo>
                    <a:pt x="387" y="85"/>
                    <a:pt x="357" y="158"/>
                    <a:pt x="296" y="218"/>
                  </a:cubicBezTo>
                  <a:cubicBezTo>
                    <a:pt x="235" y="279"/>
                    <a:pt x="161" y="310"/>
                    <a:pt x="74" y="310"/>
                  </a:cubicBezTo>
                  <a:cubicBezTo>
                    <a:pt x="73" y="310"/>
                    <a:pt x="73" y="310"/>
                    <a:pt x="72" y="310"/>
                  </a:cubicBezTo>
                  <a:cubicBezTo>
                    <a:pt x="72" y="246"/>
                    <a:pt x="72" y="246"/>
                    <a:pt x="72" y="246"/>
                  </a:cubicBezTo>
                  <a:cubicBezTo>
                    <a:pt x="64" y="254"/>
                    <a:pt x="54" y="258"/>
                    <a:pt x="43" y="258"/>
                  </a:cubicBezTo>
                  <a:cubicBezTo>
                    <a:pt x="31" y="258"/>
                    <a:pt x="21" y="253"/>
                    <a:pt x="13" y="245"/>
                  </a:cubicBezTo>
                  <a:cubicBezTo>
                    <a:pt x="5" y="237"/>
                    <a:pt x="0" y="227"/>
                    <a:pt x="0" y="215"/>
                  </a:cubicBezTo>
                  <a:cubicBezTo>
                    <a:pt x="0" y="203"/>
                    <a:pt x="5" y="193"/>
                    <a:pt x="13" y="185"/>
                  </a:cubicBezTo>
                  <a:cubicBezTo>
                    <a:pt x="21" y="177"/>
                    <a:pt x="31" y="172"/>
                    <a:pt x="43" y="172"/>
                  </a:cubicBezTo>
                  <a:cubicBezTo>
                    <a:pt x="54" y="172"/>
                    <a:pt x="64" y="176"/>
                    <a:pt x="72" y="184"/>
                  </a:cubicBezTo>
                  <a:lnTo>
                    <a:pt x="72" y="135"/>
                  </a:lnTo>
                  <a:close/>
                </a:path>
              </a:pathLst>
            </a:custGeom>
            <a:solidFill>
              <a:srgbClr val="8DB1A8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7" name="千图PPT彼岸天：ID 8661124库_Freeform: Shape 6"/>
            <p:cNvSpPr/>
            <p:nvPr>
              <p:custDataLst>
                <p:tags r:id="rId4"/>
              </p:custDataLst>
            </p:nvPr>
          </p:nvSpPr>
          <p:spPr bwMode="auto">
            <a:xfrm>
              <a:off x="6185" y="4978"/>
              <a:ext cx="3187" cy="3943"/>
            </a:xfrm>
            <a:custGeom>
              <a:avLst/>
              <a:gdLst/>
              <a:ahLst/>
              <a:cxnLst>
                <a:cxn ang="0">
                  <a:pos x="176" y="77"/>
                </a:cxn>
                <a:cxn ang="0">
                  <a:pos x="216" y="171"/>
                </a:cxn>
                <a:cxn ang="0">
                  <a:pos x="313" y="212"/>
                </a:cxn>
                <a:cxn ang="0">
                  <a:pos x="313" y="261"/>
                </a:cxn>
                <a:cxn ang="0">
                  <a:pos x="284" y="249"/>
                </a:cxn>
                <a:cxn ang="0">
                  <a:pos x="254" y="262"/>
                </a:cxn>
                <a:cxn ang="0">
                  <a:pos x="241" y="292"/>
                </a:cxn>
                <a:cxn ang="0">
                  <a:pos x="254" y="322"/>
                </a:cxn>
                <a:cxn ang="0">
                  <a:pos x="284" y="335"/>
                </a:cxn>
                <a:cxn ang="0">
                  <a:pos x="313" y="323"/>
                </a:cxn>
                <a:cxn ang="0">
                  <a:pos x="313" y="387"/>
                </a:cxn>
                <a:cxn ang="0">
                  <a:pos x="92" y="295"/>
                </a:cxn>
                <a:cxn ang="0">
                  <a:pos x="0" y="77"/>
                </a:cxn>
                <a:cxn ang="0">
                  <a:pos x="72" y="77"/>
                </a:cxn>
                <a:cxn ang="0">
                  <a:pos x="68" y="73"/>
                </a:cxn>
                <a:cxn ang="0">
                  <a:pos x="55" y="43"/>
                </a:cxn>
                <a:cxn ang="0">
                  <a:pos x="68" y="12"/>
                </a:cxn>
                <a:cxn ang="0">
                  <a:pos x="98" y="0"/>
                </a:cxn>
                <a:cxn ang="0">
                  <a:pos x="128" y="12"/>
                </a:cxn>
                <a:cxn ang="0">
                  <a:pos x="140" y="43"/>
                </a:cxn>
                <a:cxn ang="0">
                  <a:pos x="128" y="73"/>
                </a:cxn>
                <a:cxn ang="0">
                  <a:pos x="123" y="77"/>
                </a:cxn>
                <a:cxn ang="0">
                  <a:pos x="176" y="77"/>
                </a:cxn>
              </a:cxnLst>
              <a:rect l="0" t="0" r="r" b="b"/>
              <a:pathLst>
                <a:path w="313" h="387">
                  <a:moveTo>
                    <a:pt x="176" y="77"/>
                  </a:moveTo>
                  <a:cubicBezTo>
                    <a:pt x="177" y="113"/>
                    <a:pt x="190" y="145"/>
                    <a:pt x="216" y="171"/>
                  </a:cubicBezTo>
                  <a:cubicBezTo>
                    <a:pt x="243" y="198"/>
                    <a:pt x="275" y="212"/>
                    <a:pt x="313" y="212"/>
                  </a:cubicBezTo>
                  <a:cubicBezTo>
                    <a:pt x="313" y="261"/>
                    <a:pt x="313" y="261"/>
                    <a:pt x="313" y="261"/>
                  </a:cubicBezTo>
                  <a:cubicBezTo>
                    <a:pt x="305" y="253"/>
                    <a:pt x="295" y="249"/>
                    <a:pt x="284" y="249"/>
                  </a:cubicBezTo>
                  <a:cubicBezTo>
                    <a:pt x="272" y="249"/>
                    <a:pt x="262" y="254"/>
                    <a:pt x="254" y="262"/>
                  </a:cubicBezTo>
                  <a:cubicBezTo>
                    <a:pt x="246" y="270"/>
                    <a:pt x="241" y="280"/>
                    <a:pt x="241" y="292"/>
                  </a:cubicBezTo>
                  <a:cubicBezTo>
                    <a:pt x="241" y="304"/>
                    <a:pt x="246" y="314"/>
                    <a:pt x="254" y="322"/>
                  </a:cubicBezTo>
                  <a:cubicBezTo>
                    <a:pt x="262" y="330"/>
                    <a:pt x="272" y="335"/>
                    <a:pt x="284" y="335"/>
                  </a:cubicBezTo>
                  <a:cubicBezTo>
                    <a:pt x="295" y="335"/>
                    <a:pt x="305" y="331"/>
                    <a:pt x="313" y="323"/>
                  </a:cubicBezTo>
                  <a:cubicBezTo>
                    <a:pt x="313" y="387"/>
                    <a:pt x="313" y="387"/>
                    <a:pt x="313" y="387"/>
                  </a:cubicBezTo>
                  <a:cubicBezTo>
                    <a:pt x="227" y="387"/>
                    <a:pt x="153" y="356"/>
                    <a:pt x="92" y="295"/>
                  </a:cubicBezTo>
                  <a:cubicBezTo>
                    <a:pt x="32" y="235"/>
                    <a:pt x="1" y="162"/>
                    <a:pt x="0" y="77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1" y="75"/>
                    <a:pt x="69" y="74"/>
                    <a:pt x="68" y="73"/>
                  </a:cubicBezTo>
                  <a:cubicBezTo>
                    <a:pt x="59" y="64"/>
                    <a:pt x="55" y="54"/>
                    <a:pt x="55" y="43"/>
                  </a:cubicBezTo>
                  <a:cubicBezTo>
                    <a:pt x="55" y="31"/>
                    <a:pt x="59" y="21"/>
                    <a:pt x="68" y="12"/>
                  </a:cubicBezTo>
                  <a:cubicBezTo>
                    <a:pt x="76" y="4"/>
                    <a:pt x="86" y="0"/>
                    <a:pt x="98" y="0"/>
                  </a:cubicBezTo>
                  <a:cubicBezTo>
                    <a:pt x="109" y="0"/>
                    <a:pt x="119" y="4"/>
                    <a:pt x="128" y="12"/>
                  </a:cubicBezTo>
                  <a:cubicBezTo>
                    <a:pt x="136" y="21"/>
                    <a:pt x="140" y="31"/>
                    <a:pt x="140" y="43"/>
                  </a:cubicBezTo>
                  <a:cubicBezTo>
                    <a:pt x="140" y="54"/>
                    <a:pt x="136" y="64"/>
                    <a:pt x="128" y="73"/>
                  </a:cubicBezTo>
                  <a:cubicBezTo>
                    <a:pt x="126" y="74"/>
                    <a:pt x="125" y="75"/>
                    <a:pt x="123" y="77"/>
                  </a:cubicBezTo>
                  <a:lnTo>
                    <a:pt x="176" y="77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8" name="千图PPT彼岸天：ID 8661124库_Freeform: Shape 19"/>
            <p:cNvSpPr/>
            <p:nvPr>
              <p:custDataLst>
                <p:tags r:id="rId5"/>
              </p:custDataLst>
            </p:nvPr>
          </p:nvSpPr>
          <p:spPr bwMode="auto">
            <a:xfrm>
              <a:off x="7331" y="3736"/>
              <a:ext cx="688" cy="841"/>
            </a:xfrm>
            <a:custGeom>
              <a:avLst/>
              <a:gdLst/>
              <a:ahLst/>
              <a:cxnLst>
                <a:cxn ang="0">
                  <a:pos x="53" y="58"/>
                </a:cxn>
                <a:cxn ang="0">
                  <a:pos x="36" y="58"/>
                </a:cxn>
                <a:cxn ang="0">
                  <a:pos x="36" y="65"/>
                </a:cxn>
                <a:cxn ang="0">
                  <a:pos x="34" y="68"/>
                </a:cxn>
                <a:cxn ang="0">
                  <a:pos x="22" y="68"/>
                </a:cxn>
                <a:cxn ang="0">
                  <a:pos x="20" y="65"/>
                </a:cxn>
                <a:cxn ang="0">
                  <a:pos x="20" y="58"/>
                </a:cxn>
                <a:cxn ang="0">
                  <a:pos x="2" y="58"/>
                </a:cxn>
                <a:cxn ang="0">
                  <a:pos x="0" y="56"/>
                </a:cxn>
                <a:cxn ang="0">
                  <a:pos x="1" y="54"/>
                </a:cxn>
                <a:cxn ang="0">
                  <a:pos x="16" y="39"/>
                </a:cxn>
                <a:cxn ang="0">
                  <a:pos x="7" y="39"/>
                </a:cxn>
                <a:cxn ang="0">
                  <a:pos x="5" y="36"/>
                </a:cxn>
                <a:cxn ang="0">
                  <a:pos x="6" y="34"/>
                </a:cxn>
                <a:cxn ang="0">
                  <a:pos x="21" y="19"/>
                </a:cxn>
                <a:cxn ang="0">
                  <a:pos x="13" y="19"/>
                </a:cxn>
                <a:cxn ang="0">
                  <a:pos x="11" y="17"/>
                </a:cxn>
                <a:cxn ang="0">
                  <a:pos x="12" y="15"/>
                </a:cxn>
                <a:cxn ang="0">
                  <a:pos x="26" y="0"/>
                </a:cxn>
                <a:cxn ang="0">
                  <a:pos x="28" y="0"/>
                </a:cxn>
                <a:cxn ang="0">
                  <a:pos x="30" y="0"/>
                </a:cxn>
                <a:cxn ang="0">
                  <a:pos x="44" y="15"/>
                </a:cxn>
                <a:cxn ang="0">
                  <a:pos x="45" y="17"/>
                </a:cxn>
                <a:cxn ang="0">
                  <a:pos x="42" y="19"/>
                </a:cxn>
                <a:cxn ang="0">
                  <a:pos x="35" y="19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49" y="39"/>
                </a:cxn>
                <a:cxn ang="0">
                  <a:pos x="40" y="39"/>
                </a:cxn>
                <a:cxn ang="0">
                  <a:pos x="55" y="54"/>
                </a:cxn>
                <a:cxn ang="0">
                  <a:pos x="56" y="56"/>
                </a:cxn>
                <a:cxn ang="0">
                  <a:pos x="53" y="58"/>
                </a:cxn>
              </a:cxnLst>
              <a:rect l="0" t="0" r="r" b="b"/>
              <a:pathLst>
                <a:path w="56" h="68">
                  <a:moveTo>
                    <a:pt x="53" y="58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36" y="60"/>
                    <a:pt x="36" y="63"/>
                    <a:pt x="36" y="65"/>
                  </a:cubicBezTo>
                  <a:cubicBezTo>
                    <a:pt x="36" y="67"/>
                    <a:pt x="35" y="68"/>
                    <a:pt x="34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1" y="68"/>
                    <a:pt x="20" y="67"/>
                    <a:pt x="20" y="65"/>
                  </a:cubicBezTo>
                  <a:cubicBezTo>
                    <a:pt x="20" y="63"/>
                    <a:pt x="20" y="60"/>
                    <a:pt x="20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58"/>
                    <a:pt x="0" y="57"/>
                    <a:pt x="0" y="56"/>
                  </a:cubicBezTo>
                  <a:cubicBezTo>
                    <a:pt x="0" y="55"/>
                    <a:pt x="0" y="54"/>
                    <a:pt x="1" y="54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6" y="39"/>
                    <a:pt x="5" y="37"/>
                    <a:pt x="5" y="36"/>
                  </a:cubicBezTo>
                  <a:cubicBezTo>
                    <a:pt x="5" y="35"/>
                    <a:pt x="5" y="35"/>
                    <a:pt x="6" y="34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2" y="19"/>
                    <a:pt x="11" y="18"/>
                    <a:pt x="11" y="17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9" y="0"/>
                    <a:pt x="29" y="0"/>
                    <a:pt x="30" y="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6"/>
                    <a:pt x="45" y="17"/>
                  </a:cubicBezTo>
                  <a:cubicBezTo>
                    <a:pt x="45" y="18"/>
                    <a:pt x="44" y="19"/>
                    <a:pt x="42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1" y="35"/>
                    <a:pt x="51" y="35"/>
                    <a:pt x="51" y="36"/>
                  </a:cubicBezTo>
                  <a:cubicBezTo>
                    <a:pt x="51" y="37"/>
                    <a:pt x="50" y="39"/>
                    <a:pt x="49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4"/>
                    <a:pt x="56" y="55"/>
                    <a:pt x="56" y="56"/>
                  </a:cubicBezTo>
                  <a:cubicBezTo>
                    <a:pt x="56" y="57"/>
                    <a:pt x="55" y="58"/>
                    <a:pt x="53" y="5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9" name="千图PPT彼岸天：ID 8661124库_Freeform: Shape 20"/>
            <p:cNvSpPr/>
            <p:nvPr>
              <p:custDataLst>
                <p:tags r:id="rId6"/>
              </p:custDataLst>
            </p:nvPr>
          </p:nvSpPr>
          <p:spPr bwMode="auto">
            <a:xfrm>
              <a:off x="7089" y="6607"/>
              <a:ext cx="941" cy="879"/>
            </a:xfrm>
            <a:custGeom>
              <a:avLst/>
              <a:gdLst/>
              <a:ahLst/>
              <a:cxnLst>
                <a:cxn ang="0">
                  <a:pos x="70" y="24"/>
                </a:cxn>
                <a:cxn ang="0">
                  <a:pos x="29" y="50"/>
                </a:cxn>
                <a:cxn ang="0">
                  <a:pos x="0" y="26"/>
                </a:cxn>
                <a:cxn ang="0">
                  <a:pos x="42" y="0"/>
                </a:cxn>
                <a:cxn ang="0">
                  <a:pos x="70" y="24"/>
                </a:cxn>
                <a:cxn ang="0">
                  <a:pos x="70" y="74"/>
                </a:cxn>
                <a:cxn ang="0">
                  <a:pos x="42" y="98"/>
                </a:cxn>
                <a:cxn ang="0">
                  <a:pos x="0" y="72"/>
                </a:cxn>
                <a:cxn ang="0">
                  <a:pos x="29" y="50"/>
                </a:cxn>
                <a:cxn ang="0">
                  <a:pos x="70" y="74"/>
                </a:cxn>
                <a:cxn ang="0">
                  <a:pos x="109" y="104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29" y="104"/>
                </a:cxn>
                <a:cxn ang="0">
                  <a:pos x="29" y="95"/>
                </a:cxn>
                <a:cxn ang="0">
                  <a:pos x="42" y="102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98" y="102"/>
                </a:cxn>
                <a:cxn ang="0">
                  <a:pos x="109" y="95"/>
                </a:cxn>
                <a:cxn ang="0">
                  <a:pos x="109" y="104"/>
                </a:cxn>
                <a:cxn ang="0">
                  <a:pos x="137" y="26"/>
                </a:cxn>
                <a:cxn ang="0">
                  <a:pos x="111" y="50"/>
                </a:cxn>
                <a:cxn ang="0">
                  <a:pos x="70" y="24"/>
                </a:cxn>
                <a:cxn ang="0">
                  <a:pos x="98" y="0"/>
                </a:cxn>
                <a:cxn ang="0">
                  <a:pos x="137" y="26"/>
                </a:cxn>
                <a:cxn ang="0">
                  <a:pos x="137" y="72"/>
                </a:cxn>
                <a:cxn ang="0">
                  <a:pos x="98" y="98"/>
                </a:cxn>
                <a:cxn ang="0">
                  <a:pos x="70" y="74"/>
                </a:cxn>
                <a:cxn ang="0">
                  <a:pos x="111" y="50"/>
                </a:cxn>
                <a:cxn ang="0">
                  <a:pos x="137" y="72"/>
                </a:cxn>
              </a:cxnLst>
              <a:rect l="0" t="0" r="r" b="b"/>
              <a:pathLst>
                <a:path w="137" h="128">
                  <a:moveTo>
                    <a:pt x="70" y="24"/>
                  </a:moveTo>
                  <a:lnTo>
                    <a:pt x="29" y="50"/>
                  </a:lnTo>
                  <a:lnTo>
                    <a:pt x="0" y="26"/>
                  </a:lnTo>
                  <a:lnTo>
                    <a:pt x="42" y="0"/>
                  </a:lnTo>
                  <a:lnTo>
                    <a:pt x="70" y="24"/>
                  </a:lnTo>
                  <a:close/>
                  <a:moveTo>
                    <a:pt x="70" y="74"/>
                  </a:moveTo>
                  <a:lnTo>
                    <a:pt x="42" y="98"/>
                  </a:lnTo>
                  <a:lnTo>
                    <a:pt x="0" y="72"/>
                  </a:lnTo>
                  <a:lnTo>
                    <a:pt x="29" y="50"/>
                  </a:lnTo>
                  <a:lnTo>
                    <a:pt x="70" y="74"/>
                  </a:lnTo>
                  <a:close/>
                  <a:moveTo>
                    <a:pt x="109" y="104"/>
                  </a:move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29" y="104"/>
                  </a:lnTo>
                  <a:lnTo>
                    <a:pt x="29" y="95"/>
                  </a:lnTo>
                  <a:lnTo>
                    <a:pt x="42" y="102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98" y="102"/>
                  </a:lnTo>
                  <a:lnTo>
                    <a:pt x="109" y="95"/>
                  </a:lnTo>
                  <a:lnTo>
                    <a:pt x="109" y="104"/>
                  </a:lnTo>
                  <a:close/>
                  <a:moveTo>
                    <a:pt x="137" y="26"/>
                  </a:moveTo>
                  <a:lnTo>
                    <a:pt x="111" y="50"/>
                  </a:lnTo>
                  <a:lnTo>
                    <a:pt x="70" y="24"/>
                  </a:lnTo>
                  <a:lnTo>
                    <a:pt x="98" y="0"/>
                  </a:lnTo>
                  <a:lnTo>
                    <a:pt x="137" y="26"/>
                  </a:lnTo>
                  <a:close/>
                  <a:moveTo>
                    <a:pt x="137" y="72"/>
                  </a:moveTo>
                  <a:lnTo>
                    <a:pt x="98" y="98"/>
                  </a:lnTo>
                  <a:lnTo>
                    <a:pt x="70" y="74"/>
                  </a:lnTo>
                  <a:lnTo>
                    <a:pt x="111" y="50"/>
                  </a:lnTo>
                  <a:lnTo>
                    <a:pt x="137" y="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10" name="千图PPT彼岸天：ID 8661124库_Freeform: Shape 21"/>
            <p:cNvSpPr/>
            <p:nvPr>
              <p:custDataLst>
                <p:tags r:id="rId7"/>
              </p:custDataLst>
            </p:nvPr>
          </p:nvSpPr>
          <p:spPr bwMode="auto">
            <a:xfrm>
              <a:off x="10621" y="3857"/>
              <a:ext cx="823" cy="816"/>
            </a:xfrm>
            <a:custGeom>
              <a:avLst/>
              <a:gdLst/>
              <a:ahLst/>
              <a:cxnLst>
                <a:cxn ang="0">
                  <a:pos x="58" y="50"/>
                </a:cxn>
                <a:cxn ang="0">
                  <a:pos x="51" y="58"/>
                </a:cxn>
                <a:cxn ang="0">
                  <a:pos x="7" y="58"/>
                </a:cxn>
                <a:cxn ang="0">
                  <a:pos x="0" y="50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51" y="0"/>
                </a:cxn>
                <a:cxn ang="0">
                  <a:pos x="58" y="7"/>
                </a:cxn>
                <a:cxn ang="0">
                  <a:pos x="58" y="50"/>
                </a:cxn>
                <a:cxn ang="0">
                  <a:pos x="51" y="24"/>
                </a:cxn>
                <a:cxn ang="0">
                  <a:pos x="46" y="24"/>
                </a:cxn>
                <a:cxn ang="0">
                  <a:pos x="47" y="29"/>
                </a:cxn>
                <a:cxn ang="0">
                  <a:pos x="29" y="47"/>
                </a:cxn>
                <a:cxn ang="0">
                  <a:pos x="11" y="29"/>
                </a:cxn>
                <a:cxn ang="0">
                  <a:pos x="12" y="24"/>
                </a:cxn>
                <a:cxn ang="0">
                  <a:pos x="6" y="24"/>
                </a:cxn>
                <a:cxn ang="0">
                  <a:pos x="6" y="49"/>
                </a:cxn>
                <a:cxn ang="0">
                  <a:pos x="9" y="51"/>
                </a:cxn>
                <a:cxn ang="0">
                  <a:pos x="49" y="51"/>
                </a:cxn>
                <a:cxn ang="0">
                  <a:pos x="51" y="49"/>
                </a:cxn>
                <a:cxn ang="0">
                  <a:pos x="51" y="24"/>
                </a:cxn>
                <a:cxn ang="0">
                  <a:pos x="29" y="17"/>
                </a:cxn>
                <a:cxn ang="0">
                  <a:pos x="17" y="29"/>
                </a:cxn>
                <a:cxn ang="0">
                  <a:pos x="29" y="40"/>
                </a:cxn>
                <a:cxn ang="0">
                  <a:pos x="41" y="29"/>
                </a:cxn>
                <a:cxn ang="0">
                  <a:pos x="29" y="17"/>
                </a:cxn>
                <a:cxn ang="0">
                  <a:pos x="51" y="9"/>
                </a:cxn>
                <a:cxn ang="0">
                  <a:pos x="49" y="6"/>
                </a:cxn>
                <a:cxn ang="0">
                  <a:pos x="42" y="6"/>
                </a:cxn>
                <a:cxn ang="0">
                  <a:pos x="40" y="9"/>
                </a:cxn>
                <a:cxn ang="0">
                  <a:pos x="40" y="15"/>
                </a:cxn>
                <a:cxn ang="0">
                  <a:pos x="42" y="18"/>
                </a:cxn>
                <a:cxn ang="0">
                  <a:pos x="49" y="18"/>
                </a:cxn>
                <a:cxn ang="0">
                  <a:pos x="51" y="15"/>
                </a:cxn>
                <a:cxn ang="0">
                  <a:pos x="51" y="9"/>
                </a:cxn>
              </a:cxnLst>
              <a:rect l="0" t="0" r="r" b="b"/>
              <a:pathLst>
                <a:path w="58" h="58">
                  <a:moveTo>
                    <a:pt x="58" y="50"/>
                  </a:moveTo>
                  <a:cubicBezTo>
                    <a:pt x="58" y="54"/>
                    <a:pt x="55" y="58"/>
                    <a:pt x="51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4"/>
                    <a:pt x="0" y="5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5" y="0"/>
                    <a:pt x="58" y="3"/>
                    <a:pt x="58" y="7"/>
                  </a:cubicBezTo>
                  <a:lnTo>
                    <a:pt x="58" y="50"/>
                  </a:lnTo>
                  <a:close/>
                  <a:moveTo>
                    <a:pt x="51" y="24"/>
                  </a:moveTo>
                  <a:cubicBezTo>
                    <a:pt x="46" y="24"/>
                    <a:pt x="46" y="24"/>
                    <a:pt x="46" y="24"/>
                  </a:cubicBezTo>
                  <a:cubicBezTo>
                    <a:pt x="47" y="26"/>
                    <a:pt x="47" y="27"/>
                    <a:pt x="47" y="29"/>
                  </a:cubicBezTo>
                  <a:cubicBezTo>
                    <a:pt x="47" y="39"/>
                    <a:pt x="39" y="47"/>
                    <a:pt x="29" y="47"/>
                  </a:cubicBezTo>
                  <a:cubicBezTo>
                    <a:pt x="19" y="47"/>
                    <a:pt x="11" y="39"/>
                    <a:pt x="11" y="29"/>
                  </a:cubicBezTo>
                  <a:cubicBezTo>
                    <a:pt x="11" y="27"/>
                    <a:pt x="11" y="26"/>
                    <a:pt x="12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50"/>
                    <a:pt x="7" y="51"/>
                    <a:pt x="9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51"/>
                    <a:pt x="51" y="50"/>
                    <a:pt x="51" y="49"/>
                  </a:cubicBezTo>
                  <a:lnTo>
                    <a:pt x="51" y="24"/>
                  </a:lnTo>
                  <a:close/>
                  <a:moveTo>
                    <a:pt x="29" y="17"/>
                  </a:moveTo>
                  <a:cubicBezTo>
                    <a:pt x="23" y="17"/>
                    <a:pt x="17" y="22"/>
                    <a:pt x="17" y="29"/>
                  </a:cubicBezTo>
                  <a:cubicBezTo>
                    <a:pt x="17" y="35"/>
                    <a:pt x="23" y="40"/>
                    <a:pt x="29" y="40"/>
                  </a:cubicBezTo>
                  <a:cubicBezTo>
                    <a:pt x="35" y="40"/>
                    <a:pt x="41" y="35"/>
                    <a:pt x="41" y="29"/>
                  </a:cubicBezTo>
                  <a:cubicBezTo>
                    <a:pt x="41" y="22"/>
                    <a:pt x="35" y="17"/>
                    <a:pt x="29" y="17"/>
                  </a:cubicBezTo>
                  <a:close/>
                  <a:moveTo>
                    <a:pt x="51" y="9"/>
                  </a:moveTo>
                  <a:cubicBezTo>
                    <a:pt x="51" y="7"/>
                    <a:pt x="50" y="6"/>
                    <a:pt x="49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1" y="6"/>
                    <a:pt x="40" y="7"/>
                    <a:pt x="40" y="9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6"/>
                    <a:pt x="41" y="18"/>
                    <a:pt x="42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1" y="16"/>
                    <a:pt x="51" y="15"/>
                  </a:cubicBezTo>
                  <a:lnTo>
                    <a:pt x="51" y="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11" name="千图PPT彼岸天：ID 8661124库_Freeform: Shape 22"/>
            <p:cNvSpPr/>
            <p:nvPr>
              <p:custDataLst>
                <p:tags r:id="rId8"/>
              </p:custDataLst>
            </p:nvPr>
          </p:nvSpPr>
          <p:spPr bwMode="auto">
            <a:xfrm>
              <a:off x="10372" y="7071"/>
              <a:ext cx="830" cy="778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12" name="千图PPT彼岸天：ID 8661124库_Freeform: Shape 23"/>
            <p:cNvSpPr/>
            <p:nvPr>
              <p:custDataLst>
                <p:tags r:id="rId9"/>
              </p:custDataLst>
            </p:nvPr>
          </p:nvSpPr>
          <p:spPr bwMode="auto">
            <a:xfrm>
              <a:off x="8834" y="5230"/>
              <a:ext cx="1023" cy="1007"/>
            </a:xfrm>
            <a:custGeom>
              <a:avLst/>
              <a:gdLst/>
              <a:ahLst/>
              <a:cxnLst>
                <a:cxn ang="0">
                  <a:pos x="58" y="35"/>
                </a:cxn>
                <a:cxn ang="0">
                  <a:pos x="29" y="58"/>
                </a:cxn>
                <a:cxn ang="0">
                  <a:pos x="9" y="50"/>
                </a:cxn>
                <a:cxn ang="0">
                  <a:pos x="5" y="55"/>
                </a:cxn>
                <a:cxn ang="0">
                  <a:pos x="3" y="55"/>
                </a:cxn>
                <a:cxn ang="0">
                  <a:pos x="0" y="53"/>
                </a:cxn>
                <a:cxn ang="0">
                  <a:pos x="0" y="36"/>
                </a:cxn>
                <a:cxn ang="0">
                  <a:pos x="3" y="34"/>
                </a:cxn>
                <a:cxn ang="0">
                  <a:pos x="20" y="34"/>
                </a:cxn>
                <a:cxn ang="0">
                  <a:pos x="22" y="36"/>
                </a:cxn>
                <a:cxn ang="0">
                  <a:pos x="22" y="38"/>
                </a:cxn>
                <a:cxn ang="0">
                  <a:pos x="16" y="43"/>
                </a:cxn>
                <a:cxn ang="0">
                  <a:pos x="30" y="48"/>
                </a:cxn>
                <a:cxn ang="0">
                  <a:pos x="46" y="39"/>
                </a:cxn>
                <a:cxn ang="0">
                  <a:pos x="48" y="34"/>
                </a:cxn>
                <a:cxn ang="0">
                  <a:pos x="49" y="34"/>
                </a:cxn>
                <a:cxn ang="0">
                  <a:pos x="57" y="34"/>
                </a:cxn>
                <a:cxn ang="0">
                  <a:pos x="58" y="35"/>
                </a:cxn>
                <a:cxn ang="0">
                  <a:pos x="58" y="35"/>
                </a:cxn>
                <a:cxn ang="0">
                  <a:pos x="59" y="21"/>
                </a:cxn>
                <a:cxn ang="0">
                  <a:pos x="56" y="24"/>
                </a:cxn>
                <a:cxn ang="0">
                  <a:pos x="39" y="24"/>
                </a:cxn>
                <a:cxn ang="0">
                  <a:pos x="37" y="21"/>
                </a:cxn>
                <a:cxn ang="0">
                  <a:pos x="38" y="20"/>
                </a:cxn>
                <a:cxn ang="0">
                  <a:pos x="43" y="14"/>
                </a:cxn>
                <a:cxn ang="0">
                  <a:pos x="30" y="9"/>
                </a:cxn>
                <a:cxn ang="0">
                  <a:pos x="13" y="19"/>
                </a:cxn>
                <a:cxn ang="0">
                  <a:pos x="11" y="23"/>
                </a:cxn>
                <a:cxn ang="0">
                  <a:pos x="10" y="24"/>
                </a:cxn>
                <a:cxn ang="0">
                  <a:pos x="2" y="24"/>
                </a:cxn>
                <a:cxn ang="0">
                  <a:pos x="1" y="23"/>
                </a:cxn>
                <a:cxn ang="0">
                  <a:pos x="1" y="22"/>
                </a:cxn>
                <a:cxn ang="0">
                  <a:pos x="30" y="0"/>
                </a:cxn>
                <a:cxn ang="0">
                  <a:pos x="50" y="8"/>
                </a:cxn>
                <a:cxn ang="0">
                  <a:pos x="55" y="3"/>
                </a:cxn>
                <a:cxn ang="0">
                  <a:pos x="56" y="2"/>
                </a:cxn>
                <a:cxn ang="0">
                  <a:pos x="59" y="4"/>
                </a:cxn>
                <a:cxn ang="0">
                  <a:pos x="59" y="21"/>
                </a:cxn>
              </a:cxnLst>
              <a:rect l="0" t="0" r="r" b="b"/>
              <a:pathLst>
                <a:path w="59" h="58">
                  <a:moveTo>
                    <a:pt x="58" y="35"/>
                  </a:moveTo>
                  <a:cubicBezTo>
                    <a:pt x="55" y="48"/>
                    <a:pt x="43" y="58"/>
                    <a:pt x="29" y="58"/>
                  </a:cubicBezTo>
                  <a:cubicBezTo>
                    <a:pt x="22" y="58"/>
                    <a:pt x="15" y="55"/>
                    <a:pt x="9" y="50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2" y="55"/>
                    <a:pt x="0" y="54"/>
                    <a:pt x="0" y="5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5"/>
                    <a:pt x="2" y="34"/>
                    <a:pt x="3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1" y="34"/>
                    <a:pt x="22" y="35"/>
                    <a:pt x="22" y="36"/>
                  </a:cubicBezTo>
                  <a:cubicBezTo>
                    <a:pt x="22" y="37"/>
                    <a:pt x="22" y="37"/>
                    <a:pt x="22" y="38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20" y="46"/>
                    <a:pt x="25" y="48"/>
                    <a:pt x="30" y="48"/>
                  </a:cubicBezTo>
                  <a:cubicBezTo>
                    <a:pt x="36" y="48"/>
                    <a:pt x="43" y="45"/>
                    <a:pt x="46" y="39"/>
                  </a:cubicBezTo>
                  <a:cubicBezTo>
                    <a:pt x="47" y="37"/>
                    <a:pt x="48" y="36"/>
                    <a:pt x="48" y="34"/>
                  </a:cubicBezTo>
                  <a:cubicBezTo>
                    <a:pt x="48" y="34"/>
                    <a:pt x="49" y="34"/>
                    <a:pt x="49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8" y="34"/>
                    <a:pt x="58" y="35"/>
                  </a:cubicBezTo>
                  <a:cubicBezTo>
                    <a:pt x="58" y="35"/>
                    <a:pt x="58" y="35"/>
                    <a:pt x="58" y="35"/>
                  </a:cubicBezTo>
                  <a:close/>
                  <a:moveTo>
                    <a:pt x="59" y="21"/>
                  </a:moveTo>
                  <a:cubicBezTo>
                    <a:pt x="59" y="23"/>
                    <a:pt x="58" y="24"/>
                    <a:pt x="56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8" y="24"/>
                    <a:pt x="37" y="23"/>
                    <a:pt x="37" y="21"/>
                  </a:cubicBezTo>
                  <a:cubicBezTo>
                    <a:pt x="37" y="21"/>
                    <a:pt x="37" y="20"/>
                    <a:pt x="38" y="20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39" y="11"/>
                    <a:pt x="34" y="9"/>
                    <a:pt x="30" y="9"/>
                  </a:cubicBezTo>
                  <a:cubicBezTo>
                    <a:pt x="23" y="9"/>
                    <a:pt x="17" y="13"/>
                    <a:pt x="13" y="19"/>
                  </a:cubicBezTo>
                  <a:cubicBezTo>
                    <a:pt x="12" y="20"/>
                    <a:pt x="12" y="21"/>
                    <a:pt x="11" y="23"/>
                  </a:cubicBezTo>
                  <a:cubicBezTo>
                    <a:pt x="11" y="24"/>
                    <a:pt x="10" y="24"/>
                    <a:pt x="10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1" y="23"/>
                    <a:pt x="1" y="23"/>
                  </a:cubicBezTo>
                  <a:cubicBezTo>
                    <a:pt x="1" y="23"/>
                    <a:pt x="1" y="22"/>
                    <a:pt x="1" y="22"/>
                  </a:cubicBezTo>
                  <a:cubicBezTo>
                    <a:pt x="4" y="9"/>
                    <a:pt x="16" y="0"/>
                    <a:pt x="30" y="0"/>
                  </a:cubicBezTo>
                  <a:cubicBezTo>
                    <a:pt x="37" y="0"/>
                    <a:pt x="44" y="3"/>
                    <a:pt x="50" y="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2"/>
                    <a:pt x="56" y="2"/>
                    <a:pt x="56" y="2"/>
                  </a:cubicBezTo>
                  <a:cubicBezTo>
                    <a:pt x="58" y="2"/>
                    <a:pt x="59" y="3"/>
                    <a:pt x="59" y="4"/>
                  </a:cubicBezTo>
                  <a:lnTo>
                    <a:pt x="59" y="2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5" name="išľíďè"/>
            <p:cNvSpPr/>
            <p:nvPr/>
          </p:nvSpPr>
          <p:spPr bwMode="auto">
            <a:xfrm>
              <a:off x="1523" y="4038"/>
              <a:ext cx="3995" cy="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Lorem ipsum dolor sit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amet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consectetuer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elit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6" name="iSlíďè"/>
            <p:cNvSpPr txBox="1"/>
            <p:nvPr/>
          </p:nvSpPr>
          <p:spPr bwMode="auto">
            <a:xfrm>
              <a:off x="1567" y="3485"/>
              <a:ext cx="2266" cy="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标题文本预设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7" name="išľíďè"/>
            <p:cNvSpPr/>
            <p:nvPr/>
          </p:nvSpPr>
          <p:spPr bwMode="auto">
            <a:xfrm>
              <a:off x="1567" y="6915"/>
              <a:ext cx="3995" cy="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Lorem ipsum dolor sit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amet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consectetuer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elit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8" name="iSlíďè"/>
            <p:cNvSpPr txBox="1"/>
            <p:nvPr/>
          </p:nvSpPr>
          <p:spPr bwMode="auto">
            <a:xfrm>
              <a:off x="1611" y="6417"/>
              <a:ext cx="2266" cy="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标题文本预设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9" name="išľíďè"/>
            <p:cNvSpPr/>
            <p:nvPr/>
          </p:nvSpPr>
          <p:spPr bwMode="auto">
            <a:xfrm>
              <a:off x="13471" y="4319"/>
              <a:ext cx="3995" cy="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Lorem ipsum dolor sit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amet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consectetuer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elit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0" name="iSlíďè"/>
            <p:cNvSpPr txBox="1"/>
            <p:nvPr/>
          </p:nvSpPr>
          <p:spPr bwMode="auto">
            <a:xfrm>
              <a:off x="13515" y="3766"/>
              <a:ext cx="2266" cy="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标题文本预设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1" name="išľíďè"/>
            <p:cNvSpPr/>
            <p:nvPr/>
          </p:nvSpPr>
          <p:spPr bwMode="auto">
            <a:xfrm>
              <a:off x="13515" y="7196"/>
              <a:ext cx="3995" cy="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Lorem ipsum dolor sit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amet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consectetuer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elit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2" name="iSlíďè"/>
            <p:cNvSpPr txBox="1"/>
            <p:nvPr/>
          </p:nvSpPr>
          <p:spPr bwMode="auto">
            <a:xfrm>
              <a:off x="13560" y="6698"/>
              <a:ext cx="2266" cy="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标题文本预设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59367" y="3429000"/>
            <a:ext cx="2520851" cy="3094728"/>
            <a:chOff x="1193182" y="3429000"/>
            <a:chExt cx="2520851" cy="3094728"/>
          </a:xfrm>
        </p:grpSpPr>
        <p:sp>
          <p:nvSpPr>
            <p:cNvPr id="4" name="平行四边形1"/>
            <p:cNvSpPr/>
            <p:nvPr/>
          </p:nvSpPr>
          <p:spPr>
            <a:xfrm rot="16200000" flipH="1" flipV="1">
              <a:off x="3118208" y="3726269"/>
              <a:ext cx="893094" cy="298556"/>
            </a:xfrm>
            <a:prstGeom prst="flowChartInputOutput">
              <a:avLst/>
            </a:prstGeom>
            <a:solidFill>
              <a:srgbClr val="2445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50000"/>
                </a:lnSpc>
              </a:pPr>
              <a:endParaRPr 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7" name="矩形1"/>
            <p:cNvSpPr/>
            <p:nvPr/>
          </p:nvSpPr>
          <p:spPr>
            <a:xfrm>
              <a:off x="1193182" y="4327534"/>
              <a:ext cx="2519534" cy="716093"/>
            </a:xfrm>
            <a:prstGeom prst="rect">
              <a:avLst/>
            </a:prstGeom>
            <a:solidFill>
              <a:srgbClr val="8DB1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p>
              <a:pPr algn="ctr">
                <a:lnSpc>
                  <a:spcPct val="150000"/>
                </a:lnSpc>
              </a:pPr>
              <a:endParaRPr lang="en-US" sz="105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177641" y="4396227"/>
              <a:ext cx="11194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338146" y="5140063"/>
              <a:ext cx="2280103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consectetuer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adipiscing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elit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endPara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578901" y="2711605"/>
            <a:ext cx="2520851" cy="3094728"/>
            <a:chOff x="1193182" y="3429000"/>
            <a:chExt cx="2520851" cy="3094728"/>
          </a:xfrm>
        </p:grpSpPr>
        <p:sp>
          <p:nvSpPr>
            <p:cNvPr id="21" name="平行四边形1"/>
            <p:cNvSpPr/>
            <p:nvPr/>
          </p:nvSpPr>
          <p:spPr>
            <a:xfrm rot="16200000" flipH="1" flipV="1">
              <a:off x="3118208" y="3726269"/>
              <a:ext cx="893094" cy="298556"/>
            </a:xfrm>
            <a:prstGeom prst="flowChartInputOutput">
              <a:avLst/>
            </a:prstGeom>
            <a:solidFill>
              <a:srgbClr val="2445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50000"/>
                </a:lnSpc>
              </a:pPr>
              <a:endParaRPr 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2" name="矩形1"/>
            <p:cNvSpPr/>
            <p:nvPr/>
          </p:nvSpPr>
          <p:spPr>
            <a:xfrm>
              <a:off x="1193182" y="4327534"/>
              <a:ext cx="2519534" cy="716093"/>
            </a:xfrm>
            <a:prstGeom prst="rect">
              <a:avLst/>
            </a:prstGeom>
            <a:solidFill>
              <a:srgbClr val="305C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p>
              <a:pPr algn="ctr">
                <a:lnSpc>
                  <a:spcPct val="150000"/>
                </a:lnSpc>
              </a:pPr>
              <a:endParaRPr lang="en-US" sz="105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177641" y="4396227"/>
              <a:ext cx="11194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338146" y="5140063"/>
              <a:ext cx="2280103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consectetuer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adipiscing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elit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endPara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098435" y="1994210"/>
            <a:ext cx="2520851" cy="3094728"/>
            <a:chOff x="1193182" y="3429000"/>
            <a:chExt cx="2520851" cy="3094728"/>
          </a:xfrm>
        </p:grpSpPr>
        <p:sp>
          <p:nvSpPr>
            <p:cNvPr id="26" name="平行四边形1"/>
            <p:cNvSpPr/>
            <p:nvPr/>
          </p:nvSpPr>
          <p:spPr>
            <a:xfrm rot="16200000" flipH="1" flipV="1">
              <a:off x="3118208" y="3726269"/>
              <a:ext cx="893094" cy="298556"/>
            </a:xfrm>
            <a:prstGeom prst="flowChartInputOutput">
              <a:avLst/>
            </a:prstGeom>
            <a:solidFill>
              <a:srgbClr val="2445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50000"/>
                </a:lnSpc>
              </a:pPr>
              <a:endParaRPr 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7" name="矩形1"/>
            <p:cNvSpPr/>
            <p:nvPr/>
          </p:nvSpPr>
          <p:spPr>
            <a:xfrm>
              <a:off x="1193182" y="4327534"/>
              <a:ext cx="2519534" cy="716093"/>
            </a:xfrm>
            <a:prstGeom prst="rect">
              <a:avLst/>
            </a:prstGeom>
            <a:solidFill>
              <a:srgbClr val="305C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p>
              <a:pPr algn="ctr">
                <a:lnSpc>
                  <a:spcPct val="150000"/>
                </a:lnSpc>
              </a:pPr>
              <a:endParaRPr lang="en-US" sz="105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177641" y="4396227"/>
              <a:ext cx="11194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338146" y="5140063"/>
              <a:ext cx="2280103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consectetuer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adipiscing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elit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endPara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617969" y="1276815"/>
            <a:ext cx="2520851" cy="3094728"/>
            <a:chOff x="1193182" y="3429000"/>
            <a:chExt cx="2520851" cy="3094728"/>
          </a:xfrm>
        </p:grpSpPr>
        <p:sp>
          <p:nvSpPr>
            <p:cNvPr id="49" name="平行四边形1"/>
            <p:cNvSpPr/>
            <p:nvPr/>
          </p:nvSpPr>
          <p:spPr>
            <a:xfrm rot="16200000" flipH="1" flipV="1">
              <a:off x="3118208" y="3726269"/>
              <a:ext cx="893094" cy="298556"/>
            </a:xfrm>
            <a:prstGeom prst="flowChartInputOutput">
              <a:avLst/>
            </a:prstGeom>
            <a:solidFill>
              <a:srgbClr val="2445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50000"/>
                </a:lnSpc>
              </a:pPr>
              <a:endParaRPr 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0" name="矩形1"/>
            <p:cNvSpPr/>
            <p:nvPr/>
          </p:nvSpPr>
          <p:spPr>
            <a:xfrm>
              <a:off x="1193182" y="4327534"/>
              <a:ext cx="2519534" cy="716093"/>
            </a:xfrm>
            <a:prstGeom prst="rect">
              <a:avLst/>
            </a:prstGeom>
            <a:solidFill>
              <a:srgbClr val="305C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p>
              <a:pPr algn="ctr">
                <a:lnSpc>
                  <a:spcPct val="150000"/>
                </a:lnSpc>
              </a:pPr>
              <a:endParaRPr lang="en-US" sz="105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2177641" y="4396227"/>
              <a:ext cx="11194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8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338146" y="5140063"/>
              <a:ext cx="2280103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just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consectetuer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adipiscing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elit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endParaRPr lang="zh-CN" altLang="en-US" sz="14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964051" y="1220720"/>
            <a:ext cx="8660997" cy="4773263"/>
            <a:chOff x="2792642" y="1432665"/>
            <a:chExt cx="7645379" cy="4213534"/>
          </a:xfrm>
        </p:grpSpPr>
        <p:grpSp>
          <p:nvGrpSpPr>
            <p:cNvPr id="7" name="组合 6"/>
            <p:cNvGrpSpPr/>
            <p:nvPr/>
          </p:nvGrpSpPr>
          <p:grpSpPr>
            <a:xfrm>
              <a:off x="4018565" y="1680424"/>
              <a:ext cx="3048155" cy="3154441"/>
              <a:chOff x="4544326" y="2894627"/>
              <a:chExt cx="3048155" cy="3154441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849738" y="5074671"/>
                <a:ext cx="742743" cy="742748"/>
              </a:xfrm>
              <a:prstGeom prst="ellipse">
                <a:avLst/>
              </a:prstGeom>
              <a:solidFill>
                <a:srgbClr val="8DB1A8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4544326" y="2894627"/>
                <a:ext cx="2894147" cy="3154441"/>
                <a:chOff x="4544326" y="2894627"/>
                <a:chExt cx="2894147" cy="3154441"/>
              </a:xfrm>
            </p:grpSpPr>
            <p:sp>
              <p:nvSpPr>
                <p:cNvPr id="10" name="椭圆 9"/>
                <p:cNvSpPr/>
                <p:nvPr/>
              </p:nvSpPr>
              <p:spPr>
                <a:xfrm>
                  <a:off x="4544326" y="3166901"/>
                  <a:ext cx="2882165" cy="2882167"/>
                </a:xfrm>
                <a:prstGeom prst="ellipse">
                  <a:avLst/>
                </a:prstGeom>
                <a:noFill/>
                <a:ln>
                  <a:solidFill>
                    <a:srgbClr val="2C3F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endParaRPr>
                </a:p>
              </p:txBody>
            </p:sp>
            <p:grpSp>
              <p:nvGrpSpPr>
                <p:cNvPr id="11" name="组合 10"/>
                <p:cNvGrpSpPr/>
                <p:nvPr/>
              </p:nvGrpSpPr>
              <p:grpSpPr>
                <a:xfrm>
                  <a:off x="5242851" y="3439529"/>
                  <a:ext cx="1814286" cy="2093804"/>
                  <a:chOff x="8301916" y="1749231"/>
                  <a:chExt cx="2561601" cy="2956261"/>
                </a:xfrm>
              </p:grpSpPr>
              <p:sp>
                <p:nvSpPr>
                  <p:cNvPr id="18" name="梯形 17"/>
                  <p:cNvSpPr/>
                  <p:nvPr/>
                </p:nvSpPr>
                <p:spPr>
                  <a:xfrm rot="14400000">
                    <a:off x="8553651" y="2720979"/>
                    <a:ext cx="2370547" cy="427052"/>
                  </a:xfrm>
                  <a:prstGeom prst="trapezoid">
                    <a:avLst>
                      <a:gd name="adj" fmla="val 58361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梯形 18"/>
                  <p:cNvSpPr/>
                  <p:nvPr/>
                </p:nvSpPr>
                <p:spPr>
                  <a:xfrm>
                    <a:off x="8492970" y="4010011"/>
                    <a:ext cx="2370547" cy="427052"/>
                  </a:xfrm>
                  <a:prstGeom prst="trapezoid">
                    <a:avLst>
                      <a:gd name="adj" fmla="val 58361"/>
                    </a:avLst>
                  </a:prstGeom>
                  <a:solidFill>
                    <a:srgbClr val="8DB1A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" name="梯形 19"/>
                  <p:cNvSpPr/>
                  <p:nvPr/>
                </p:nvSpPr>
                <p:spPr>
                  <a:xfrm rot="7200000">
                    <a:off x="7330168" y="3306693"/>
                    <a:ext cx="2370547" cy="427052"/>
                  </a:xfrm>
                  <a:prstGeom prst="trapezoid">
                    <a:avLst>
                      <a:gd name="adj" fmla="val 58361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12" name="椭圆 11"/>
                <p:cNvSpPr/>
                <p:nvPr/>
              </p:nvSpPr>
              <p:spPr>
                <a:xfrm>
                  <a:off x="5588714" y="2894627"/>
                  <a:ext cx="742743" cy="742748"/>
                </a:xfrm>
                <a:prstGeom prst="ellipse">
                  <a:avLst/>
                </a:prstGeom>
                <a:solidFill>
                  <a:schemeClr val="accent1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任意多边形: 形状 10"/>
                <p:cNvSpPr/>
                <p:nvPr/>
              </p:nvSpPr>
              <p:spPr bwMode="auto">
                <a:xfrm>
                  <a:off x="5842507" y="3048077"/>
                  <a:ext cx="235159" cy="435849"/>
                </a:xfrm>
                <a:custGeom>
                  <a:avLst/>
                  <a:gdLst>
                    <a:gd name="connsiteX0" fmla="*/ 144363 w 327353"/>
                    <a:gd name="connsiteY0" fmla="*/ 543008 h 606722"/>
                    <a:gd name="connsiteX1" fmla="*/ 131814 w 327353"/>
                    <a:gd name="connsiteY1" fmla="*/ 555538 h 606722"/>
                    <a:gd name="connsiteX2" fmla="*/ 144363 w 327353"/>
                    <a:gd name="connsiteY2" fmla="*/ 568156 h 606722"/>
                    <a:gd name="connsiteX3" fmla="*/ 182990 w 327353"/>
                    <a:gd name="connsiteY3" fmla="*/ 568156 h 606722"/>
                    <a:gd name="connsiteX4" fmla="*/ 195540 w 327353"/>
                    <a:gd name="connsiteY4" fmla="*/ 555538 h 606722"/>
                    <a:gd name="connsiteX5" fmla="*/ 182990 w 327353"/>
                    <a:gd name="connsiteY5" fmla="*/ 543008 h 606722"/>
                    <a:gd name="connsiteX6" fmla="*/ 327353 w 327353"/>
                    <a:gd name="connsiteY6" fmla="*/ 501509 h 606722"/>
                    <a:gd name="connsiteX7" fmla="*/ 327353 w 327353"/>
                    <a:gd name="connsiteY7" fmla="*/ 572333 h 606722"/>
                    <a:gd name="connsiteX8" fmla="*/ 294066 w 327353"/>
                    <a:gd name="connsiteY8" fmla="*/ 606722 h 606722"/>
                    <a:gd name="connsiteX9" fmla="*/ 33020 w 327353"/>
                    <a:gd name="connsiteY9" fmla="*/ 606722 h 606722"/>
                    <a:gd name="connsiteX10" fmla="*/ 0 w 327353"/>
                    <a:gd name="connsiteY10" fmla="*/ 572333 h 606722"/>
                    <a:gd name="connsiteX11" fmla="*/ 0 w 327353"/>
                    <a:gd name="connsiteY11" fmla="*/ 502779 h 606722"/>
                    <a:gd name="connsiteX12" fmla="*/ 0 w 327353"/>
                    <a:gd name="connsiteY12" fmla="*/ 502753 h 606722"/>
                    <a:gd name="connsiteX13" fmla="*/ 322280 w 327353"/>
                    <a:gd name="connsiteY13" fmla="*/ 502753 h 606722"/>
                    <a:gd name="connsiteX14" fmla="*/ 327353 w 327353"/>
                    <a:gd name="connsiteY14" fmla="*/ 501509 h 606722"/>
                    <a:gd name="connsiteX15" fmla="*/ 187174 w 327353"/>
                    <a:gd name="connsiteY15" fmla="*/ 190205 h 606722"/>
                    <a:gd name="connsiteX16" fmla="*/ 174624 w 327353"/>
                    <a:gd name="connsiteY16" fmla="*/ 202823 h 606722"/>
                    <a:gd name="connsiteX17" fmla="*/ 174624 w 327353"/>
                    <a:gd name="connsiteY17" fmla="*/ 263163 h 606722"/>
                    <a:gd name="connsiteX18" fmla="*/ 187174 w 327353"/>
                    <a:gd name="connsiteY18" fmla="*/ 275693 h 606722"/>
                    <a:gd name="connsiteX19" fmla="*/ 191357 w 327353"/>
                    <a:gd name="connsiteY19" fmla="*/ 274982 h 606722"/>
                    <a:gd name="connsiteX20" fmla="*/ 191357 w 327353"/>
                    <a:gd name="connsiteY20" fmla="*/ 405614 h 606722"/>
                    <a:gd name="connsiteX21" fmla="*/ 203995 w 327353"/>
                    <a:gd name="connsiteY21" fmla="*/ 418144 h 606722"/>
                    <a:gd name="connsiteX22" fmla="*/ 216545 w 327353"/>
                    <a:gd name="connsiteY22" fmla="*/ 405614 h 606722"/>
                    <a:gd name="connsiteX23" fmla="*/ 216545 w 327353"/>
                    <a:gd name="connsiteY23" fmla="*/ 275426 h 606722"/>
                    <a:gd name="connsiteX24" fmla="*/ 219037 w 327353"/>
                    <a:gd name="connsiteY24" fmla="*/ 275693 h 606722"/>
                    <a:gd name="connsiteX25" fmla="*/ 231675 w 327353"/>
                    <a:gd name="connsiteY25" fmla="*/ 263163 h 606722"/>
                    <a:gd name="connsiteX26" fmla="*/ 231675 w 327353"/>
                    <a:gd name="connsiteY26" fmla="*/ 202823 h 606722"/>
                    <a:gd name="connsiteX27" fmla="*/ 219037 w 327353"/>
                    <a:gd name="connsiteY27" fmla="*/ 190205 h 606722"/>
                    <a:gd name="connsiteX28" fmla="*/ 211471 w 327353"/>
                    <a:gd name="connsiteY28" fmla="*/ 192782 h 606722"/>
                    <a:gd name="connsiteX29" fmla="*/ 203995 w 327353"/>
                    <a:gd name="connsiteY29" fmla="*/ 190205 h 606722"/>
                    <a:gd name="connsiteX30" fmla="*/ 195540 w 327353"/>
                    <a:gd name="connsiteY30" fmla="*/ 193493 h 606722"/>
                    <a:gd name="connsiteX31" fmla="*/ 187174 w 327353"/>
                    <a:gd name="connsiteY31" fmla="*/ 190205 h 606722"/>
                    <a:gd name="connsiteX32" fmla="*/ 106626 w 327353"/>
                    <a:gd name="connsiteY32" fmla="*/ 181851 h 606722"/>
                    <a:gd name="connsiteX33" fmla="*/ 85621 w 327353"/>
                    <a:gd name="connsiteY33" fmla="*/ 202823 h 606722"/>
                    <a:gd name="connsiteX34" fmla="*/ 85621 w 327353"/>
                    <a:gd name="connsiteY34" fmla="*/ 328479 h 606722"/>
                    <a:gd name="connsiteX35" fmla="*/ 95678 w 327353"/>
                    <a:gd name="connsiteY35" fmla="*/ 346341 h 606722"/>
                    <a:gd name="connsiteX36" fmla="*/ 95678 w 327353"/>
                    <a:gd name="connsiteY36" fmla="*/ 405614 h 606722"/>
                    <a:gd name="connsiteX37" fmla="*/ 108317 w 327353"/>
                    <a:gd name="connsiteY37" fmla="*/ 418144 h 606722"/>
                    <a:gd name="connsiteX38" fmla="*/ 120866 w 327353"/>
                    <a:gd name="connsiteY38" fmla="*/ 405614 h 606722"/>
                    <a:gd name="connsiteX39" fmla="*/ 120866 w 327353"/>
                    <a:gd name="connsiteY39" fmla="*/ 343853 h 606722"/>
                    <a:gd name="connsiteX40" fmla="*/ 127631 w 327353"/>
                    <a:gd name="connsiteY40" fmla="*/ 328479 h 606722"/>
                    <a:gd name="connsiteX41" fmla="*/ 127631 w 327353"/>
                    <a:gd name="connsiteY41" fmla="*/ 202823 h 606722"/>
                    <a:gd name="connsiteX42" fmla="*/ 106626 w 327353"/>
                    <a:gd name="connsiteY42" fmla="*/ 181851 h 606722"/>
                    <a:gd name="connsiteX43" fmla="*/ 0 w 327353"/>
                    <a:gd name="connsiteY43" fmla="*/ 112270 h 606722"/>
                    <a:gd name="connsiteX44" fmla="*/ 327353 w 327353"/>
                    <a:gd name="connsiteY44" fmla="*/ 112270 h 606722"/>
                    <a:gd name="connsiteX45" fmla="*/ 327353 w 327353"/>
                    <a:gd name="connsiteY45" fmla="*/ 478928 h 606722"/>
                    <a:gd name="connsiteX46" fmla="*/ 322280 w 327353"/>
                    <a:gd name="connsiteY46" fmla="*/ 477684 h 606722"/>
                    <a:gd name="connsiteX47" fmla="*/ 0 w 327353"/>
                    <a:gd name="connsiteY47" fmla="*/ 477684 h 606722"/>
                    <a:gd name="connsiteX48" fmla="*/ 0 w 327353"/>
                    <a:gd name="connsiteY48" fmla="*/ 477658 h 606722"/>
                    <a:gd name="connsiteX49" fmla="*/ 33020 w 327353"/>
                    <a:gd name="connsiteY49" fmla="*/ 0 h 606722"/>
                    <a:gd name="connsiteX50" fmla="*/ 294066 w 327353"/>
                    <a:gd name="connsiteY50" fmla="*/ 0 h 606722"/>
                    <a:gd name="connsiteX51" fmla="*/ 327353 w 327353"/>
                    <a:gd name="connsiteY51" fmla="*/ 34407 h 606722"/>
                    <a:gd name="connsiteX52" fmla="*/ 327353 w 327353"/>
                    <a:gd name="connsiteY52" fmla="*/ 87219 h 606722"/>
                    <a:gd name="connsiteX53" fmla="*/ 0 w 327353"/>
                    <a:gd name="connsiteY53" fmla="*/ 87219 h 606722"/>
                    <a:gd name="connsiteX54" fmla="*/ 0 w 327353"/>
                    <a:gd name="connsiteY54" fmla="*/ 34407 h 606722"/>
                    <a:gd name="connsiteX55" fmla="*/ 33020 w 327353"/>
                    <a:gd name="connsiteY55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327353" h="606722">
                      <a:moveTo>
                        <a:pt x="144363" y="543008"/>
                      </a:moveTo>
                      <a:cubicBezTo>
                        <a:pt x="137421" y="543008"/>
                        <a:pt x="131814" y="548606"/>
                        <a:pt x="131814" y="555538"/>
                      </a:cubicBezTo>
                      <a:cubicBezTo>
                        <a:pt x="131814" y="562558"/>
                        <a:pt x="137421" y="568156"/>
                        <a:pt x="144363" y="568156"/>
                      </a:cubicBezTo>
                      <a:lnTo>
                        <a:pt x="182990" y="568156"/>
                      </a:lnTo>
                      <a:cubicBezTo>
                        <a:pt x="189933" y="568156"/>
                        <a:pt x="195540" y="562558"/>
                        <a:pt x="195540" y="555538"/>
                      </a:cubicBezTo>
                      <a:cubicBezTo>
                        <a:pt x="195540" y="548606"/>
                        <a:pt x="189933" y="543008"/>
                        <a:pt x="182990" y="543008"/>
                      </a:cubicBezTo>
                      <a:close/>
                      <a:moveTo>
                        <a:pt x="327353" y="501509"/>
                      </a:moveTo>
                      <a:lnTo>
                        <a:pt x="327353" y="572333"/>
                      </a:lnTo>
                      <a:cubicBezTo>
                        <a:pt x="327353" y="590905"/>
                        <a:pt x="312668" y="606722"/>
                        <a:pt x="294066" y="606722"/>
                      </a:cubicBezTo>
                      <a:lnTo>
                        <a:pt x="33020" y="606722"/>
                      </a:lnTo>
                      <a:cubicBezTo>
                        <a:pt x="14330" y="606722"/>
                        <a:pt x="0" y="590905"/>
                        <a:pt x="0" y="572333"/>
                      </a:cubicBezTo>
                      <a:lnTo>
                        <a:pt x="0" y="502779"/>
                      </a:lnTo>
                      <a:lnTo>
                        <a:pt x="0" y="502753"/>
                      </a:lnTo>
                      <a:lnTo>
                        <a:pt x="322280" y="502753"/>
                      </a:lnTo>
                      <a:cubicBezTo>
                        <a:pt x="324238" y="502753"/>
                        <a:pt x="325662" y="502309"/>
                        <a:pt x="327353" y="501509"/>
                      </a:cubicBezTo>
                      <a:close/>
                      <a:moveTo>
                        <a:pt x="187174" y="190205"/>
                      </a:moveTo>
                      <a:cubicBezTo>
                        <a:pt x="180231" y="190205"/>
                        <a:pt x="174624" y="195892"/>
                        <a:pt x="174624" y="202823"/>
                      </a:cubicBezTo>
                      <a:lnTo>
                        <a:pt x="174624" y="263163"/>
                      </a:lnTo>
                      <a:cubicBezTo>
                        <a:pt x="174624" y="270094"/>
                        <a:pt x="180231" y="275693"/>
                        <a:pt x="187174" y="275693"/>
                      </a:cubicBezTo>
                      <a:cubicBezTo>
                        <a:pt x="188687" y="275693"/>
                        <a:pt x="190022" y="275426"/>
                        <a:pt x="191357" y="274982"/>
                      </a:cubicBezTo>
                      <a:lnTo>
                        <a:pt x="191357" y="405614"/>
                      </a:lnTo>
                      <a:cubicBezTo>
                        <a:pt x="191357" y="412545"/>
                        <a:pt x="196964" y="418144"/>
                        <a:pt x="203995" y="418144"/>
                      </a:cubicBezTo>
                      <a:cubicBezTo>
                        <a:pt x="210937" y="418144"/>
                        <a:pt x="216545" y="412545"/>
                        <a:pt x="216545" y="405614"/>
                      </a:cubicBezTo>
                      <a:lnTo>
                        <a:pt x="216545" y="275426"/>
                      </a:lnTo>
                      <a:cubicBezTo>
                        <a:pt x="217346" y="275604"/>
                        <a:pt x="218236" y="275693"/>
                        <a:pt x="219037" y="275693"/>
                      </a:cubicBezTo>
                      <a:cubicBezTo>
                        <a:pt x="225979" y="275693"/>
                        <a:pt x="231675" y="270094"/>
                        <a:pt x="231675" y="263163"/>
                      </a:cubicBezTo>
                      <a:lnTo>
                        <a:pt x="231675" y="202823"/>
                      </a:lnTo>
                      <a:cubicBezTo>
                        <a:pt x="231675" y="195892"/>
                        <a:pt x="225979" y="190205"/>
                        <a:pt x="219037" y="190205"/>
                      </a:cubicBezTo>
                      <a:cubicBezTo>
                        <a:pt x="216189" y="190205"/>
                        <a:pt x="213607" y="191182"/>
                        <a:pt x="211471" y="192782"/>
                      </a:cubicBezTo>
                      <a:cubicBezTo>
                        <a:pt x="209424" y="191182"/>
                        <a:pt x="206843" y="190205"/>
                        <a:pt x="203995" y="190205"/>
                      </a:cubicBezTo>
                      <a:cubicBezTo>
                        <a:pt x="200702" y="190205"/>
                        <a:pt x="197765" y="191449"/>
                        <a:pt x="195540" y="193493"/>
                      </a:cubicBezTo>
                      <a:cubicBezTo>
                        <a:pt x="193315" y="191449"/>
                        <a:pt x="190378" y="190205"/>
                        <a:pt x="187174" y="190205"/>
                      </a:cubicBezTo>
                      <a:close/>
                      <a:moveTo>
                        <a:pt x="106626" y="181851"/>
                      </a:moveTo>
                      <a:cubicBezTo>
                        <a:pt x="95055" y="181851"/>
                        <a:pt x="85621" y="191271"/>
                        <a:pt x="85621" y="202823"/>
                      </a:cubicBezTo>
                      <a:lnTo>
                        <a:pt x="85621" y="328479"/>
                      </a:lnTo>
                      <a:cubicBezTo>
                        <a:pt x="85621" y="336032"/>
                        <a:pt x="89715" y="342697"/>
                        <a:pt x="95678" y="346341"/>
                      </a:cubicBezTo>
                      <a:lnTo>
                        <a:pt x="95678" y="405614"/>
                      </a:lnTo>
                      <a:cubicBezTo>
                        <a:pt x="95678" y="412545"/>
                        <a:pt x="101375" y="418144"/>
                        <a:pt x="108317" y="418144"/>
                      </a:cubicBezTo>
                      <a:cubicBezTo>
                        <a:pt x="115259" y="418144"/>
                        <a:pt x="120866" y="412545"/>
                        <a:pt x="120866" y="405614"/>
                      </a:cubicBezTo>
                      <a:lnTo>
                        <a:pt x="120866" y="343853"/>
                      </a:lnTo>
                      <a:cubicBezTo>
                        <a:pt x="124960" y="340031"/>
                        <a:pt x="127631" y="334522"/>
                        <a:pt x="127631" y="328479"/>
                      </a:cubicBezTo>
                      <a:lnTo>
                        <a:pt x="127631" y="202823"/>
                      </a:lnTo>
                      <a:cubicBezTo>
                        <a:pt x="127631" y="191271"/>
                        <a:pt x="118196" y="181851"/>
                        <a:pt x="106626" y="181851"/>
                      </a:cubicBezTo>
                      <a:close/>
                      <a:moveTo>
                        <a:pt x="0" y="112270"/>
                      </a:moveTo>
                      <a:lnTo>
                        <a:pt x="327353" y="112270"/>
                      </a:lnTo>
                      <a:lnTo>
                        <a:pt x="327353" y="478928"/>
                      </a:lnTo>
                      <a:cubicBezTo>
                        <a:pt x="325662" y="478128"/>
                        <a:pt x="324238" y="477684"/>
                        <a:pt x="322280" y="477684"/>
                      </a:cubicBezTo>
                      <a:lnTo>
                        <a:pt x="0" y="477684"/>
                      </a:lnTo>
                      <a:lnTo>
                        <a:pt x="0" y="477658"/>
                      </a:lnTo>
                      <a:close/>
                      <a:moveTo>
                        <a:pt x="33020" y="0"/>
                      </a:moveTo>
                      <a:lnTo>
                        <a:pt x="294066" y="0"/>
                      </a:lnTo>
                      <a:cubicBezTo>
                        <a:pt x="312668" y="0"/>
                        <a:pt x="327353" y="15825"/>
                        <a:pt x="327353" y="34407"/>
                      </a:cubicBezTo>
                      <a:lnTo>
                        <a:pt x="327353" y="87219"/>
                      </a:lnTo>
                      <a:lnTo>
                        <a:pt x="0" y="87219"/>
                      </a:lnTo>
                      <a:lnTo>
                        <a:pt x="0" y="34407"/>
                      </a:lnTo>
                      <a:cubicBezTo>
                        <a:pt x="0" y="15825"/>
                        <a:pt x="14330" y="0"/>
                        <a:pt x="3302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4589393" y="5085190"/>
                  <a:ext cx="742743" cy="742748"/>
                </a:xfrm>
                <a:prstGeom prst="ellipse">
                  <a:avLst/>
                </a:prstGeom>
                <a:solidFill>
                  <a:schemeClr val="accent3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任意多边形: 形状 12"/>
                <p:cNvSpPr/>
                <p:nvPr/>
              </p:nvSpPr>
              <p:spPr bwMode="auto">
                <a:xfrm>
                  <a:off x="4742842" y="5257947"/>
                  <a:ext cx="435848" cy="397234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  <a:gd name="connsiteX42" fmla="*/ 373273 h 605239"/>
                    <a:gd name="connsiteY42" fmla="*/ 373273 h 605239"/>
                    <a:gd name="connsiteX43" fmla="*/ 373273 h 605239"/>
                    <a:gd name="connsiteY43" fmla="*/ 373273 h 605239"/>
                    <a:gd name="connsiteX44" fmla="*/ 373273 h 605239"/>
                    <a:gd name="connsiteY44" fmla="*/ 373273 h 605239"/>
                    <a:gd name="connsiteX45" fmla="*/ 373273 h 605239"/>
                    <a:gd name="connsiteY45" fmla="*/ 373273 h 605239"/>
                    <a:gd name="connsiteX46" fmla="*/ 373273 h 605239"/>
                    <a:gd name="connsiteY46" fmla="*/ 373273 h 605239"/>
                    <a:gd name="connsiteX47" fmla="*/ 373273 h 605239"/>
                    <a:gd name="connsiteY47" fmla="*/ 373273 h 605239"/>
                    <a:gd name="connsiteX48" fmla="*/ 373273 h 605239"/>
                    <a:gd name="connsiteY48" fmla="*/ 373273 h 605239"/>
                    <a:gd name="connsiteX49" fmla="*/ 373273 h 605239"/>
                    <a:gd name="connsiteY49" fmla="*/ 373273 h 605239"/>
                    <a:gd name="connsiteX50" fmla="*/ 373273 h 605239"/>
                    <a:gd name="connsiteY50" fmla="*/ 373273 h 605239"/>
                    <a:gd name="connsiteX51" fmla="*/ 373273 h 605239"/>
                    <a:gd name="connsiteY51" fmla="*/ 373273 h 605239"/>
                    <a:gd name="connsiteX52" fmla="*/ 373273 h 605239"/>
                    <a:gd name="connsiteY52" fmla="*/ 373273 h 605239"/>
                    <a:gd name="connsiteX53" fmla="*/ 373273 h 605239"/>
                    <a:gd name="connsiteY53" fmla="*/ 373273 h 605239"/>
                    <a:gd name="connsiteX54" fmla="*/ 373273 h 605239"/>
                    <a:gd name="connsiteY54" fmla="*/ 373273 h 605239"/>
                    <a:gd name="connsiteX55" fmla="*/ 373273 h 605239"/>
                    <a:gd name="connsiteY55" fmla="*/ 373273 h 605239"/>
                    <a:gd name="connsiteX56" fmla="*/ 373273 h 605239"/>
                    <a:gd name="connsiteY56" fmla="*/ 373273 h 605239"/>
                    <a:gd name="connsiteX57" fmla="*/ 373273 h 605239"/>
                    <a:gd name="connsiteY57" fmla="*/ 373273 h 605239"/>
                    <a:gd name="connsiteX58" fmla="*/ 373273 h 605239"/>
                    <a:gd name="connsiteY58" fmla="*/ 373273 h 605239"/>
                    <a:gd name="connsiteX59" fmla="*/ 373273 h 605239"/>
                    <a:gd name="connsiteY59" fmla="*/ 373273 h 605239"/>
                    <a:gd name="connsiteX60" fmla="*/ 373273 h 605239"/>
                    <a:gd name="connsiteY60" fmla="*/ 373273 h 605239"/>
                    <a:gd name="connsiteX61" fmla="*/ 373273 h 605239"/>
                    <a:gd name="connsiteY61" fmla="*/ 373273 h 605239"/>
                    <a:gd name="connsiteX62" fmla="*/ 373273 h 605239"/>
                    <a:gd name="connsiteY62" fmla="*/ 373273 h 605239"/>
                    <a:gd name="connsiteX63" fmla="*/ 373273 h 605239"/>
                    <a:gd name="connsiteY63" fmla="*/ 373273 h 605239"/>
                    <a:gd name="connsiteX64" fmla="*/ 373273 h 605239"/>
                    <a:gd name="connsiteY64" fmla="*/ 373273 h 605239"/>
                    <a:gd name="connsiteX65" fmla="*/ 373273 h 605239"/>
                    <a:gd name="connsiteY65" fmla="*/ 373273 h 605239"/>
                    <a:gd name="connsiteX66" fmla="*/ 373273 h 605239"/>
                    <a:gd name="connsiteY66" fmla="*/ 373273 h 605239"/>
                    <a:gd name="connsiteX67" fmla="*/ 373273 h 605239"/>
                    <a:gd name="connsiteY67" fmla="*/ 373273 h 605239"/>
                    <a:gd name="connsiteX68" fmla="*/ 373273 h 605239"/>
                    <a:gd name="connsiteY68" fmla="*/ 373273 h 605239"/>
                    <a:gd name="connsiteX69" fmla="*/ 373273 h 605239"/>
                    <a:gd name="connsiteY69" fmla="*/ 373273 h 605239"/>
                    <a:gd name="connsiteX70" fmla="*/ 373273 h 605239"/>
                    <a:gd name="connsiteY70" fmla="*/ 373273 h 605239"/>
                    <a:gd name="connsiteX71" fmla="*/ 373273 h 605239"/>
                    <a:gd name="connsiteY71" fmla="*/ 373273 h 605239"/>
                    <a:gd name="connsiteX72" fmla="*/ 373273 h 605239"/>
                    <a:gd name="connsiteY72" fmla="*/ 373273 h 605239"/>
                    <a:gd name="connsiteX73" fmla="*/ 373273 h 605239"/>
                    <a:gd name="connsiteY73" fmla="*/ 373273 h 605239"/>
                    <a:gd name="connsiteX74" fmla="*/ 373273 h 605239"/>
                    <a:gd name="connsiteY74" fmla="*/ 373273 h 605239"/>
                    <a:gd name="connsiteX75" fmla="*/ 373273 h 605239"/>
                    <a:gd name="connsiteY75" fmla="*/ 373273 h 605239"/>
                    <a:gd name="connsiteX76" fmla="*/ 373273 h 605239"/>
                    <a:gd name="connsiteY76" fmla="*/ 373273 h 605239"/>
                    <a:gd name="connsiteX77" fmla="*/ 373273 h 605239"/>
                    <a:gd name="connsiteY77" fmla="*/ 373273 h 605239"/>
                    <a:gd name="connsiteX78" fmla="*/ 373273 h 605239"/>
                    <a:gd name="connsiteY78" fmla="*/ 373273 h 605239"/>
                    <a:gd name="connsiteX79" fmla="*/ 373273 h 605239"/>
                    <a:gd name="connsiteY79" fmla="*/ 373273 h 605239"/>
                    <a:gd name="connsiteX80" fmla="*/ 373273 h 605239"/>
                    <a:gd name="connsiteY80" fmla="*/ 373273 h 605239"/>
                    <a:gd name="connsiteX81" fmla="*/ 373273 h 605239"/>
                    <a:gd name="connsiteY81" fmla="*/ 373273 h 605239"/>
                    <a:gd name="connsiteX82" fmla="*/ 373273 h 605239"/>
                    <a:gd name="connsiteY82" fmla="*/ 373273 h 605239"/>
                    <a:gd name="connsiteX83" fmla="*/ 373273 h 605239"/>
                    <a:gd name="connsiteY83" fmla="*/ 373273 h 605239"/>
                    <a:gd name="connsiteX84" fmla="*/ 373273 h 605239"/>
                    <a:gd name="connsiteY84" fmla="*/ 373273 h 605239"/>
                    <a:gd name="connsiteX85" fmla="*/ 373273 h 605239"/>
                    <a:gd name="connsiteY85" fmla="*/ 373273 h 605239"/>
                    <a:gd name="connsiteX86" fmla="*/ 373273 h 605239"/>
                    <a:gd name="connsiteY86" fmla="*/ 373273 h 605239"/>
                    <a:gd name="connsiteX87" fmla="*/ 373273 h 605239"/>
                    <a:gd name="connsiteY87" fmla="*/ 373273 h 605239"/>
                    <a:gd name="connsiteX88" fmla="*/ 373273 h 605239"/>
                    <a:gd name="connsiteY88" fmla="*/ 373273 h 605239"/>
                    <a:gd name="connsiteX89" fmla="*/ 373273 h 605239"/>
                    <a:gd name="connsiteY89" fmla="*/ 373273 h 605239"/>
                    <a:gd name="connsiteX90" fmla="*/ 373273 h 605239"/>
                    <a:gd name="connsiteY90" fmla="*/ 373273 h 605239"/>
                    <a:gd name="connsiteX91" fmla="*/ 373273 h 605239"/>
                    <a:gd name="connsiteY91" fmla="*/ 373273 h 605239"/>
                    <a:gd name="connsiteX92" fmla="*/ 373273 h 605239"/>
                    <a:gd name="connsiteY92" fmla="*/ 373273 h 605239"/>
                    <a:gd name="connsiteX93" fmla="*/ 373273 h 605239"/>
                    <a:gd name="connsiteY93" fmla="*/ 373273 h 605239"/>
                    <a:gd name="connsiteX94" fmla="*/ 373273 h 605239"/>
                    <a:gd name="connsiteY94" fmla="*/ 373273 h 605239"/>
                    <a:gd name="connsiteX95" fmla="*/ 373273 h 605239"/>
                    <a:gd name="connsiteY95" fmla="*/ 373273 h 605239"/>
                    <a:gd name="connsiteX96" fmla="*/ 373273 h 605239"/>
                    <a:gd name="connsiteY96" fmla="*/ 373273 h 605239"/>
                    <a:gd name="connsiteX97" fmla="*/ 373273 h 605239"/>
                    <a:gd name="connsiteY97" fmla="*/ 373273 h 605239"/>
                    <a:gd name="connsiteX98" fmla="*/ 373273 h 605239"/>
                    <a:gd name="connsiteY98" fmla="*/ 373273 h 605239"/>
                    <a:gd name="connsiteX99" fmla="*/ 373273 h 605239"/>
                    <a:gd name="connsiteY99" fmla="*/ 373273 h 605239"/>
                    <a:gd name="connsiteX100" fmla="*/ 373273 h 605239"/>
                    <a:gd name="connsiteY100" fmla="*/ 373273 h 605239"/>
                    <a:gd name="connsiteX101" fmla="*/ 373273 h 605239"/>
                    <a:gd name="connsiteY101" fmla="*/ 373273 h 605239"/>
                    <a:gd name="connsiteX102" fmla="*/ 373273 h 605239"/>
                    <a:gd name="connsiteY102" fmla="*/ 373273 h 605239"/>
                    <a:gd name="connsiteX103" fmla="*/ 373273 h 605239"/>
                    <a:gd name="connsiteY103" fmla="*/ 373273 h 605239"/>
                    <a:gd name="connsiteX104" fmla="*/ 373273 h 605239"/>
                    <a:gd name="connsiteY104" fmla="*/ 373273 h 605239"/>
                    <a:gd name="connsiteX105" fmla="*/ 373273 h 605239"/>
                    <a:gd name="connsiteY105" fmla="*/ 373273 h 605239"/>
                    <a:gd name="connsiteX106" fmla="*/ 373273 h 605239"/>
                    <a:gd name="connsiteY106" fmla="*/ 373273 h 605239"/>
                    <a:gd name="connsiteX107" fmla="*/ 373273 h 605239"/>
                    <a:gd name="connsiteY107" fmla="*/ 373273 h 605239"/>
                    <a:gd name="connsiteX108" fmla="*/ 373273 h 605239"/>
                    <a:gd name="connsiteY108" fmla="*/ 373273 h 605239"/>
                    <a:gd name="connsiteX109" fmla="*/ 373273 h 605239"/>
                    <a:gd name="connsiteY109" fmla="*/ 373273 h 605239"/>
                    <a:gd name="connsiteX110" fmla="*/ 373273 h 605239"/>
                    <a:gd name="connsiteY110" fmla="*/ 373273 h 605239"/>
                    <a:gd name="connsiteX111" fmla="*/ 373273 h 605239"/>
                    <a:gd name="connsiteY111" fmla="*/ 373273 h 605239"/>
                    <a:gd name="connsiteX112" fmla="*/ 373273 h 605239"/>
                    <a:gd name="connsiteY112" fmla="*/ 373273 h 605239"/>
                    <a:gd name="connsiteX113" fmla="*/ 373273 h 605239"/>
                    <a:gd name="connsiteY113" fmla="*/ 373273 h 605239"/>
                    <a:gd name="connsiteX114" fmla="*/ 373273 h 605239"/>
                    <a:gd name="connsiteY114" fmla="*/ 373273 h 605239"/>
                    <a:gd name="connsiteX115" fmla="*/ 373273 h 605239"/>
                    <a:gd name="connsiteY115" fmla="*/ 373273 h 605239"/>
                    <a:gd name="connsiteX116" fmla="*/ 373273 h 605239"/>
                    <a:gd name="connsiteY116" fmla="*/ 373273 h 605239"/>
                    <a:gd name="connsiteX117" fmla="*/ 373273 h 605239"/>
                    <a:gd name="connsiteY117" fmla="*/ 373273 h 605239"/>
                    <a:gd name="connsiteX118" fmla="*/ 373273 h 605239"/>
                    <a:gd name="connsiteY118" fmla="*/ 373273 h 605239"/>
                    <a:gd name="connsiteX119" fmla="*/ 373273 h 605239"/>
                    <a:gd name="connsiteY119" fmla="*/ 373273 h 605239"/>
                    <a:gd name="connsiteX120" fmla="*/ 373273 h 605239"/>
                    <a:gd name="connsiteY120" fmla="*/ 373273 h 605239"/>
                    <a:gd name="connsiteX121" fmla="*/ 373273 h 605239"/>
                    <a:gd name="connsiteY121" fmla="*/ 373273 h 605239"/>
                    <a:gd name="connsiteX122" fmla="*/ 373273 h 605239"/>
                    <a:gd name="connsiteY122" fmla="*/ 373273 h 605239"/>
                    <a:gd name="connsiteX123" fmla="*/ 373273 h 605239"/>
                    <a:gd name="connsiteY123" fmla="*/ 373273 h 605239"/>
                    <a:gd name="connsiteX124" fmla="*/ 373273 h 605239"/>
                    <a:gd name="connsiteY124" fmla="*/ 373273 h 605239"/>
                    <a:gd name="connsiteX125" fmla="*/ 373273 h 605239"/>
                    <a:gd name="connsiteY125" fmla="*/ 373273 h 605239"/>
                    <a:gd name="connsiteX126" fmla="*/ 373273 h 605239"/>
                    <a:gd name="connsiteY126" fmla="*/ 373273 h 605239"/>
                    <a:gd name="connsiteX127" fmla="*/ 373273 h 605239"/>
                    <a:gd name="connsiteY127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</a:cxnLst>
                  <a:rect l="l" t="t" r="r" b="b"/>
                  <a:pathLst>
                    <a:path w="606933" h="553162">
                      <a:moveTo>
                        <a:pt x="443700" y="443503"/>
                      </a:moveTo>
                      <a:cubicBezTo>
                        <a:pt x="461035" y="453606"/>
                        <a:pt x="477310" y="465825"/>
                        <a:pt x="492334" y="479775"/>
                      </a:cubicBezTo>
                      <a:cubicBezTo>
                        <a:pt x="460939" y="509024"/>
                        <a:pt x="424150" y="530383"/>
                        <a:pt x="384087" y="542506"/>
                      </a:cubicBezTo>
                      <a:cubicBezTo>
                        <a:pt x="407971" y="518838"/>
                        <a:pt x="428580" y="484875"/>
                        <a:pt x="443700" y="443503"/>
                      </a:cubicBezTo>
                      <a:close/>
                      <a:moveTo>
                        <a:pt x="163232" y="443503"/>
                      </a:moveTo>
                      <a:cubicBezTo>
                        <a:pt x="178352" y="484875"/>
                        <a:pt x="198865" y="518838"/>
                        <a:pt x="222845" y="542506"/>
                      </a:cubicBezTo>
                      <a:cubicBezTo>
                        <a:pt x="182686" y="530383"/>
                        <a:pt x="145897" y="509024"/>
                        <a:pt x="114598" y="479775"/>
                      </a:cubicBezTo>
                      <a:cubicBezTo>
                        <a:pt x="129622" y="465825"/>
                        <a:pt x="145897" y="453606"/>
                        <a:pt x="163232" y="443503"/>
                      </a:cubicBezTo>
                      <a:close/>
                      <a:moveTo>
                        <a:pt x="316062" y="405892"/>
                      </a:moveTo>
                      <a:cubicBezTo>
                        <a:pt x="353060" y="407528"/>
                        <a:pt x="388613" y="416377"/>
                        <a:pt x="421275" y="431672"/>
                      </a:cubicBezTo>
                      <a:cubicBezTo>
                        <a:pt x="397573" y="499968"/>
                        <a:pt x="359034" y="545563"/>
                        <a:pt x="316062" y="553162"/>
                      </a:cubicBezTo>
                      <a:close/>
                      <a:moveTo>
                        <a:pt x="290729" y="405892"/>
                      </a:moveTo>
                      <a:lnTo>
                        <a:pt x="290729" y="553162"/>
                      </a:lnTo>
                      <a:cubicBezTo>
                        <a:pt x="247883" y="545563"/>
                        <a:pt x="209369" y="499968"/>
                        <a:pt x="185587" y="431672"/>
                      </a:cubicBezTo>
                      <a:cubicBezTo>
                        <a:pt x="218227" y="416377"/>
                        <a:pt x="253852" y="407528"/>
                        <a:pt x="290729" y="405892"/>
                      </a:cubicBezTo>
                      <a:close/>
                      <a:moveTo>
                        <a:pt x="463924" y="364965"/>
                      </a:moveTo>
                      <a:lnTo>
                        <a:pt x="567205" y="364965"/>
                      </a:lnTo>
                      <a:lnTo>
                        <a:pt x="543818" y="416184"/>
                      </a:lnTo>
                      <a:cubicBezTo>
                        <a:pt x="534304" y="432408"/>
                        <a:pt x="523128" y="447695"/>
                        <a:pt x="510459" y="461780"/>
                      </a:cubicBezTo>
                      <a:cubicBezTo>
                        <a:pt x="492442" y="444859"/>
                        <a:pt x="472692" y="430534"/>
                        <a:pt x="451689" y="418708"/>
                      </a:cubicBezTo>
                      <a:close/>
                      <a:moveTo>
                        <a:pt x="316062" y="364965"/>
                      </a:moveTo>
                      <a:lnTo>
                        <a:pt x="438281" y="364965"/>
                      </a:lnTo>
                      <a:lnTo>
                        <a:pt x="428843" y="407092"/>
                      </a:lnTo>
                      <a:cubicBezTo>
                        <a:pt x="393689" y="391126"/>
                        <a:pt x="355646" y="381989"/>
                        <a:pt x="316062" y="380450"/>
                      </a:cubicBezTo>
                      <a:close/>
                      <a:moveTo>
                        <a:pt x="168651" y="364965"/>
                      </a:moveTo>
                      <a:lnTo>
                        <a:pt x="290729" y="364965"/>
                      </a:lnTo>
                      <a:lnTo>
                        <a:pt x="290729" y="380450"/>
                      </a:lnTo>
                      <a:cubicBezTo>
                        <a:pt x="251256" y="381989"/>
                        <a:pt x="213131" y="391126"/>
                        <a:pt x="178086" y="407092"/>
                      </a:cubicBezTo>
                      <a:close/>
                      <a:moveTo>
                        <a:pt x="39659" y="364965"/>
                      </a:moveTo>
                      <a:lnTo>
                        <a:pt x="143035" y="364965"/>
                      </a:lnTo>
                      <a:lnTo>
                        <a:pt x="155174" y="418708"/>
                      </a:lnTo>
                      <a:cubicBezTo>
                        <a:pt x="134171" y="430534"/>
                        <a:pt x="114421" y="444859"/>
                        <a:pt x="96501" y="461780"/>
                      </a:cubicBezTo>
                      <a:cubicBezTo>
                        <a:pt x="83832" y="447695"/>
                        <a:pt x="72632" y="432408"/>
                        <a:pt x="63094" y="416184"/>
                      </a:cubicBezTo>
                      <a:close/>
                      <a:moveTo>
                        <a:pt x="417814" y="222493"/>
                      </a:moveTo>
                      <a:lnTo>
                        <a:pt x="435824" y="283675"/>
                      </a:lnTo>
                      <a:lnTo>
                        <a:pt x="445648" y="252507"/>
                      </a:lnTo>
                      <a:lnTo>
                        <a:pt x="469822" y="252507"/>
                      </a:lnTo>
                      <a:lnTo>
                        <a:pt x="479550" y="283675"/>
                      </a:lnTo>
                      <a:lnTo>
                        <a:pt x="497657" y="222493"/>
                      </a:lnTo>
                      <a:lnTo>
                        <a:pt x="521831" y="229612"/>
                      </a:lnTo>
                      <a:lnTo>
                        <a:pt x="492167" y="330619"/>
                      </a:lnTo>
                      <a:lnTo>
                        <a:pt x="467992" y="330811"/>
                      </a:lnTo>
                      <a:lnTo>
                        <a:pt x="457687" y="298393"/>
                      </a:lnTo>
                      <a:lnTo>
                        <a:pt x="447478" y="330811"/>
                      </a:lnTo>
                      <a:lnTo>
                        <a:pt x="423304" y="330619"/>
                      </a:lnTo>
                      <a:lnTo>
                        <a:pt x="393543" y="229612"/>
                      </a:lnTo>
                      <a:close/>
                      <a:moveTo>
                        <a:pt x="263629" y="222493"/>
                      </a:moveTo>
                      <a:lnTo>
                        <a:pt x="281639" y="283675"/>
                      </a:lnTo>
                      <a:lnTo>
                        <a:pt x="291463" y="252507"/>
                      </a:lnTo>
                      <a:lnTo>
                        <a:pt x="315541" y="252507"/>
                      </a:lnTo>
                      <a:lnTo>
                        <a:pt x="325365" y="283675"/>
                      </a:lnTo>
                      <a:lnTo>
                        <a:pt x="343375" y="222493"/>
                      </a:lnTo>
                      <a:lnTo>
                        <a:pt x="367646" y="229612"/>
                      </a:lnTo>
                      <a:lnTo>
                        <a:pt x="337886" y="330619"/>
                      </a:lnTo>
                      <a:lnTo>
                        <a:pt x="313711" y="330811"/>
                      </a:lnTo>
                      <a:lnTo>
                        <a:pt x="303502" y="298393"/>
                      </a:lnTo>
                      <a:lnTo>
                        <a:pt x="293197" y="330811"/>
                      </a:lnTo>
                      <a:lnTo>
                        <a:pt x="269022" y="330619"/>
                      </a:lnTo>
                      <a:lnTo>
                        <a:pt x="239358" y="229612"/>
                      </a:lnTo>
                      <a:close/>
                      <a:moveTo>
                        <a:pt x="109302" y="222493"/>
                      </a:moveTo>
                      <a:lnTo>
                        <a:pt x="127312" y="283675"/>
                      </a:lnTo>
                      <a:lnTo>
                        <a:pt x="137136" y="252507"/>
                      </a:lnTo>
                      <a:lnTo>
                        <a:pt x="161214" y="252507"/>
                      </a:lnTo>
                      <a:lnTo>
                        <a:pt x="171038" y="283675"/>
                      </a:lnTo>
                      <a:lnTo>
                        <a:pt x="189048" y="222493"/>
                      </a:lnTo>
                      <a:lnTo>
                        <a:pt x="213319" y="229612"/>
                      </a:lnTo>
                      <a:lnTo>
                        <a:pt x="183655" y="330619"/>
                      </a:lnTo>
                      <a:lnTo>
                        <a:pt x="159384" y="330811"/>
                      </a:lnTo>
                      <a:lnTo>
                        <a:pt x="149175" y="298393"/>
                      </a:lnTo>
                      <a:lnTo>
                        <a:pt x="138966" y="330811"/>
                      </a:lnTo>
                      <a:lnTo>
                        <a:pt x="114792" y="330619"/>
                      </a:lnTo>
                      <a:lnTo>
                        <a:pt x="85031" y="229612"/>
                      </a:lnTo>
                      <a:close/>
                      <a:moveTo>
                        <a:pt x="25329" y="213374"/>
                      </a:moveTo>
                      <a:lnTo>
                        <a:pt x="25329" y="339668"/>
                      </a:lnTo>
                      <a:lnTo>
                        <a:pt x="581604" y="339668"/>
                      </a:lnTo>
                      <a:lnTo>
                        <a:pt x="581604" y="213374"/>
                      </a:lnTo>
                      <a:close/>
                      <a:moveTo>
                        <a:pt x="96501" y="91312"/>
                      </a:moveTo>
                      <a:cubicBezTo>
                        <a:pt x="114414" y="108145"/>
                        <a:pt x="134157" y="122573"/>
                        <a:pt x="155152" y="134404"/>
                      </a:cubicBezTo>
                      <a:cubicBezTo>
                        <a:pt x="150241" y="151333"/>
                        <a:pt x="146196" y="169320"/>
                        <a:pt x="143017" y="188173"/>
                      </a:cubicBezTo>
                      <a:lnTo>
                        <a:pt x="168635" y="188173"/>
                      </a:lnTo>
                      <a:cubicBezTo>
                        <a:pt x="171236" y="173456"/>
                        <a:pt x="174318" y="159413"/>
                        <a:pt x="178074" y="145947"/>
                      </a:cubicBezTo>
                      <a:cubicBezTo>
                        <a:pt x="213130" y="161914"/>
                        <a:pt x="251268" y="171052"/>
                        <a:pt x="290754" y="172687"/>
                      </a:cubicBezTo>
                      <a:lnTo>
                        <a:pt x="290754" y="188173"/>
                      </a:lnTo>
                      <a:lnTo>
                        <a:pt x="316083" y="188173"/>
                      </a:lnTo>
                      <a:lnTo>
                        <a:pt x="316083" y="172687"/>
                      </a:lnTo>
                      <a:cubicBezTo>
                        <a:pt x="355665" y="171052"/>
                        <a:pt x="393707" y="161914"/>
                        <a:pt x="428860" y="145947"/>
                      </a:cubicBezTo>
                      <a:cubicBezTo>
                        <a:pt x="432519" y="159413"/>
                        <a:pt x="435697" y="173456"/>
                        <a:pt x="438298" y="188173"/>
                      </a:cubicBezTo>
                      <a:lnTo>
                        <a:pt x="463916" y="188173"/>
                      </a:lnTo>
                      <a:cubicBezTo>
                        <a:pt x="460737" y="169320"/>
                        <a:pt x="456693" y="151333"/>
                        <a:pt x="451685" y="134404"/>
                      </a:cubicBezTo>
                      <a:cubicBezTo>
                        <a:pt x="472776" y="122573"/>
                        <a:pt x="492423" y="108145"/>
                        <a:pt x="510432" y="91312"/>
                      </a:cubicBezTo>
                      <a:cubicBezTo>
                        <a:pt x="535761" y="119399"/>
                        <a:pt x="555119" y="152487"/>
                        <a:pt x="567158" y="188173"/>
                      </a:cubicBezTo>
                      <a:lnTo>
                        <a:pt x="606933" y="188173"/>
                      </a:lnTo>
                      <a:lnTo>
                        <a:pt x="606933" y="364965"/>
                      </a:lnTo>
                      <a:lnTo>
                        <a:pt x="567205" y="364965"/>
                      </a:lnTo>
                      <a:lnTo>
                        <a:pt x="567205" y="364964"/>
                      </a:lnTo>
                      <a:lnTo>
                        <a:pt x="463925" y="364964"/>
                      </a:lnTo>
                      <a:lnTo>
                        <a:pt x="463924" y="364965"/>
                      </a:lnTo>
                      <a:lnTo>
                        <a:pt x="438281" y="364965"/>
                      </a:lnTo>
                      <a:lnTo>
                        <a:pt x="438281" y="364964"/>
                      </a:lnTo>
                      <a:lnTo>
                        <a:pt x="316062" y="364964"/>
                      </a:lnTo>
                      <a:lnTo>
                        <a:pt x="316062" y="364965"/>
                      </a:lnTo>
                      <a:lnTo>
                        <a:pt x="290729" y="364965"/>
                      </a:lnTo>
                      <a:lnTo>
                        <a:pt x="290729" y="364964"/>
                      </a:lnTo>
                      <a:lnTo>
                        <a:pt x="168651" y="364964"/>
                      </a:lnTo>
                      <a:lnTo>
                        <a:pt x="168651" y="364965"/>
                      </a:lnTo>
                      <a:lnTo>
                        <a:pt x="143035" y="364965"/>
                      </a:lnTo>
                      <a:lnTo>
                        <a:pt x="143035" y="364964"/>
                      </a:lnTo>
                      <a:lnTo>
                        <a:pt x="39658" y="364964"/>
                      </a:lnTo>
                      <a:lnTo>
                        <a:pt x="39659" y="364965"/>
                      </a:lnTo>
                      <a:lnTo>
                        <a:pt x="0" y="364965"/>
                      </a:lnTo>
                      <a:lnTo>
                        <a:pt x="0" y="188173"/>
                      </a:lnTo>
                      <a:lnTo>
                        <a:pt x="39679" y="188173"/>
                      </a:lnTo>
                      <a:cubicBezTo>
                        <a:pt x="51717" y="152487"/>
                        <a:pt x="71075" y="119399"/>
                        <a:pt x="96501" y="91312"/>
                      </a:cubicBezTo>
                      <a:close/>
                      <a:moveTo>
                        <a:pt x="384087" y="10655"/>
                      </a:moveTo>
                      <a:cubicBezTo>
                        <a:pt x="424150" y="22673"/>
                        <a:pt x="460939" y="44114"/>
                        <a:pt x="492334" y="73246"/>
                      </a:cubicBezTo>
                      <a:cubicBezTo>
                        <a:pt x="477310" y="87283"/>
                        <a:pt x="461035" y="99397"/>
                        <a:pt x="443700" y="109588"/>
                      </a:cubicBezTo>
                      <a:cubicBezTo>
                        <a:pt x="428580" y="68150"/>
                        <a:pt x="407971" y="34211"/>
                        <a:pt x="384087" y="10655"/>
                      </a:cubicBezTo>
                      <a:close/>
                      <a:moveTo>
                        <a:pt x="222845" y="10655"/>
                      </a:moveTo>
                      <a:cubicBezTo>
                        <a:pt x="198865" y="34211"/>
                        <a:pt x="178352" y="68150"/>
                        <a:pt x="163232" y="109588"/>
                      </a:cubicBezTo>
                      <a:cubicBezTo>
                        <a:pt x="145897" y="99397"/>
                        <a:pt x="129622" y="87283"/>
                        <a:pt x="114598" y="73246"/>
                      </a:cubicBezTo>
                      <a:cubicBezTo>
                        <a:pt x="145897" y="44114"/>
                        <a:pt x="182686" y="22673"/>
                        <a:pt x="222845" y="10655"/>
                      </a:cubicBezTo>
                      <a:close/>
                      <a:moveTo>
                        <a:pt x="316062" y="0"/>
                      </a:moveTo>
                      <a:cubicBezTo>
                        <a:pt x="358937" y="7501"/>
                        <a:pt x="397477" y="53178"/>
                        <a:pt x="421275" y="121358"/>
                      </a:cubicBezTo>
                      <a:cubicBezTo>
                        <a:pt x="388613" y="136744"/>
                        <a:pt x="353060" y="145494"/>
                        <a:pt x="316062" y="147129"/>
                      </a:cubicBezTo>
                      <a:close/>
                      <a:moveTo>
                        <a:pt x="290729" y="0"/>
                      </a:moveTo>
                      <a:lnTo>
                        <a:pt x="290729" y="147129"/>
                      </a:lnTo>
                      <a:cubicBezTo>
                        <a:pt x="253852" y="145494"/>
                        <a:pt x="218227" y="136744"/>
                        <a:pt x="185587" y="121358"/>
                      </a:cubicBezTo>
                      <a:cubicBezTo>
                        <a:pt x="209369" y="53178"/>
                        <a:pt x="247883" y="7501"/>
                        <a:pt x="2907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任意多边形: 形状 14"/>
                <p:cNvSpPr/>
                <p:nvPr/>
              </p:nvSpPr>
              <p:spPr bwMode="auto">
                <a:xfrm>
                  <a:off x="7002625" y="5240067"/>
                  <a:ext cx="435848" cy="411957"/>
                </a:xfrm>
                <a:custGeom>
                  <a:avLst/>
                  <a:gdLst>
                    <a:gd name="connsiteX0" fmla="*/ 7031 w 607639"/>
                    <a:gd name="connsiteY0" fmla="*/ 350992 h 574332"/>
                    <a:gd name="connsiteX1" fmla="*/ 600519 w 607639"/>
                    <a:gd name="connsiteY1" fmla="*/ 350992 h 574332"/>
                    <a:gd name="connsiteX2" fmla="*/ 607639 w 607639"/>
                    <a:gd name="connsiteY2" fmla="*/ 358013 h 574332"/>
                    <a:gd name="connsiteX3" fmla="*/ 607639 w 607639"/>
                    <a:gd name="connsiteY3" fmla="*/ 393207 h 574332"/>
                    <a:gd name="connsiteX4" fmla="*/ 558152 w 607639"/>
                    <a:gd name="connsiteY4" fmla="*/ 442621 h 574332"/>
                    <a:gd name="connsiteX5" fmla="*/ 383613 w 607639"/>
                    <a:gd name="connsiteY5" fmla="*/ 442621 h 574332"/>
                    <a:gd name="connsiteX6" fmla="*/ 405330 w 607639"/>
                    <a:gd name="connsiteY6" fmla="*/ 532028 h 574332"/>
                    <a:gd name="connsiteX7" fmla="*/ 432121 w 607639"/>
                    <a:gd name="connsiteY7" fmla="*/ 532028 h 574332"/>
                    <a:gd name="connsiteX8" fmla="*/ 453304 w 607639"/>
                    <a:gd name="connsiteY8" fmla="*/ 553180 h 574332"/>
                    <a:gd name="connsiteX9" fmla="*/ 432121 w 607639"/>
                    <a:gd name="connsiteY9" fmla="*/ 574332 h 574332"/>
                    <a:gd name="connsiteX10" fmla="*/ 175429 w 607639"/>
                    <a:gd name="connsiteY10" fmla="*/ 574332 h 574332"/>
                    <a:gd name="connsiteX11" fmla="*/ 154246 w 607639"/>
                    <a:gd name="connsiteY11" fmla="*/ 553180 h 574332"/>
                    <a:gd name="connsiteX12" fmla="*/ 175429 w 607639"/>
                    <a:gd name="connsiteY12" fmla="*/ 532028 h 574332"/>
                    <a:gd name="connsiteX13" fmla="*/ 202309 w 607639"/>
                    <a:gd name="connsiteY13" fmla="*/ 532028 h 574332"/>
                    <a:gd name="connsiteX14" fmla="*/ 224026 w 607639"/>
                    <a:gd name="connsiteY14" fmla="*/ 442621 h 574332"/>
                    <a:gd name="connsiteX15" fmla="*/ 49487 w 607639"/>
                    <a:gd name="connsiteY15" fmla="*/ 442621 h 574332"/>
                    <a:gd name="connsiteX16" fmla="*/ 0 w 607639"/>
                    <a:gd name="connsiteY16" fmla="*/ 393207 h 574332"/>
                    <a:gd name="connsiteX17" fmla="*/ 0 w 607639"/>
                    <a:gd name="connsiteY17" fmla="*/ 358013 h 574332"/>
                    <a:gd name="connsiteX18" fmla="*/ 7031 w 607639"/>
                    <a:gd name="connsiteY18" fmla="*/ 350992 h 574332"/>
                    <a:gd name="connsiteX19" fmla="*/ 459979 w 607639"/>
                    <a:gd name="connsiteY19" fmla="*/ 139441 h 574332"/>
                    <a:gd name="connsiteX20" fmla="*/ 445827 w 607639"/>
                    <a:gd name="connsiteY20" fmla="*/ 153572 h 574332"/>
                    <a:gd name="connsiteX21" fmla="*/ 445827 w 607639"/>
                    <a:gd name="connsiteY21" fmla="*/ 256042 h 574332"/>
                    <a:gd name="connsiteX22" fmla="*/ 459979 w 607639"/>
                    <a:gd name="connsiteY22" fmla="*/ 270173 h 574332"/>
                    <a:gd name="connsiteX23" fmla="*/ 521749 w 607639"/>
                    <a:gd name="connsiteY23" fmla="*/ 270173 h 574332"/>
                    <a:gd name="connsiteX24" fmla="*/ 535901 w 607639"/>
                    <a:gd name="connsiteY24" fmla="*/ 256042 h 574332"/>
                    <a:gd name="connsiteX25" fmla="*/ 535901 w 607639"/>
                    <a:gd name="connsiteY25" fmla="*/ 153572 h 574332"/>
                    <a:gd name="connsiteX26" fmla="*/ 521749 w 607639"/>
                    <a:gd name="connsiteY26" fmla="*/ 139441 h 574332"/>
                    <a:gd name="connsiteX27" fmla="*/ 85890 w 607639"/>
                    <a:gd name="connsiteY27" fmla="*/ 124955 h 574332"/>
                    <a:gd name="connsiteX28" fmla="*/ 71738 w 607639"/>
                    <a:gd name="connsiteY28" fmla="*/ 139086 h 574332"/>
                    <a:gd name="connsiteX29" fmla="*/ 71738 w 607639"/>
                    <a:gd name="connsiteY29" fmla="*/ 256042 h 574332"/>
                    <a:gd name="connsiteX30" fmla="*/ 85890 w 607639"/>
                    <a:gd name="connsiteY30" fmla="*/ 270173 h 574332"/>
                    <a:gd name="connsiteX31" fmla="*/ 147571 w 607639"/>
                    <a:gd name="connsiteY31" fmla="*/ 270173 h 574332"/>
                    <a:gd name="connsiteX32" fmla="*/ 161723 w 607639"/>
                    <a:gd name="connsiteY32" fmla="*/ 256042 h 574332"/>
                    <a:gd name="connsiteX33" fmla="*/ 161723 w 607639"/>
                    <a:gd name="connsiteY33" fmla="*/ 139086 h 574332"/>
                    <a:gd name="connsiteX34" fmla="*/ 147571 w 607639"/>
                    <a:gd name="connsiteY34" fmla="*/ 124955 h 574332"/>
                    <a:gd name="connsiteX35" fmla="*/ 210586 w 607639"/>
                    <a:gd name="connsiteY35" fmla="*/ 81585 h 574332"/>
                    <a:gd name="connsiteX36" fmla="*/ 196435 w 607639"/>
                    <a:gd name="connsiteY36" fmla="*/ 95627 h 574332"/>
                    <a:gd name="connsiteX37" fmla="*/ 196435 w 607639"/>
                    <a:gd name="connsiteY37" fmla="*/ 256042 h 574332"/>
                    <a:gd name="connsiteX38" fmla="*/ 210586 w 607639"/>
                    <a:gd name="connsiteY38" fmla="*/ 270173 h 574332"/>
                    <a:gd name="connsiteX39" fmla="*/ 272356 w 607639"/>
                    <a:gd name="connsiteY39" fmla="*/ 270173 h 574332"/>
                    <a:gd name="connsiteX40" fmla="*/ 286419 w 607639"/>
                    <a:gd name="connsiteY40" fmla="*/ 256042 h 574332"/>
                    <a:gd name="connsiteX41" fmla="*/ 286419 w 607639"/>
                    <a:gd name="connsiteY41" fmla="*/ 95627 h 574332"/>
                    <a:gd name="connsiteX42" fmla="*/ 272356 w 607639"/>
                    <a:gd name="connsiteY42" fmla="*/ 81585 h 574332"/>
                    <a:gd name="connsiteX43" fmla="*/ 335283 w 607639"/>
                    <a:gd name="connsiteY43" fmla="*/ 52613 h 574332"/>
                    <a:gd name="connsiteX44" fmla="*/ 321131 w 607639"/>
                    <a:gd name="connsiteY44" fmla="*/ 66743 h 574332"/>
                    <a:gd name="connsiteX45" fmla="*/ 321131 w 607639"/>
                    <a:gd name="connsiteY45" fmla="*/ 256042 h 574332"/>
                    <a:gd name="connsiteX46" fmla="*/ 335283 w 607639"/>
                    <a:gd name="connsiteY46" fmla="*/ 270173 h 574332"/>
                    <a:gd name="connsiteX47" fmla="*/ 397053 w 607639"/>
                    <a:gd name="connsiteY47" fmla="*/ 270173 h 574332"/>
                    <a:gd name="connsiteX48" fmla="*/ 411115 w 607639"/>
                    <a:gd name="connsiteY48" fmla="*/ 256042 h 574332"/>
                    <a:gd name="connsiteX49" fmla="*/ 411115 w 607639"/>
                    <a:gd name="connsiteY49" fmla="*/ 66743 h 574332"/>
                    <a:gd name="connsiteX50" fmla="*/ 397053 w 607639"/>
                    <a:gd name="connsiteY50" fmla="*/ 52613 h 574332"/>
                    <a:gd name="connsiteX51" fmla="*/ 49487 w 607639"/>
                    <a:gd name="connsiteY51" fmla="*/ 0 h 574332"/>
                    <a:gd name="connsiteX52" fmla="*/ 558152 w 607639"/>
                    <a:gd name="connsiteY52" fmla="*/ 0 h 574332"/>
                    <a:gd name="connsiteX53" fmla="*/ 607639 w 607639"/>
                    <a:gd name="connsiteY53" fmla="*/ 49413 h 574332"/>
                    <a:gd name="connsiteX54" fmla="*/ 607639 w 607639"/>
                    <a:gd name="connsiteY54" fmla="*/ 315675 h 574332"/>
                    <a:gd name="connsiteX55" fmla="*/ 600519 w 607639"/>
                    <a:gd name="connsiteY55" fmla="*/ 322696 h 574332"/>
                    <a:gd name="connsiteX56" fmla="*/ 7031 w 607639"/>
                    <a:gd name="connsiteY56" fmla="*/ 322696 h 574332"/>
                    <a:gd name="connsiteX57" fmla="*/ 0 w 607639"/>
                    <a:gd name="connsiteY57" fmla="*/ 315675 h 574332"/>
                    <a:gd name="connsiteX58" fmla="*/ 0 w 607639"/>
                    <a:gd name="connsiteY58" fmla="*/ 49413 h 574332"/>
                    <a:gd name="connsiteX59" fmla="*/ 49487 w 607639"/>
                    <a:gd name="connsiteY59" fmla="*/ 0 h 574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</a:cxnLst>
                  <a:rect l="l" t="t" r="r" b="b"/>
                  <a:pathLst>
                    <a:path w="607639" h="574332">
                      <a:moveTo>
                        <a:pt x="7031" y="350992"/>
                      </a:moveTo>
                      <a:lnTo>
                        <a:pt x="600519" y="350992"/>
                      </a:lnTo>
                      <a:cubicBezTo>
                        <a:pt x="604435" y="350992"/>
                        <a:pt x="607639" y="354103"/>
                        <a:pt x="607639" y="358013"/>
                      </a:cubicBezTo>
                      <a:lnTo>
                        <a:pt x="607639" y="393207"/>
                      </a:lnTo>
                      <a:cubicBezTo>
                        <a:pt x="607639" y="420492"/>
                        <a:pt x="585477" y="442621"/>
                        <a:pt x="558152" y="442621"/>
                      </a:cubicBezTo>
                      <a:lnTo>
                        <a:pt x="383613" y="442621"/>
                      </a:lnTo>
                      <a:lnTo>
                        <a:pt x="405330" y="532028"/>
                      </a:lnTo>
                      <a:lnTo>
                        <a:pt x="432121" y="532028"/>
                      </a:lnTo>
                      <a:cubicBezTo>
                        <a:pt x="443869" y="532028"/>
                        <a:pt x="453304" y="541538"/>
                        <a:pt x="453304" y="553180"/>
                      </a:cubicBezTo>
                      <a:cubicBezTo>
                        <a:pt x="453304" y="564912"/>
                        <a:pt x="443869" y="574332"/>
                        <a:pt x="432121" y="574332"/>
                      </a:cubicBezTo>
                      <a:lnTo>
                        <a:pt x="175429" y="574332"/>
                      </a:lnTo>
                      <a:cubicBezTo>
                        <a:pt x="163770" y="574332"/>
                        <a:pt x="154246" y="564912"/>
                        <a:pt x="154246" y="553180"/>
                      </a:cubicBezTo>
                      <a:cubicBezTo>
                        <a:pt x="154246" y="541538"/>
                        <a:pt x="163770" y="532028"/>
                        <a:pt x="175429" y="532028"/>
                      </a:cubicBezTo>
                      <a:lnTo>
                        <a:pt x="202309" y="532028"/>
                      </a:lnTo>
                      <a:lnTo>
                        <a:pt x="224026" y="442621"/>
                      </a:lnTo>
                      <a:lnTo>
                        <a:pt x="49487" y="442621"/>
                      </a:lnTo>
                      <a:cubicBezTo>
                        <a:pt x="22162" y="442621"/>
                        <a:pt x="0" y="420492"/>
                        <a:pt x="0" y="393207"/>
                      </a:cubicBezTo>
                      <a:lnTo>
                        <a:pt x="0" y="358013"/>
                      </a:lnTo>
                      <a:cubicBezTo>
                        <a:pt x="0" y="354103"/>
                        <a:pt x="3204" y="350992"/>
                        <a:pt x="7031" y="350992"/>
                      </a:cubicBezTo>
                      <a:close/>
                      <a:moveTo>
                        <a:pt x="459979" y="139441"/>
                      </a:moveTo>
                      <a:cubicBezTo>
                        <a:pt x="452236" y="139441"/>
                        <a:pt x="445827" y="145751"/>
                        <a:pt x="445827" y="153572"/>
                      </a:cubicBezTo>
                      <a:lnTo>
                        <a:pt x="445827" y="256042"/>
                      </a:lnTo>
                      <a:cubicBezTo>
                        <a:pt x="445827" y="263863"/>
                        <a:pt x="452236" y="270173"/>
                        <a:pt x="459979" y="270173"/>
                      </a:cubicBezTo>
                      <a:lnTo>
                        <a:pt x="521749" y="270173"/>
                      </a:lnTo>
                      <a:cubicBezTo>
                        <a:pt x="529492" y="270173"/>
                        <a:pt x="535901" y="263863"/>
                        <a:pt x="535901" y="256042"/>
                      </a:cubicBezTo>
                      <a:lnTo>
                        <a:pt x="535901" y="153572"/>
                      </a:lnTo>
                      <a:cubicBezTo>
                        <a:pt x="535901" y="145751"/>
                        <a:pt x="529492" y="139441"/>
                        <a:pt x="521749" y="139441"/>
                      </a:cubicBezTo>
                      <a:close/>
                      <a:moveTo>
                        <a:pt x="85890" y="124955"/>
                      </a:moveTo>
                      <a:cubicBezTo>
                        <a:pt x="78058" y="124955"/>
                        <a:pt x="71738" y="131265"/>
                        <a:pt x="71738" y="139086"/>
                      </a:cubicBezTo>
                      <a:lnTo>
                        <a:pt x="71738" y="256042"/>
                      </a:lnTo>
                      <a:cubicBezTo>
                        <a:pt x="71738" y="263863"/>
                        <a:pt x="78058" y="270173"/>
                        <a:pt x="85890" y="270173"/>
                      </a:cubicBezTo>
                      <a:lnTo>
                        <a:pt x="147571" y="270173"/>
                      </a:lnTo>
                      <a:cubicBezTo>
                        <a:pt x="155403" y="270173"/>
                        <a:pt x="161723" y="263863"/>
                        <a:pt x="161723" y="256042"/>
                      </a:cubicBezTo>
                      <a:lnTo>
                        <a:pt x="161723" y="139086"/>
                      </a:lnTo>
                      <a:cubicBezTo>
                        <a:pt x="161723" y="131265"/>
                        <a:pt x="155403" y="124955"/>
                        <a:pt x="147571" y="124955"/>
                      </a:cubicBezTo>
                      <a:close/>
                      <a:moveTo>
                        <a:pt x="210586" y="81585"/>
                      </a:moveTo>
                      <a:cubicBezTo>
                        <a:pt x="202754" y="81585"/>
                        <a:pt x="196435" y="87895"/>
                        <a:pt x="196435" y="95627"/>
                      </a:cubicBezTo>
                      <a:lnTo>
                        <a:pt x="196435" y="256042"/>
                      </a:lnTo>
                      <a:cubicBezTo>
                        <a:pt x="196435" y="263863"/>
                        <a:pt x="202754" y="270173"/>
                        <a:pt x="210586" y="270173"/>
                      </a:cubicBezTo>
                      <a:lnTo>
                        <a:pt x="272356" y="270173"/>
                      </a:lnTo>
                      <a:cubicBezTo>
                        <a:pt x="280100" y="270173"/>
                        <a:pt x="286419" y="263863"/>
                        <a:pt x="286419" y="256042"/>
                      </a:cubicBezTo>
                      <a:lnTo>
                        <a:pt x="286419" y="95627"/>
                      </a:lnTo>
                      <a:cubicBezTo>
                        <a:pt x="286419" y="87895"/>
                        <a:pt x="280100" y="81585"/>
                        <a:pt x="272356" y="81585"/>
                      </a:cubicBezTo>
                      <a:close/>
                      <a:moveTo>
                        <a:pt x="335283" y="52613"/>
                      </a:moveTo>
                      <a:cubicBezTo>
                        <a:pt x="327450" y="52613"/>
                        <a:pt x="321131" y="58923"/>
                        <a:pt x="321131" y="66743"/>
                      </a:cubicBezTo>
                      <a:lnTo>
                        <a:pt x="321131" y="256042"/>
                      </a:lnTo>
                      <a:cubicBezTo>
                        <a:pt x="321131" y="263863"/>
                        <a:pt x="327450" y="270173"/>
                        <a:pt x="335283" y="270173"/>
                      </a:cubicBezTo>
                      <a:lnTo>
                        <a:pt x="397053" y="270173"/>
                      </a:lnTo>
                      <a:cubicBezTo>
                        <a:pt x="404796" y="270173"/>
                        <a:pt x="411115" y="263863"/>
                        <a:pt x="411115" y="256042"/>
                      </a:cubicBezTo>
                      <a:lnTo>
                        <a:pt x="411115" y="66743"/>
                      </a:lnTo>
                      <a:cubicBezTo>
                        <a:pt x="411115" y="58923"/>
                        <a:pt x="404796" y="52613"/>
                        <a:pt x="397053" y="52613"/>
                      </a:cubicBezTo>
                      <a:close/>
                      <a:moveTo>
                        <a:pt x="49487" y="0"/>
                      </a:moveTo>
                      <a:lnTo>
                        <a:pt x="558152" y="0"/>
                      </a:lnTo>
                      <a:cubicBezTo>
                        <a:pt x="585477" y="0"/>
                        <a:pt x="607639" y="22129"/>
                        <a:pt x="607639" y="49413"/>
                      </a:cubicBezTo>
                      <a:lnTo>
                        <a:pt x="607639" y="315675"/>
                      </a:lnTo>
                      <a:cubicBezTo>
                        <a:pt x="607639" y="319586"/>
                        <a:pt x="604435" y="322696"/>
                        <a:pt x="600519" y="322696"/>
                      </a:cubicBezTo>
                      <a:lnTo>
                        <a:pt x="7031" y="322696"/>
                      </a:lnTo>
                      <a:cubicBezTo>
                        <a:pt x="3204" y="322696"/>
                        <a:pt x="0" y="319586"/>
                        <a:pt x="0" y="315675"/>
                      </a:cubicBezTo>
                      <a:lnTo>
                        <a:pt x="0" y="49413"/>
                      </a:lnTo>
                      <a:cubicBezTo>
                        <a:pt x="0" y="22129"/>
                        <a:pt x="22162" y="0"/>
                        <a:pt x="4948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文本框 21"/>
                <p:cNvSpPr txBox="1"/>
                <p:nvPr/>
              </p:nvSpPr>
              <p:spPr>
                <a:xfrm>
                  <a:off x="5086703" y="4365449"/>
                  <a:ext cx="1710981" cy="661659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zh-CN" altLang="en-US" sz="1400" b="1" dirty="0">
                      <a:latin typeface="Noto Sans S Chinese Light" panose="020B0300000000000000" pitchFamily="34" charset="-122"/>
                      <a:ea typeface="Noto Sans S Chinese Light" panose="020B0300000000000000" pitchFamily="34" charset="-122"/>
                      <a:cs typeface="+mn-ea"/>
                      <a:sym typeface="+mn-lt"/>
                    </a:rPr>
                    <a:t>关键词</a:t>
                  </a:r>
                  <a:endParaRPr lang="zh-CN" altLang="en-US" sz="1400" b="1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24" name="išľíďè"/>
            <p:cNvSpPr/>
            <p:nvPr/>
          </p:nvSpPr>
          <p:spPr bwMode="auto">
            <a:xfrm>
              <a:off x="6539375" y="1760798"/>
              <a:ext cx="3218414" cy="557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Lorem ipsum dolor sit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amet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consectetuer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elit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5" name="iSlíďè"/>
            <p:cNvSpPr txBox="1"/>
            <p:nvPr/>
          </p:nvSpPr>
          <p:spPr bwMode="auto">
            <a:xfrm>
              <a:off x="6552472" y="1432665"/>
              <a:ext cx="1438709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/>
            </a:bodyPr>
            <a:lstStyle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标题文本预设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6" name="išľíďè"/>
            <p:cNvSpPr/>
            <p:nvPr/>
          </p:nvSpPr>
          <p:spPr bwMode="auto">
            <a:xfrm>
              <a:off x="2792642" y="5088710"/>
              <a:ext cx="3218414" cy="557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Lorem ipsum dolor sit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amet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consectetuer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elit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7" name="iSlíďè"/>
            <p:cNvSpPr txBox="1"/>
            <p:nvPr/>
          </p:nvSpPr>
          <p:spPr bwMode="auto">
            <a:xfrm>
              <a:off x="2805739" y="4760577"/>
              <a:ext cx="1438709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/>
            </a:bodyPr>
            <a:lstStyle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标题文本预设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8" name="išľíďè"/>
            <p:cNvSpPr/>
            <p:nvPr/>
          </p:nvSpPr>
          <p:spPr bwMode="auto">
            <a:xfrm>
              <a:off x="7219607" y="4334990"/>
              <a:ext cx="3218414" cy="557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Lorem ipsum dolor sit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amet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,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consectetuer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elit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9" name="iSlíďè"/>
            <p:cNvSpPr txBox="1"/>
            <p:nvPr/>
          </p:nvSpPr>
          <p:spPr bwMode="auto">
            <a:xfrm>
              <a:off x="7232704" y="4006857"/>
              <a:ext cx="1438709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/>
            </a:bodyPr>
            <a:lstStyle/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rPr>
                <a:t>标题文本预设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8 Forma libre"/>
          <p:cNvSpPr/>
          <p:nvPr/>
        </p:nvSpPr>
        <p:spPr bwMode="auto">
          <a:xfrm>
            <a:off x="3650166" y="2771813"/>
            <a:ext cx="1629753" cy="164463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-1" fmla="*/ 1212057 w 1212057"/>
              <a:gd name="connsiteY0-2" fmla="*/ 623888 h 623888"/>
              <a:gd name="connsiteX1-3" fmla="*/ 754857 w 1212057"/>
              <a:gd name="connsiteY1-4" fmla="*/ 111919 h 623888"/>
              <a:gd name="connsiteX2-5" fmla="*/ 76200 w 1212057"/>
              <a:gd name="connsiteY2-6" fmla="*/ 111919 h 623888"/>
              <a:gd name="connsiteX3-7" fmla="*/ 0 w 1212057"/>
              <a:gd name="connsiteY3-8" fmla="*/ 0 h 623888"/>
              <a:gd name="connsiteX0-9" fmla="*/ 1135857 w 1135857"/>
              <a:gd name="connsiteY0-10" fmla="*/ 511969 h 511969"/>
              <a:gd name="connsiteX1-11" fmla="*/ 678657 w 1135857"/>
              <a:gd name="connsiteY1-12" fmla="*/ 0 h 511969"/>
              <a:gd name="connsiteX2-13" fmla="*/ 0 w 1135857"/>
              <a:gd name="connsiteY2-14" fmla="*/ 0 h 511969"/>
              <a:gd name="connsiteX0-15" fmla="*/ 1135857 w 1135857"/>
              <a:gd name="connsiteY0-16" fmla="*/ 515488 h 515488"/>
              <a:gd name="connsiteX1-17" fmla="*/ 1071960 w 1135857"/>
              <a:gd name="connsiteY1-18" fmla="*/ 0 h 515488"/>
              <a:gd name="connsiteX2-19" fmla="*/ 0 w 1135857"/>
              <a:gd name="connsiteY2-20" fmla="*/ 3519 h 515488"/>
              <a:gd name="connsiteX0-21" fmla="*/ 516656 w 516656"/>
              <a:gd name="connsiteY0-22" fmla="*/ 515488 h 515488"/>
              <a:gd name="connsiteX1-23" fmla="*/ 452759 w 516656"/>
              <a:gd name="connsiteY1-24" fmla="*/ 0 h 515488"/>
              <a:gd name="connsiteX2-25" fmla="*/ 0 w 516656"/>
              <a:gd name="connsiteY2-26" fmla="*/ 320212 h 515488"/>
              <a:gd name="connsiteX0-27" fmla="*/ 465224 w 465224"/>
              <a:gd name="connsiteY0-28" fmla="*/ 515488 h 515488"/>
              <a:gd name="connsiteX1-29" fmla="*/ 401327 w 465224"/>
              <a:gd name="connsiteY1-30" fmla="*/ 0 h 515488"/>
              <a:gd name="connsiteX2-31" fmla="*/ 0 w 465224"/>
              <a:gd name="connsiteY2-32" fmla="*/ 28150 h 515488"/>
              <a:gd name="connsiteX0-33" fmla="*/ 502285 w 502285"/>
              <a:gd name="connsiteY0-34" fmla="*/ 515488 h 515488"/>
              <a:gd name="connsiteX1-35" fmla="*/ 438388 w 502285"/>
              <a:gd name="connsiteY1-36" fmla="*/ 0 h 515488"/>
              <a:gd name="connsiteX2-37" fmla="*/ 0 w 502285"/>
              <a:gd name="connsiteY2-38" fmla="*/ 439 h 515488"/>
              <a:gd name="connsiteX0-39" fmla="*/ 502285 w 502285"/>
              <a:gd name="connsiteY0-40" fmla="*/ 593342 h 593342"/>
              <a:gd name="connsiteX1-41" fmla="*/ 438766 w 502285"/>
              <a:gd name="connsiteY1-42" fmla="*/ 0 h 593342"/>
              <a:gd name="connsiteX2-43" fmla="*/ 0 w 502285"/>
              <a:gd name="connsiteY2-44" fmla="*/ 78293 h 593342"/>
              <a:gd name="connsiteX0-45" fmla="*/ 502285 w 502285"/>
              <a:gd name="connsiteY0-46" fmla="*/ 515488 h 515488"/>
              <a:gd name="connsiteX1-47" fmla="*/ 436119 w 502285"/>
              <a:gd name="connsiteY1-48" fmla="*/ 0 h 515488"/>
              <a:gd name="connsiteX2-49" fmla="*/ 0 w 502285"/>
              <a:gd name="connsiteY2-50" fmla="*/ 439 h 5154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bevel/>
            <a:headEnd w="med" len="sm"/>
            <a:tailEnd type="oval" w="med" len="med"/>
          </a:ln>
        </p:spPr>
        <p:txBody>
          <a:bodyPr lIns="90187" tIns="45090" rIns="90187" bIns="45090" rtlCol="0" anchor="ctr"/>
          <a:p>
            <a:pPr algn="ctr" defTabSz="901700"/>
            <a:endParaRPr lang="es-SV" sz="700">
              <a:solidFill>
                <a:srgbClr val="FFFFFF">
                  <a:lumMod val="6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7" name="8 Forma libre"/>
          <p:cNvSpPr/>
          <p:nvPr/>
        </p:nvSpPr>
        <p:spPr bwMode="auto">
          <a:xfrm>
            <a:off x="3654046" y="4660398"/>
            <a:ext cx="1457408" cy="212949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-1" fmla="*/ 1212057 w 1212057"/>
              <a:gd name="connsiteY0-2" fmla="*/ 623888 h 623888"/>
              <a:gd name="connsiteX1-3" fmla="*/ 754857 w 1212057"/>
              <a:gd name="connsiteY1-4" fmla="*/ 111919 h 623888"/>
              <a:gd name="connsiteX2-5" fmla="*/ 76200 w 1212057"/>
              <a:gd name="connsiteY2-6" fmla="*/ 111919 h 623888"/>
              <a:gd name="connsiteX3-7" fmla="*/ 0 w 1212057"/>
              <a:gd name="connsiteY3-8" fmla="*/ 0 h 623888"/>
              <a:gd name="connsiteX0-9" fmla="*/ 1135857 w 1135857"/>
              <a:gd name="connsiteY0-10" fmla="*/ 511969 h 511969"/>
              <a:gd name="connsiteX1-11" fmla="*/ 678657 w 1135857"/>
              <a:gd name="connsiteY1-12" fmla="*/ 0 h 511969"/>
              <a:gd name="connsiteX2-13" fmla="*/ 0 w 1135857"/>
              <a:gd name="connsiteY2-14" fmla="*/ 0 h 511969"/>
              <a:gd name="connsiteX0-15" fmla="*/ 1135857 w 1135857"/>
              <a:gd name="connsiteY0-16" fmla="*/ 515488 h 515488"/>
              <a:gd name="connsiteX1-17" fmla="*/ 1071960 w 1135857"/>
              <a:gd name="connsiteY1-18" fmla="*/ 0 h 515488"/>
              <a:gd name="connsiteX2-19" fmla="*/ 0 w 1135857"/>
              <a:gd name="connsiteY2-20" fmla="*/ 3519 h 515488"/>
              <a:gd name="connsiteX0-21" fmla="*/ 516656 w 516656"/>
              <a:gd name="connsiteY0-22" fmla="*/ 515488 h 515488"/>
              <a:gd name="connsiteX1-23" fmla="*/ 452759 w 516656"/>
              <a:gd name="connsiteY1-24" fmla="*/ 0 h 515488"/>
              <a:gd name="connsiteX2-25" fmla="*/ 0 w 516656"/>
              <a:gd name="connsiteY2-26" fmla="*/ 320212 h 515488"/>
              <a:gd name="connsiteX0-27" fmla="*/ 465224 w 465224"/>
              <a:gd name="connsiteY0-28" fmla="*/ 515488 h 515488"/>
              <a:gd name="connsiteX1-29" fmla="*/ 401327 w 465224"/>
              <a:gd name="connsiteY1-30" fmla="*/ 0 h 515488"/>
              <a:gd name="connsiteX2-31" fmla="*/ 0 w 465224"/>
              <a:gd name="connsiteY2-32" fmla="*/ 28150 h 515488"/>
              <a:gd name="connsiteX0-33" fmla="*/ 502285 w 502285"/>
              <a:gd name="connsiteY0-34" fmla="*/ 515488 h 515488"/>
              <a:gd name="connsiteX1-35" fmla="*/ 438388 w 502285"/>
              <a:gd name="connsiteY1-36" fmla="*/ 0 h 515488"/>
              <a:gd name="connsiteX2-37" fmla="*/ 0 w 502285"/>
              <a:gd name="connsiteY2-38" fmla="*/ 439 h 515488"/>
              <a:gd name="connsiteX0-39" fmla="*/ 502285 w 502285"/>
              <a:gd name="connsiteY0-40" fmla="*/ 593342 h 593342"/>
              <a:gd name="connsiteX1-41" fmla="*/ 438766 w 502285"/>
              <a:gd name="connsiteY1-42" fmla="*/ 0 h 593342"/>
              <a:gd name="connsiteX2-43" fmla="*/ 0 w 502285"/>
              <a:gd name="connsiteY2-44" fmla="*/ 78293 h 593342"/>
              <a:gd name="connsiteX0-45" fmla="*/ 502285 w 502285"/>
              <a:gd name="connsiteY0-46" fmla="*/ 515488 h 515488"/>
              <a:gd name="connsiteX1-47" fmla="*/ 436119 w 502285"/>
              <a:gd name="connsiteY1-48" fmla="*/ 0 h 515488"/>
              <a:gd name="connsiteX2-49" fmla="*/ 0 w 502285"/>
              <a:gd name="connsiteY2-50" fmla="*/ 439 h 5154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bevel/>
            <a:headEnd w="med" len="sm"/>
            <a:tailEnd type="oval" w="med" len="med"/>
          </a:ln>
        </p:spPr>
        <p:txBody>
          <a:bodyPr lIns="90187" tIns="45090" rIns="90187" bIns="45090" rtlCol="0" anchor="ctr"/>
          <a:p>
            <a:pPr algn="ctr" defTabSz="901700"/>
            <a:endParaRPr lang="es-SV" sz="700">
              <a:solidFill>
                <a:srgbClr val="FFFFFF">
                  <a:lumMod val="6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8" name="8 Forma libre"/>
          <p:cNvSpPr/>
          <p:nvPr/>
        </p:nvSpPr>
        <p:spPr bwMode="auto">
          <a:xfrm flipH="1">
            <a:off x="7081148" y="3136832"/>
            <a:ext cx="1460686" cy="626476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-1" fmla="*/ 1212057 w 1212057"/>
              <a:gd name="connsiteY0-2" fmla="*/ 623888 h 623888"/>
              <a:gd name="connsiteX1-3" fmla="*/ 754857 w 1212057"/>
              <a:gd name="connsiteY1-4" fmla="*/ 111919 h 623888"/>
              <a:gd name="connsiteX2-5" fmla="*/ 76200 w 1212057"/>
              <a:gd name="connsiteY2-6" fmla="*/ 111919 h 623888"/>
              <a:gd name="connsiteX3-7" fmla="*/ 0 w 1212057"/>
              <a:gd name="connsiteY3-8" fmla="*/ 0 h 623888"/>
              <a:gd name="connsiteX0-9" fmla="*/ 1135857 w 1135857"/>
              <a:gd name="connsiteY0-10" fmla="*/ 511969 h 511969"/>
              <a:gd name="connsiteX1-11" fmla="*/ 678657 w 1135857"/>
              <a:gd name="connsiteY1-12" fmla="*/ 0 h 511969"/>
              <a:gd name="connsiteX2-13" fmla="*/ 0 w 1135857"/>
              <a:gd name="connsiteY2-14" fmla="*/ 0 h 511969"/>
              <a:gd name="connsiteX0-15" fmla="*/ 1135857 w 1135857"/>
              <a:gd name="connsiteY0-16" fmla="*/ 515488 h 515488"/>
              <a:gd name="connsiteX1-17" fmla="*/ 1071960 w 1135857"/>
              <a:gd name="connsiteY1-18" fmla="*/ 0 h 515488"/>
              <a:gd name="connsiteX2-19" fmla="*/ 0 w 1135857"/>
              <a:gd name="connsiteY2-20" fmla="*/ 3519 h 515488"/>
              <a:gd name="connsiteX0-21" fmla="*/ 516656 w 516656"/>
              <a:gd name="connsiteY0-22" fmla="*/ 515488 h 515488"/>
              <a:gd name="connsiteX1-23" fmla="*/ 452759 w 516656"/>
              <a:gd name="connsiteY1-24" fmla="*/ 0 h 515488"/>
              <a:gd name="connsiteX2-25" fmla="*/ 0 w 516656"/>
              <a:gd name="connsiteY2-26" fmla="*/ 320212 h 515488"/>
              <a:gd name="connsiteX0-27" fmla="*/ 465224 w 465224"/>
              <a:gd name="connsiteY0-28" fmla="*/ 515488 h 515488"/>
              <a:gd name="connsiteX1-29" fmla="*/ 401327 w 465224"/>
              <a:gd name="connsiteY1-30" fmla="*/ 0 h 515488"/>
              <a:gd name="connsiteX2-31" fmla="*/ 0 w 465224"/>
              <a:gd name="connsiteY2-32" fmla="*/ 28150 h 515488"/>
              <a:gd name="connsiteX0-33" fmla="*/ 502285 w 502285"/>
              <a:gd name="connsiteY0-34" fmla="*/ 515488 h 515488"/>
              <a:gd name="connsiteX1-35" fmla="*/ 438388 w 502285"/>
              <a:gd name="connsiteY1-36" fmla="*/ 0 h 515488"/>
              <a:gd name="connsiteX2-37" fmla="*/ 0 w 502285"/>
              <a:gd name="connsiteY2-38" fmla="*/ 439 h 515488"/>
              <a:gd name="connsiteX0-39" fmla="*/ 502285 w 502285"/>
              <a:gd name="connsiteY0-40" fmla="*/ 593342 h 593342"/>
              <a:gd name="connsiteX1-41" fmla="*/ 438766 w 502285"/>
              <a:gd name="connsiteY1-42" fmla="*/ 0 h 593342"/>
              <a:gd name="connsiteX2-43" fmla="*/ 0 w 502285"/>
              <a:gd name="connsiteY2-44" fmla="*/ 78293 h 593342"/>
              <a:gd name="connsiteX0-45" fmla="*/ 502285 w 502285"/>
              <a:gd name="connsiteY0-46" fmla="*/ 515488 h 515488"/>
              <a:gd name="connsiteX1-47" fmla="*/ 436119 w 502285"/>
              <a:gd name="connsiteY1-48" fmla="*/ 0 h 515488"/>
              <a:gd name="connsiteX2-49" fmla="*/ 0 w 502285"/>
              <a:gd name="connsiteY2-50" fmla="*/ 439 h 5154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bevel/>
            <a:headEnd w="med" len="sm"/>
            <a:tailEnd type="oval" w="med" len="med"/>
          </a:ln>
        </p:spPr>
        <p:txBody>
          <a:bodyPr lIns="90187" tIns="45090" rIns="90187" bIns="45090" rtlCol="0" anchor="ctr"/>
          <a:p>
            <a:pPr algn="ctr" defTabSz="901700"/>
            <a:endParaRPr lang="es-SV" sz="700">
              <a:solidFill>
                <a:srgbClr val="FFFFFF">
                  <a:lumMod val="6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9" name="8 Forma libre"/>
          <p:cNvSpPr/>
          <p:nvPr/>
        </p:nvSpPr>
        <p:spPr bwMode="auto">
          <a:xfrm flipH="1" flipV="1">
            <a:off x="7093862" y="4696226"/>
            <a:ext cx="1447945" cy="325599"/>
          </a:xfrm>
          <a:custGeom>
            <a:avLst/>
            <a:gdLst>
              <a:gd name="connsiteX0" fmla="*/ 1135857 w 1135857"/>
              <a:gd name="connsiteY0" fmla="*/ 514350 h 514350"/>
              <a:gd name="connsiteX1" fmla="*/ 678657 w 1135857"/>
              <a:gd name="connsiteY1" fmla="*/ 2381 h 514350"/>
              <a:gd name="connsiteX2" fmla="*/ 0 w 1135857"/>
              <a:gd name="connsiteY2" fmla="*/ 2381 h 514350"/>
              <a:gd name="connsiteX3" fmla="*/ 0 w 1135857"/>
              <a:gd name="connsiteY3" fmla="*/ 0 h 514350"/>
              <a:gd name="connsiteX0-1" fmla="*/ 1212057 w 1212057"/>
              <a:gd name="connsiteY0-2" fmla="*/ 623888 h 623888"/>
              <a:gd name="connsiteX1-3" fmla="*/ 754857 w 1212057"/>
              <a:gd name="connsiteY1-4" fmla="*/ 111919 h 623888"/>
              <a:gd name="connsiteX2-5" fmla="*/ 76200 w 1212057"/>
              <a:gd name="connsiteY2-6" fmla="*/ 111919 h 623888"/>
              <a:gd name="connsiteX3-7" fmla="*/ 0 w 1212057"/>
              <a:gd name="connsiteY3-8" fmla="*/ 0 h 623888"/>
              <a:gd name="connsiteX0-9" fmla="*/ 1135857 w 1135857"/>
              <a:gd name="connsiteY0-10" fmla="*/ 511969 h 511969"/>
              <a:gd name="connsiteX1-11" fmla="*/ 678657 w 1135857"/>
              <a:gd name="connsiteY1-12" fmla="*/ 0 h 511969"/>
              <a:gd name="connsiteX2-13" fmla="*/ 0 w 1135857"/>
              <a:gd name="connsiteY2-14" fmla="*/ 0 h 511969"/>
              <a:gd name="connsiteX0-15" fmla="*/ 1135857 w 1135857"/>
              <a:gd name="connsiteY0-16" fmla="*/ 515488 h 515488"/>
              <a:gd name="connsiteX1-17" fmla="*/ 1071960 w 1135857"/>
              <a:gd name="connsiteY1-18" fmla="*/ 0 h 515488"/>
              <a:gd name="connsiteX2-19" fmla="*/ 0 w 1135857"/>
              <a:gd name="connsiteY2-20" fmla="*/ 3519 h 515488"/>
              <a:gd name="connsiteX0-21" fmla="*/ 516656 w 516656"/>
              <a:gd name="connsiteY0-22" fmla="*/ 515488 h 515488"/>
              <a:gd name="connsiteX1-23" fmla="*/ 452759 w 516656"/>
              <a:gd name="connsiteY1-24" fmla="*/ 0 h 515488"/>
              <a:gd name="connsiteX2-25" fmla="*/ 0 w 516656"/>
              <a:gd name="connsiteY2-26" fmla="*/ 320212 h 515488"/>
              <a:gd name="connsiteX0-27" fmla="*/ 465224 w 465224"/>
              <a:gd name="connsiteY0-28" fmla="*/ 515488 h 515488"/>
              <a:gd name="connsiteX1-29" fmla="*/ 401327 w 465224"/>
              <a:gd name="connsiteY1-30" fmla="*/ 0 h 515488"/>
              <a:gd name="connsiteX2-31" fmla="*/ 0 w 465224"/>
              <a:gd name="connsiteY2-32" fmla="*/ 28150 h 515488"/>
              <a:gd name="connsiteX0-33" fmla="*/ 502285 w 502285"/>
              <a:gd name="connsiteY0-34" fmla="*/ 515488 h 515488"/>
              <a:gd name="connsiteX1-35" fmla="*/ 438388 w 502285"/>
              <a:gd name="connsiteY1-36" fmla="*/ 0 h 515488"/>
              <a:gd name="connsiteX2-37" fmla="*/ 0 w 502285"/>
              <a:gd name="connsiteY2-38" fmla="*/ 439 h 515488"/>
              <a:gd name="connsiteX0-39" fmla="*/ 502285 w 502285"/>
              <a:gd name="connsiteY0-40" fmla="*/ 593342 h 593342"/>
              <a:gd name="connsiteX1-41" fmla="*/ 438766 w 502285"/>
              <a:gd name="connsiteY1-42" fmla="*/ 0 h 593342"/>
              <a:gd name="connsiteX2-43" fmla="*/ 0 w 502285"/>
              <a:gd name="connsiteY2-44" fmla="*/ 78293 h 593342"/>
              <a:gd name="connsiteX0-45" fmla="*/ 502285 w 502285"/>
              <a:gd name="connsiteY0-46" fmla="*/ 515488 h 515488"/>
              <a:gd name="connsiteX1-47" fmla="*/ 436119 w 502285"/>
              <a:gd name="connsiteY1-48" fmla="*/ 0 h 515488"/>
              <a:gd name="connsiteX2-49" fmla="*/ 0 w 502285"/>
              <a:gd name="connsiteY2-50" fmla="*/ 439 h 5154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02285" h="515488">
                <a:moveTo>
                  <a:pt x="502285" y="515488"/>
                </a:moveTo>
                <a:lnTo>
                  <a:pt x="436119" y="0"/>
                </a:lnTo>
                <a:lnTo>
                  <a:pt x="0" y="439"/>
                </a:lnTo>
              </a:path>
            </a:pathLst>
          </a:custGeom>
          <a:noFill/>
          <a:ln w="12700" cap="rnd">
            <a:solidFill>
              <a:schemeClr val="tx1">
                <a:lumMod val="65000"/>
                <a:lumOff val="35000"/>
              </a:schemeClr>
            </a:solidFill>
            <a:bevel/>
            <a:headEnd w="med" len="sm"/>
            <a:tailEnd type="oval" w="med" len="med"/>
          </a:ln>
        </p:spPr>
        <p:txBody>
          <a:bodyPr lIns="90187" tIns="45090" rIns="90187" bIns="45090" rtlCol="0" anchor="ctr"/>
          <a:p>
            <a:pPr algn="ctr" defTabSz="901700"/>
            <a:endParaRPr lang="es-SV" sz="700">
              <a:solidFill>
                <a:srgbClr val="FFFFFF">
                  <a:lumMod val="6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50" name="111 Grupo"/>
          <p:cNvGrpSpPr>
            <a:grpSpLocks noChangeAspect="1"/>
          </p:cNvGrpSpPr>
          <p:nvPr/>
        </p:nvGrpSpPr>
        <p:grpSpPr>
          <a:xfrm>
            <a:off x="5109161" y="1811619"/>
            <a:ext cx="3073330" cy="3967361"/>
            <a:chOff x="4256581" y="7790451"/>
            <a:chExt cx="4731664" cy="6106524"/>
          </a:xfrm>
        </p:grpSpPr>
        <p:sp>
          <p:nvSpPr>
            <p:cNvPr id="51" name="112 Elipse"/>
            <p:cNvSpPr>
              <a:spLocks noChangeAspect="1"/>
            </p:cNvSpPr>
            <p:nvPr/>
          </p:nvSpPr>
          <p:spPr bwMode="auto">
            <a:xfrm>
              <a:off x="4256581" y="10809782"/>
              <a:ext cx="3087193" cy="308719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2" name="176 Rectángulo"/>
            <p:cNvSpPr/>
            <p:nvPr/>
          </p:nvSpPr>
          <p:spPr bwMode="auto">
            <a:xfrm>
              <a:off x="4595247" y="7803898"/>
              <a:ext cx="3762940" cy="2070230"/>
            </a:xfrm>
            <a:custGeom>
              <a:avLst/>
              <a:gdLst/>
              <a:ahLst/>
              <a:cxnLst/>
              <a:rect l="l" t="t" r="r" b="b"/>
              <a:pathLst>
                <a:path w="3762940" h="2070230">
                  <a:moveTo>
                    <a:pt x="186657" y="0"/>
                  </a:moveTo>
                  <a:lnTo>
                    <a:pt x="2704746" y="0"/>
                  </a:lnTo>
                  <a:cubicBezTo>
                    <a:pt x="2807834" y="0"/>
                    <a:pt x="2891403" y="83569"/>
                    <a:pt x="2891403" y="186657"/>
                  </a:cubicBezTo>
                  <a:cubicBezTo>
                    <a:pt x="2891403" y="279380"/>
                    <a:pt x="2823794" y="356312"/>
                    <a:pt x="2735087" y="370256"/>
                  </a:cubicBezTo>
                  <a:lnTo>
                    <a:pt x="2735087" y="373314"/>
                  </a:lnTo>
                  <a:lnTo>
                    <a:pt x="2704746" y="373314"/>
                  </a:lnTo>
                  <a:lnTo>
                    <a:pt x="2598029" y="373314"/>
                  </a:lnTo>
                  <a:cubicBezTo>
                    <a:pt x="2500795" y="373314"/>
                    <a:pt x="2421972" y="452137"/>
                    <a:pt x="2421972" y="549371"/>
                  </a:cubicBezTo>
                  <a:cubicBezTo>
                    <a:pt x="2421972" y="646605"/>
                    <a:pt x="2500795" y="725428"/>
                    <a:pt x="2598029" y="725428"/>
                  </a:cubicBezTo>
                  <a:lnTo>
                    <a:pt x="2735087" y="725428"/>
                  </a:lnTo>
                  <a:lnTo>
                    <a:pt x="3576283" y="725428"/>
                  </a:lnTo>
                  <a:cubicBezTo>
                    <a:pt x="3679371" y="725428"/>
                    <a:pt x="3762940" y="808997"/>
                    <a:pt x="3762940" y="912085"/>
                  </a:cubicBezTo>
                  <a:cubicBezTo>
                    <a:pt x="3762940" y="1015173"/>
                    <a:pt x="3679371" y="1098742"/>
                    <a:pt x="3576283" y="1098742"/>
                  </a:cubicBezTo>
                  <a:lnTo>
                    <a:pt x="2106938" y="1098742"/>
                  </a:lnTo>
                  <a:lnTo>
                    <a:pt x="1937913" y="1098742"/>
                  </a:lnTo>
                  <a:cubicBezTo>
                    <a:pt x="1840679" y="1098742"/>
                    <a:pt x="1761856" y="1177566"/>
                    <a:pt x="1761855" y="1274799"/>
                  </a:cubicBezTo>
                  <a:cubicBezTo>
                    <a:pt x="1761856" y="1372033"/>
                    <a:pt x="1840679" y="1450857"/>
                    <a:pt x="1937913" y="1450857"/>
                  </a:cubicBezTo>
                  <a:lnTo>
                    <a:pt x="2085023" y="1450857"/>
                  </a:lnTo>
                  <a:lnTo>
                    <a:pt x="2106938" y="1450857"/>
                  </a:lnTo>
                  <a:lnTo>
                    <a:pt x="2106938" y="1453066"/>
                  </a:lnTo>
                  <a:cubicBezTo>
                    <a:pt x="2199755" y="1463040"/>
                    <a:pt x="2271680" y="1541877"/>
                    <a:pt x="2271680" y="1637514"/>
                  </a:cubicBezTo>
                  <a:cubicBezTo>
                    <a:pt x="2271680" y="1740602"/>
                    <a:pt x="2188111" y="1824171"/>
                    <a:pt x="2085023" y="1824171"/>
                  </a:cubicBezTo>
                  <a:lnTo>
                    <a:pt x="1535541" y="1824171"/>
                  </a:lnTo>
                  <a:cubicBezTo>
                    <a:pt x="1456016" y="1828206"/>
                    <a:pt x="1393454" y="1894521"/>
                    <a:pt x="1393454" y="1975447"/>
                  </a:cubicBezTo>
                  <a:cubicBezTo>
                    <a:pt x="1393454" y="2011874"/>
                    <a:pt x="1406130" y="2045340"/>
                    <a:pt x="1429109" y="2070230"/>
                  </a:cubicBezTo>
                  <a:lnTo>
                    <a:pt x="1003067" y="2070230"/>
                  </a:lnTo>
                  <a:cubicBezTo>
                    <a:pt x="1026046" y="2045340"/>
                    <a:pt x="1038722" y="2011873"/>
                    <a:pt x="1038722" y="1975446"/>
                  </a:cubicBezTo>
                  <a:cubicBezTo>
                    <a:pt x="1038722" y="1894604"/>
                    <a:pt x="976291" y="1828343"/>
                    <a:pt x="896864" y="1824171"/>
                  </a:cubicBezTo>
                  <a:lnTo>
                    <a:pt x="649832" y="1824171"/>
                  </a:lnTo>
                  <a:cubicBezTo>
                    <a:pt x="546744" y="1824171"/>
                    <a:pt x="463175" y="1740602"/>
                    <a:pt x="463175" y="1637514"/>
                  </a:cubicBezTo>
                  <a:cubicBezTo>
                    <a:pt x="463175" y="1534426"/>
                    <a:pt x="546744" y="1450857"/>
                    <a:pt x="649832" y="1450857"/>
                  </a:cubicBezTo>
                  <a:lnTo>
                    <a:pt x="1154695" y="1450857"/>
                  </a:lnTo>
                  <a:cubicBezTo>
                    <a:pt x="1251927" y="1450855"/>
                    <a:pt x="1330748" y="1372032"/>
                    <a:pt x="1330748" y="1274800"/>
                  </a:cubicBezTo>
                  <a:lnTo>
                    <a:pt x="1330749" y="1274800"/>
                  </a:lnTo>
                  <a:cubicBezTo>
                    <a:pt x="1330749" y="1177566"/>
                    <a:pt x="1251925" y="1098742"/>
                    <a:pt x="1154691" y="1098742"/>
                  </a:cubicBezTo>
                  <a:lnTo>
                    <a:pt x="1054452" y="1098742"/>
                  </a:lnTo>
                  <a:lnTo>
                    <a:pt x="1014298" y="1098742"/>
                  </a:lnTo>
                  <a:cubicBezTo>
                    <a:pt x="911210" y="1098742"/>
                    <a:pt x="827641" y="1015173"/>
                    <a:pt x="827641" y="912085"/>
                  </a:cubicBezTo>
                  <a:cubicBezTo>
                    <a:pt x="827641" y="808997"/>
                    <a:pt x="911210" y="725428"/>
                    <a:pt x="1014298" y="725428"/>
                  </a:cubicBezTo>
                  <a:lnTo>
                    <a:pt x="1075790" y="725428"/>
                  </a:lnTo>
                  <a:cubicBezTo>
                    <a:pt x="1173022" y="725426"/>
                    <a:pt x="1251842" y="646604"/>
                    <a:pt x="1251842" y="549372"/>
                  </a:cubicBezTo>
                  <a:lnTo>
                    <a:pt x="1251843" y="549372"/>
                  </a:lnTo>
                  <a:cubicBezTo>
                    <a:pt x="1251843" y="452138"/>
                    <a:pt x="1173020" y="373315"/>
                    <a:pt x="1075786" y="373315"/>
                  </a:cubicBezTo>
                  <a:lnTo>
                    <a:pt x="1054452" y="373315"/>
                  </a:lnTo>
                  <a:lnTo>
                    <a:pt x="1054452" y="373314"/>
                  </a:lnTo>
                  <a:lnTo>
                    <a:pt x="186657" y="373314"/>
                  </a:lnTo>
                  <a:cubicBezTo>
                    <a:pt x="83569" y="373314"/>
                    <a:pt x="0" y="289745"/>
                    <a:pt x="0" y="186657"/>
                  </a:cubicBezTo>
                  <a:cubicBezTo>
                    <a:pt x="0" y="83569"/>
                    <a:pt x="83569" y="0"/>
                    <a:pt x="186657" y="0"/>
                  </a:cubicBezTo>
                  <a:close/>
                </a:path>
              </a:pathLst>
            </a:custGeom>
            <a:solidFill>
              <a:srgbClr val="8DB1A8"/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3" name="114 Elipse"/>
            <p:cNvSpPr>
              <a:spLocks noChangeAspect="1"/>
            </p:cNvSpPr>
            <p:nvPr/>
          </p:nvSpPr>
          <p:spPr bwMode="auto">
            <a:xfrm>
              <a:off x="7727527" y="7790451"/>
              <a:ext cx="407133" cy="407133"/>
            </a:xfrm>
            <a:prstGeom prst="ellipse">
              <a:avLst/>
            </a:prstGeom>
            <a:solidFill>
              <a:srgbClr val="F2BCAB"/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4" name="115 Elipse"/>
            <p:cNvSpPr>
              <a:spLocks noChangeAspect="1"/>
            </p:cNvSpPr>
            <p:nvPr/>
          </p:nvSpPr>
          <p:spPr bwMode="auto">
            <a:xfrm>
              <a:off x="4717163" y="8343959"/>
              <a:ext cx="407133" cy="407133"/>
            </a:xfrm>
            <a:prstGeom prst="ellipse">
              <a:avLst/>
            </a:prstGeom>
            <a:solidFill>
              <a:srgbClr val="F2BCAB"/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5" name="116 Elipse"/>
            <p:cNvSpPr>
              <a:spLocks noChangeAspect="1"/>
            </p:cNvSpPr>
            <p:nvPr/>
          </p:nvSpPr>
          <p:spPr bwMode="auto">
            <a:xfrm>
              <a:off x="4374700" y="9235226"/>
              <a:ext cx="299299" cy="299299"/>
            </a:xfrm>
            <a:prstGeom prst="ellipse">
              <a:avLst/>
            </a:prstGeom>
            <a:solidFill>
              <a:srgbClr val="F2BCAB"/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6" name="117 Elipse"/>
            <p:cNvSpPr>
              <a:spLocks noChangeAspect="1"/>
            </p:cNvSpPr>
            <p:nvPr/>
          </p:nvSpPr>
          <p:spPr bwMode="auto">
            <a:xfrm>
              <a:off x="8688946" y="8935927"/>
              <a:ext cx="299299" cy="299299"/>
            </a:xfrm>
            <a:prstGeom prst="ellipse">
              <a:avLst/>
            </a:prstGeom>
            <a:solidFill>
              <a:srgbClr val="F2BCAB"/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7" name="118 Elipse"/>
            <p:cNvSpPr>
              <a:spLocks noChangeAspect="1"/>
            </p:cNvSpPr>
            <p:nvPr/>
          </p:nvSpPr>
          <p:spPr bwMode="auto">
            <a:xfrm>
              <a:off x="7671639" y="9974158"/>
              <a:ext cx="418111" cy="418111"/>
            </a:xfrm>
            <a:prstGeom prst="ellipse">
              <a:avLst/>
            </a:prstGeom>
            <a:solidFill>
              <a:srgbClr val="F2BCAB"/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8" name="119 Elipse"/>
            <p:cNvSpPr>
              <a:spLocks noChangeAspect="1"/>
            </p:cNvSpPr>
            <p:nvPr/>
          </p:nvSpPr>
          <p:spPr bwMode="auto">
            <a:xfrm>
              <a:off x="7946381" y="10860967"/>
              <a:ext cx="169970" cy="169970"/>
            </a:xfrm>
            <a:prstGeom prst="ellipse">
              <a:avLst/>
            </a:prstGeom>
            <a:solidFill>
              <a:srgbClr val="F2BCAB"/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9" name="120 Elipse"/>
            <p:cNvSpPr>
              <a:spLocks noChangeAspect="1"/>
            </p:cNvSpPr>
            <p:nvPr/>
          </p:nvSpPr>
          <p:spPr bwMode="auto">
            <a:xfrm>
              <a:off x="7171672" y="10271352"/>
              <a:ext cx="241834" cy="241834"/>
            </a:xfrm>
            <a:prstGeom prst="ellipse">
              <a:avLst/>
            </a:prstGeom>
            <a:solidFill>
              <a:srgbClr val="F2BCAB"/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0" name="121 Elipse"/>
            <p:cNvSpPr>
              <a:spLocks noChangeAspect="1"/>
            </p:cNvSpPr>
            <p:nvPr/>
          </p:nvSpPr>
          <p:spPr bwMode="auto">
            <a:xfrm>
              <a:off x="5296576" y="11314289"/>
              <a:ext cx="241834" cy="241834"/>
            </a:xfrm>
            <a:prstGeom prst="ellipse">
              <a:avLst/>
            </a:prstGeom>
            <a:solidFill>
              <a:srgbClr val="B0CDCA"/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1" name="122 Elipse"/>
            <p:cNvSpPr>
              <a:spLocks noChangeAspect="1"/>
            </p:cNvSpPr>
            <p:nvPr/>
          </p:nvSpPr>
          <p:spPr bwMode="auto">
            <a:xfrm>
              <a:off x="5623199" y="10533963"/>
              <a:ext cx="169970" cy="1699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2" name="123 Elipse"/>
            <p:cNvSpPr>
              <a:spLocks noChangeAspect="1"/>
            </p:cNvSpPr>
            <p:nvPr/>
          </p:nvSpPr>
          <p:spPr bwMode="auto">
            <a:xfrm>
              <a:off x="5903716" y="11674329"/>
              <a:ext cx="169970" cy="169970"/>
            </a:xfrm>
            <a:prstGeom prst="ellipse">
              <a:avLst/>
            </a:prstGeom>
            <a:solidFill>
              <a:srgbClr val="B0CDCA"/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3" name="124 Elipse"/>
            <p:cNvSpPr>
              <a:spLocks noChangeAspect="1"/>
            </p:cNvSpPr>
            <p:nvPr/>
          </p:nvSpPr>
          <p:spPr bwMode="auto">
            <a:xfrm>
              <a:off x="5059948" y="11931110"/>
              <a:ext cx="299299" cy="299299"/>
            </a:xfrm>
            <a:prstGeom prst="ellipse">
              <a:avLst/>
            </a:prstGeom>
            <a:solidFill>
              <a:srgbClr val="B0CDCA"/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4" name="125 Rectángulo"/>
            <p:cNvSpPr/>
            <p:nvPr/>
          </p:nvSpPr>
          <p:spPr bwMode="auto">
            <a:xfrm>
              <a:off x="5442890" y="10182225"/>
              <a:ext cx="714575" cy="6787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5" name="126 Rectángulo"/>
            <p:cNvSpPr/>
            <p:nvPr/>
          </p:nvSpPr>
          <p:spPr bwMode="auto">
            <a:xfrm rot="2953758">
              <a:off x="6776264" y="10917079"/>
              <a:ext cx="451814" cy="42915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6" name="127 Acorde"/>
            <p:cNvSpPr>
              <a:spLocks noChangeAspect="1"/>
            </p:cNvSpPr>
            <p:nvPr/>
          </p:nvSpPr>
          <p:spPr bwMode="auto">
            <a:xfrm>
              <a:off x="4519479" y="11079688"/>
              <a:ext cx="2547380" cy="2547380"/>
            </a:xfrm>
            <a:prstGeom prst="chord">
              <a:avLst>
                <a:gd name="adj1" fmla="val 21530749"/>
                <a:gd name="adj2" fmla="val 10802399"/>
              </a:avLst>
            </a:prstGeom>
            <a:solidFill>
              <a:srgbClr val="305C45"/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7" name="128 Elipse"/>
            <p:cNvSpPr>
              <a:spLocks noChangeAspect="1"/>
            </p:cNvSpPr>
            <p:nvPr/>
          </p:nvSpPr>
          <p:spPr bwMode="auto">
            <a:xfrm>
              <a:off x="5806552" y="12203728"/>
              <a:ext cx="299299" cy="299299"/>
            </a:xfrm>
            <a:prstGeom prst="ellipse">
              <a:avLst/>
            </a:prstGeom>
            <a:solidFill>
              <a:srgbClr val="B0CDCA"/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8" name="129 Elipse"/>
            <p:cNvSpPr>
              <a:spLocks noChangeAspect="1"/>
            </p:cNvSpPr>
            <p:nvPr/>
          </p:nvSpPr>
          <p:spPr bwMode="auto">
            <a:xfrm>
              <a:off x="6304543" y="12080759"/>
              <a:ext cx="545238" cy="545234"/>
            </a:xfrm>
            <a:prstGeom prst="ellipse">
              <a:avLst/>
            </a:prstGeom>
            <a:solidFill>
              <a:srgbClr val="B0CDCA"/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9" name="130 Elipse"/>
            <p:cNvSpPr>
              <a:spLocks noChangeAspect="1"/>
            </p:cNvSpPr>
            <p:nvPr/>
          </p:nvSpPr>
          <p:spPr bwMode="auto">
            <a:xfrm>
              <a:off x="5319213" y="12608741"/>
              <a:ext cx="305704" cy="3057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0" name="131 Elipse"/>
            <p:cNvSpPr>
              <a:spLocks noChangeAspect="1"/>
            </p:cNvSpPr>
            <p:nvPr/>
          </p:nvSpPr>
          <p:spPr bwMode="auto">
            <a:xfrm>
              <a:off x="4729227" y="12519759"/>
              <a:ext cx="241834" cy="24183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1" name="132 Elipse"/>
            <p:cNvSpPr>
              <a:spLocks noChangeAspect="1"/>
            </p:cNvSpPr>
            <p:nvPr/>
          </p:nvSpPr>
          <p:spPr bwMode="auto">
            <a:xfrm>
              <a:off x="6424044" y="12998447"/>
              <a:ext cx="241834" cy="24183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2" name="133 Elipse"/>
            <p:cNvSpPr>
              <a:spLocks noChangeAspect="1"/>
            </p:cNvSpPr>
            <p:nvPr/>
          </p:nvSpPr>
          <p:spPr bwMode="auto">
            <a:xfrm>
              <a:off x="5486046" y="13226044"/>
              <a:ext cx="156952" cy="15695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3" name="134 Elipse"/>
            <p:cNvSpPr>
              <a:spLocks noChangeAspect="1"/>
            </p:cNvSpPr>
            <p:nvPr/>
          </p:nvSpPr>
          <p:spPr bwMode="auto">
            <a:xfrm>
              <a:off x="6602273" y="12603133"/>
              <a:ext cx="91787" cy="9178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4" name="135 Rectángulo"/>
            <p:cNvSpPr/>
            <p:nvPr/>
          </p:nvSpPr>
          <p:spPr bwMode="auto">
            <a:xfrm>
              <a:off x="5443833" y="10182225"/>
              <a:ext cx="714575" cy="92426"/>
            </a:xfrm>
            <a:prstGeom prst="rect">
              <a:avLst/>
            </a:pr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5" name="136 Rectángulo"/>
            <p:cNvSpPr/>
            <p:nvPr/>
          </p:nvSpPr>
          <p:spPr bwMode="auto">
            <a:xfrm rot="2953758">
              <a:off x="6906991" y="10975358"/>
              <a:ext cx="451814" cy="86657"/>
            </a:xfrm>
            <a:prstGeom prst="rect">
              <a:avLst/>
            </a:prstGeom>
            <a:solidFill>
              <a:schemeClr val="bg1">
                <a:lumMod val="85000"/>
                <a:alpha val="15000"/>
              </a:schemeClr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6" name="137 Rectángulo"/>
            <p:cNvSpPr/>
            <p:nvPr/>
          </p:nvSpPr>
          <p:spPr bwMode="auto">
            <a:xfrm rot="2953758">
              <a:off x="6941212" y="10830521"/>
              <a:ext cx="594463" cy="1948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7" name="138 Rectángulo"/>
            <p:cNvSpPr/>
            <p:nvPr/>
          </p:nvSpPr>
          <p:spPr bwMode="auto">
            <a:xfrm>
              <a:off x="5330085" y="9874128"/>
              <a:ext cx="940184" cy="3080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0" tIns="0" rIns="0" bIns="0" rtlCol="0" anchor="ctr"/>
            <a:p>
              <a:pPr algn="ctr" defTabSz="901700"/>
              <a:endParaRPr lang="es-SV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78" name="TextBox 72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SpPr txBox="1"/>
          <p:nvPr/>
        </p:nvSpPr>
        <p:spPr>
          <a:xfrm>
            <a:off x="8537802" y="3074904"/>
            <a:ext cx="2586640" cy="57669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ts val="2000"/>
              </a:lnSpc>
            </a:pP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Lorem ipsum dolor sit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amet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,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consectetuer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adipiscing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elit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. Maecenas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porttitor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congue</a:t>
            </a:r>
            <a:endParaRPr lang="en-GB" altLang="zh-CN" sz="105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9" name="文本框 51"/>
          <p:cNvSpPr txBox="1"/>
          <p:nvPr/>
        </p:nvSpPr>
        <p:spPr>
          <a:xfrm>
            <a:off x="8429495" y="2824227"/>
            <a:ext cx="28032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输入标题文本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0" name="TextBox 72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SpPr txBox="1"/>
          <p:nvPr/>
        </p:nvSpPr>
        <p:spPr>
          <a:xfrm>
            <a:off x="8537802" y="4840317"/>
            <a:ext cx="2586640" cy="57669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ts val="2000"/>
              </a:lnSpc>
            </a:pP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Lorem ipsum dolor sit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amet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,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consectetuer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adipiscing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elit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. Maecenas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porttitor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congue</a:t>
            </a:r>
            <a:endParaRPr lang="en-GB" altLang="zh-CN" sz="105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1" name="文本框 51"/>
          <p:cNvSpPr txBox="1"/>
          <p:nvPr/>
        </p:nvSpPr>
        <p:spPr>
          <a:xfrm>
            <a:off x="8429495" y="4589640"/>
            <a:ext cx="28032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输入标题文本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2" name="TextBox 72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SpPr txBox="1"/>
          <p:nvPr/>
        </p:nvSpPr>
        <p:spPr>
          <a:xfrm>
            <a:off x="1207393" y="2753914"/>
            <a:ext cx="2586640" cy="57669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ts val="2000"/>
              </a:lnSpc>
            </a:pP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Lorem ipsum dolor sit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amet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,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consectetuer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adipiscing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elit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. Maecenas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porttitor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congue</a:t>
            </a:r>
            <a:endParaRPr lang="en-GB" altLang="zh-CN" sz="105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3" name="文本框 51"/>
          <p:cNvSpPr txBox="1"/>
          <p:nvPr/>
        </p:nvSpPr>
        <p:spPr>
          <a:xfrm>
            <a:off x="1099086" y="2503237"/>
            <a:ext cx="28032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输入标题文本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4" name="TextBox 72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SpPr txBox="1"/>
          <p:nvPr/>
        </p:nvSpPr>
        <p:spPr>
          <a:xfrm>
            <a:off x="1207393" y="4544211"/>
            <a:ext cx="2586640" cy="576696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ts val="2000"/>
              </a:lnSpc>
            </a:pP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Lorem ipsum dolor sit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amet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,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consectetuer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adipiscing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elit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. Maecenas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porttitor</a:t>
            </a:r>
            <a:r>
              <a:rPr lang="en-US" altLang="zh-CN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congue</a:t>
            </a:r>
            <a:endParaRPr lang="en-GB" altLang="zh-CN" sz="105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5" name="文本框 51"/>
          <p:cNvSpPr txBox="1"/>
          <p:nvPr/>
        </p:nvSpPr>
        <p:spPr>
          <a:xfrm>
            <a:off x="1099086" y="4293534"/>
            <a:ext cx="28032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输入标题文本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hought-catalog-196661-unsplash"/>
          <p:cNvPicPr>
            <a:picLocks noChangeAspect="1"/>
          </p:cNvPicPr>
          <p:nvPr/>
        </p:nvPicPr>
        <p:blipFill>
          <a:blip r:embed="rId1"/>
          <a:srcRect b="14563"/>
          <a:stretch>
            <a:fillRect/>
          </a:stretch>
        </p:blipFill>
        <p:spPr>
          <a:xfrm>
            <a:off x="-635" y="0"/>
            <a:ext cx="12192000" cy="694436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635" y="1960245"/>
            <a:ext cx="12192000" cy="3411855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1490681" y="3381394"/>
            <a:ext cx="89613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+mn-lt"/>
              </a:rPr>
              <a:t>单击添加标题</a:t>
            </a:r>
            <a:endParaRPr lang="zh-CN" altLang="en-US" sz="48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1012712" y="2430244"/>
            <a:ext cx="1634073" cy="0"/>
          </a:xfrm>
          <a:prstGeom prst="line">
            <a:avLst/>
          </a:prstGeom>
          <a:ln w="257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143337" y="2386081"/>
            <a:ext cx="1" cy="1632857"/>
          </a:xfrm>
          <a:prstGeom prst="line">
            <a:avLst/>
          </a:prstGeom>
          <a:ln w="260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rot="16200000" flipH="1">
            <a:off x="10168613" y="4154790"/>
            <a:ext cx="1634073" cy="0"/>
          </a:xfrm>
          <a:prstGeom prst="line">
            <a:avLst/>
          </a:prstGeom>
          <a:ln w="257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rot="16200000" flipV="1">
            <a:off x="10299238" y="4155398"/>
            <a:ext cx="1" cy="1632857"/>
          </a:xfrm>
          <a:prstGeom prst="line">
            <a:avLst/>
          </a:prstGeom>
          <a:ln w="260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574718" y="4171434"/>
            <a:ext cx="6793290" cy="4620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100" b="1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The user can demonstrate on a projector or computer, or print the presentation and make it into a film to be used in a wider field</a:t>
            </a:r>
            <a:endParaRPr lang="en-US" altLang="zh-CN" sz="1100" b="1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10596" y="2430244"/>
            <a:ext cx="3521532" cy="110680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sym typeface="FZHei-B01S" panose="02010601030101010101" pitchFamily="2" charset="-122"/>
              </a:rPr>
              <a:t>0</a:t>
            </a:r>
            <a:r>
              <a:rPr 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sym typeface="FZHei-B01S" panose="02010601030101010101" pitchFamily="2" charset="-122"/>
              </a:rPr>
              <a:t>4</a:t>
            </a:r>
            <a:endParaRPr 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庞门正道标题体" panose="02010600030101010101" pitchFamily="2" charset="-122"/>
              <a:ea typeface="庞门正道标题体" panose="02010600030101010101" pitchFamily="2" charset="-122"/>
              <a:sym typeface="FZHei-B01S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177856" y="1962139"/>
            <a:ext cx="530869" cy="530869"/>
            <a:chOff x="0" y="0"/>
            <a:chExt cx="1243363" cy="1243363"/>
          </a:xfrm>
          <a:solidFill>
            <a:schemeClr val="bg1">
              <a:lumMod val="65000"/>
            </a:schemeClr>
          </a:solidFill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67727" tIns="67727" rIns="67727" bIns="67727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  <a:grpFill/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795" tIns="50795" rIns="50795" bIns="50795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795" tIns="50795" rIns="50795" bIns="50795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707155" y="2226623"/>
            <a:ext cx="13109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5" tIns="50795" rIns="50795" bIns="50795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4810824" y="2226623"/>
            <a:ext cx="13109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5" tIns="50795" rIns="50795" bIns="50795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6914497" y="2226623"/>
            <a:ext cx="13109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5" tIns="50795" rIns="50795" bIns="50795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2972117" y="4508817"/>
            <a:ext cx="13109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5" tIns="50795" rIns="50795" bIns="50795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075788" y="4508817"/>
            <a:ext cx="13109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5" tIns="50795" rIns="50795" bIns="50795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179459" y="4508817"/>
            <a:ext cx="130941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5" tIns="50795" rIns="50795" bIns="50795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017426" y="2226623"/>
            <a:ext cx="16088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5" tIns="50795" rIns="50795" bIns="50795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0625173" y="2236633"/>
            <a:ext cx="0" cy="227761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5" tIns="50795" rIns="50795" bIns="50795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283131" y="4508817"/>
            <a:ext cx="134226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5" tIns="50795" rIns="50795" bIns="50795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517517" y="4508817"/>
            <a:ext cx="6658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5" tIns="50795" rIns="50795" bIns="50795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519876" y="2226624"/>
            <a:ext cx="0" cy="2287619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5" tIns="50795" rIns="50795" bIns="50795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14179" y="2226623"/>
            <a:ext cx="40028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5" tIns="50795" rIns="50795" bIns="50795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281526" y="1962139"/>
            <a:ext cx="530869" cy="530869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8DB1A8"/>
            </a:solidFill>
            <a:ln w="12700" cap="flat">
              <a:noFill/>
              <a:miter lim="400000"/>
            </a:ln>
            <a:effectLst/>
          </p:spPr>
          <p:txBody>
            <a:bodyPr wrap="square" lIns="67727" tIns="67727" rIns="67727" bIns="67727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795" tIns="50795" rIns="50795" bIns="50795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795" tIns="50795" rIns="50795" bIns="50795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385198" y="1962139"/>
            <a:ext cx="530869" cy="530869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67727" tIns="67727" rIns="67727" bIns="67727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795" tIns="50795" rIns="50795" bIns="50795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488868" y="1962139"/>
            <a:ext cx="530869" cy="530869"/>
            <a:chOff x="0" y="0"/>
            <a:chExt cx="1243363" cy="1243363"/>
          </a:xfrm>
          <a:solidFill>
            <a:schemeClr val="accent2"/>
          </a:solidFill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8DB1A8"/>
            </a:solidFill>
            <a:ln w="12700" cap="flat">
              <a:noFill/>
              <a:miter lim="400000"/>
            </a:ln>
            <a:effectLst/>
          </p:spPr>
          <p:txBody>
            <a:bodyPr wrap="square" lIns="67727" tIns="67727" rIns="67727" bIns="67727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795" tIns="50795" rIns="50795" bIns="50795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488868" y="4243150"/>
            <a:ext cx="530869" cy="530869"/>
            <a:chOff x="0" y="0"/>
            <a:chExt cx="1243363" cy="1243363"/>
          </a:xfrm>
          <a:solidFill>
            <a:srgbClr val="8DB1A8"/>
          </a:solidFill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67727" tIns="67727" rIns="67727" bIns="67727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0795" tIns="50795" rIns="50795" bIns="50795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385198" y="4243150"/>
            <a:ext cx="530869" cy="530869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67727" tIns="67727" rIns="67727" bIns="67727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795" tIns="50795" rIns="50795" bIns="50795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281527" y="4243150"/>
            <a:ext cx="530869" cy="530869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rgbClr val="8DB1A8"/>
            </a:solidFill>
            <a:ln w="12700" cap="flat">
              <a:noFill/>
              <a:miter lim="400000"/>
            </a:ln>
            <a:effectLst/>
          </p:spPr>
          <p:txBody>
            <a:bodyPr wrap="square" lIns="67727" tIns="67727" rIns="67727" bIns="67727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795" tIns="50795" rIns="50795" bIns="50795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177856" y="4243150"/>
            <a:ext cx="530869" cy="530869"/>
            <a:chOff x="0" y="0"/>
            <a:chExt cx="1243363" cy="1243363"/>
          </a:xfrm>
          <a:solidFill>
            <a:schemeClr val="bg1">
              <a:lumMod val="65000"/>
            </a:schemeClr>
          </a:solidFill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67727" tIns="67727" rIns="67727" bIns="67727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  <a:grpFill/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795" tIns="50795" rIns="50795" bIns="50795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795" tIns="50795" rIns="50795" bIns="50795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795" tIns="50795" rIns="50795" bIns="50795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67" name="išľíďè"/>
          <p:cNvSpPr/>
          <p:nvPr/>
        </p:nvSpPr>
        <p:spPr bwMode="auto">
          <a:xfrm>
            <a:off x="1636105" y="2698489"/>
            <a:ext cx="1806399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68" name="išľíďè"/>
          <p:cNvSpPr/>
          <p:nvPr/>
        </p:nvSpPr>
        <p:spPr bwMode="auto">
          <a:xfrm>
            <a:off x="3627606" y="2700808"/>
            <a:ext cx="1806399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69" name="išľíďè"/>
          <p:cNvSpPr/>
          <p:nvPr/>
        </p:nvSpPr>
        <p:spPr bwMode="auto">
          <a:xfrm>
            <a:off x="5862909" y="2700808"/>
            <a:ext cx="1806399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70" name="išľíďè"/>
          <p:cNvSpPr/>
          <p:nvPr/>
        </p:nvSpPr>
        <p:spPr bwMode="auto">
          <a:xfrm>
            <a:off x="7984212" y="2693266"/>
            <a:ext cx="1806399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71" name="išľíďè"/>
          <p:cNvSpPr/>
          <p:nvPr/>
        </p:nvSpPr>
        <p:spPr bwMode="auto">
          <a:xfrm>
            <a:off x="1636105" y="5042555"/>
            <a:ext cx="1806399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72" name="išľíďè"/>
          <p:cNvSpPr/>
          <p:nvPr/>
        </p:nvSpPr>
        <p:spPr bwMode="auto">
          <a:xfrm>
            <a:off x="3627606" y="5044874"/>
            <a:ext cx="1806399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73" name="išľíďè"/>
          <p:cNvSpPr/>
          <p:nvPr/>
        </p:nvSpPr>
        <p:spPr bwMode="auto">
          <a:xfrm>
            <a:off x="5862909" y="5044874"/>
            <a:ext cx="1806399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74" name="išľíďè"/>
          <p:cNvSpPr/>
          <p:nvPr/>
        </p:nvSpPr>
        <p:spPr bwMode="auto">
          <a:xfrm>
            <a:off x="7984212" y="5037332"/>
            <a:ext cx="1806399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4"/>
          <p:cNvGrpSpPr/>
          <p:nvPr/>
        </p:nvGrpSpPr>
        <p:grpSpPr>
          <a:xfrm>
            <a:off x="6563990" y="1471945"/>
            <a:ext cx="4693056" cy="4254691"/>
            <a:chOff x="5827486" y="1471680"/>
            <a:chExt cx="4693689" cy="4255265"/>
          </a:xfrm>
        </p:grpSpPr>
        <p:sp>
          <p:nvSpPr>
            <p:cNvPr id="21" name="Oval 1"/>
            <p:cNvSpPr/>
            <p:nvPr/>
          </p:nvSpPr>
          <p:spPr>
            <a:xfrm>
              <a:off x="6445756" y="1870738"/>
              <a:ext cx="3457147" cy="3457147"/>
            </a:xfrm>
            <a:prstGeom prst="ellipse">
              <a:avLst/>
            </a:prstGeom>
            <a:noFill/>
            <a:ln w="19050">
              <a:solidFill>
                <a:schemeClr val="tx2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endParaRPr>
            </a:p>
          </p:txBody>
        </p:sp>
        <p:grpSp>
          <p:nvGrpSpPr>
            <p:cNvPr id="22" name="Group 2"/>
            <p:cNvGrpSpPr/>
            <p:nvPr/>
          </p:nvGrpSpPr>
          <p:grpSpPr>
            <a:xfrm rot="5400000">
              <a:off x="7255029" y="1905999"/>
              <a:ext cx="2138089" cy="1269452"/>
              <a:chOff x="1371600" y="1272983"/>
              <a:chExt cx="1603567" cy="952089"/>
            </a:xfrm>
            <a:solidFill>
              <a:schemeClr val="accent1"/>
            </a:solidFill>
          </p:grpSpPr>
          <p:sp>
            <p:nvSpPr>
              <p:cNvPr id="35" name="Rectangle: Rounded Corners 3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Rectangle: Rounded Corners 4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Rectangle: Rounded Corners 5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Group 6"/>
            <p:cNvGrpSpPr/>
            <p:nvPr/>
          </p:nvGrpSpPr>
          <p:grpSpPr>
            <a:xfrm rot="10800000">
              <a:off x="8383086" y="3154537"/>
              <a:ext cx="2138089" cy="1269452"/>
              <a:chOff x="1371600" y="1272983"/>
              <a:chExt cx="1603567" cy="952089"/>
            </a:xfrm>
            <a:solidFill>
              <a:schemeClr val="accent2">
                <a:alpha val="50000"/>
              </a:schemeClr>
            </a:solidFill>
          </p:grpSpPr>
          <p:sp>
            <p:nvSpPr>
              <p:cNvPr id="32" name="Rectangle: Rounded Corners 7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rgbClr val="8DB1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Rectangle: Rounded Corners 8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rgbClr val="8DB1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Rectangle: Rounded Corners 9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rgbClr val="8DB1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Group 10"/>
            <p:cNvGrpSpPr/>
            <p:nvPr/>
          </p:nvGrpSpPr>
          <p:grpSpPr>
            <a:xfrm>
              <a:off x="5827486" y="2768771"/>
              <a:ext cx="2138089" cy="1269452"/>
              <a:chOff x="1371600" y="1272983"/>
              <a:chExt cx="1603567" cy="952089"/>
            </a:xfrm>
            <a:solidFill>
              <a:schemeClr val="accent4">
                <a:alpha val="50000"/>
              </a:schemeClr>
            </a:solidFill>
          </p:grpSpPr>
          <p:sp>
            <p:nvSpPr>
              <p:cNvPr id="29" name="Rectangle: Rounded Corners 11"/>
              <p:cNvSpPr/>
              <p:nvPr/>
            </p:nvSpPr>
            <p:spPr>
              <a:xfrm>
                <a:off x="1371600" y="1733550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rgbClr val="8DB1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Rectangle: Rounded Corners 12"/>
              <p:cNvSpPr/>
              <p:nvPr/>
            </p:nvSpPr>
            <p:spPr>
              <a:xfrm rot="2700000">
                <a:off x="2132204" y="1542065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rgbClr val="8DB1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Rectangle: Rounded Corners 13"/>
              <p:cNvSpPr/>
              <p:nvPr/>
            </p:nvSpPr>
            <p:spPr>
              <a:xfrm rot="18900000" flipV="1">
                <a:off x="2132204" y="1920272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rgbClr val="8DB1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Group 30"/>
            <p:cNvGrpSpPr/>
            <p:nvPr/>
          </p:nvGrpSpPr>
          <p:grpSpPr>
            <a:xfrm>
              <a:off x="7351487" y="3588854"/>
              <a:ext cx="1269452" cy="2138091"/>
              <a:chOff x="5513615" y="3097307"/>
              <a:chExt cx="952089" cy="1603568"/>
            </a:xfrm>
          </p:grpSpPr>
          <p:sp>
            <p:nvSpPr>
              <p:cNvPr id="26" name="Rectangle: Rounded Corners 31"/>
              <p:cNvSpPr/>
              <p:nvPr/>
            </p:nvSpPr>
            <p:spPr>
              <a:xfrm rot="16200000">
                <a:off x="5364581" y="3786475"/>
                <a:ext cx="1524000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Rectangle: Rounded Corners 32"/>
              <p:cNvSpPr/>
              <p:nvPr/>
            </p:nvSpPr>
            <p:spPr>
              <a:xfrm rot="18900000">
                <a:off x="5513615" y="3366389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Rectangle: Rounded Corners 33"/>
              <p:cNvSpPr/>
              <p:nvPr/>
            </p:nvSpPr>
            <p:spPr>
              <a:xfrm rot="13500000" flipV="1">
                <a:off x="5891822" y="3366389"/>
                <a:ext cx="842963" cy="3048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40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745033" y="1647355"/>
            <a:ext cx="546081" cy="4006656"/>
            <a:chOff x="882146" y="1196783"/>
            <a:chExt cx="409616" cy="3005398"/>
          </a:xfrm>
        </p:grpSpPr>
        <p:grpSp>
          <p:nvGrpSpPr>
            <p:cNvPr id="4" name="Group 14"/>
            <p:cNvGrpSpPr/>
            <p:nvPr/>
          </p:nvGrpSpPr>
          <p:grpSpPr>
            <a:xfrm>
              <a:off x="882146" y="1196783"/>
              <a:ext cx="409616" cy="412538"/>
              <a:chOff x="5931156" y="1399652"/>
              <a:chExt cx="644626" cy="649224"/>
            </a:xfrm>
          </p:grpSpPr>
          <p:sp>
            <p:nvSpPr>
              <p:cNvPr id="44" name="Oval 15"/>
              <p:cNvSpPr/>
              <p:nvPr/>
            </p:nvSpPr>
            <p:spPr>
              <a:xfrm>
                <a:off x="5931156" y="1399652"/>
                <a:ext cx="644626" cy="64922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Freeform: Shape 16"/>
              <p:cNvSpPr/>
              <p:nvPr/>
            </p:nvSpPr>
            <p:spPr bwMode="auto">
              <a:xfrm>
                <a:off x="6057730" y="1551942"/>
                <a:ext cx="400552" cy="359916"/>
              </a:xfrm>
              <a:custGeom>
                <a:avLst/>
                <a:gdLst/>
                <a:ahLst/>
                <a:cxnLst>
                  <a:cxn ang="0">
                    <a:pos x="23" y="39"/>
                  </a:cxn>
                  <a:cxn ang="0">
                    <a:pos x="21" y="41"/>
                  </a:cxn>
                  <a:cxn ang="0">
                    <a:pos x="20" y="41"/>
                  </a:cxn>
                  <a:cxn ang="0">
                    <a:pos x="19" y="40"/>
                  </a:cxn>
                  <a:cxn ang="0">
                    <a:pos x="0" y="22"/>
                  </a:cxn>
                  <a:cxn ang="0">
                    <a:pos x="0" y="19"/>
                  </a:cxn>
                  <a:cxn ang="0">
                    <a:pos x="19" y="1"/>
                  </a:cxn>
                  <a:cxn ang="0">
                    <a:pos x="21" y="0"/>
                  </a:cxn>
                  <a:cxn ang="0">
                    <a:pos x="23" y="2"/>
                  </a:cxn>
                  <a:cxn ang="0">
                    <a:pos x="23" y="5"/>
                  </a:cxn>
                  <a:cxn ang="0">
                    <a:pos x="8" y="19"/>
                  </a:cxn>
                  <a:cxn ang="0">
                    <a:pos x="8" y="22"/>
                  </a:cxn>
                  <a:cxn ang="0">
                    <a:pos x="23" y="36"/>
                  </a:cxn>
                  <a:cxn ang="0">
                    <a:pos x="23" y="39"/>
                  </a:cxn>
                  <a:cxn ang="0">
                    <a:pos x="58" y="57"/>
                  </a:cxn>
                  <a:cxn ang="0">
                    <a:pos x="57" y="57"/>
                  </a:cxn>
                  <a:cxn ang="0">
                    <a:pos x="57" y="57"/>
                  </a:cxn>
                  <a:cxn ang="0">
                    <a:pos x="56" y="56"/>
                  </a:cxn>
                  <a:cxn ang="0">
                    <a:pos x="52" y="36"/>
                  </a:cxn>
                  <a:cxn ang="0">
                    <a:pos x="36" y="30"/>
                  </a:cxn>
                  <a:cxn ang="0">
                    <a:pos x="36" y="39"/>
                  </a:cxn>
                  <a:cxn ang="0">
                    <a:pos x="35" y="41"/>
                  </a:cxn>
                  <a:cxn ang="0">
                    <a:pos x="34" y="41"/>
                  </a:cxn>
                  <a:cxn ang="0">
                    <a:pos x="32" y="40"/>
                  </a:cxn>
                  <a:cxn ang="0">
                    <a:pos x="14" y="22"/>
                  </a:cxn>
                  <a:cxn ang="0">
                    <a:pos x="14" y="19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36" y="2"/>
                  </a:cxn>
                  <a:cxn ang="0">
                    <a:pos x="36" y="12"/>
                  </a:cxn>
                  <a:cxn ang="0">
                    <a:pos x="58" y="20"/>
                  </a:cxn>
                  <a:cxn ang="0">
                    <a:pos x="64" y="38"/>
                  </a:cxn>
                  <a:cxn ang="0">
                    <a:pos x="58" y="57"/>
                  </a:cxn>
                </a:cxnLst>
                <a:rect l="0" t="0" r="r" b="b"/>
                <a:pathLst>
                  <a:path w="64" h="57">
                    <a:moveTo>
                      <a:pt x="23" y="39"/>
                    </a:moveTo>
                    <a:cubicBezTo>
                      <a:pt x="23" y="40"/>
                      <a:pt x="22" y="41"/>
                      <a:pt x="21" y="41"/>
                    </a:cubicBezTo>
                    <a:cubicBezTo>
                      <a:pt x="21" y="41"/>
                      <a:pt x="21" y="41"/>
                      <a:pt x="20" y="41"/>
                    </a:cubicBezTo>
                    <a:cubicBezTo>
                      <a:pt x="20" y="41"/>
                      <a:pt x="19" y="41"/>
                      <a:pt x="19" y="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1"/>
                      <a:pt x="0" y="20"/>
                      <a:pt x="0" y="19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9" y="0"/>
                      <a:pt x="20" y="0"/>
                      <a:pt x="21" y="0"/>
                    </a:cubicBezTo>
                    <a:cubicBezTo>
                      <a:pt x="22" y="1"/>
                      <a:pt x="23" y="1"/>
                      <a:pt x="23" y="2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20"/>
                      <a:pt x="8" y="21"/>
                      <a:pt x="8" y="22"/>
                    </a:cubicBezTo>
                    <a:cubicBezTo>
                      <a:pt x="23" y="36"/>
                      <a:pt x="23" y="36"/>
                      <a:pt x="23" y="36"/>
                    </a:cubicBezTo>
                    <a:lnTo>
                      <a:pt x="23" y="39"/>
                    </a:lnTo>
                    <a:close/>
                    <a:moveTo>
                      <a:pt x="58" y="57"/>
                    </a:moveTo>
                    <a:cubicBezTo>
                      <a:pt x="58" y="57"/>
                      <a:pt x="57" y="57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6" y="57"/>
                      <a:pt x="56" y="56"/>
                      <a:pt x="56" y="56"/>
                    </a:cubicBezTo>
                    <a:cubicBezTo>
                      <a:pt x="57" y="46"/>
                      <a:pt x="56" y="40"/>
                      <a:pt x="52" y="36"/>
                    </a:cubicBezTo>
                    <a:cubicBezTo>
                      <a:pt x="49" y="32"/>
                      <a:pt x="44" y="31"/>
                      <a:pt x="36" y="3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0"/>
                      <a:pt x="36" y="41"/>
                      <a:pt x="35" y="41"/>
                    </a:cubicBezTo>
                    <a:cubicBezTo>
                      <a:pt x="35" y="41"/>
                      <a:pt x="34" y="41"/>
                      <a:pt x="34" y="41"/>
                    </a:cubicBezTo>
                    <a:cubicBezTo>
                      <a:pt x="33" y="41"/>
                      <a:pt x="33" y="41"/>
                      <a:pt x="32" y="40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1"/>
                      <a:pt x="13" y="20"/>
                      <a:pt x="14" y="19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4" y="0"/>
                      <a:pt x="35" y="0"/>
                    </a:cubicBezTo>
                    <a:cubicBezTo>
                      <a:pt x="36" y="1"/>
                      <a:pt x="36" y="1"/>
                      <a:pt x="36" y="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46" y="12"/>
                      <a:pt x="53" y="15"/>
                      <a:pt x="58" y="20"/>
                    </a:cubicBezTo>
                    <a:cubicBezTo>
                      <a:pt x="63" y="25"/>
                      <a:pt x="64" y="33"/>
                      <a:pt x="64" y="38"/>
                    </a:cubicBezTo>
                    <a:cubicBezTo>
                      <a:pt x="64" y="45"/>
                      <a:pt x="58" y="56"/>
                      <a:pt x="58" y="5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Group 18"/>
            <p:cNvGrpSpPr/>
            <p:nvPr/>
          </p:nvGrpSpPr>
          <p:grpSpPr>
            <a:xfrm>
              <a:off x="882146" y="2061070"/>
              <a:ext cx="409616" cy="412538"/>
              <a:chOff x="5950091" y="2237852"/>
              <a:chExt cx="644626" cy="649224"/>
            </a:xfrm>
          </p:grpSpPr>
          <p:sp>
            <p:nvSpPr>
              <p:cNvPr id="42" name="Oval 19"/>
              <p:cNvSpPr/>
              <p:nvPr/>
            </p:nvSpPr>
            <p:spPr>
              <a:xfrm flipH="1">
                <a:off x="5950091" y="2237852"/>
                <a:ext cx="644626" cy="64922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Freeform: Shape 20"/>
              <p:cNvSpPr/>
              <p:nvPr/>
            </p:nvSpPr>
            <p:spPr bwMode="auto">
              <a:xfrm>
                <a:off x="6100406" y="2400386"/>
                <a:ext cx="315200" cy="347304"/>
              </a:xfrm>
              <a:custGeom>
                <a:avLst/>
                <a:gdLst/>
                <a:ahLst/>
                <a:cxnLst>
                  <a:cxn ang="0">
                    <a:pos x="40" y="55"/>
                  </a:cxn>
                  <a:cxn ang="0">
                    <a:pos x="32" y="51"/>
                  </a:cxn>
                  <a:cxn ang="0">
                    <a:pos x="4" y="24"/>
                  </a:cxn>
                  <a:cxn ang="0">
                    <a:pos x="0" y="14"/>
                  </a:cxn>
                  <a:cxn ang="0">
                    <a:pos x="13" y="0"/>
                  </a:cxn>
                  <a:cxn ang="0">
                    <a:pos x="23" y="5"/>
                  </a:cxn>
                  <a:cxn ang="0">
                    <a:pos x="45" y="26"/>
                  </a:cxn>
                  <a:cxn ang="0">
                    <a:pos x="45" y="27"/>
                  </a:cxn>
                  <a:cxn ang="0">
                    <a:pos x="42" y="30"/>
                  </a:cxn>
                  <a:cxn ang="0">
                    <a:pos x="42" y="29"/>
                  </a:cxn>
                  <a:cxn ang="0">
                    <a:pos x="20" y="8"/>
                  </a:cxn>
                  <a:cxn ang="0">
                    <a:pos x="13" y="5"/>
                  </a:cxn>
                  <a:cxn ang="0">
                    <a:pos x="4" y="14"/>
                  </a:cxn>
                  <a:cxn ang="0">
                    <a:pos x="7" y="21"/>
                  </a:cxn>
                  <a:cxn ang="0">
                    <a:pos x="35" y="48"/>
                  </a:cxn>
                  <a:cxn ang="0">
                    <a:pos x="40" y="50"/>
                  </a:cxn>
                  <a:cxn ang="0">
                    <a:pos x="45" y="45"/>
                  </a:cxn>
                  <a:cxn ang="0">
                    <a:pos x="43" y="40"/>
                  </a:cxn>
                  <a:cxn ang="0">
                    <a:pos x="22" y="19"/>
                  </a:cxn>
                  <a:cxn ang="0">
                    <a:pos x="20" y="18"/>
                  </a:cxn>
                  <a:cxn ang="0">
                    <a:pos x="18" y="21"/>
                  </a:cxn>
                  <a:cxn ang="0">
                    <a:pos x="19" y="23"/>
                  </a:cxn>
                  <a:cxn ang="0">
                    <a:pos x="33" y="38"/>
                  </a:cxn>
                  <a:cxn ang="0">
                    <a:pos x="34" y="38"/>
                  </a:cxn>
                  <a:cxn ang="0">
                    <a:pos x="31" y="41"/>
                  </a:cxn>
                  <a:cxn ang="0">
                    <a:pos x="30" y="41"/>
                  </a:cxn>
                  <a:cxn ang="0">
                    <a:pos x="16" y="26"/>
                  </a:cxn>
                  <a:cxn ang="0">
                    <a:pos x="13" y="21"/>
                  </a:cxn>
                  <a:cxn ang="0">
                    <a:pos x="20" y="14"/>
                  </a:cxn>
                  <a:cxn ang="0">
                    <a:pos x="26" y="16"/>
                  </a:cxn>
                  <a:cxn ang="0">
                    <a:pos x="46" y="37"/>
                  </a:cxn>
                  <a:cxn ang="0">
                    <a:pos x="50" y="45"/>
                  </a:cxn>
                  <a:cxn ang="0">
                    <a:pos x="40" y="55"/>
                  </a:cxn>
                </a:cxnLst>
                <a:rect l="0" t="0" r="r" b="b"/>
                <a:pathLst>
                  <a:path w="50" h="55">
                    <a:moveTo>
                      <a:pt x="40" y="55"/>
                    </a:moveTo>
                    <a:cubicBezTo>
                      <a:pt x="37" y="55"/>
                      <a:pt x="34" y="54"/>
                      <a:pt x="32" y="51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1" y="21"/>
                      <a:pt x="0" y="18"/>
                      <a:pt x="0" y="14"/>
                    </a:cubicBezTo>
                    <a:cubicBezTo>
                      <a:pt x="0" y="7"/>
                      <a:pt x="6" y="0"/>
                      <a:pt x="13" y="0"/>
                    </a:cubicBezTo>
                    <a:cubicBezTo>
                      <a:pt x="17" y="0"/>
                      <a:pt x="21" y="2"/>
                      <a:pt x="23" y="5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7"/>
                      <a:pt x="45" y="27"/>
                    </a:cubicBezTo>
                    <a:cubicBezTo>
                      <a:pt x="45" y="28"/>
                      <a:pt x="43" y="30"/>
                      <a:pt x="42" y="30"/>
                    </a:cubicBezTo>
                    <a:cubicBezTo>
                      <a:pt x="42" y="30"/>
                      <a:pt x="42" y="30"/>
                      <a:pt x="42" y="2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6"/>
                      <a:pt x="16" y="5"/>
                      <a:pt x="13" y="5"/>
                    </a:cubicBezTo>
                    <a:cubicBezTo>
                      <a:pt x="8" y="5"/>
                      <a:pt x="4" y="9"/>
                      <a:pt x="4" y="14"/>
                    </a:cubicBezTo>
                    <a:cubicBezTo>
                      <a:pt x="4" y="16"/>
                      <a:pt x="5" y="19"/>
                      <a:pt x="7" y="21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6" y="50"/>
                      <a:pt x="38" y="50"/>
                      <a:pt x="40" y="50"/>
                    </a:cubicBezTo>
                    <a:cubicBezTo>
                      <a:pt x="43" y="50"/>
                      <a:pt x="45" y="48"/>
                      <a:pt x="45" y="45"/>
                    </a:cubicBezTo>
                    <a:cubicBezTo>
                      <a:pt x="45" y="43"/>
                      <a:pt x="44" y="41"/>
                      <a:pt x="43" y="4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1" y="18"/>
                      <a:pt x="20" y="18"/>
                    </a:cubicBezTo>
                    <a:cubicBezTo>
                      <a:pt x="19" y="18"/>
                      <a:pt x="18" y="19"/>
                      <a:pt x="18" y="21"/>
                    </a:cubicBezTo>
                    <a:cubicBezTo>
                      <a:pt x="18" y="22"/>
                      <a:pt x="18" y="22"/>
                      <a:pt x="19" y="23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9"/>
                      <a:pt x="32" y="41"/>
                      <a:pt x="31" y="41"/>
                    </a:cubicBezTo>
                    <a:cubicBezTo>
                      <a:pt x="31" y="41"/>
                      <a:pt x="30" y="41"/>
                      <a:pt x="30" y="4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4" y="25"/>
                      <a:pt x="13" y="23"/>
                      <a:pt x="13" y="21"/>
                    </a:cubicBezTo>
                    <a:cubicBezTo>
                      <a:pt x="13" y="17"/>
                      <a:pt x="16" y="14"/>
                      <a:pt x="20" y="14"/>
                    </a:cubicBezTo>
                    <a:cubicBezTo>
                      <a:pt x="22" y="14"/>
                      <a:pt x="24" y="15"/>
                      <a:pt x="26" y="16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9" y="39"/>
                      <a:pt x="50" y="42"/>
                      <a:pt x="50" y="45"/>
                    </a:cubicBezTo>
                    <a:cubicBezTo>
                      <a:pt x="50" y="51"/>
                      <a:pt x="46" y="55"/>
                      <a:pt x="40" y="5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22"/>
            <p:cNvGrpSpPr/>
            <p:nvPr/>
          </p:nvGrpSpPr>
          <p:grpSpPr>
            <a:xfrm>
              <a:off x="882146" y="2925356"/>
              <a:ext cx="409616" cy="412538"/>
              <a:chOff x="5931156" y="3059486"/>
              <a:chExt cx="644626" cy="649224"/>
            </a:xfrm>
          </p:grpSpPr>
          <p:sp>
            <p:nvSpPr>
              <p:cNvPr id="40" name="Oval 23"/>
              <p:cNvSpPr/>
              <p:nvPr/>
            </p:nvSpPr>
            <p:spPr>
              <a:xfrm>
                <a:off x="5931156" y="3059486"/>
                <a:ext cx="644626" cy="64922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24"/>
              <p:cNvSpPr/>
              <p:nvPr/>
            </p:nvSpPr>
            <p:spPr bwMode="auto">
              <a:xfrm>
                <a:off x="6058775" y="3227031"/>
                <a:ext cx="398463" cy="345165"/>
              </a:xfrm>
              <a:custGeom>
                <a:avLst/>
                <a:gdLst/>
                <a:ahLst/>
                <a:cxnLst>
                  <a:cxn ang="0">
                    <a:pos x="67" y="63"/>
                  </a:cxn>
                  <a:cxn ang="0">
                    <a:pos x="0" y="57"/>
                  </a:cxn>
                  <a:cxn ang="0">
                    <a:pos x="7" y="0"/>
                  </a:cxn>
                  <a:cxn ang="0">
                    <a:pos x="73" y="6"/>
                  </a:cxn>
                  <a:cxn ang="0">
                    <a:pos x="15" y="7"/>
                  </a:cxn>
                  <a:cxn ang="0">
                    <a:pos x="8" y="4"/>
                  </a:cxn>
                  <a:cxn ang="0">
                    <a:pos x="5" y="12"/>
                  </a:cxn>
                  <a:cxn ang="0">
                    <a:pos x="13" y="14"/>
                  </a:cxn>
                  <a:cxn ang="0">
                    <a:pos x="15" y="7"/>
                  </a:cxn>
                  <a:cxn ang="0">
                    <a:pos x="13" y="19"/>
                  </a:cxn>
                  <a:cxn ang="0">
                    <a:pos x="5" y="21"/>
                  </a:cxn>
                  <a:cxn ang="0">
                    <a:pos x="8" y="29"/>
                  </a:cxn>
                  <a:cxn ang="0">
                    <a:pos x="15" y="26"/>
                  </a:cxn>
                  <a:cxn ang="0">
                    <a:pos x="15" y="36"/>
                  </a:cxn>
                  <a:cxn ang="0">
                    <a:pos x="8" y="34"/>
                  </a:cxn>
                  <a:cxn ang="0">
                    <a:pos x="5" y="41"/>
                  </a:cxn>
                  <a:cxn ang="0">
                    <a:pos x="13" y="43"/>
                  </a:cxn>
                  <a:cxn ang="0">
                    <a:pos x="15" y="36"/>
                  </a:cxn>
                  <a:cxn ang="0">
                    <a:pos x="13" y="48"/>
                  </a:cxn>
                  <a:cxn ang="0">
                    <a:pos x="5" y="51"/>
                  </a:cxn>
                  <a:cxn ang="0">
                    <a:pos x="8" y="58"/>
                  </a:cxn>
                  <a:cxn ang="0">
                    <a:pos x="15" y="55"/>
                  </a:cxn>
                  <a:cxn ang="0">
                    <a:pos x="54" y="7"/>
                  </a:cxn>
                  <a:cxn ang="0">
                    <a:pos x="22" y="4"/>
                  </a:cxn>
                  <a:cxn ang="0">
                    <a:pos x="20" y="26"/>
                  </a:cxn>
                  <a:cxn ang="0">
                    <a:pos x="51" y="29"/>
                  </a:cxn>
                  <a:cxn ang="0">
                    <a:pos x="54" y="7"/>
                  </a:cxn>
                  <a:cxn ang="0">
                    <a:pos x="51" y="34"/>
                  </a:cxn>
                  <a:cxn ang="0">
                    <a:pos x="20" y="36"/>
                  </a:cxn>
                  <a:cxn ang="0">
                    <a:pos x="22" y="58"/>
                  </a:cxn>
                  <a:cxn ang="0">
                    <a:pos x="54" y="55"/>
                  </a:cxn>
                  <a:cxn ang="0">
                    <a:pos x="68" y="7"/>
                  </a:cxn>
                  <a:cxn ang="0">
                    <a:pos x="61" y="4"/>
                  </a:cxn>
                  <a:cxn ang="0">
                    <a:pos x="59" y="12"/>
                  </a:cxn>
                  <a:cxn ang="0">
                    <a:pos x="66" y="14"/>
                  </a:cxn>
                  <a:cxn ang="0">
                    <a:pos x="68" y="7"/>
                  </a:cxn>
                  <a:cxn ang="0">
                    <a:pos x="66" y="19"/>
                  </a:cxn>
                  <a:cxn ang="0">
                    <a:pos x="59" y="21"/>
                  </a:cxn>
                  <a:cxn ang="0">
                    <a:pos x="61" y="29"/>
                  </a:cxn>
                  <a:cxn ang="0">
                    <a:pos x="68" y="26"/>
                  </a:cxn>
                  <a:cxn ang="0">
                    <a:pos x="68" y="36"/>
                  </a:cxn>
                  <a:cxn ang="0">
                    <a:pos x="61" y="34"/>
                  </a:cxn>
                  <a:cxn ang="0">
                    <a:pos x="59" y="41"/>
                  </a:cxn>
                  <a:cxn ang="0">
                    <a:pos x="66" y="43"/>
                  </a:cxn>
                  <a:cxn ang="0">
                    <a:pos x="68" y="36"/>
                  </a:cxn>
                  <a:cxn ang="0">
                    <a:pos x="66" y="48"/>
                  </a:cxn>
                  <a:cxn ang="0">
                    <a:pos x="59" y="51"/>
                  </a:cxn>
                  <a:cxn ang="0">
                    <a:pos x="61" y="58"/>
                  </a:cxn>
                  <a:cxn ang="0">
                    <a:pos x="68" y="55"/>
                  </a:cxn>
                </a:cxnLst>
                <a:rect l="0" t="0" r="r" b="b"/>
                <a:pathLst>
                  <a:path w="73" h="63">
                    <a:moveTo>
                      <a:pt x="73" y="57"/>
                    </a:moveTo>
                    <a:cubicBezTo>
                      <a:pt x="73" y="60"/>
                      <a:pt x="71" y="63"/>
                      <a:pt x="67" y="63"/>
                    </a:cubicBezTo>
                    <a:cubicBezTo>
                      <a:pt x="7" y="63"/>
                      <a:pt x="7" y="63"/>
                      <a:pt x="7" y="63"/>
                    </a:cubicBezTo>
                    <a:cubicBezTo>
                      <a:pt x="3" y="63"/>
                      <a:pt x="0" y="60"/>
                      <a:pt x="0" y="5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7"/>
                    </a:lnTo>
                    <a:close/>
                    <a:moveTo>
                      <a:pt x="15" y="7"/>
                    </a:moveTo>
                    <a:cubicBezTo>
                      <a:pt x="15" y="6"/>
                      <a:pt x="14" y="4"/>
                      <a:pt x="13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6" y="4"/>
                      <a:pt x="5" y="6"/>
                      <a:pt x="5" y="7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6" y="14"/>
                      <a:pt x="8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5" y="13"/>
                      <a:pt x="15" y="12"/>
                    </a:cubicBezTo>
                    <a:lnTo>
                      <a:pt x="15" y="7"/>
                    </a:lnTo>
                    <a:close/>
                    <a:moveTo>
                      <a:pt x="15" y="21"/>
                    </a:moveTo>
                    <a:cubicBezTo>
                      <a:pt x="15" y="20"/>
                      <a:pt x="14" y="19"/>
                      <a:pt x="13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6" y="19"/>
                      <a:pt x="5" y="20"/>
                      <a:pt x="5" y="21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8"/>
                      <a:pt x="6" y="29"/>
                      <a:pt x="8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4" y="29"/>
                      <a:pt x="15" y="28"/>
                      <a:pt x="15" y="26"/>
                    </a:cubicBezTo>
                    <a:lnTo>
                      <a:pt x="15" y="21"/>
                    </a:lnTo>
                    <a:close/>
                    <a:moveTo>
                      <a:pt x="15" y="36"/>
                    </a:moveTo>
                    <a:cubicBezTo>
                      <a:pt x="15" y="35"/>
                      <a:pt x="14" y="34"/>
                      <a:pt x="13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6" y="34"/>
                      <a:pt x="5" y="35"/>
                      <a:pt x="5" y="36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2"/>
                      <a:pt x="6" y="43"/>
                      <a:pt x="8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4" y="43"/>
                      <a:pt x="15" y="42"/>
                      <a:pt x="15" y="41"/>
                    </a:cubicBezTo>
                    <a:lnTo>
                      <a:pt x="15" y="36"/>
                    </a:lnTo>
                    <a:close/>
                    <a:moveTo>
                      <a:pt x="15" y="51"/>
                    </a:moveTo>
                    <a:cubicBezTo>
                      <a:pt x="15" y="49"/>
                      <a:pt x="14" y="48"/>
                      <a:pt x="13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6" y="48"/>
                      <a:pt x="5" y="49"/>
                      <a:pt x="5" y="51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6" y="58"/>
                      <a:pt x="8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4" y="58"/>
                      <a:pt x="15" y="57"/>
                      <a:pt x="15" y="55"/>
                    </a:cubicBezTo>
                    <a:lnTo>
                      <a:pt x="15" y="51"/>
                    </a:lnTo>
                    <a:close/>
                    <a:moveTo>
                      <a:pt x="54" y="7"/>
                    </a:moveTo>
                    <a:cubicBezTo>
                      <a:pt x="54" y="6"/>
                      <a:pt x="53" y="4"/>
                      <a:pt x="51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4"/>
                      <a:pt x="20" y="6"/>
                      <a:pt x="20" y="7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8"/>
                      <a:pt x="21" y="29"/>
                      <a:pt x="22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28"/>
                      <a:pt x="54" y="26"/>
                    </a:cubicBezTo>
                    <a:lnTo>
                      <a:pt x="54" y="7"/>
                    </a:lnTo>
                    <a:close/>
                    <a:moveTo>
                      <a:pt x="54" y="36"/>
                    </a:moveTo>
                    <a:cubicBezTo>
                      <a:pt x="54" y="35"/>
                      <a:pt x="53" y="34"/>
                      <a:pt x="51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34"/>
                      <a:pt x="20" y="35"/>
                      <a:pt x="20" y="36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7"/>
                      <a:pt x="21" y="58"/>
                      <a:pt x="22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3" y="58"/>
                      <a:pt x="54" y="57"/>
                      <a:pt x="54" y="55"/>
                    </a:cubicBezTo>
                    <a:lnTo>
                      <a:pt x="54" y="36"/>
                    </a:lnTo>
                    <a:close/>
                    <a:moveTo>
                      <a:pt x="68" y="7"/>
                    </a:moveTo>
                    <a:cubicBezTo>
                      <a:pt x="68" y="6"/>
                      <a:pt x="67" y="4"/>
                      <a:pt x="66" y="4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0" y="4"/>
                      <a:pt x="59" y="6"/>
                      <a:pt x="59" y="7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3"/>
                      <a:pt x="60" y="14"/>
                      <a:pt x="61" y="14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8" y="12"/>
                    </a:cubicBezTo>
                    <a:lnTo>
                      <a:pt x="68" y="7"/>
                    </a:lnTo>
                    <a:close/>
                    <a:moveTo>
                      <a:pt x="68" y="21"/>
                    </a:moveTo>
                    <a:cubicBezTo>
                      <a:pt x="68" y="20"/>
                      <a:pt x="67" y="19"/>
                      <a:pt x="66" y="19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0" y="19"/>
                      <a:pt x="59" y="20"/>
                      <a:pt x="59" y="2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59" y="28"/>
                      <a:pt x="60" y="29"/>
                      <a:pt x="61" y="29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7" y="29"/>
                      <a:pt x="68" y="28"/>
                      <a:pt x="68" y="26"/>
                    </a:cubicBezTo>
                    <a:lnTo>
                      <a:pt x="68" y="21"/>
                    </a:lnTo>
                    <a:close/>
                    <a:moveTo>
                      <a:pt x="68" y="36"/>
                    </a:moveTo>
                    <a:cubicBezTo>
                      <a:pt x="68" y="35"/>
                      <a:pt x="67" y="34"/>
                      <a:pt x="66" y="34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0" y="34"/>
                      <a:pt x="59" y="35"/>
                      <a:pt x="59" y="36"/>
                    </a:cubicBezTo>
                    <a:cubicBezTo>
                      <a:pt x="59" y="41"/>
                      <a:pt x="59" y="41"/>
                      <a:pt x="59" y="41"/>
                    </a:cubicBezTo>
                    <a:cubicBezTo>
                      <a:pt x="59" y="42"/>
                      <a:pt x="60" y="43"/>
                      <a:pt x="61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2"/>
                      <a:pt x="68" y="41"/>
                    </a:cubicBezTo>
                    <a:lnTo>
                      <a:pt x="68" y="36"/>
                    </a:lnTo>
                    <a:close/>
                    <a:moveTo>
                      <a:pt x="68" y="51"/>
                    </a:moveTo>
                    <a:cubicBezTo>
                      <a:pt x="68" y="49"/>
                      <a:pt x="67" y="48"/>
                      <a:pt x="66" y="48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0" y="48"/>
                      <a:pt x="59" y="49"/>
                      <a:pt x="59" y="51"/>
                    </a:cubicBezTo>
                    <a:cubicBezTo>
                      <a:pt x="59" y="55"/>
                      <a:pt x="59" y="55"/>
                      <a:pt x="59" y="55"/>
                    </a:cubicBezTo>
                    <a:cubicBezTo>
                      <a:pt x="59" y="57"/>
                      <a:pt x="60" y="58"/>
                      <a:pt x="61" y="5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7" y="58"/>
                      <a:pt x="68" y="57"/>
                      <a:pt x="68" y="55"/>
                    </a:cubicBezTo>
                    <a:lnTo>
                      <a:pt x="68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26"/>
            <p:cNvGrpSpPr/>
            <p:nvPr/>
          </p:nvGrpSpPr>
          <p:grpSpPr>
            <a:xfrm>
              <a:off x="882146" y="3789643"/>
              <a:ext cx="409616" cy="412538"/>
              <a:chOff x="5937844" y="3877809"/>
              <a:chExt cx="644626" cy="649224"/>
            </a:xfrm>
          </p:grpSpPr>
          <p:sp>
            <p:nvSpPr>
              <p:cNvPr id="38" name="Oval 27"/>
              <p:cNvSpPr/>
              <p:nvPr/>
            </p:nvSpPr>
            <p:spPr>
              <a:xfrm flipH="1">
                <a:off x="5937844" y="3877809"/>
                <a:ext cx="644626" cy="64922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Freeform: Shape 28"/>
              <p:cNvSpPr/>
              <p:nvPr/>
            </p:nvSpPr>
            <p:spPr bwMode="auto">
              <a:xfrm>
                <a:off x="6018978" y="4057735"/>
                <a:ext cx="478057" cy="320400"/>
              </a:xfrm>
              <a:custGeom>
                <a:avLst/>
                <a:gdLst/>
                <a:ahLst/>
                <a:cxnLst>
                  <a:cxn ang="0">
                    <a:pos x="86" y="15"/>
                  </a:cxn>
                  <a:cxn ang="0">
                    <a:pos x="44" y="29"/>
                  </a:cxn>
                  <a:cxn ang="0">
                    <a:pos x="43" y="29"/>
                  </a:cxn>
                  <a:cxn ang="0">
                    <a:pos x="43" y="29"/>
                  </a:cxn>
                  <a:cxn ang="0">
                    <a:pos x="18" y="21"/>
                  </a:cxn>
                  <a:cxn ang="0">
                    <a:pos x="14" y="32"/>
                  </a:cxn>
                  <a:cxn ang="0">
                    <a:pos x="17" y="36"/>
                  </a:cxn>
                  <a:cxn ang="0">
                    <a:pos x="15" y="40"/>
                  </a:cxn>
                  <a:cxn ang="0">
                    <a:pos x="17" y="56"/>
                  </a:cxn>
                  <a:cxn ang="0">
                    <a:pos x="16" y="57"/>
                  </a:cxn>
                  <a:cxn ang="0">
                    <a:pos x="16" y="58"/>
                  </a:cxn>
                  <a:cxn ang="0">
                    <a:pos x="8" y="58"/>
                  </a:cxn>
                  <a:cxn ang="0">
                    <a:pos x="7" y="57"/>
                  </a:cxn>
                  <a:cxn ang="0">
                    <a:pos x="7" y="56"/>
                  </a:cxn>
                  <a:cxn ang="0">
                    <a:pos x="9" y="40"/>
                  </a:cxn>
                  <a:cxn ang="0">
                    <a:pos x="7" y="36"/>
                  </a:cxn>
                  <a:cxn ang="0">
                    <a:pos x="10" y="32"/>
                  </a:cxn>
                  <a:cxn ang="0">
                    <a:pos x="13" y="19"/>
                  </a:cxn>
                  <a:cxn ang="0">
                    <a:pos x="1" y="15"/>
                  </a:cxn>
                  <a:cxn ang="0">
                    <a:pos x="0" y="14"/>
                  </a:cxn>
                  <a:cxn ang="0">
                    <a:pos x="1" y="13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44" y="0"/>
                  </a:cxn>
                  <a:cxn ang="0">
                    <a:pos x="86" y="13"/>
                  </a:cxn>
                  <a:cxn ang="0">
                    <a:pos x="87" y="14"/>
                  </a:cxn>
                  <a:cxn ang="0">
                    <a:pos x="86" y="15"/>
                  </a:cxn>
                  <a:cxn ang="0">
                    <a:pos x="68" y="38"/>
                  </a:cxn>
                  <a:cxn ang="0">
                    <a:pos x="43" y="48"/>
                  </a:cxn>
                  <a:cxn ang="0">
                    <a:pos x="19" y="38"/>
                  </a:cxn>
                  <a:cxn ang="0">
                    <a:pos x="20" y="26"/>
                  </a:cxn>
                  <a:cxn ang="0">
                    <a:pos x="42" y="33"/>
                  </a:cxn>
                  <a:cxn ang="0">
                    <a:pos x="43" y="34"/>
                  </a:cxn>
                  <a:cxn ang="0">
                    <a:pos x="45" y="33"/>
                  </a:cxn>
                  <a:cxn ang="0">
                    <a:pos x="67" y="26"/>
                  </a:cxn>
                  <a:cxn ang="0">
                    <a:pos x="68" y="38"/>
                  </a:cxn>
                </a:cxnLst>
                <a:rect l="0" t="0" r="r" b="b"/>
                <a:pathLst>
                  <a:path w="87" h="58">
                    <a:moveTo>
                      <a:pt x="86" y="15"/>
                    </a:move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9"/>
                      <a:pt x="44" y="29"/>
                      <a:pt x="43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6" y="23"/>
                      <a:pt x="15" y="27"/>
                      <a:pt x="14" y="32"/>
                    </a:cubicBezTo>
                    <a:cubicBezTo>
                      <a:pt x="16" y="33"/>
                      <a:pt x="17" y="34"/>
                      <a:pt x="17" y="36"/>
                    </a:cubicBezTo>
                    <a:cubicBezTo>
                      <a:pt x="17" y="38"/>
                      <a:pt x="16" y="39"/>
                      <a:pt x="15" y="40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7" y="57"/>
                      <a:pt x="17" y="57"/>
                      <a:pt x="16" y="57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8" y="58"/>
                      <a:pt x="8" y="58"/>
                      <a:pt x="7" y="57"/>
                    </a:cubicBezTo>
                    <a:cubicBezTo>
                      <a:pt x="7" y="57"/>
                      <a:pt x="7" y="57"/>
                      <a:pt x="7" y="56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8" y="39"/>
                      <a:pt x="7" y="38"/>
                      <a:pt x="7" y="36"/>
                    </a:cubicBezTo>
                    <a:cubicBezTo>
                      <a:pt x="7" y="34"/>
                      <a:pt x="8" y="33"/>
                      <a:pt x="10" y="32"/>
                    </a:cubicBezTo>
                    <a:cubicBezTo>
                      <a:pt x="10" y="27"/>
                      <a:pt x="11" y="23"/>
                      <a:pt x="13" y="19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5"/>
                      <a:pt x="0" y="14"/>
                    </a:cubicBezTo>
                    <a:cubicBezTo>
                      <a:pt x="0" y="14"/>
                      <a:pt x="0" y="13"/>
                      <a:pt x="1" y="13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7" y="13"/>
                      <a:pt x="87" y="14"/>
                      <a:pt x="87" y="14"/>
                    </a:cubicBezTo>
                    <a:cubicBezTo>
                      <a:pt x="87" y="15"/>
                      <a:pt x="87" y="15"/>
                      <a:pt x="86" y="15"/>
                    </a:cubicBezTo>
                    <a:close/>
                    <a:moveTo>
                      <a:pt x="68" y="38"/>
                    </a:moveTo>
                    <a:cubicBezTo>
                      <a:pt x="68" y="44"/>
                      <a:pt x="57" y="48"/>
                      <a:pt x="43" y="48"/>
                    </a:cubicBezTo>
                    <a:cubicBezTo>
                      <a:pt x="30" y="48"/>
                      <a:pt x="19" y="44"/>
                      <a:pt x="19" y="38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42" y="33"/>
                      <a:pt x="43" y="34"/>
                      <a:pt x="43" y="34"/>
                    </a:cubicBezTo>
                    <a:cubicBezTo>
                      <a:pt x="44" y="34"/>
                      <a:pt x="45" y="33"/>
                      <a:pt x="45" y="33"/>
                    </a:cubicBezTo>
                    <a:cubicBezTo>
                      <a:pt x="67" y="26"/>
                      <a:pt x="67" y="26"/>
                      <a:pt x="67" y="26"/>
                    </a:cubicBezTo>
                    <a:lnTo>
                      <a:pt x="68" y="3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865" dirty="0">
                  <a:solidFill>
                    <a:schemeClr val="bg1">
                      <a:lumMod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7" name="išľíďè"/>
          <p:cNvSpPr/>
          <p:nvPr/>
        </p:nvSpPr>
        <p:spPr bwMode="auto">
          <a:xfrm>
            <a:off x="1547158" y="1818800"/>
            <a:ext cx="5438063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48" name="iSlíďè"/>
          <p:cNvSpPr txBox="1"/>
          <p:nvPr/>
        </p:nvSpPr>
        <p:spPr bwMode="auto">
          <a:xfrm>
            <a:off x="1547158" y="1555490"/>
            <a:ext cx="1933825" cy="30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2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49" name="išľíďè"/>
          <p:cNvSpPr/>
          <p:nvPr/>
        </p:nvSpPr>
        <p:spPr bwMode="auto">
          <a:xfrm>
            <a:off x="1541840" y="3064181"/>
            <a:ext cx="5438063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0" name="iSlíďè"/>
          <p:cNvSpPr txBox="1"/>
          <p:nvPr/>
        </p:nvSpPr>
        <p:spPr bwMode="auto">
          <a:xfrm>
            <a:off x="1541840" y="2800871"/>
            <a:ext cx="1933825" cy="30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2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1" name="išľíďè"/>
          <p:cNvSpPr/>
          <p:nvPr/>
        </p:nvSpPr>
        <p:spPr bwMode="auto">
          <a:xfrm>
            <a:off x="1551270" y="4235770"/>
            <a:ext cx="5438063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2" name="iSlíďè"/>
          <p:cNvSpPr txBox="1"/>
          <p:nvPr/>
        </p:nvSpPr>
        <p:spPr bwMode="auto">
          <a:xfrm>
            <a:off x="1551270" y="3972460"/>
            <a:ext cx="1933825" cy="30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2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3" name="išľíďè"/>
          <p:cNvSpPr/>
          <p:nvPr/>
        </p:nvSpPr>
        <p:spPr bwMode="auto">
          <a:xfrm>
            <a:off x="1545952" y="5481151"/>
            <a:ext cx="5438063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54" name="iSlíďè"/>
          <p:cNvSpPr txBox="1"/>
          <p:nvPr/>
        </p:nvSpPr>
        <p:spPr bwMode="auto">
          <a:xfrm>
            <a:off x="1545952" y="5217841"/>
            <a:ext cx="1933825" cy="30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2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+mn-lt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454" y="2318259"/>
            <a:ext cx="4304611" cy="2873557"/>
          </a:xfrm>
          <a:prstGeom prst="rect">
            <a:avLst/>
          </a:prstGeom>
        </p:spPr>
      </p:pic>
      <p:sp>
        <p:nvSpPr>
          <p:cNvPr id="3" name="Oval 106"/>
          <p:cNvSpPr/>
          <p:nvPr/>
        </p:nvSpPr>
        <p:spPr>
          <a:xfrm>
            <a:off x="953031" y="2404891"/>
            <a:ext cx="749782" cy="749782"/>
          </a:xfrm>
          <a:prstGeom prst="ellipse">
            <a:avLst/>
          </a:prstGeom>
          <a:solidFill>
            <a:srgbClr val="B0CDCA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id-ID"/>
          </a:p>
        </p:txBody>
      </p:sp>
      <p:grpSp>
        <p:nvGrpSpPr>
          <p:cNvPr id="4" name="Group 49"/>
          <p:cNvGrpSpPr/>
          <p:nvPr/>
        </p:nvGrpSpPr>
        <p:grpSpPr>
          <a:xfrm>
            <a:off x="1206947" y="2643377"/>
            <a:ext cx="253510" cy="275381"/>
            <a:chOff x="698500" y="361950"/>
            <a:chExt cx="809625" cy="879475"/>
          </a:xfrm>
          <a:solidFill>
            <a:schemeClr val="bg1"/>
          </a:solidFill>
        </p:grpSpPr>
        <p:sp>
          <p:nvSpPr>
            <p:cNvPr id="18" name="Freeform 42"/>
            <p:cNvSpPr>
              <a:spLocks noEditPoints="1"/>
            </p:cNvSpPr>
            <p:nvPr/>
          </p:nvSpPr>
          <p:spPr bwMode="auto">
            <a:xfrm>
              <a:off x="698500" y="638175"/>
              <a:ext cx="622300" cy="603250"/>
            </a:xfrm>
            <a:custGeom>
              <a:avLst/>
              <a:gdLst>
                <a:gd name="T0" fmla="*/ 392 w 392"/>
                <a:gd name="T1" fmla="*/ 188 h 380"/>
                <a:gd name="T2" fmla="*/ 384 w 392"/>
                <a:gd name="T3" fmla="*/ 142 h 380"/>
                <a:gd name="T4" fmla="*/ 366 w 392"/>
                <a:gd name="T5" fmla="*/ 98 h 380"/>
                <a:gd name="T6" fmla="*/ 316 w 392"/>
                <a:gd name="T7" fmla="*/ 114 h 380"/>
                <a:gd name="T8" fmla="*/ 284 w 392"/>
                <a:gd name="T9" fmla="*/ 82 h 380"/>
                <a:gd name="T10" fmla="*/ 242 w 392"/>
                <a:gd name="T11" fmla="*/ 60 h 380"/>
                <a:gd name="T12" fmla="*/ 242 w 392"/>
                <a:gd name="T13" fmla="*/ 6 h 380"/>
                <a:gd name="T14" fmla="*/ 196 w 392"/>
                <a:gd name="T15" fmla="*/ 0 h 380"/>
                <a:gd name="T16" fmla="*/ 172 w 392"/>
                <a:gd name="T17" fmla="*/ 2 h 380"/>
                <a:gd name="T18" fmla="*/ 150 w 392"/>
                <a:gd name="T19" fmla="*/ 60 h 380"/>
                <a:gd name="T20" fmla="*/ 128 w 392"/>
                <a:gd name="T21" fmla="*/ 70 h 380"/>
                <a:gd name="T22" fmla="*/ 90 w 392"/>
                <a:gd name="T23" fmla="*/ 96 h 380"/>
                <a:gd name="T24" fmla="*/ 26 w 392"/>
                <a:gd name="T25" fmla="*/ 98 h 380"/>
                <a:gd name="T26" fmla="*/ 14 w 392"/>
                <a:gd name="T27" fmla="*/ 120 h 380"/>
                <a:gd name="T28" fmla="*/ 2 w 392"/>
                <a:gd name="T29" fmla="*/ 164 h 380"/>
                <a:gd name="T30" fmla="*/ 46 w 392"/>
                <a:gd name="T31" fmla="*/ 204 h 380"/>
                <a:gd name="T32" fmla="*/ 48 w 392"/>
                <a:gd name="T33" fmla="*/ 228 h 380"/>
                <a:gd name="T34" fmla="*/ 62 w 392"/>
                <a:gd name="T35" fmla="*/ 272 h 380"/>
                <a:gd name="T36" fmla="*/ 48 w 392"/>
                <a:gd name="T37" fmla="*/ 326 h 380"/>
                <a:gd name="T38" fmla="*/ 64 w 392"/>
                <a:gd name="T39" fmla="*/ 344 h 380"/>
                <a:gd name="T40" fmla="*/ 104 w 392"/>
                <a:gd name="T41" fmla="*/ 370 h 380"/>
                <a:gd name="T42" fmla="*/ 150 w 392"/>
                <a:gd name="T43" fmla="*/ 346 h 380"/>
                <a:gd name="T44" fmla="*/ 172 w 392"/>
                <a:gd name="T45" fmla="*/ 352 h 380"/>
                <a:gd name="T46" fmla="*/ 196 w 392"/>
                <a:gd name="T47" fmla="*/ 352 h 380"/>
                <a:gd name="T48" fmla="*/ 242 w 392"/>
                <a:gd name="T49" fmla="*/ 346 h 380"/>
                <a:gd name="T50" fmla="*/ 266 w 392"/>
                <a:gd name="T51" fmla="*/ 380 h 380"/>
                <a:gd name="T52" fmla="*/ 308 w 392"/>
                <a:gd name="T53" fmla="*/ 358 h 380"/>
                <a:gd name="T54" fmla="*/ 344 w 392"/>
                <a:gd name="T55" fmla="*/ 326 h 380"/>
                <a:gd name="T56" fmla="*/ 318 w 392"/>
                <a:gd name="T57" fmla="*/ 290 h 380"/>
                <a:gd name="T58" fmla="*/ 338 w 392"/>
                <a:gd name="T59" fmla="*/ 250 h 380"/>
                <a:gd name="T60" fmla="*/ 346 w 392"/>
                <a:gd name="T61" fmla="*/ 204 h 380"/>
                <a:gd name="T62" fmla="*/ 196 w 392"/>
                <a:gd name="T63" fmla="*/ 266 h 380"/>
                <a:gd name="T64" fmla="*/ 182 w 392"/>
                <a:gd name="T65" fmla="*/ 266 h 380"/>
                <a:gd name="T66" fmla="*/ 160 w 392"/>
                <a:gd name="T67" fmla="*/ 256 h 380"/>
                <a:gd name="T68" fmla="*/ 144 w 392"/>
                <a:gd name="T69" fmla="*/ 238 h 380"/>
                <a:gd name="T70" fmla="*/ 134 w 392"/>
                <a:gd name="T71" fmla="*/ 216 h 380"/>
                <a:gd name="T72" fmla="*/ 132 w 392"/>
                <a:gd name="T73" fmla="*/ 202 h 380"/>
                <a:gd name="T74" fmla="*/ 138 w 392"/>
                <a:gd name="T75" fmla="*/ 178 h 380"/>
                <a:gd name="T76" fmla="*/ 150 w 392"/>
                <a:gd name="T77" fmla="*/ 158 h 380"/>
                <a:gd name="T78" fmla="*/ 172 w 392"/>
                <a:gd name="T79" fmla="*/ 144 h 380"/>
                <a:gd name="T80" fmla="*/ 196 w 392"/>
                <a:gd name="T81" fmla="*/ 140 h 380"/>
                <a:gd name="T82" fmla="*/ 208 w 392"/>
                <a:gd name="T83" fmla="*/ 140 h 380"/>
                <a:gd name="T84" fmla="*/ 232 w 392"/>
                <a:gd name="T85" fmla="*/ 150 h 380"/>
                <a:gd name="T86" fmla="*/ 248 w 392"/>
                <a:gd name="T87" fmla="*/ 168 h 380"/>
                <a:gd name="T88" fmla="*/ 258 w 392"/>
                <a:gd name="T89" fmla="*/ 190 h 380"/>
                <a:gd name="T90" fmla="*/ 260 w 392"/>
                <a:gd name="T91" fmla="*/ 202 h 380"/>
                <a:gd name="T92" fmla="*/ 254 w 392"/>
                <a:gd name="T93" fmla="*/ 228 h 380"/>
                <a:gd name="T94" fmla="*/ 240 w 392"/>
                <a:gd name="T95" fmla="*/ 248 h 380"/>
                <a:gd name="T96" fmla="*/ 220 w 392"/>
                <a:gd name="T97" fmla="*/ 262 h 380"/>
                <a:gd name="T98" fmla="*/ 196 w 392"/>
                <a:gd name="T99" fmla="*/ 266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92" h="380">
                  <a:moveTo>
                    <a:pt x="392" y="188"/>
                  </a:moveTo>
                  <a:lnTo>
                    <a:pt x="392" y="188"/>
                  </a:lnTo>
                  <a:lnTo>
                    <a:pt x="390" y="164"/>
                  </a:lnTo>
                  <a:lnTo>
                    <a:pt x="384" y="142"/>
                  </a:lnTo>
                  <a:lnTo>
                    <a:pt x="376" y="120"/>
                  </a:lnTo>
                  <a:lnTo>
                    <a:pt x="366" y="98"/>
                  </a:lnTo>
                  <a:lnTo>
                    <a:pt x="316" y="114"/>
                  </a:lnTo>
                  <a:lnTo>
                    <a:pt x="316" y="114"/>
                  </a:lnTo>
                  <a:lnTo>
                    <a:pt x="302" y="96"/>
                  </a:lnTo>
                  <a:lnTo>
                    <a:pt x="284" y="82"/>
                  </a:lnTo>
                  <a:lnTo>
                    <a:pt x="264" y="70"/>
                  </a:lnTo>
                  <a:lnTo>
                    <a:pt x="242" y="60"/>
                  </a:lnTo>
                  <a:lnTo>
                    <a:pt x="242" y="6"/>
                  </a:lnTo>
                  <a:lnTo>
                    <a:pt x="242" y="6"/>
                  </a:lnTo>
                  <a:lnTo>
                    <a:pt x="220" y="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72" y="2"/>
                  </a:lnTo>
                  <a:lnTo>
                    <a:pt x="150" y="6"/>
                  </a:lnTo>
                  <a:lnTo>
                    <a:pt x="150" y="60"/>
                  </a:lnTo>
                  <a:lnTo>
                    <a:pt x="150" y="60"/>
                  </a:lnTo>
                  <a:lnTo>
                    <a:pt x="128" y="70"/>
                  </a:lnTo>
                  <a:lnTo>
                    <a:pt x="108" y="82"/>
                  </a:lnTo>
                  <a:lnTo>
                    <a:pt x="90" y="96"/>
                  </a:lnTo>
                  <a:lnTo>
                    <a:pt x="74" y="114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14" y="120"/>
                  </a:lnTo>
                  <a:lnTo>
                    <a:pt x="8" y="142"/>
                  </a:lnTo>
                  <a:lnTo>
                    <a:pt x="2" y="164"/>
                  </a:lnTo>
                  <a:lnTo>
                    <a:pt x="0" y="188"/>
                  </a:lnTo>
                  <a:lnTo>
                    <a:pt x="46" y="204"/>
                  </a:lnTo>
                  <a:lnTo>
                    <a:pt x="46" y="204"/>
                  </a:lnTo>
                  <a:lnTo>
                    <a:pt x="48" y="228"/>
                  </a:lnTo>
                  <a:lnTo>
                    <a:pt x="54" y="250"/>
                  </a:lnTo>
                  <a:lnTo>
                    <a:pt x="62" y="272"/>
                  </a:lnTo>
                  <a:lnTo>
                    <a:pt x="74" y="290"/>
                  </a:lnTo>
                  <a:lnTo>
                    <a:pt x="48" y="326"/>
                  </a:lnTo>
                  <a:lnTo>
                    <a:pt x="48" y="326"/>
                  </a:lnTo>
                  <a:lnTo>
                    <a:pt x="64" y="344"/>
                  </a:lnTo>
                  <a:lnTo>
                    <a:pt x="84" y="358"/>
                  </a:lnTo>
                  <a:lnTo>
                    <a:pt x="104" y="370"/>
                  </a:lnTo>
                  <a:lnTo>
                    <a:pt x="124" y="380"/>
                  </a:lnTo>
                  <a:lnTo>
                    <a:pt x="150" y="346"/>
                  </a:lnTo>
                  <a:lnTo>
                    <a:pt x="150" y="346"/>
                  </a:lnTo>
                  <a:lnTo>
                    <a:pt x="172" y="352"/>
                  </a:lnTo>
                  <a:lnTo>
                    <a:pt x="196" y="352"/>
                  </a:lnTo>
                  <a:lnTo>
                    <a:pt x="196" y="352"/>
                  </a:lnTo>
                  <a:lnTo>
                    <a:pt x="220" y="352"/>
                  </a:lnTo>
                  <a:lnTo>
                    <a:pt x="242" y="346"/>
                  </a:lnTo>
                  <a:lnTo>
                    <a:pt x="266" y="380"/>
                  </a:lnTo>
                  <a:lnTo>
                    <a:pt x="266" y="380"/>
                  </a:lnTo>
                  <a:lnTo>
                    <a:pt x="288" y="370"/>
                  </a:lnTo>
                  <a:lnTo>
                    <a:pt x="308" y="358"/>
                  </a:lnTo>
                  <a:lnTo>
                    <a:pt x="326" y="344"/>
                  </a:lnTo>
                  <a:lnTo>
                    <a:pt x="344" y="326"/>
                  </a:lnTo>
                  <a:lnTo>
                    <a:pt x="318" y="290"/>
                  </a:lnTo>
                  <a:lnTo>
                    <a:pt x="318" y="290"/>
                  </a:lnTo>
                  <a:lnTo>
                    <a:pt x="330" y="272"/>
                  </a:lnTo>
                  <a:lnTo>
                    <a:pt x="338" y="250"/>
                  </a:lnTo>
                  <a:lnTo>
                    <a:pt x="344" y="228"/>
                  </a:lnTo>
                  <a:lnTo>
                    <a:pt x="346" y="204"/>
                  </a:lnTo>
                  <a:lnTo>
                    <a:pt x="392" y="188"/>
                  </a:lnTo>
                  <a:close/>
                  <a:moveTo>
                    <a:pt x="196" y="266"/>
                  </a:moveTo>
                  <a:lnTo>
                    <a:pt x="196" y="266"/>
                  </a:lnTo>
                  <a:lnTo>
                    <a:pt x="182" y="266"/>
                  </a:lnTo>
                  <a:lnTo>
                    <a:pt x="172" y="262"/>
                  </a:lnTo>
                  <a:lnTo>
                    <a:pt x="160" y="256"/>
                  </a:lnTo>
                  <a:lnTo>
                    <a:pt x="150" y="248"/>
                  </a:lnTo>
                  <a:lnTo>
                    <a:pt x="144" y="238"/>
                  </a:lnTo>
                  <a:lnTo>
                    <a:pt x="138" y="228"/>
                  </a:lnTo>
                  <a:lnTo>
                    <a:pt x="134" y="216"/>
                  </a:lnTo>
                  <a:lnTo>
                    <a:pt x="132" y="202"/>
                  </a:lnTo>
                  <a:lnTo>
                    <a:pt x="132" y="202"/>
                  </a:lnTo>
                  <a:lnTo>
                    <a:pt x="134" y="190"/>
                  </a:lnTo>
                  <a:lnTo>
                    <a:pt x="138" y="178"/>
                  </a:lnTo>
                  <a:lnTo>
                    <a:pt x="144" y="168"/>
                  </a:lnTo>
                  <a:lnTo>
                    <a:pt x="150" y="158"/>
                  </a:lnTo>
                  <a:lnTo>
                    <a:pt x="160" y="150"/>
                  </a:lnTo>
                  <a:lnTo>
                    <a:pt x="172" y="144"/>
                  </a:lnTo>
                  <a:lnTo>
                    <a:pt x="182" y="140"/>
                  </a:lnTo>
                  <a:lnTo>
                    <a:pt x="196" y="140"/>
                  </a:lnTo>
                  <a:lnTo>
                    <a:pt x="196" y="140"/>
                  </a:lnTo>
                  <a:lnTo>
                    <a:pt x="208" y="140"/>
                  </a:lnTo>
                  <a:lnTo>
                    <a:pt x="220" y="144"/>
                  </a:lnTo>
                  <a:lnTo>
                    <a:pt x="232" y="150"/>
                  </a:lnTo>
                  <a:lnTo>
                    <a:pt x="240" y="158"/>
                  </a:lnTo>
                  <a:lnTo>
                    <a:pt x="248" y="168"/>
                  </a:lnTo>
                  <a:lnTo>
                    <a:pt x="254" y="178"/>
                  </a:lnTo>
                  <a:lnTo>
                    <a:pt x="258" y="190"/>
                  </a:lnTo>
                  <a:lnTo>
                    <a:pt x="260" y="202"/>
                  </a:lnTo>
                  <a:lnTo>
                    <a:pt x="260" y="202"/>
                  </a:lnTo>
                  <a:lnTo>
                    <a:pt x="258" y="216"/>
                  </a:lnTo>
                  <a:lnTo>
                    <a:pt x="254" y="228"/>
                  </a:lnTo>
                  <a:lnTo>
                    <a:pt x="248" y="238"/>
                  </a:lnTo>
                  <a:lnTo>
                    <a:pt x="240" y="248"/>
                  </a:lnTo>
                  <a:lnTo>
                    <a:pt x="232" y="256"/>
                  </a:lnTo>
                  <a:lnTo>
                    <a:pt x="220" y="262"/>
                  </a:lnTo>
                  <a:lnTo>
                    <a:pt x="208" y="266"/>
                  </a:lnTo>
                  <a:lnTo>
                    <a:pt x="196" y="266"/>
                  </a:lnTo>
                  <a:lnTo>
                    <a:pt x="196" y="2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  <p:sp>
          <p:nvSpPr>
            <p:cNvPr id="19" name="Freeform 43"/>
            <p:cNvSpPr>
              <a:spLocks noEditPoints="1"/>
            </p:cNvSpPr>
            <p:nvPr/>
          </p:nvSpPr>
          <p:spPr bwMode="auto">
            <a:xfrm>
              <a:off x="1085850" y="361950"/>
              <a:ext cx="422275" cy="409575"/>
            </a:xfrm>
            <a:custGeom>
              <a:avLst/>
              <a:gdLst>
                <a:gd name="T0" fmla="*/ 266 w 266"/>
                <a:gd name="T1" fmla="*/ 128 h 258"/>
                <a:gd name="T2" fmla="*/ 262 w 266"/>
                <a:gd name="T3" fmla="*/ 96 h 258"/>
                <a:gd name="T4" fmla="*/ 250 w 266"/>
                <a:gd name="T5" fmla="*/ 66 h 258"/>
                <a:gd name="T6" fmla="*/ 216 w 266"/>
                <a:gd name="T7" fmla="*/ 78 h 258"/>
                <a:gd name="T8" fmla="*/ 194 w 266"/>
                <a:gd name="T9" fmla="*/ 54 h 258"/>
                <a:gd name="T10" fmla="*/ 164 w 266"/>
                <a:gd name="T11" fmla="*/ 40 h 258"/>
                <a:gd name="T12" fmla="*/ 164 w 266"/>
                <a:gd name="T13" fmla="*/ 2 h 258"/>
                <a:gd name="T14" fmla="*/ 134 w 266"/>
                <a:gd name="T15" fmla="*/ 0 h 258"/>
                <a:gd name="T16" fmla="*/ 116 w 266"/>
                <a:gd name="T17" fmla="*/ 0 h 258"/>
                <a:gd name="T18" fmla="*/ 102 w 266"/>
                <a:gd name="T19" fmla="*/ 40 h 258"/>
                <a:gd name="T20" fmla="*/ 86 w 266"/>
                <a:gd name="T21" fmla="*/ 46 h 258"/>
                <a:gd name="T22" fmla="*/ 62 w 266"/>
                <a:gd name="T23" fmla="*/ 66 h 258"/>
                <a:gd name="T24" fmla="*/ 18 w 266"/>
                <a:gd name="T25" fmla="*/ 66 h 258"/>
                <a:gd name="T26" fmla="*/ 10 w 266"/>
                <a:gd name="T27" fmla="*/ 80 h 258"/>
                <a:gd name="T28" fmla="*/ 2 w 266"/>
                <a:gd name="T29" fmla="*/ 110 h 258"/>
                <a:gd name="T30" fmla="*/ 32 w 266"/>
                <a:gd name="T31" fmla="*/ 138 h 258"/>
                <a:gd name="T32" fmla="*/ 32 w 266"/>
                <a:gd name="T33" fmla="*/ 154 h 258"/>
                <a:gd name="T34" fmla="*/ 42 w 266"/>
                <a:gd name="T35" fmla="*/ 184 h 258"/>
                <a:gd name="T36" fmla="*/ 32 w 266"/>
                <a:gd name="T37" fmla="*/ 222 h 258"/>
                <a:gd name="T38" fmla="*/ 44 w 266"/>
                <a:gd name="T39" fmla="*/ 232 h 258"/>
                <a:gd name="T40" fmla="*/ 70 w 266"/>
                <a:gd name="T41" fmla="*/ 252 h 258"/>
                <a:gd name="T42" fmla="*/ 102 w 266"/>
                <a:gd name="T43" fmla="*/ 234 h 258"/>
                <a:gd name="T44" fmla="*/ 118 w 266"/>
                <a:gd name="T45" fmla="*/ 238 h 258"/>
                <a:gd name="T46" fmla="*/ 134 w 266"/>
                <a:gd name="T47" fmla="*/ 240 h 258"/>
                <a:gd name="T48" fmla="*/ 164 w 266"/>
                <a:gd name="T49" fmla="*/ 234 h 258"/>
                <a:gd name="T50" fmla="*/ 182 w 266"/>
                <a:gd name="T51" fmla="*/ 258 h 258"/>
                <a:gd name="T52" fmla="*/ 210 w 266"/>
                <a:gd name="T53" fmla="*/ 242 h 258"/>
                <a:gd name="T54" fmla="*/ 234 w 266"/>
                <a:gd name="T55" fmla="*/ 222 h 258"/>
                <a:gd name="T56" fmla="*/ 216 w 266"/>
                <a:gd name="T57" fmla="*/ 198 h 258"/>
                <a:gd name="T58" fmla="*/ 230 w 266"/>
                <a:gd name="T59" fmla="*/ 170 h 258"/>
                <a:gd name="T60" fmla="*/ 236 w 266"/>
                <a:gd name="T61" fmla="*/ 138 h 258"/>
                <a:gd name="T62" fmla="*/ 134 w 266"/>
                <a:gd name="T63" fmla="*/ 180 h 258"/>
                <a:gd name="T64" fmla="*/ 124 w 266"/>
                <a:gd name="T65" fmla="*/ 180 h 258"/>
                <a:gd name="T66" fmla="*/ 110 w 266"/>
                <a:gd name="T67" fmla="*/ 174 h 258"/>
                <a:gd name="T68" fmla="*/ 98 w 266"/>
                <a:gd name="T69" fmla="*/ 162 h 258"/>
                <a:gd name="T70" fmla="*/ 90 w 266"/>
                <a:gd name="T71" fmla="*/ 146 h 258"/>
                <a:gd name="T72" fmla="*/ 90 w 266"/>
                <a:gd name="T73" fmla="*/ 138 h 258"/>
                <a:gd name="T74" fmla="*/ 94 w 266"/>
                <a:gd name="T75" fmla="*/ 120 h 258"/>
                <a:gd name="T76" fmla="*/ 102 w 266"/>
                <a:gd name="T77" fmla="*/ 106 h 258"/>
                <a:gd name="T78" fmla="*/ 116 w 266"/>
                <a:gd name="T79" fmla="*/ 98 h 258"/>
                <a:gd name="T80" fmla="*/ 134 w 266"/>
                <a:gd name="T81" fmla="*/ 94 h 258"/>
                <a:gd name="T82" fmla="*/ 142 w 266"/>
                <a:gd name="T83" fmla="*/ 96 h 258"/>
                <a:gd name="T84" fmla="*/ 158 w 266"/>
                <a:gd name="T85" fmla="*/ 102 h 258"/>
                <a:gd name="T86" fmla="*/ 168 w 266"/>
                <a:gd name="T87" fmla="*/ 114 h 258"/>
                <a:gd name="T88" fmla="*/ 176 w 266"/>
                <a:gd name="T89" fmla="*/ 128 h 258"/>
                <a:gd name="T90" fmla="*/ 176 w 266"/>
                <a:gd name="T91" fmla="*/ 138 h 258"/>
                <a:gd name="T92" fmla="*/ 172 w 266"/>
                <a:gd name="T93" fmla="*/ 154 h 258"/>
                <a:gd name="T94" fmla="*/ 164 w 266"/>
                <a:gd name="T95" fmla="*/ 168 h 258"/>
                <a:gd name="T96" fmla="*/ 150 w 266"/>
                <a:gd name="T97" fmla="*/ 178 h 258"/>
                <a:gd name="T98" fmla="*/ 134 w 266"/>
                <a:gd name="T99" fmla="*/ 18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58">
                  <a:moveTo>
                    <a:pt x="266" y="128"/>
                  </a:moveTo>
                  <a:lnTo>
                    <a:pt x="266" y="128"/>
                  </a:lnTo>
                  <a:lnTo>
                    <a:pt x="266" y="110"/>
                  </a:lnTo>
                  <a:lnTo>
                    <a:pt x="262" y="96"/>
                  </a:lnTo>
                  <a:lnTo>
                    <a:pt x="256" y="80"/>
                  </a:lnTo>
                  <a:lnTo>
                    <a:pt x="250" y="66"/>
                  </a:lnTo>
                  <a:lnTo>
                    <a:pt x="216" y="78"/>
                  </a:lnTo>
                  <a:lnTo>
                    <a:pt x="216" y="78"/>
                  </a:lnTo>
                  <a:lnTo>
                    <a:pt x="206" y="66"/>
                  </a:lnTo>
                  <a:lnTo>
                    <a:pt x="194" y="54"/>
                  </a:lnTo>
                  <a:lnTo>
                    <a:pt x="180" y="46"/>
                  </a:lnTo>
                  <a:lnTo>
                    <a:pt x="164" y="40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50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16" y="0"/>
                  </a:lnTo>
                  <a:lnTo>
                    <a:pt x="102" y="2"/>
                  </a:lnTo>
                  <a:lnTo>
                    <a:pt x="102" y="40"/>
                  </a:lnTo>
                  <a:lnTo>
                    <a:pt x="102" y="40"/>
                  </a:lnTo>
                  <a:lnTo>
                    <a:pt x="86" y="46"/>
                  </a:lnTo>
                  <a:lnTo>
                    <a:pt x="74" y="54"/>
                  </a:lnTo>
                  <a:lnTo>
                    <a:pt x="62" y="66"/>
                  </a:lnTo>
                  <a:lnTo>
                    <a:pt x="50" y="78"/>
                  </a:lnTo>
                  <a:lnTo>
                    <a:pt x="18" y="66"/>
                  </a:lnTo>
                  <a:lnTo>
                    <a:pt x="18" y="66"/>
                  </a:lnTo>
                  <a:lnTo>
                    <a:pt x="10" y="80"/>
                  </a:lnTo>
                  <a:lnTo>
                    <a:pt x="4" y="96"/>
                  </a:lnTo>
                  <a:lnTo>
                    <a:pt x="2" y="110"/>
                  </a:lnTo>
                  <a:lnTo>
                    <a:pt x="0" y="128"/>
                  </a:lnTo>
                  <a:lnTo>
                    <a:pt x="32" y="138"/>
                  </a:lnTo>
                  <a:lnTo>
                    <a:pt x="32" y="138"/>
                  </a:lnTo>
                  <a:lnTo>
                    <a:pt x="32" y="154"/>
                  </a:lnTo>
                  <a:lnTo>
                    <a:pt x="36" y="170"/>
                  </a:lnTo>
                  <a:lnTo>
                    <a:pt x="42" y="184"/>
                  </a:lnTo>
                  <a:lnTo>
                    <a:pt x="50" y="198"/>
                  </a:lnTo>
                  <a:lnTo>
                    <a:pt x="32" y="222"/>
                  </a:lnTo>
                  <a:lnTo>
                    <a:pt x="32" y="222"/>
                  </a:lnTo>
                  <a:lnTo>
                    <a:pt x="44" y="232"/>
                  </a:lnTo>
                  <a:lnTo>
                    <a:pt x="56" y="242"/>
                  </a:lnTo>
                  <a:lnTo>
                    <a:pt x="70" y="252"/>
                  </a:lnTo>
                  <a:lnTo>
                    <a:pt x="84" y="258"/>
                  </a:lnTo>
                  <a:lnTo>
                    <a:pt x="102" y="234"/>
                  </a:lnTo>
                  <a:lnTo>
                    <a:pt x="102" y="234"/>
                  </a:lnTo>
                  <a:lnTo>
                    <a:pt x="118" y="238"/>
                  </a:lnTo>
                  <a:lnTo>
                    <a:pt x="134" y="240"/>
                  </a:lnTo>
                  <a:lnTo>
                    <a:pt x="134" y="240"/>
                  </a:lnTo>
                  <a:lnTo>
                    <a:pt x="150" y="238"/>
                  </a:lnTo>
                  <a:lnTo>
                    <a:pt x="164" y="234"/>
                  </a:lnTo>
                  <a:lnTo>
                    <a:pt x="182" y="258"/>
                  </a:lnTo>
                  <a:lnTo>
                    <a:pt x="182" y="258"/>
                  </a:lnTo>
                  <a:lnTo>
                    <a:pt x="196" y="252"/>
                  </a:lnTo>
                  <a:lnTo>
                    <a:pt x="210" y="242"/>
                  </a:lnTo>
                  <a:lnTo>
                    <a:pt x="222" y="232"/>
                  </a:lnTo>
                  <a:lnTo>
                    <a:pt x="234" y="222"/>
                  </a:lnTo>
                  <a:lnTo>
                    <a:pt x="216" y="198"/>
                  </a:lnTo>
                  <a:lnTo>
                    <a:pt x="216" y="198"/>
                  </a:lnTo>
                  <a:lnTo>
                    <a:pt x="224" y="184"/>
                  </a:lnTo>
                  <a:lnTo>
                    <a:pt x="230" y="170"/>
                  </a:lnTo>
                  <a:lnTo>
                    <a:pt x="234" y="154"/>
                  </a:lnTo>
                  <a:lnTo>
                    <a:pt x="236" y="138"/>
                  </a:lnTo>
                  <a:lnTo>
                    <a:pt x="266" y="128"/>
                  </a:lnTo>
                  <a:close/>
                  <a:moveTo>
                    <a:pt x="134" y="180"/>
                  </a:moveTo>
                  <a:lnTo>
                    <a:pt x="134" y="180"/>
                  </a:lnTo>
                  <a:lnTo>
                    <a:pt x="124" y="180"/>
                  </a:lnTo>
                  <a:lnTo>
                    <a:pt x="116" y="178"/>
                  </a:lnTo>
                  <a:lnTo>
                    <a:pt x="110" y="174"/>
                  </a:lnTo>
                  <a:lnTo>
                    <a:pt x="102" y="168"/>
                  </a:lnTo>
                  <a:lnTo>
                    <a:pt x="98" y="162"/>
                  </a:lnTo>
                  <a:lnTo>
                    <a:pt x="94" y="154"/>
                  </a:lnTo>
                  <a:lnTo>
                    <a:pt x="90" y="146"/>
                  </a:lnTo>
                  <a:lnTo>
                    <a:pt x="90" y="138"/>
                  </a:lnTo>
                  <a:lnTo>
                    <a:pt x="90" y="138"/>
                  </a:lnTo>
                  <a:lnTo>
                    <a:pt x="90" y="128"/>
                  </a:lnTo>
                  <a:lnTo>
                    <a:pt x="94" y="120"/>
                  </a:lnTo>
                  <a:lnTo>
                    <a:pt x="98" y="114"/>
                  </a:lnTo>
                  <a:lnTo>
                    <a:pt x="102" y="106"/>
                  </a:lnTo>
                  <a:lnTo>
                    <a:pt x="110" y="102"/>
                  </a:lnTo>
                  <a:lnTo>
                    <a:pt x="116" y="98"/>
                  </a:lnTo>
                  <a:lnTo>
                    <a:pt x="124" y="96"/>
                  </a:lnTo>
                  <a:lnTo>
                    <a:pt x="134" y="94"/>
                  </a:lnTo>
                  <a:lnTo>
                    <a:pt x="134" y="94"/>
                  </a:lnTo>
                  <a:lnTo>
                    <a:pt x="142" y="96"/>
                  </a:lnTo>
                  <a:lnTo>
                    <a:pt x="150" y="98"/>
                  </a:lnTo>
                  <a:lnTo>
                    <a:pt x="158" y="102"/>
                  </a:lnTo>
                  <a:lnTo>
                    <a:pt x="164" y="106"/>
                  </a:lnTo>
                  <a:lnTo>
                    <a:pt x="168" y="114"/>
                  </a:lnTo>
                  <a:lnTo>
                    <a:pt x="172" y="120"/>
                  </a:lnTo>
                  <a:lnTo>
                    <a:pt x="176" y="128"/>
                  </a:lnTo>
                  <a:lnTo>
                    <a:pt x="176" y="138"/>
                  </a:lnTo>
                  <a:lnTo>
                    <a:pt x="176" y="138"/>
                  </a:lnTo>
                  <a:lnTo>
                    <a:pt x="176" y="146"/>
                  </a:lnTo>
                  <a:lnTo>
                    <a:pt x="172" y="154"/>
                  </a:lnTo>
                  <a:lnTo>
                    <a:pt x="168" y="162"/>
                  </a:lnTo>
                  <a:lnTo>
                    <a:pt x="164" y="168"/>
                  </a:lnTo>
                  <a:lnTo>
                    <a:pt x="158" y="174"/>
                  </a:lnTo>
                  <a:lnTo>
                    <a:pt x="150" y="178"/>
                  </a:lnTo>
                  <a:lnTo>
                    <a:pt x="142" y="180"/>
                  </a:lnTo>
                  <a:lnTo>
                    <a:pt x="134" y="180"/>
                  </a:lnTo>
                  <a:lnTo>
                    <a:pt x="134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/>
            </a:p>
          </p:txBody>
        </p:sp>
      </p:grpSp>
      <p:sp>
        <p:nvSpPr>
          <p:cNvPr id="20" name="Oval 105"/>
          <p:cNvSpPr/>
          <p:nvPr/>
        </p:nvSpPr>
        <p:spPr>
          <a:xfrm>
            <a:off x="1078935" y="4275012"/>
            <a:ext cx="749782" cy="749782"/>
          </a:xfrm>
          <a:prstGeom prst="ellipse">
            <a:avLst/>
          </a:prstGeom>
          <a:solidFill>
            <a:srgbClr val="B0CDCA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id-ID"/>
          </a:p>
        </p:txBody>
      </p:sp>
      <p:sp>
        <p:nvSpPr>
          <p:cNvPr id="21" name="Freeform 240"/>
          <p:cNvSpPr>
            <a:spLocks noEditPoints="1"/>
          </p:cNvSpPr>
          <p:nvPr/>
        </p:nvSpPr>
        <p:spPr bwMode="auto">
          <a:xfrm>
            <a:off x="1309062" y="4506334"/>
            <a:ext cx="287230" cy="285536"/>
          </a:xfrm>
          <a:custGeom>
            <a:avLst/>
            <a:gdLst>
              <a:gd name="T0" fmla="*/ 1160 w 1356"/>
              <a:gd name="T1" fmla="*/ 1346 h 1348"/>
              <a:gd name="T2" fmla="*/ 1242 w 1356"/>
              <a:gd name="T3" fmla="*/ 1322 h 1348"/>
              <a:gd name="T4" fmla="*/ 1306 w 1356"/>
              <a:gd name="T5" fmla="*/ 1268 h 1348"/>
              <a:gd name="T6" fmla="*/ 1346 w 1356"/>
              <a:gd name="T7" fmla="*/ 1194 h 1348"/>
              <a:gd name="T8" fmla="*/ 1356 w 1356"/>
              <a:gd name="T9" fmla="*/ 218 h 1348"/>
              <a:gd name="T10" fmla="*/ 1346 w 1356"/>
              <a:gd name="T11" fmla="*/ 154 h 1348"/>
              <a:gd name="T12" fmla="*/ 1306 w 1356"/>
              <a:gd name="T13" fmla="*/ 80 h 1348"/>
              <a:gd name="T14" fmla="*/ 1242 w 1356"/>
              <a:gd name="T15" fmla="*/ 26 h 1348"/>
              <a:gd name="T16" fmla="*/ 1160 w 1356"/>
              <a:gd name="T17" fmla="*/ 0 h 1348"/>
              <a:gd name="T18" fmla="*/ 196 w 1356"/>
              <a:gd name="T19" fmla="*/ 0 h 1348"/>
              <a:gd name="T20" fmla="*/ 114 w 1356"/>
              <a:gd name="T21" fmla="*/ 26 h 1348"/>
              <a:gd name="T22" fmla="*/ 50 w 1356"/>
              <a:gd name="T23" fmla="*/ 80 h 1348"/>
              <a:gd name="T24" fmla="*/ 10 w 1356"/>
              <a:gd name="T25" fmla="*/ 154 h 1348"/>
              <a:gd name="T26" fmla="*/ 0 w 1356"/>
              <a:gd name="T27" fmla="*/ 1130 h 1348"/>
              <a:gd name="T28" fmla="*/ 10 w 1356"/>
              <a:gd name="T29" fmla="*/ 1194 h 1348"/>
              <a:gd name="T30" fmla="*/ 50 w 1356"/>
              <a:gd name="T31" fmla="*/ 1268 h 1348"/>
              <a:gd name="T32" fmla="*/ 114 w 1356"/>
              <a:gd name="T33" fmla="*/ 1322 h 1348"/>
              <a:gd name="T34" fmla="*/ 196 w 1356"/>
              <a:gd name="T35" fmla="*/ 1346 h 1348"/>
              <a:gd name="T36" fmla="*/ 110 w 1356"/>
              <a:gd name="T37" fmla="*/ 218 h 1348"/>
              <a:gd name="T38" fmla="*/ 142 w 1356"/>
              <a:gd name="T39" fmla="*/ 140 h 1348"/>
              <a:gd name="T40" fmla="*/ 218 w 1356"/>
              <a:gd name="T41" fmla="*/ 108 h 1348"/>
              <a:gd name="T42" fmla="*/ 1180 w 1356"/>
              <a:gd name="T43" fmla="*/ 118 h 1348"/>
              <a:gd name="T44" fmla="*/ 1238 w 1356"/>
              <a:gd name="T45" fmla="*/ 176 h 1348"/>
              <a:gd name="T46" fmla="*/ 1248 w 1356"/>
              <a:gd name="T47" fmla="*/ 1130 h 1348"/>
              <a:gd name="T48" fmla="*/ 1216 w 1356"/>
              <a:gd name="T49" fmla="*/ 1206 h 1348"/>
              <a:gd name="T50" fmla="*/ 1138 w 1356"/>
              <a:gd name="T51" fmla="*/ 1238 h 1348"/>
              <a:gd name="T52" fmla="*/ 176 w 1356"/>
              <a:gd name="T53" fmla="*/ 1230 h 1348"/>
              <a:gd name="T54" fmla="*/ 118 w 1356"/>
              <a:gd name="T55" fmla="*/ 1172 h 1348"/>
              <a:gd name="T56" fmla="*/ 948 w 1356"/>
              <a:gd name="T57" fmla="*/ 758 h 1348"/>
              <a:gd name="T58" fmla="*/ 948 w 1356"/>
              <a:gd name="T59" fmla="*/ 274 h 1348"/>
              <a:gd name="T60" fmla="*/ 966 w 1356"/>
              <a:gd name="T61" fmla="*/ 250 h 1348"/>
              <a:gd name="T62" fmla="*/ 996 w 1356"/>
              <a:gd name="T63" fmla="*/ 256 h 1348"/>
              <a:gd name="T64" fmla="*/ 1068 w 1356"/>
              <a:gd name="T65" fmla="*/ 594 h 1348"/>
              <a:gd name="T66" fmla="*/ 1004 w 1356"/>
              <a:gd name="T67" fmla="*/ 1072 h 1348"/>
              <a:gd name="T68" fmla="*/ 976 w 1356"/>
              <a:gd name="T69" fmla="*/ 1100 h 1348"/>
              <a:gd name="T70" fmla="*/ 952 w 1356"/>
              <a:gd name="T71" fmla="*/ 1084 h 1348"/>
              <a:gd name="T72" fmla="*/ 586 w 1356"/>
              <a:gd name="T73" fmla="*/ 968 h 1348"/>
              <a:gd name="T74" fmla="*/ 652 w 1356"/>
              <a:gd name="T75" fmla="*/ 274 h 1348"/>
              <a:gd name="T76" fmla="*/ 678 w 1356"/>
              <a:gd name="T77" fmla="*/ 248 h 1348"/>
              <a:gd name="T78" fmla="*/ 704 w 1356"/>
              <a:gd name="T79" fmla="*/ 264 h 1348"/>
              <a:gd name="T80" fmla="*/ 770 w 1356"/>
              <a:gd name="T81" fmla="*/ 968 h 1348"/>
              <a:gd name="T82" fmla="*/ 704 w 1356"/>
              <a:gd name="T83" fmla="*/ 1084 h 1348"/>
              <a:gd name="T84" fmla="*/ 678 w 1356"/>
              <a:gd name="T85" fmla="*/ 1100 h 1348"/>
              <a:gd name="T86" fmla="*/ 652 w 1356"/>
              <a:gd name="T87" fmla="*/ 1072 h 1348"/>
              <a:gd name="T88" fmla="*/ 288 w 1356"/>
              <a:gd name="T89" fmla="*/ 392 h 1348"/>
              <a:gd name="T90" fmla="*/ 356 w 1356"/>
              <a:gd name="T91" fmla="*/ 264 h 1348"/>
              <a:gd name="T92" fmla="*/ 380 w 1356"/>
              <a:gd name="T93" fmla="*/ 248 h 1348"/>
              <a:gd name="T94" fmla="*/ 408 w 1356"/>
              <a:gd name="T95" fmla="*/ 274 h 1348"/>
              <a:gd name="T96" fmla="*/ 408 w 1356"/>
              <a:gd name="T97" fmla="*/ 556 h 1348"/>
              <a:gd name="T98" fmla="*/ 400 w 1356"/>
              <a:gd name="T99" fmla="*/ 1092 h 1348"/>
              <a:gd name="T100" fmla="*/ 370 w 1356"/>
              <a:gd name="T101" fmla="*/ 1098 h 1348"/>
              <a:gd name="T102" fmla="*/ 354 w 1356"/>
              <a:gd name="T103" fmla="*/ 556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56" h="1348">
                <a:moveTo>
                  <a:pt x="218" y="1348"/>
                </a:moveTo>
                <a:lnTo>
                  <a:pt x="1138" y="1348"/>
                </a:lnTo>
                <a:lnTo>
                  <a:pt x="1138" y="1348"/>
                </a:lnTo>
                <a:lnTo>
                  <a:pt x="1160" y="1346"/>
                </a:lnTo>
                <a:lnTo>
                  <a:pt x="1182" y="1344"/>
                </a:lnTo>
                <a:lnTo>
                  <a:pt x="1202" y="1338"/>
                </a:lnTo>
                <a:lnTo>
                  <a:pt x="1222" y="1330"/>
                </a:lnTo>
                <a:lnTo>
                  <a:pt x="1242" y="1322"/>
                </a:lnTo>
                <a:lnTo>
                  <a:pt x="1260" y="1310"/>
                </a:lnTo>
                <a:lnTo>
                  <a:pt x="1276" y="1298"/>
                </a:lnTo>
                <a:lnTo>
                  <a:pt x="1292" y="1284"/>
                </a:lnTo>
                <a:lnTo>
                  <a:pt x="1306" y="1268"/>
                </a:lnTo>
                <a:lnTo>
                  <a:pt x="1318" y="1252"/>
                </a:lnTo>
                <a:lnTo>
                  <a:pt x="1330" y="1234"/>
                </a:lnTo>
                <a:lnTo>
                  <a:pt x="1340" y="1214"/>
                </a:lnTo>
                <a:lnTo>
                  <a:pt x="1346" y="1194"/>
                </a:lnTo>
                <a:lnTo>
                  <a:pt x="1352" y="1174"/>
                </a:lnTo>
                <a:lnTo>
                  <a:pt x="1356" y="1152"/>
                </a:lnTo>
                <a:lnTo>
                  <a:pt x="1356" y="1130"/>
                </a:lnTo>
                <a:lnTo>
                  <a:pt x="1356" y="218"/>
                </a:lnTo>
                <a:lnTo>
                  <a:pt x="1356" y="218"/>
                </a:lnTo>
                <a:lnTo>
                  <a:pt x="1356" y="196"/>
                </a:lnTo>
                <a:lnTo>
                  <a:pt x="1352" y="174"/>
                </a:lnTo>
                <a:lnTo>
                  <a:pt x="1346" y="154"/>
                </a:lnTo>
                <a:lnTo>
                  <a:pt x="1340" y="132"/>
                </a:lnTo>
                <a:lnTo>
                  <a:pt x="1330" y="114"/>
                </a:lnTo>
                <a:lnTo>
                  <a:pt x="1318" y="96"/>
                </a:lnTo>
                <a:lnTo>
                  <a:pt x="1306" y="80"/>
                </a:lnTo>
                <a:lnTo>
                  <a:pt x="1292" y="64"/>
                </a:lnTo>
                <a:lnTo>
                  <a:pt x="1276" y="50"/>
                </a:lnTo>
                <a:lnTo>
                  <a:pt x="1260" y="36"/>
                </a:lnTo>
                <a:lnTo>
                  <a:pt x="1242" y="26"/>
                </a:lnTo>
                <a:lnTo>
                  <a:pt x="1222" y="16"/>
                </a:lnTo>
                <a:lnTo>
                  <a:pt x="1202" y="10"/>
                </a:lnTo>
                <a:lnTo>
                  <a:pt x="1182" y="4"/>
                </a:lnTo>
                <a:lnTo>
                  <a:pt x="1160" y="0"/>
                </a:lnTo>
                <a:lnTo>
                  <a:pt x="1138" y="0"/>
                </a:lnTo>
                <a:lnTo>
                  <a:pt x="218" y="0"/>
                </a:lnTo>
                <a:lnTo>
                  <a:pt x="218" y="0"/>
                </a:lnTo>
                <a:lnTo>
                  <a:pt x="196" y="0"/>
                </a:lnTo>
                <a:lnTo>
                  <a:pt x="174" y="4"/>
                </a:lnTo>
                <a:lnTo>
                  <a:pt x="154" y="10"/>
                </a:lnTo>
                <a:lnTo>
                  <a:pt x="134" y="16"/>
                </a:lnTo>
                <a:lnTo>
                  <a:pt x="114" y="26"/>
                </a:lnTo>
                <a:lnTo>
                  <a:pt x="96" y="36"/>
                </a:lnTo>
                <a:lnTo>
                  <a:pt x="80" y="50"/>
                </a:lnTo>
                <a:lnTo>
                  <a:pt x="64" y="64"/>
                </a:lnTo>
                <a:lnTo>
                  <a:pt x="50" y="80"/>
                </a:lnTo>
                <a:lnTo>
                  <a:pt x="38" y="96"/>
                </a:lnTo>
                <a:lnTo>
                  <a:pt x="26" y="114"/>
                </a:lnTo>
                <a:lnTo>
                  <a:pt x="18" y="132"/>
                </a:lnTo>
                <a:lnTo>
                  <a:pt x="10" y="154"/>
                </a:lnTo>
                <a:lnTo>
                  <a:pt x="4" y="174"/>
                </a:lnTo>
                <a:lnTo>
                  <a:pt x="2" y="196"/>
                </a:lnTo>
                <a:lnTo>
                  <a:pt x="0" y="218"/>
                </a:lnTo>
                <a:lnTo>
                  <a:pt x="0" y="1130"/>
                </a:lnTo>
                <a:lnTo>
                  <a:pt x="0" y="1130"/>
                </a:lnTo>
                <a:lnTo>
                  <a:pt x="2" y="1152"/>
                </a:lnTo>
                <a:lnTo>
                  <a:pt x="4" y="1174"/>
                </a:lnTo>
                <a:lnTo>
                  <a:pt x="10" y="1194"/>
                </a:lnTo>
                <a:lnTo>
                  <a:pt x="18" y="1214"/>
                </a:lnTo>
                <a:lnTo>
                  <a:pt x="26" y="1234"/>
                </a:lnTo>
                <a:lnTo>
                  <a:pt x="38" y="1252"/>
                </a:lnTo>
                <a:lnTo>
                  <a:pt x="50" y="1268"/>
                </a:lnTo>
                <a:lnTo>
                  <a:pt x="64" y="1284"/>
                </a:lnTo>
                <a:lnTo>
                  <a:pt x="80" y="1298"/>
                </a:lnTo>
                <a:lnTo>
                  <a:pt x="96" y="1310"/>
                </a:lnTo>
                <a:lnTo>
                  <a:pt x="114" y="1322"/>
                </a:lnTo>
                <a:lnTo>
                  <a:pt x="134" y="1330"/>
                </a:lnTo>
                <a:lnTo>
                  <a:pt x="154" y="1338"/>
                </a:lnTo>
                <a:lnTo>
                  <a:pt x="174" y="1344"/>
                </a:lnTo>
                <a:lnTo>
                  <a:pt x="196" y="1346"/>
                </a:lnTo>
                <a:lnTo>
                  <a:pt x="218" y="1348"/>
                </a:lnTo>
                <a:lnTo>
                  <a:pt x="218" y="1348"/>
                </a:lnTo>
                <a:close/>
                <a:moveTo>
                  <a:pt x="110" y="218"/>
                </a:moveTo>
                <a:lnTo>
                  <a:pt x="110" y="218"/>
                </a:lnTo>
                <a:lnTo>
                  <a:pt x="112" y="196"/>
                </a:lnTo>
                <a:lnTo>
                  <a:pt x="118" y="176"/>
                </a:lnTo>
                <a:lnTo>
                  <a:pt x="128" y="156"/>
                </a:lnTo>
                <a:lnTo>
                  <a:pt x="142" y="140"/>
                </a:lnTo>
                <a:lnTo>
                  <a:pt x="158" y="128"/>
                </a:lnTo>
                <a:lnTo>
                  <a:pt x="176" y="118"/>
                </a:lnTo>
                <a:lnTo>
                  <a:pt x="196" y="110"/>
                </a:lnTo>
                <a:lnTo>
                  <a:pt x="218" y="108"/>
                </a:lnTo>
                <a:lnTo>
                  <a:pt x="1138" y="108"/>
                </a:lnTo>
                <a:lnTo>
                  <a:pt x="1138" y="108"/>
                </a:lnTo>
                <a:lnTo>
                  <a:pt x="1160" y="110"/>
                </a:lnTo>
                <a:lnTo>
                  <a:pt x="1180" y="118"/>
                </a:lnTo>
                <a:lnTo>
                  <a:pt x="1198" y="128"/>
                </a:lnTo>
                <a:lnTo>
                  <a:pt x="1216" y="140"/>
                </a:lnTo>
                <a:lnTo>
                  <a:pt x="1228" y="156"/>
                </a:lnTo>
                <a:lnTo>
                  <a:pt x="1238" y="176"/>
                </a:lnTo>
                <a:lnTo>
                  <a:pt x="1244" y="196"/>
                </a:lnTo>
                <a:lnTo>
                  <a:pt x="1248" y="218"/>
                </a:lnTo>
                <a:lnTo>
                  <a:pt x="1248" y="1130"/>
                </a:lnTo>
                <a:lnTo>
                  <a:pt x="1248" y="1130"/>
                </a:lnTo>
                <a:lnTo>
                  <a:pt x="1244" y="1152"/>
                </a:lnTo>
                <a:lnTo>
                  <a:pt x="1238" y="1172"/>
                </a:lnTo>
                <a:lnTo>
                  <a:pt x="1228" y="1190"/>
                </a:lnTo>
                <a:lnTo>
                  <a:pt x="1216" y="1206"/>
                </a:lnTo>
                <a:lnTo>
                  <a:pt x="1198" y="1220"/>
                </a:lnTo>
                <a:lnTo>
                  <a:pt x="1180" y="1230"/>
                </a:lnTo>
                <a:lnTo>
                  <a:pt x="1160" y="1236"/>
                </a:lnTo>
                <a:lnTo>
                  <a:pt x="1138" y="1238"/>
                </a:lnTo>
                <a:lnTo>
                  <a:pt x="218" y="1238"/>
                </a:lnTo>
                <a:lnTo>
                  <a:pt x="218" y="1238"/>
                </a:lnTo>
                <a:lnTo>
                  <a:pt x="196" y="1236"/>
                </a:lnTo>
                <a:lnTo>
                  <a:pt x="176" y="1230"/>
                </a:lnTo>
                <a:lnTo>
                  <a:pt x="158" y="1220"/>
                </a:lnTo>
                <a:lnTo>
                  <a:pt x="142" y="1206"/>
                </a:lnTo>
                <a:lnTo>
                  <a:pt x="128" y="1190"/>
                </a:lnTo>
                <a:lnTo>
                  <a:pt x="118" y="1172"/>
                </a:lnTo>
                <a:lnTo>
                  <a:pt x="112" y="1152"/>
                </a:lnTo>
                <a:lnTo>
                  <a:pt x="110" y="1130"/>
                </a:lnTo>
                <a:lnTo>
                  <a:pt x="110" y="218"/>
                </a:lnTo>
                <a:close/>
                <a:moveTo>
                  <a:pt x="948" y="758"/>
                </a:moveTo>
                <a:lnTo>
                  <a:pt x="884" y="758"/>
                </a:lnTo>
                <a:lnTo>
                  <a:pt x="884" y="594"/>
                </a:lnTo>
                <a:lnTo>
                  <a:pt x="948" y="594"/>
                </a:lnTo>
                <a:lnTo>
                  <a:pt x="948" y="274"/>
                </a:lnTo>
                <a:lnTo>
                  <a:pt x="948" y="274"/>
                </a:lnTo>
                <a:lnTo>
                  <a:pt x="952" y="264"/>
                </a:lnTo>
                <a:lnTo>
                  <a:pt x="956" y="256"/>
                </a:lnTo>
                <a:lnTo>
                  <a:pt x="966" y="250"/>
                </a:lnTo>
                <a:lnTo>
                  <a:pt x="976" y="248"/>
                </a:lnTo>
                <a:lnTo>
                  <a:pt x="976" y="248"/>
                </a:lnTo>
                <a:lnTo>
                  <a:pt x="986" y="250"/>
                </a:lnTo>
                <a:lnTo>
                  <a:pt x="996" y="256"/>
                </a:lnTo>
                <a:lnTo>
                  <a:pt x="1002" y="264"/>
                </a:lnTo>
                <a:lnTo>
                  <a:pt x="1004" y="274"/>
                </a:lnTo>
                <a:lnTo>
                  <a:pt x="1004" y="594"/>
                </a:lnTo>
                <a:lnTo>
                  <a:pt x="1068" y="594"/>
                </a:lnTo>
                <a:lnTo>
                  <a:pt x="1068" y="758"/>
                </a:lnTo>
                <a:lnTo>
                  <a:pt x="1004" y="758"/>
                </a:lnTo>
                <a:lnTo>
                  <a:pt x="1004" y="1072"/>
                </a:lnTo>
                <a:lnTo>
                  <a:pt x="1004" y="1072"/>
                </a:lnTo>
                <a:lnTo>
                  <a:pt x="1002" y="1084"/>
                </a:lnTo>
                <a:lnTo>
                  <a:pt x="996" y="1092"/>
                </a:lnTo>
                <a:lnTo>
                  <a:pt x="986" y="1098"/>
                </a:lnTo>
                <a:lnTo>
                  <a:pt x="976" y="1100"/>
                </a:lnTo>
                <a:lnTo>
                  <a:pt x="976" y="1100"/>
                </a:lnTo>
                <a:lnTo>
                  <a:pt x="966" y="1098"/>
                </a:lnTo>
                <a:lnTo>
                  <a:pt x="956" y="1092"/>
                </a:lnTo>
                <a:lnTo>
                  <a:pt x="952" y="1084"/>
                </a:lnTo>
                <a:lnTo>
                  <a:pt x="948" y="1072"/>
                </a:lnTo>
                <a:lnTo>
                  <a:pt x="948" y="758"/>
                </a:lnTo>
                <a:close/>
                <a:moveTo>
                  <a:pt x="652" y="968"/>
                </a:moveTo>
                <a:lnTo>
                  <a:pt x="586" y="968"/>
                </a:lnTo>
                <a:lnTo>
                  <a:pt x="586" y="804"/>
                </a:lnTo>
                <a:lnTo>
                  <a:pt x="652" y="804"/>
                </a:lnTo>
                <a:lnTo>
                  <a:pt x="652" y="274"/>
                </a:lnTo>
                <a:lnTo>
                  <a:pt x="652" y="274"/>
                </a:lnTo>
                <a:lnTo>
                  <a:pt x="654" y="264"/>
                </a:lnTo>
                <a:lnTo>
                  <a:pt x="660" y="256"/>
                </a:lnTo>
                <a:lnTo>
                  <a:pt x="668" y="250"/>
                </a:lnTo>
                <a:lnTo>
                  <a:pt x="678" y="248"/>
                </a:lnTo>
                <a:lnTo>
                  <a:pt x="678" y="248"/>
                </a:lnTo>
                <a:lnTo>
                  <a:pt x="688" y="250"/>
                </a:lnTo>
                <a:lnTo>
                  <a:pt x="698" y="256"/>
                </a:lnTo>
                <a:lnTo>
                  <a:pt x="704" y="264"/>
                </a:lnTo>
                <a:lnTo>
                  <a:pt x="706" y="274"/>
                </a:lnTo>
                <a:lnTo>
                  <a:pt x="706" y="804"/>
                </a:lnTo>
                <a:lnTo>
                  <a:pt x="770" y="804"/>
                </a:lnTo>
                <a:lnTo>
                  <a:pt x="770" y="968"/>
                </a:lnTo>
                <a:lnTo>
                  <a:pt x="706" y="968"/>
                </a:lnTo>
                <a:lnTo>
                  <a:pt x="706" y="1072"/>
                </a:lnTo>
                <a:lnTo>
                  <a:pt x="706" y="1072"/>
                </a:lnTo>
                <a:lnTo>
                  <a:pt x="704" y="1084"/>
                </a:lnTo>
                <a:lnTo>
                  <a:pt x="698" y="1092"/>
                </a:lnTo>
                <a:lnTo>
                  <a:pt x="688" y="1098"/>
                </a:lnTo>
                <a:lnTo>
                  <a:pt x="678" y="1100"/>
                </a:lnTo>
                <a:lnTo>
                  <a:pt x="678" y="1100"/>
                </a:lnTo>
                <a:lnTo>
                  <a:pt x="668" y="1098"/>
                </a:lnTo>
                <a:lnTo>
                  <a:pt x="660" y="1092"/>
                </a:lnTo>
                <a:lnTo>
                  <a:pt x="654" y="1084"/>
                </a:lnTo>
                <a:lnTo>
                  <a:pt x="652" y="1072"/>
                </a:lnTo>
                <a:lnTo>
                  <a:pt x="652" y="968"/>
                </a:lnTo>
                <a:close/>
                <a:moveTo>
                  <a:pt x="354" y="556"/>
                </a:moveTo>
                <a:lnTo>
                  <a:pt x="288" y="556"/>
                </a:lnTo>
                <a:lnTo>
                  <a:pt x="288" y="392"/>
                </a:lnTo>
                <a:lnTo>
                  <a:pt x="354" y="392"/>
                </a:lnTo>
                <a:lnTo>
                  <a:pt x="354" y="274"/>
                </a:lnTo>
                <a:lnTo>
                  <a:pt x="354" y="274"/>
                </a:lnTo>
                <a:lnTo>
                  <a:pt x="356" y="264"/>
                </a:lnTo>
                <a:lnTo>
                  <a:pt x="362" y="256"/>
                </a:lnTo>
                <a:lnTo>
                  <a:pt x="370" y="250"/>
                </a:lnTo>
                <a:lnTo>
                  <a:pt x="380" y="248"/>
                </a:lnTo>
                <a:lnTo>
                  <a:pt x="380" y="248"/>
                </a:lnTo>
                <a:lnTo>
                  <a:pt x="392" y="250"/>
                </a:lnTo>
                <a:lnTo>
                  <a:pt x="400" y="256"/>
                </a:lnTo>
                <a:lnTo>
                  <a:pt x="406" y="264"/>
                </a:lnTo>
                <a:lnTo>
                  <a:pt x="408" y="274"/>
                </a:lnTo>
                <a:lnTo>
                  <a:pt x="408" y="392"/>
                </a:lnTo>
                <a:lnTo>
                  <a:pt x="472" y="392"/>
                </a:lnTo>
                <a:lnTo>
                  <a:pt x="472" y="556"/>
                </a:lnTo>
                <a:lnTo>
                  <a:pt x="408" y="556"/>
                </a:lnTo>
                <a:lnTo>
                  <a:pt x="408" y="1072"/>
                </a:lnTo>
                <a:lnTo>
                  <a:pt x="408" y="1072"/>
                </a:lnTo>
                <a:lnTo>
                  <a:pt x="406" y="1084"/>
                </a:lnTo>
                <a:lnTo>
                  <a:pt x="400" y="1092"/>
                </a:lnTo>
                <a:lnTo>
                  <a:pt x="392" y="1098"/>
                </a:lnTo>
                <a:lnTo>
                  <a:pt x="380" y="1100"/>
                </a:lnTo>
                <a:lnTo>
                  <a:pt x="380" y="1100"/>
                </a:lnTo>
                <a:lnTo>
                  <a:pt x="370" y="1098"/>
                </a:lnTo>
                <a:lnTo>
                  <a:pt x="362" y="1092"/>
                </a:lnTo>
                <a:lnTo>
                  <a:pt x="356" y="1084"/>
                </a:lnTo>
                <a:lnTo>
                  <a:pt x="354" y="1072"/>
                </a:lnTo>
                <a:lnTo>
                  <a:pt x="354" y="5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/>
          </a:p>
        </p:txBody>
      </p:sp>
      <p:sp>
        <p:nvSpPr>
          <p:cNvPr id="22" name="TextBox 72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SpPr txBox="1"/>
          <p:nvPr/>
        </p:nvSpPr>
        <p:spPr>
          <a:xfrm>
            <a:off x="1990050" y="2632269"/>
            <a:ext cx="1536399" cy="72199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Fusce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posuere, magna sed pulvinar ultricies, purus lectus malesuada libero, sit amet commodo magna eros quis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文本框 51"/>
          <p:cNvSpPr txBox="1"/>
          <p:nvPr/>
        </p:nvSpPr>
        <p:spPr>
          <a:xfrm>
            <a:off x="1990050" y="2318258"/>
            <a:ext cx="1788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输入标题文本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72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SpPr txBox="1"/>
          <p:nvPr/>
        </p:nvSpPr>
        <p:spPr>
          <a:xfrm>
            <a:off x="1990050" y="4469823"/>
            <a:ext cx="1536399" cy="72199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Fusce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posuere, magna sed pulvinar ultricies, purus lectus malesuada libero, sit amet commodo magna eros quis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文本框 51"/>
          <p:cNvSpPr txBox="1"/>
          <p:nvPr/>
        </p:nvSpPr>
        <p:spPr>
          <a:xfrm>
            <a:off x="1990050" y="4155812"/>
            <a:ext cx="1788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输入标题文本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Oval 103"/>
          <p:cNvSpPr/>
          <p:nvPr/>
        </p:nvSpPr>
        <p:spPr>
          <a:xfrm>
            <a:off x="4025011" y="4275012"/>
            <a:ext cx="749782" cy="749782"/>
          </a:xfrm>
          <a:prstGeom prst="ellipse">
            <a:avLst/>
          </a:prstGeom>
          <a:solidFill>
            <a:srgbClr val="305C4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id-ID"/>
          </a:p>
        </p:txBody>
      </p:sp>
      <p:sp>
        <p:nvSpPr>
          <p:cNvPr id="28" name="Freeform 248"/>
          <p:cNvSpPr>
            <a:spLocks noEditPoints="1"/>
          </p:cNvSpPr>
          <p:nvPr/>
        </p:nvSpPr>
        <p:spPr bwMode="auto">
          <a:xfrm>
            <a:off x="4235923" y="4490505"/>
            <a:ext cx="314466" cy="307973"/>
          </a:xfrm>
          <a:custGeom>
            <a:avLst/>
            <a:gdLst>
              <a:gd name="T0" fmla="*/ 1316 w 1356"/>
              <a:gd name="T1" fmla="*/ 314 h 1328"/>
              <a:gd name="T2" fmla="*/ 1086 w 1356"/>
              <a:gd name="T3" fmla="*/ 524 h 1328"/>
              <a:gd name="T4" fmla="*/ 978 w 1356"/>
              <a:gd name="T5" fmla="*/ 538 h 1328"/>
              <a:gd name="T6" fmla="*/ 886 w 1356"/>
              <a:gd name="T7" fmla="*/ 482 h 1328"/>
              <a:gd name="T8" fmla="*/ 850 w 1356"/>
              <a:gd name="T9" fmla="*/ 366 h 1328"/>
              <a:gd name="T10" fmla="*/ 1068 w 1356"/>
              <a:gd name="T11" fmla="*/ 96 h 1328"/>
              <a:gd name="T12" fmla="*/ 1068 w 1356"/>
              <a:gd name="T13" fmla="*/ 56 h 1328"/>
              <a:gd name="T14" fmla="*/ 956 w 1356"/>
              <a:gd name="T15" fmla="*/ 36 h 1328"/>
              <a:gd name="T16" fmla="*/ 672 w 1356"/>
              <a:gd name="T17" fmla="*/ 154 h 1328"/>
              <a:gd name="T18" fmla="*/ 562 w 1356"/>
              <a:gd name="T19" fmla="*/ 372 h 1328"/>
              <a:gd name="T20" fmla="*/ 450 w 1356"/>
              <a:gd name="T21" fmla="*/ 598 h 1328"/>
              <a:gd name="T22" fmla="*/ 74 w 1356"/>
              <a:gd name="T23" fmla="*/ 1016 h 1328"/>
              <a:gd name="T24" fmla="*/ 82 w 1356"/>
              <a:gd name="T25" fmla="*/ 1178 h 1328"/>
              <a:gd name="T26" fmla="*/ 192 w 1356"/>
              <a:gd name="T27" fmla="*/ 1300 h 1328"/>
              <a:gd name="T28" fmla="*/ 354 w 1356"/>
              <a:gd name="T29" fmla="*/ 1324 h 1328"/>
              <a:gd name="T30" fmla="*/ 704 w 1356"/>
              <a:gd name="T31" fmla="*/ 1030 h 1328"/>
              <a:gd name="T32" fmla="*/ 1026 w 1356"/>
              <a:gd name="T33" fmla="*/ 1298 h 1328"/>
              <a:gd name="T34" fmla="*/ 1180 w 1356"/>
              <a:gd name="T35" fmla="*/ 1274 h 1328"/>
              <a:gd name="T36" fmla="*/ 1284 w 1356"/>
              <a:gd name="T37" fmla="*/ 1158 h 1328"/>
              <a:gd name="T38" fmla="*/ 1284 w 1356"/>
              <a:gd name="T39" fmla="*/ 984 h 1328"/>
              <a:gd name="T40" fmla="*/ 1184 w 1356"/>
              <a:gd name="T41" fmla="*/ 764 h 1328"/>
              <a:gd name="T42" fmla="*/ 1314 w 1356"/>
              <a:gd name="T43" fmla="*/ 614 h 1328"/>
              <a:gd name="T44" fmla="*/ 1354 w 1356"/>
              <a:gd name="T45" fmla="*/ 412 h 1328"/>
              <a:gd name="T46" fmla="*/ 144 w 1356"/>
              <a:gd name="T47" fmla="*/ 72 h 1328"/>
              <a:gd name="T48" fmla="*/ 636 w 1356"/>
              <a:gd name="T49" fmla="*/ 566 h 1328"/>
              <a:gd name="T50" fmla="*/ 400 w 1356"/>
              <a:gd name="T51" fmla="*/ 1180 h 1328"/>
              <a:gd name="T52" fmla="*/ 306 w 1356"/>
              <a:gd name="T53" fmla="*/ 1220 h 1328"/>
              <a:gd name="T54" fmla="*/ 222 w 1356"/>
              <a:gd name="T55" fmla="*/ 1190 h 1328"/>
              <a:gd name="T56" fmla="*/ 174 w 1356"/>
              <a:gd name="T57" fmla="*/ 1112 h 1328"/>
              <a:gd name="T58" fmla="*/ 188 w 1356"/>
              <a:gd name="T59" fmla="*/ 1024 h 1328"/>
              <a:gd name="T60" fmla="*/ 448 w 1356"/>
              <a:gd name="T61" fmla="*/ 764 h 1328"/>
              <a:gd name="T62" fmla="*/ 1218 w 1356"/>
              <a:gd name="T63" fmla="*/ 974 h 1328"/>
              <a:gd name="T64" fmla="*/ 1244 w 1356"/>
              <a:gd name="T65" fmla="*/ 1104 h 1328"/>
              <a:gd name="T66" fmla="*/ 1182 w 1356"/>
              <a:gd name="T67" fmla="*/ 1208 h 1328"/>
              <a:gd name="T68" fmla="*/ 1070 w 1356"/>
              <a:gd name="T69" fmla="*/ 1246 h 1328"/>
              <a:gd name="T70" fmla="*/ 946 w 1356"/>
              <a:gd name="T71" fmla="*/ 1196 h 1328"/>
              <a:gd name="T72" fmla="*/ 662 w 1356"/>
              <a:gd name="T73" fmla="*/ 616 h 1328"/>
              <a:gd name="T74" fmla="*/ 318 w 1356"/>
              <a:gd name="T75" fmla="*/ 956 h 1328"/>
              <a:gd name="T76" fmla="*/ 204 w 1356"/>
              <a:gd name="T77" fmla="*/ 1050 h 1328"/>
              <a:gd name="T78" fmla="*/ 254 w 1356"/>
              <a:gd name="T79" fmla="*/ 1172 h 1328"/>
              <a:gd name="T80" fmla="*/ 400 w 1356"/>
              <a:gd name="T81" fmla="*/ 1156 h 1328"/>
              <a:gd name="T82" fmla="*/ 426 w 1356"/>
              <a:gd name="T83" fmla="*/ 1030 h 1328"/>
              <a:gd name="T84" fmla="*/ 318 w 1356"/>
              <a:gd name="T85" fmla="*/ 956 h 1328"/>
              <a:gd name="T86" fmla="*/ 318 w 1356"/>
              <a:gd name="T87" fmla="*/ 1136 h 1328"/>
              <a:gd name="T88" fmla="*/ 256 w 1356"/>
              <a:gd name="T89" fmla="*/ 1086 h 1328"/>
              <a:gd name="T90" fmla="*/ 284 w 1356"/>
              <a:gd name="T91" fmla="*/ 1022 h 1328"/>
              <a:gd name="T92" fmla="*/ 362 w 1356"/>
              <a:gd name="T93" fmla="*/ 1030 h 1328"/>
              <a:gd name="T94" fmla="*/ 370 w 1356"/>
              <a:gd name="T95" fmla="*/ 1108 h 1328"/>
              <a:gd name="T96" fmla="*/ 1026 w 1356"/>
              <a:gd name="T97" fmla="*/ 1128 h 1328"/>
              <a:gd name="T98" fmla="*/ 720 w 1356"/>
              <a:gd name="T99" fmla="*/ 860 h 1328"/>
              <a:gd name="T100" fmla="*/ 642 w 1356"/>
              <a:gd name="T101" fmla="*/ 728 h 1328"/>
              <a:gd name="T102" fmla="*/ 1128 w 1356"/>
              <a:gd name="T103" fmla="*/ 988 h 1328"/>
              <a:gd name="T104" fmla="*/ 1108 w 1356"/>
              <a:gd name="T105" fmla="*/ 1034 h 1328"/>
              <a:gd name="T106" fmla="*/ 814 w 1356"/>
              <a:gd name="T107" fmla="*/ 750 h 1328"/>
              <a:gd name="T108" fmla="*/ 742 w 1356"/>
              <a:gd name="T109" fmla="*/ 626 h 1328"/>
              <a:gd name="T110" fmla="*/ 976 w 1356"/>
              <a:gd name="T111" fmla="*/ 836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56" h="1328">
                <a:moveTo>
                  <a:pt x="1342" y="336"/>
                </a:moveTo>
                <a:lnTo>
                  <a:pt x="1342" y="336"/>
                </a:lnTo>
                <a:lnTo>
                  <a:pt x="1340" y="328"/>
                </a:lnTo>
                <a:lnTo>
                  <a:pt x="1336" y="322"/>
                </a:lnTo>
                <a:lnTo>
                  <a:pt x="1330" y="318"/>
                </a:lnTo>
                <a:lnTo>
                  <a:pt x="1324" y="316"/>
                </a:lnTo>
                <a:lnTo>
                  <a:pt x="1324" y="316"/>
                </a:lnTo>
                <a:lnTo>
                  <a:pt x="1316" y="314"/>
                </a:lnTo>
                <a:lnTo>
                  <a:pt x="1308" y="316"/>
                </a:lnTo>
                <a:lnTo>
                  <a:pt x="1302" y="318"/>
                </a:lnTo>
                <a:lnTo>
                  <a:pt x="1296" y="322"/>
                </a:lnTo>
                <a:lnTo>
                  <a:pt x="1124" y="494"/>
                </a:lnTo>
                <a:lnTo>
                  <a:pt x="1124" y="494"/>
                </a:lnTo>
                <a:lnTo>
                  <a:pt x="1112" y="506"/>
                </a:lnTo>
                <a:lnTo>
                  <a:pt x="1100" y="516"/>
                </a:lnTo>
                <a:lnTo>
                  <a:pt x="1086" y="524"/>
                </a:lnTo>
                <a:lnTo>
                  <a:pt x="1072" y="530"/>
                </a:lnTo>
                <a:lnTo>
                  <a:pt x="1058" y="536"/>
                </a:lnTo>
                <a:lnTo>
                  <a:pt x="1042" y="538"/>
                </a:lnTo>
                <a:lnTo>
                  <a:pt x="1026" y="542"/>
                </a:lnTo>
                <a:lnTo>
                  <a:pt x="1010" y="542"/>
                </a:lnTo>
                <a:lnTo>
                  <a:pt x="1010" y="542"/>
                </a:lnTo>
                <a:lnTo>
                  <a:pt x="994" y="542"/>
                </a:lnTo>
                <a:lnTo>
                  <a:pt x="978" y="538"/>
                </a:lnTo>
                <a:lnTo>
                  <a:pt x="964" y="536"/>
                </a:lnTo>
                <a:lnTo>
                  <a:pt x="948" y="530"/>
                </a:lnTo>
                <a:lnTo>
                  <a:pt x="934" y="524"/>
                </a:lnTo>
                <a:lnTo>
                  <a:pt x="922" y="516"/>
                </a:lnTo>
                <a:lnTo>
                  <a:pt x="908" y="506"/>
                </a:lnTo>
                <a:lnTo>
                  <a:pt x="896" y="494"/>
                </a:lnTo>
                <a:lnTo>
                  <a:pt x="896" y="494"/>
                </a:lnTo>
                <a:lnTo>
                  <a:pt x="886" y="482"/>
                </a:lnTo>
                <a:lnTo>
                  <a:pt x="876" y="470"/>
                </a:lnTo>
                <a:lnTo>
                  <a:pt x="868" y="456"/>
                </a:lnTo>
                <a:lnTo>
                  <a:pt x="862" y="442"/>
                </a:lnTo>
                <a:lnTo>
                  <a:pt x="856" y="426"/>
                </a:lnTo>
                <a:lnTo>
                  <a:pt x="852" y="412"/>
                </a:lnTo>
                <a:lnTo>
                  <a:pt x="850" y="396"/>
                </a:lnTo>
                <a:lnTo>
                  <a:pt x="850" y="382"/>
                </a:lnTo>
                <a:lnTo>
                  <a:pt x="850" y="366"/>
                </a:lnTo>
                <a:lnTo>
                  <a:pt x="852" y="350"/>
                </a:lnTo>
                <a:lnTo>
                  <a:pt x="856" y="336"/>
                </a:lnTo>
                <a:lnTo>
                  <a:pt x="862" y="320"/>
                </a:lnTo>
                <a:lnTo>
                  <a:pt x="868" y="306"/>
                </a:lnTo>
                <a:lnTo>
                  <a:pt x="876" y="292"/>
                </a:lnTo>
                <a:lnTo>
                  <a:pt x="886" y="280"/>
                </a:lnTo>
                <a:lnTo>
                  <a:pt x="896" y="268"/>
                </a:lnTo>
                <a:lnTo>
                  <a:pt x="1068" y="96"/>
                </a:lnTo>
                <a:lnTo>
                  <a:pt x="1068" y="96"/>
                </a:lnTo>
                <a:lnTo>
                  <a:pt x="1074" y="90"/>
                </a:lnTo>
                <a:lnTo>
                  <a:pt x="1076" y="82"/>
                </a:lnTo>
                <a:lnTo>
                  <a:pt x="1076" y="76"/>
                </a:lnTo>
                <a:lnTo>
                  <a:pt x="1076" y="68"/>
                </a:lnTo>
                <a:lnTo>
                  <a:pt x="1076" y="68"/>
                </a:lnTo>
                <a:lnTo>
                  <a:pt x="1074" y="62"/>
                </a:lnTo>
                <a:lnTo>
                  <a:pt x="1068" y="56"/>
                </a:lnTo>
                <a:lnTo>
                  <a:pt x="1064" y="52"/>
                </a:lnTo>
                <a:lnTo>
                  <a:pt x="1056" y="50"/>
                </a:lnTo>
                <a:lnTo>
                  <a:pt x="1056" y="50"/>
                </a:lnTo>
                <a:lnTo>
                  <a:pt x="1032" y="44"/>
                </a:lnTo>
                <a:lnTo>
                  <a:pt x="1006" y="40"/>
                </a:lnTo>
                <a:lnTo>
                  <a:pt x="982" y="38"/>
                </a:lnTo>
                <a:lnTo>
                  <a:pt x="956" y="36"/>
                </a:lnTo>
                <a:lnTo>
                  <a:pt x="956" y="36"/>
                </a:lnTo>
                <a:lnTo>
                  <a:pt x="916" y="38"/>
                </a:lnTo>
                <a:lnTo>
                  <a:pt x="876" y="44"/>
                </a:lnTo>
                <a:lnTo>
                  <a:pt x="840" y="54"/>
                </a:lnTo>
                <a:lnTo>
                  <a:pt x="802" y="66"/>
                </a:lnTo>
                <a:lnTo>
                  <a:pt x="768" y="84"/>
                </a:lnTo>
                <a:lnTo>
                  <a:pt x="734" y="104"/>
                </a:lnTo>
                <a:lnTo>
                  <a:pt x="702" y="126"/>
                </a:lnTo>
                <a:lnTo>
                  <a:pt x="672" y="154"/>
                </a:lnTo>
                <a:lnTo>
                  <a:pt x="672" y="154"/>
                </a:lnTo>
                <a:lnTo>
                  <a:pt x="648" y="180"/>
                </a:lnTo>
                <a:lnTo>
                  <a:pt x="626" y="210"/>
                </a:lnTo>
                <a:lnTo>
                  <a:pt x="606" y="240"/>
                </a:lnTo>
                <a:lnTo>
                  <a:pt x="590" y="272"/>
                </a:lnTo>
                <a:lnTo>
                  <a:pt x="578" y="304"/>
                </a:lnTo>
                <a:lnTo>
                  <a:pt x="568" y="338"/>
                </a:lnTo>
                <a:lnTo>
                  <a:pt x="562" y="372"/>
                </a:lnTo>
                <a:lnTo>
                  <a:pt x="558" y="408"/>
                </a:lnTo>
                <a:lnTo>
                  <a:pt x="366" y="216"/>
                </a:lnTo>
                <a:lnTo>
                  <a:pt x="294" y="118"/>
                </a:lnTo>
                <a:lnTo>
                  <a:pt x="138" y="0"/>
                </a:lnTo>
                <a:lnTo>
                  <a:pt x="0" y="138"/>
                </a:lnTo>
                <a:lnTo>
                  <a:pt x="120" y="294"/>
                </a:lnTo>
                <a:lnTo>
                  <a:pt x="216" y="366"/>
                </a:lnTo>
                <a:lnTo>
                  <a:pt x="450" y="598"/>
                </a:lnTo>
                <a:lnTo>
                  <a:pt x="134" y="914"/>
                </a:lnTo>
                <a:lnTo>
                  <a:pt x="134" y="914"/>
                </a:lnTo>
                <a:lnTo>
                  <a:pt x="134" y="914"/>
                </a:lnTo>
                <a:lnTo>
                  <a:pt x="118" y="932"/>
                </a:lnTo>
                <a:lnTo>
                  <a:pt x="104" y="952"/>
                </a:lnTo>
                <a:lnTo>
                  <a:pt x="92" y="972"/>
                </a:lnTo>
                <a:lnTo>
                  <a:pt x="82" y="992"/>
                </a:lnTo>
                <a:lnTo>
                  <a:pt x="74" y="1016"/>
                </a:lnTo>
                <a:lnTo>
                  <a:pt x="68" y="1038"/>
                </a:lnTo>
                <a:lnTo>
                  <a:pt x="64" y="1062"/>
                </a:lnTo>
                <a:lnTo>
                  <a:pt x="62" y="1086"/>
                </a:lnTo>
                <a:lnTo>
                  <a:pt x="62" y="1086"/>
                </a:lnTo>
                <a:lnTo>
                  <a:pt x="64" y="1110"/>
                </a:lnTo>
                <a:lnTo>
                  <a:pt x="68" y="1134"/>
                </a:lnTo>
                <a:lnTo>
                  <a:pt x="74" y="1156"/>
                </a:lnTo>
                <a:lnTo>
                  <a:pt x="82" y="1178"/>
                </a:lnTo>
                <a:lnTo>
                  <a:pt x="92" y="1200"/>
                </a:lnTo>
                <a:lnTo>
                  <a:pt x="104" y="1220"/>
                </a:lnTo>
                <a:lnTo>
                  <a:pt x="118" y="1240"/>
                </a:lnTo>
                <a:lnTo>
                  <a:pt x="134" y="1258"/>
                </a:lnTo>
                <a:lnTo>
                  <a:pt x="134" y="1258"/>
                </a:lnTo>
                <a:lnTo>
                  <a:pt x="152" y="1274"/>
                </a:lnTo>
                <a:lnTo>
                  <a:pt x="172" y="1288"/>
                </a:lnTo>
                <a:lnTo>
                  <a:pt x="192" y="1300"/>
                </a:lnTo>
                <a:lnTo>
                  <a:pt x="212" y="1310"/>
                </a:lnTo>
                <a:lnTo>
                  <a:pt x="234" y="1318"/>
                </a:lnTo>
                <a:lnTo>
                  <a:pt x="258" y="1324"/>
                </a:lnTo>
                <a:lnTo>
                  <a:pt x="282" y="1328"/>
                </a:lnTo>
                <a:lnTo>
                  <a:pt x="306" y="1328"/>
                </a:lnTo>
                <a:lnTo>
                  <a:pt x="306" y="1328"/>
                </a:lnTo>
                <a:lnTo>
                  <a:pt x="330" y="1328"/>
                </a:lnTo>
                <a:lnTo>
                  <a:pt x="354" y="1324"/>
                </a:lnTo>
                <a:lnTo>
                  <a:pt x="376" y="1318"/>
                </a:lnTo>
                <a:lnTo>
                  <a:pt x="398" y="1310"/>
                </a:lnTo>
                <a:lnTo>
                  <a:pt x="420" y="1300"/>
                </a:lnTo>
                <a:lnTo>
                  <a:pt x="440" y="1288"/>
                </a:lnTo>
                <a:lnTo>
                  <a:pt x="460" y="1274"/>
                </a:lnTo>
                <a:lnTo>
                  <a:pt x="478" y="1258"/>
                </a:lnTo>
                <a:lnTo>
                  <a:pt x="478" y="1258"/>
                </a:lnTo>
                <a:lnTo>
                  <a:pt x="704" y="1030"/>
                </a:lnTo>
                <a:lnTo>
                  <a:pt x="908" y="1234"/>
                </a:lnTo>
                <a:lnTo>
                  <a:pt x="908" y="1234"/>
                </a:lnTo>
                <a:lnTo>
                  <a:pt x="924" y="1250"/>
                </a:lnTo>
                <a:lnTo>
                  <a:pt x="942" y="1262"/>
                </a:lnTo>
                <a:lnTo>
                  <a:pt x="962" y="1274"/>
                </a:lnTo>
                <a:lnTo>
                  <a:pt x="982" y="1284"/>
                </a:lnTo>
                <a:lnTo>
                  <a:pt x="1004" y="1292"/>
                </a:lnTo>
                <a:lnTo>
                  <a:pt x="1026" y="1298"/>
                </a:lnTo>
                <a:lnTo>
                  <a:pt x="1048" y="1300"/>
                </a:lnTo>
                <a:lnTo>
                  <a:pt x="1070" y="1302"/>
                </a:lnTo>
                <a:lnTo>
                  <a:pt x="1070" y="1302"/>
                </a:lnTo>
                <a:lnTo>
                  <a:pt x="1094" y="1300"/>
                </a:lnTo>
                <a:lnTo>
                  <a:pt x="1116" y="1298"/>
                </a:lnTo>
                <a:lnTo>
                  <a:pt x="1138" y="1292"/>
                </a:lnTo>
                <a:lnTo>
                  <a:pt x="1160" y="1284"/>
                </a:lnTo>
                <a:lnTo>
                  <a:pt x="1180" y="1274"/>
                </a:lnTo>
                <a:lnTo>
                  <a:pt x="1198" y="1262"/>
                </a:lnTo>
                <a:lnTo>
                  <a:pt x="1218" y="1250"/>
                </a:lnTo>
                <a:lnTo>
                  <a:pt x="1234" y="1234"/>
                </a:lnTo>
                <a:lnTo>
                  <a:pt x="1234" y="1234"/>
                </a:lnTo>
                <a:lnTo>
                  <a:pt x="1250" y="1216"/>
                </a:lnTo>
                <a:lnTo>
                  <a:pt x="1264" y="1198"/>
                </a:lnTo>
                <a:lnTo>
                  <a:pt x="1276" y="1178"/>
                </a:lnTo>
                <a:lnTo>
                  <a:pt x="1284" y="1158"/>
                </a:lnTo>
                <a:lnTo>
                  <a:pt x="1292" y="1136"/>
                </a:lnTo>
                <a:lnTo>
                  <a:pt x="1298" y="1114"/>
                </a:lnTo>
                <a:lnTo>
                  <a:pt x="1300" y="1092"/>
                </a:lnTo>
                <a:lnTo>
                  <a:pt x="1302" y="1070"/>
                </a:lnTo>
                <a:lnTo>
                  <a:pt x="1300" y="1048"/>
                </a:lnTo>
                <a:lnTo>
                  <a:pt x="1298" y="1026"/>
                </a:lnTo>
                <a:lnTo>
                  <a:pt x="1292" y="1004"/>
                </a:lnTo>
                <a:lnTo>
                  <a:pt x="1284" y="984"/>
                </a:lnTo>
                <a:lnTo>
                  <a:pt x="1276" y="964"/>
                </a:lnTo>
                <a:lnTo>
                  <a:pt x="1264" y="944"/>
                </a:lnTo>
                <a:lnTo>
                  <a:pt x="1250" y="924"/>
                </a:lnTo>
                <a:lnTo>
                  <a:pt x="1234" y="908"/>
                </a:lnTo>
                <a:lnTo>
                  <a:pt x="1126" y="798"/>
                </a:lnTo>
                <a:lnTo>
                  <a:pt x="1126" y="798"/>
                </a:lnTo>
                <a:lnTo>
                  <a:pt x="1156" y="782"/>
                </a:lnTo>
                <a:lnTo>
                  <a:pt x="1184" y="764"/>
                </a:lnTo>
                <a:lnTo>
                  <a:pt x="1212" y="742"/>
                </a:lnTo>
                <a:lnTo>
                  <a:pt x="1238" y="718"/>
                </a:lnTo>
                <a:lnTo>
                  <a:pt x="1238" y="718"/>
                </a:lnTo>
                <a:lnTo>
                  <a:pt x="1256" y="700"/>
                </a:lnTo>
                <a:lnTo>
                  <a:pt x="1272" y="680"/>
                </a:lnTo>
                <a:lnTo>
                  <a:pt x="1288" y="658"/>
                </a:lnTo>
                <a:lnTo>
                  <a:pt x="1302" y="636"/>
                </a:lnTo>
                <a:lnTo>
                  <a:pt x="1314" y="614"/>
                </a:lnTo>
                <a:lnTo>
                  <a:pt x="1324" y="590"/>
                </a:lnTo>
                <a:lnTo>
                  <a:pt x="1334" y="566"/>
                </a:lnTo>
                <a:lnTo>
                  <a:pt x="1342" y="540"/>
                </a:lnTo>
                <a:lnTo>
                  <a:pt x="1346" y="516"/>
                </a:lnTo>
                <a:lnTo>
                  <a:pt x="1352" y="490"/>
                </a:lnTo>
                <a:lnTo>
                  <a:pt x="1354" y="464"/>
                </a:lnTo>
                <a:lnTo>
                  <a:pt x="1356" y="438"/>
                </a:lnTo>
                <a:lnTo>
                  <a:pt x="1354" y="412"/>
                </a:lnTo>
                <a:lnTo>
                  <a:pt x="1352" y="386"/>
                </a:lnTo>
                <a:lnTo>
                  <a:pt x="1348" y="360"/>
                </a:lnTo>
                <a:lnTo>
                  <a:pt x="1342" y="336"/>
                </a:lnTo>
                <a:lnTo>
                  <a:pt x="1342" y="336"/>
                </a:lnTo>
                <a:close/>
                <a:moveTo>
                  <a:pt x="254" y="324"/>
                </a:moveTo>
                <a:lnTo>
                  <a:pt x="158" y="254"/>
                </a:lnTo>
                <a:lnTo>
                  <a:pt x="72" y="142"/>
                </a:lnTo>
                <a:lnTo>
                  <a:pt x="144" y="72"/>
                </a:lnTo>
                <a:lnTo>
                  <a:pt x="256" y="158"/>
                </a:lnTo>
                <a:lnTo>
                  <a:pt x="324" y="252"/>
                </a:lnTo>
                <a:lnTo>
                  <a:pt x="560" y="486"/>
                </a:lnTo>
                <a:lnTo>
                  <a:pt x="560" y="488"/>
                </a:lnTo>
                <a:lnTo>
                  <a:pt x="592" y="520"/>
                </a:lnTo>
                <a:lnTo>
                  <a:pt x="634" y="562"/>
                </a:lnTo>
                <a:lnTo>
                  <a:pt x="636" y="564"/>
                </a:lnTo>
                <a:lnTo>
                  <a:pt x="636" y="566"/>
                </a:lnTo>
                <a:lnTo>
                  <a:pt x="614" y="586"/>
                </a:lnTo>
                <a:lnTo>
                  <a:pt x="594" y="606"/>
                </a:lnTo>
                <a:lnTo>
                  <a:pt x="564" y="636"/>
                </a:lnTo>
                <a:lnTo>
                  <a:pt x="488" y="560"/>
                </a:lnTo>
                <a:lnTo>
                  <a:pt x="254" y="324"/>
                </a:lnTo>
                <a:close/>
                <a:moveTo>
                  <a:pt x="400" y="1180"/>
                </a:moveTo>
                <a:lnTo>
                  <a:pt x="400" y="1180"/>
                </a:lnTo>
                <a:lnTo>
                  <a:pt x="400" y="1180"/>
                </a:lnTo>
                <a:lnTo>
                  <a:pt x="390" y="1190"/>
                </a:lnTo>
                <a:lnTo>
                  <a:pt x="380" y="1198"/>
                </a:lnTo>
                <a:lnTo>
                  <a:pt x="368" y="1204"/>
                </a:lnTo>
                <a:lnTo>
                  <a:pt x="356" y="1210"/>
                </a:lnTo>
                <a:lnTo>
                  <a:pt x="344" y="1214"/>
                </a:lnTo>
                <a:lnTo>
                  <a:pt x="332" y="1218"/>
                </a:lnTo>
                <a:lnTo>
                  <a:pt x="318" y="1218"/>
                </a:lnTo>
                <a:lnTo>
                  <a:pt x="306" y="1220"/>
                </a:lnTo>
                <a:lnTo>
                  <a:pt x="306" y="1220"/>
                </a:lnTo>
                <a:lnTo>
                  <a:pt x="292" y="1218"/>
                </a:lnTo>
                <a:lnTo>
                  <a:pt x="280" y="1218"/>
                </a:lnTo>
                <a:lnTo>
                  <a:pt x="266" y="1214"/>
                </a:lnTo>
                <a:lnTo>
                  <a:pt x="254" y="1210"/>
                </a:lnTo>
                <a:lnTo>
                  <a:pt x="242" y="1204"/>
                </a:lnTo>
                <a:lnTo>
                  <a:pt x="232" y="1198"/>
                </a:lnTo>
                <a:lnTo>
                  <a:pt x="222" y="1190"/>
                </a:lnTo>
                <a:lnTo>
                  <a:pt x="212" y="1180"/>
                </a:lnTo>
                <a:lnTo>
                  <a:pt x="212" y="1180"/>
                </a:lnTo>
                <a:lnTo>
                  <a:pt x="202" y="1170"/>
                </a:lnTo>
                <a:lnTo>
                  <a:pt x="194" y="1160"/>
                </a:lnTo>
                <a:lnTo>
                  <a:pt x="188" y="1148"/>
                </a:lnTo>
                <a:lnTo>
                  <a:pt x="182" y="1138"/>
                </a:lnTo>
                <a:lnTo>
                  <a:pt x="178" y="1124"/>
                </a:lnTo>
                <a:lnTo>
                  <a:pt x="174" y="1112"/>
                </a:lnTo>
                <a:lnTo>
                  <a:pt x="172" y="1100"/>
                </a:lnTo>
                <a:lnTo>
                  <a:pt x="172" y="1086"/>
                </a:lnTo>
                <a:lnTo>
                  <a:pt x="172" y="1086"/>
                </a:lnTo>
                <a:lnTo>
                  <a:pt x="172" y="1072"/>
                </a:lnTo>
                <a:lnTo>
                  <a:pt x="174" y="1060"/>
                </a:lnTo>
                <a:lnTo>
                  <a:pt x="178" y="1048"/>
                </a:lnTo>
                <a:lnTo>
                  <a:pt x="182" y="1034"/>
                </a:lnTo>
                <a:lnTo>
                  <a:pt x="188" y="1024"/>
                </a:lnTo>
                <a:lnTo>
                  <a:pt x="194" y="1012"/>
                </a:lnTo>
                <a:lnTo>
                  <a:pt x="202" y="1002"/>
                </a:lnTo>
                <a:lnTo>
                  <a:pt x="212" y="992"/>
                </a:lnTo>
                <a:lnTo>
                  <a:pt x="452" y="750"/>
                </a:lnTo>
                <a:lnTo>
                  <a:pt x="452" y="750"/>
                </a:lnTo>
                <a:lnTo>
                  <a:pt x="450" y="756"/>
                </a:lnTo>
                <a:lnTo>
                  <a:pt x="448" y="764"/>
                </a:lnTo>
                <a:lnTo>
                  <a:pt x="448" y="764"/>
                </a:lnTo>
                <a:lnTo>
                  <a:pt x="450" y="774"/>
                </a:lnTo>
                <a:lnTo>
                  <a:pt x="456" y="782"/>
                </a:lnTo>
                <a:lnTo>
                  <a:pt x="628" y="954"/>
                </a:lnTo>
                <a:lnTo>
                  <a:pt x="400" y="1180"/>
                </a:lnTo>
                <a:close/>
                <a:moveTo>
                  <a:pt x="1196" y="946"/>
                </a:moveTo>
                <a:lnTo>
                  <a:pt x="1196" y="946"/>
                </a:lnTo>
                <a:lnTo>
                  <a:pt x="1208" y="960"/>
                </a:lnTo>
                <a:lnTo>
                  <a:pt x="1218" y="974"/>
                </a:lnTo>
                <a:lnTo>
                  <a:pt x="1228" y="988"/>
                </a:lnTo>
                <a:lnTo>
                  <a:pt x="1234" y="1004"/>
                </a:lnTo>
                <a:lnTo>
                  <a:pt x="1240" y="1020"/>
                </a:lnTo>
                <a:lnTo>
                  <a:pt x="1244" y="1036"/>
                </a:lnTo>
                <a:lnTo>
                  <a:pt x="1246" y="1054"/>
                </a:lnTo>
                <a:lnTo>
                  <a:pt x="1248" y="1070"/>
                </a:lnTo>
                <a:lnTo>
                  <a:pt x="1246" y="1088"/>
                </a:lnTo>
                <a:lnTo>
                  <a:pt x="1244" y="1104"/>
                </a:lnTo>
                <a:lnTo>
                  <a:pt x="1240" y="1120"/>
                </a:lnTo>
                <a:lnTo>
                  <a:pt x="1234" y="1136"/>
                </a:lnTo>
                <a:lnTo>
                  <a:pt x="1228" y="1152"/>
                </a:lnTo>
                <a:lnTo>
                  <a:pt x="1218" y="1168"/>
                </a:lnTo>
                <a:lnTo>
                  <a:pt x="1208" y="1182"/>
                </a:lnTo>
                <a:lnTo>
                  <a:pt x="1196" y="1196"/>
                </a:lnTo>
                <a:lnTo>
                  <a:pt x="1196" y="1196"/>
                </a:lnTo>
                <a:lnTo>
                  <a:pt x="1182" y="1208"/>
                </a:lnTo>
                <a:lnTo>
                  <a:pt x="1168" y="1218"/>
                </a:lnTo>
                <a:lnTo>
                  <a:pt x="1154" y="1226"/>
                </a:lnTo>
                <a:lnTo>
                  <a:pt x="1138" y="1234"/>
                </a:lnTo>
                <a:lnTo>
                  <a:pt x="1122" y="1240"/>
                </a:lnTo>
                <a:lnTo>
                  <a:pt x="1106" y="1244"/>
                </a:lnTo>
                <a:lnTo>
                  <a:pt x="1088" y="1246"/>
                </a:lnTo>
                <a:lnTo>
                  <a:pt x="1070" y="1246"/>
                </a:lnTo>
                <a:lnTo>
                  <a:pt x="1070" y="1246"/>
                </a:lnTo>
                <a:lnTo>
                  <a:pt x="1054" y="1246"/>
                </a:lnTo>
                <a:lnTo>
                  <a:pt x="1036" y="1244"/>
                </a:lnTo>
                <a:lnTo>
                  <a:pt x="1020" y="1240"/>
                </a:lnTo>
                <a:lnTo>
                  <a:pt x="1004" y="1234"/>
                </a:lnTo>
                <a:lnTo>
                  <a:pt x="988" y="1226"/>
                </a:lnTo>
                <a:lnTo>
                  <a:pt x="974" y="1218"/>
                </a:lnTo>
                <a:lnTo>
                  <a:pt x="960" y="1208"/>
                </a:lnTo>
                <a:lnTo>
                  <a:pt x="946" y="1196"/>
                </a:lnTo>
                <a:lnTo>
                  <a:pt x="744" y="992"/>
                </a:lnTo>
                <a:lnTo>
                  <a:pt x="666" y="914"/>
                </a:lnTo>
                <a:lnTo>
                  <a:pt x="514" y="764"/>
                </a:lnTo>
                <a:lnTo>
                  <a:pt x="564" y="714"/>
                </a:lnTo>
                <a:lnTo>
                  <a:pt x="564" y="714"/>
                </a:lnTo>
                <a:lnTo>
                  <a:pt x="622" y="656"/>
                </a:lnTo>
                <a:lnTo>
                  <a:pt x="642" y="636"/>
                </a:lnTo>
                <a:lnTo>
                  <a:pt x="662" y="616"/>
                </a:lnTo>
                <a:lnTo>
                  <a:pt x="714" y="564"/>
                </a:lnTo>
                <a:lnTo>
                  <a:pt x="764" y="514"/>
                </a:lnTo>
                <a:lnTo>
                  <a:pt x="1024" y="774"/>
                </a:lnTo>
                <a:lnTo>
                  <a:pt x="1048" y="798"/>
                </a:lnTo>
                <a:lnTo>
                  <a:pt x="1070" y="820"/>
                </a:lnTo>
                <a:lnTo>
                  <a:pt x="1196" y="946"/>
                </a:lnTo>
                <a:close/>
                <a:moveTo>
                  <a:pt x="318" y="956"/>
                </a:moveTo>
                <a:lnTo>
                  <a:pt x="318" y="956"/>
                </a:lnTo>
                <a:lnTo>
                  <a:pt x="296" y="958"/>
                </a:lnTo>
                <a:lnTo>
                  <a:pt x="274" y="966"/>
                </a:lnTo>
                <a:lnTo>
                  <a:pt x="254" y="976"/>
                </a:lnTo>
                <a:lnTo>
                  <a:pt x="236" y="990"/>
                </a:lnTo>
                <a:lnTo>
                  <a:pt x="236" y="990"/>
                </a:lnTo>
                <a:lnTo>
                  <a:pt x="220" y="1008"/>
                </a:lnTo>
                <a:lnTo>
                  <a:pt x="210" y="1028"/>
                </a:lnTo>
                <a:lnTo>
                  <a:pt x="204" y="1050"/>
                </a:lnTo>
                <a:lnTo>
                  <a:pt x="202" y="1074"/>
                </a:lnTo>
                <a:lnTo>
                  <a:pt x="202" y="1074"/>
                </a:lnTo>
                <a:lnTo>
                  <a:pt x="204" y="1096"/>
                </a:lnTo>
                <a:lnTo>
                  <a:pt x="210" y="1118"/>
                </a:lnTo>
                <a:lnTo>
                  <a:pt x="220" y="1138"/>
                </a:lnTo>
                <a:lnTo>
                  <a:pt x="236" y="1156"/>
                </a:lnTo>
                <a:lnTo>
                  <a:pt x="236" y="1156"/>
                </a:lnTo>
                <a:lnTo>
                  <a:pt x="254" y="1172"/>
                </a:lnTo>
                <a:lnTo>
                  <a:pt x="274" y="1182"/>
                </a:lnTo>
                <a:lnTo>
                  <a:pt x="296" y="1188"/>
                </a:lnTo>
                <a:lnTo>
                  <a:pt x="318" y="1190"/>
                </a:lnTo>
                <a:lnTo>
                  <a:pt x="318" y="1190"/>
                </a:lnTo>
                <a:lnTo>
                  <a:pt x="342" y="1188"/>
                </a:lnTo>
                <a:lnTo>
                  <a:pt x="362" y="1182"/>
                </a:lnTo>
                <a:lnTo>
                  <a:pt x="382" y="1172"/>
                </a:lnTo>
                <a:lnTo>
                  <a:pt x="400" y="1156"/>
                </a:lnTo>
                <a:lnTo>
                  <a:pt x="400" y="1156"/>
                </a:lnTo>
                <a:lnTo>
                  <a:pt x="408" y="1148"/>
                </a:lnTo>
                <a:lnTo>
                  <a:pt x="416" y="1138"/>
                </a:lnTo>
                <a:lnTo>
                  <a:pt x="426" y="1118"/>
                </a:lnTo>
                <a:lnTo>
                  <a:pt x="432" y="1096"/>
                </a:lnTo>
                <a:lnTo>
                  <a:pt x="434" y="1074"/>
                </a:lnTo>
                <a:lnTo>
                  <a:pt x="432" y="1052"/>
                </a:lnTo>
                <a:lnTo>
                  <a:pt x="426" y="1030"/>
                </a:lnTo>
                <a:lnTo>
                  <a:pt x="416" y="1010"/>
                </a:lnTo>
                <a:lnTo>
                  <a:pt x="408" y="1000"/>
                </a:lnTo>
                <a:lnTo>
                  <a:pt x="400" y="990"/>
                </a:lnTo>
                <a:lnTo>
                  <a:pt x="400" y="990"/>
                </a:lnTo>
                <a:lnTo>
                  <a:pt x="382" y="976"/>
                </a:lnTo>
                <a:lnTo>
                  <a:pt x="362" y="966"/>
                </a:lnTo>
                <a:lnTo>
                  <a:pt x="342" y="958"/>
                </a:lnTo>
                <a:lnTo>
                  <a:pt x="318" y="956"/>
                </a:lnTo>
                <a:lnTo>
                  <a:pt x="318" y="956"/>
                </a:lnTo>
                <a:close/>
                <a:moveTo>
                  <a:pt x="362" y="1118"/>
                </a:moveTo>
                <a:lnTo>
                  <a:pt x="362" y="1118"/>
                </a:lnTo>
                <a:lnTo>
                  <a:pt x="352" y="1126"/>
                </a:lnTo>
                <a:lnTo>
                  <a:pt x="342" y="1132"/>
                </a:lnTo>
                <a:lnTo>
                  <a:pt x="330" y="1134"/>
                </a:lnTo>
                <a:lnTo>
                  <a:pt x="318" y="1136"/>
                </a:lnTo>
                <a:lnTo>
                  <a:pt x="318" y="1136"/>
                </a:lnTo>
                <a:lnTo>
                  <a:pt x="306" y="1134"/>
                </a:lnTo>
                <a:lnTo>
                  <a:pt x="294" y="1132"/>
                </a:lnTo>
                <a:lnTo>
                  <a:pt x="284" y="1126"/>
                </a:lnTo>
                <a:lnTo>
                  <a:pt x="274" y="1118"/>
                </a:lnTo>
                <a:lnTo>
                  <a:pt x="274" y="1118"/>
                </a:lnTo>
                <a:lnTo>
                  <a:pt x="266" y="1108"/>
                </a:lnTo>
                <a:lnTo>
                  <a:pt x="260" y="1098"/>
                </a:lnTo>
                <a:lnTo>
                  <a:pt x="256" y="1086"/>
                </a:lnTo>
                <a:lnTo>
                  <a:pt x="256" y="1074"/>
                </a:lnTo>
                <a:lnTo>
                  <a:pt x="256" y="1074"/>
                </a:lnTo>
                <a:lnTo>
                  <a:pt x="256" y="1062"/>
                </a:lnTo>
                <a:lnTo>
                  <a:pt x="260" y="1050"/>
                </a:lnTo>
                <a:lnTo>
                  <a:pt x="266" y="1040"/>
                </a:lnTo>
                <a:lnTo>
                  <a:pt x="274" y="1030"/>
                </a:lnTo>
                <a:lnTo>
                  <a:pt x="274" y="1030"/>
                </a:lnTo>
                <a:lnTo>
                  <a:pt x="284" y="1022"/>
                </a:lnTo>
                <a:lnTo>
                  <a:pt x="294" y="1016"/>
                </a:lnTo>
                <a:lnTo>
                  <a:pt x="306" y="1012"/>
                </a:lnTo>
                <a:lnTo>
                  <a:pt x="318" y="1012"/>
                </a:lnTo>
                <a:lnTo>
                  <a:pt x="318" y="1012"/>
                </a:lnTo>
                <a:lnTo>
                  <a:pt x="330" y="1012"/>
                </a:lnTo>
                <a:lnTo>
                  <a:pt x="342" y="1016"/>
                </a:lnTo>
                <a:lnTo>
                  <a:pt x="352" y="1022"/>
                </a:lnTo>
                <a:lnTo>
                  <a:pt x="362" y="1030"/>
                </a:lnTo>
                <a:lnTo>
                  <a:pt x="362" y="1030"/>
                </a:lnTo>
                <a:lnTo>
                  <a:pt x="370" y="1040"/>
                </a:lnTo>
                <a:lnTo>
                  <a:pt x="376" y="1050"/>
                </a:lnTo>
                <a:lnTo>
                  <a:pt x="380" y="1062"/>
                </a:lnTo>
                <a:lnTo>
                  <a:pt x="380" y="1074"/>
                </a:lnTo>
                <a:lnTo>
                  <a:pt x="380" y="1086"/>
                </a:lnTo>
                <a:lnTo>
                  <a:pt x="376" y="1098"/>
                </a:lnTo>
                <a:lnTo>
                  <a:pt x="370" y="1108"/>
                </a:lnTo>
                <a:lnTo>
                  <a:pt x="362" y="1118"/>
                </a:lnTo>
                <a:lnTo>
                  <a:pt x="362" y="1118"/>
                </a:lnTo>
                <a:close/>
                <a:moveTo>
                  <a:pt x="1026" y="1090"/>
                </a:moveTo>
                <a:lnTo>
                  <a:pt x="1026" y="1090"/>
                </a:lnTo>
                <a:lnTo>
                  <a:pt x="1032" y="1098"/>
                </a:lnTo>
                <a:lnTo>
                  <a:pt x="1034" y="1108"/>
                </a:lnTo>
                <a:lnTo>
                  <a:pt x="1032" y="1118"/>
                </a:lnTo>
                <a:lnTo>
                  <a:pt x="1026" y="1128"/>
                </a:lnTo>
                <a:lnTo>
                  <a:pt x="1026" y="1128"/>
                </a:lnTo>
                <a:lnTo>
                  <a:pt x="1016" y="1134"/>
                </a:lnTo>
                <a:lnTo>
                  <a:pt x="1006" y="1136"/>
                </a:lnTo>
                <a:lnTo>
                  <a:pt x="1006" y="1136"/>
                </a:lnTo>
                <a:lnTo>
                  <a:pt x="996" y="1134"/>
                </a:lnTo>
                <a:lnTo>
                  <a:pt x="988" y="1128"/>
                </a:lnTo>
                <a:lnTo>
                  <a:pt x="798" y="938"/>
                </a:lnTo>
                <a:lnTo>
                  <a:pt x="720" y="860"/>
                </a:lnTo>
                <a:lnTo>
                  <a:pt x="632" y="772"/>
                </a:lnTo>
                <a:lnTo>
                  <a:pt x="632" y="772"/>
                </a:lnTo>
                <a:lnTo>
                  <a:pt x="626" y="764"/>
                </a:lnTo>
                <a:lnTo>
                  <a:pt x="624" y="754"/>
                </a:lnTo>
                <a:lnTo>
                  <a:pt x="626" y="744"/>
                </a:lnTo>
                <a:lnTo>
                  <a:pt x="632" y="734"/>
                </a:lnTo>
                <a:lnTo>
                  <a:pt x="632" y="734"/>
                </a:lnTo>
                <a:lnTo>
                  <a:pt x="642" y="728"/>
                </a:lnTo>
                <a:lnTo>
                  <a:pt x="652" y="726"/>
                </a:lnTo>
                <a:lnTo>
                  <a:pt x="662" y="728"/>
                </a:lnTo>
                <a:lnTo>
                  <a:pt x="672" y="734"/>
                </a:lnTo>
                <a:lnTo>
                  <a:pt x="758" y="822"/>
                </a:lnTo>
                <a:lnTo>
                  <a:pt x="836" y="900"/>
                </a:lnTo>
                <a:lnTo>
                  <a:pt x="1026" y="1090"/>
                </a:lnTo>
                <a:close/>
                <a:moveTo>
                  <a:pt x="976" y="836"/>
                </a:moveTo>
                <a:lnTo>
                  <a:pt x="1128" y="988"/>
                </a:lnTo>
                <a:lnTo>
                  <a:pt x="1128" y="988"/>
                </a:lnTo>
                <a:lnTo>
                  <a:pt x="1134" y="996"/>
                </a:lnTo>
                <a:lnTo>
                  <a:pt x="1136" y="1006"/>
                </a:lnTo>
                <a:lnTo>
                  <a:pt x="1134" y="1018"/>
                </a:lnTo>
                <a:lnTo>
                  <a:pt x="1128" y="1026"/>
                </a:lnTo>
                <a:lnTo>
                  <a:pt x="1128" y="1026"/>
                </a:lnTo>
                <a:lnTo>
                  <a:pt x="1118" y="1032"/>
                </a:lnTo>
                <a:lnTo>
                  <a:pt x="1108" y="1034"/>
                </a:lnTo>
                <a:lnTo>
                  <a:pt x="1108" y="1034"/>
                </a:lnTo>
                <a:lnTo>
                  <a:pt x="1098" y="1032"/>
                </a:lnTo>
                <a:lnTo>
                  <a:pt x="1088" y="1026"/>
                </a:lnTo>
                <a:lnTo>
                  <a:pt x="898" y="836"/>
                </a:lnTo>
                <a:lnTo>
                  <a:pt x="894" y="832"/>
                </a:lnTo>
                <a:lnTo>
                  <a:pt x="858" y="796"/>
                </a:lnTo>
                <a:lnTo>
                  <a:pt x="822" y="760"/>
                </a:lnTo>
                <a:lnTo>
                  <a:pt x="814" y="750"/>
                </a:lnTo>
                <a:lnTo>
                  <a:pt x="734" y="672"/>
                </a:lnTo>
                <a:lnTo>
                  <a:pt x="734" y="672"/>
                </a:lnTo>
                <a:lnTo>
                  <a:pt x="728" y="662"/>
                </a:lnTo>
                <a:lnTo>
                  <a:pt x="726" y="652"/>
                </a:lnTo>
                <a:lnTo>
                  <a:pt x="728" y="642"/>
                </a:lnTo>
                <a:lnTo>
                  <a:pt x="734" y="632"/>
                </a:lnTo>
                <a:lnTo>
                  <a:pt x="734" y="632"/>
                </a:lnTo>
                <a:lnTo>
                  <a:pt x="742" y="626"/>
                </a:lnTo>
                <a:lnTo>
                  <a:pt x="754" y="624"/>
                </a:lnTo>
                <a:lnTo>
                  <a:pt x="764" y="626"/>
                </a:lnTo>
                <a:lnTo>
                  <a:pt x="772" y="632"/>
                </a:lnTo>
                <a:lnTo>
                  <a:pt x="890" y="750"/>
                </a:lnTo>
                <a:lnTo>
                  <a:pt x="908" y="768"/>
                </a:lnTo>
                <a:lnTo>
                  <a:pt x="920" y="780"/>
                </a:lnTo>
                <a:lnTo>
                  <a:pt x="948" y="808"/>
                </a:lnTo>
                <a:lnTo>
                  <a:pt x="976" y="8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/>
          </a:p>
        </p:txBody>
      </p:sp>
      <p:sp>
        <p:nvSpPr>
          <p:cNvPr id="29" name="Oval 102"/>
          <p:cNvSpPr/>
          <p:nvPr/>
        </p:nvSpPr>
        <p:spPr>
          <a:xfrm>
            <a:off x="4025011" y="2404891"/>
            <a:ext cx="749782" cy="749782"/>
          </a:xfrm>
          <a:prstGeom prst="ellipse">
            <a:avLst/>
          </a:prstGeom>
          <a:solidFill>
            <a:srgbClr val="305C4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id-ID"/>
          </a:p>
        </p:txBody>
      </p:sp>
      <p:sp>
        <p:nvSpPr>
          <p:cNvPr id="30" name="Freeform 256"/>
          <p:cNvSpPr>
            <a:spLocks noEditPoints="1"/>
          </p:cNvSpPr>
          <p:nvPr/>
        </p:nvSpPr>
        <p:spPr bwMode="auto">
          <a:xfrm>
            <a:off x="4230503" y="2607313"/>
            <a:ext cx="350951" cy="326500"/>
          </a:xfrm>
          <a:custGeom>
            <a:avLst/>
            <a:gdLst>
              <a:gd name="T0" fmla="*/ 494 w 933"/>
              <a:gd name="T1" fmla="*/ 8 h 868"/>
              <a:gd name="T2" fmla="*/ 466 w 933"/>
              <a:gd name="T3" fmla="*/ 0 h 868"/>
              <a:gd name="T4" fmla="*/ 439 w 933"/>
              <a:gd name="T5" fmla="*/ 8 h 868"/>
              <a:gd name="T6" fmla="*/ 14 w 933"/>
              <a:gd name="T7" fmla="*/ 431 h 868"/>
              <a:gd name="T8" fmla="*/ 1 w 933"/>
              <a:gd name="T9" fmla="*/ 456 h 868"/>
              <a:gd name="T10" fmla="*/ 4 w 933"/>
              <a:gd name="T11" fmla="*/ 485 h 868"/>
              <a:gd name="T12" fmla="*/ 14 w 933"/>
              <a:gd name="T13" fmla="*/ 501 h 868"/>
              <a:gd name="T14" fmla="*/ 40 w 933"/>
              <a:gd name="T15" fmla="*/ 514 h 868"/>
              <a:gd name="T16" fmla="*/ 68 w 933"/>
              <a:gd name="T17" fmla="*/ 511 h 868"/>
              <a:gd name="T18" fmla="*/ 107 w 933"/>
              <a:gd name="T19" fmla="*/ 478 h 868"/>
              <a:gd name="T20" fmla="*/ 108 w 933"/>
              <a:gd name="T21" fmla="*/ 750 h 868"/>
              <a:gd name="T22" fmla="*/ 118 w 933"/>
              <a:gd name="T23" fmla="*/ 788 h 868"/>
              <a:gd name="T24" fmla="*/ 137 w 933"/>
              <a:gd name="T25" fmla="*/ 820 h 868"/>
              <a:gd name="T26" fmla="*/ 165 w 933"/>
              <a:gd name="T27" fmla="*/ 845 h 868"/>
              <a:gd name="T28" fmla="*/ 199 w 933"/>
              <a:gd name="T29" fmla="*/ 862 h 868"/>
              <a:gd name="T30" fmla="*/ 238 w 933"/>
              <a:gd name="T31" fmla="*/ 868 h 868"/>
              <a:gd name="T32" fmla="*/ 708 w 933"/>
              <a:gd name="T33" fmla="*/ 868 h 868"/>
              <a:gd name="T34" fmla="*/ 746 w 933"/>
              <a:gd name="T35" fmla="*/ 857 h 868"/>
              <a:gd name="T36" fmla="*/ 778 w 933"/>
              <a:gd name="T37" fmla="*/ 838 h 868"/>
              <a:gd name="T38" fmla="*/ 803 w 933"/>
              <a:gd name="T39" fmla="*/ 810 h 868"/>
              <a:gd name="T40" fmla="*/ 820 w 933"/>
              <a:gd name="T41" fmla="*/ 776 h 868"/>
              <a:gd name="T42" fmla="*/ 826 w 933"/>
              <a:gd name="T43" fmla="*/ 737 h 868"/>
              <a:gd name="T44" fmla="*/ 849 w 933"/>
              <a:gd name="T45" fmla="*/ 501 h 868"/>
              <a:gd name="T46" fmla="*/ 874 w 933"/>
              <a:gd name="T47" fmla="*/ 514 h 868"/>
              <a:gd name="T48" fmla="*/ 893 w 933"/>
              <a:gd name="T49" fmla="*/ 514 h 868"/>
              <a:gd name="T50" fmla="*/ 919 w 933"/>
              <a:gd name="T51" fmla="*/ 501 h 868"/>
              <a:gd name="T52" fmla="*/ 929 w 933"/>
              <a:gd name="T53" fmla="*/ 485 h 868"/>
              <a:gd name="T54" fmla="*/ 932 w 933"/>
              <a:gd name="T55" fmla="*/ 456 h 868"/>
              <a:gd name="T56" fmla="*/ 919 w 933"/>
              <a:gd name="T57" fmla="*/ 431 h 868"/>
              <a:gd name="T58" fmla="*/ 760 w 933"/>
              <a:gd name="T59" fmla="*/ 737 h 868"/>
              <a:gd name="T60" fmla="*/ 749 w 933"/>
              <a:gd name="T61" fmla="*/ 773 h 868"/>
              <a:gd name="T62" fmla="*/ 720 w 933"/>
              <a:gd name="T63" fmla="*/ 797 h 868"/>
              <a:gd name="T64" fmla="*/ 238 w 933"/>
              <a:gd name="T65" fmla="*/ 803 h 868"/>
              <a:gd name="T66" fmla="*/ 213 w 933"/>
              <a:gd name="T67" fmla="*/ 797 h 868"/>
              <a:gd name="T68" fmla="*/ 184 w 933"/>
              <a:gd name="T69" fmla="*/ 773 h 868"/>
              <a:gd name="T70" fmla="*/ 173 w 933"/>
              <a:gd name="T71" fmla="*/ 737 h 868"/>
              <a:gd name="T72" fmla="*/ 760 w 933"/>
              <a:gd name="T73" fmla="*/ 413 h 868"/>
              <a:gd name="T74" fmla="*/ 313 w 933"/>
              <a:gd name="T75" fmla="*/ 712 h 868"/>
              <a:gd name="T76" fmla="*/ 318 w 933"/>
              <a:gd name="T77" fmla="*/ 724 h 868"/>
              <a:gd name="T78" fmla="*/ 604 w 933"/>
              <a:gd name="T79" fmla="*/ 729 h 868"/>
              <a:gd name="T80" fmla="*/ 615 w 933"/>
              <a:gd name="T81" fmla="*/ 724 h 868"/>
              <a:gd name="T82" fmla="*/ 620 w 933"/>
              <a:gd name="T83" fmla="*/ 438 h 868"/>
              <a:gd name="T84" fmla="*/ 615 w 933"/>
              <a:gd name="T85" fmla="*/ 426 h 868"/>
              <a:gd name="T86" fmla="*/ 329 w 933"/>
              <a:gd name="T87" fmla="*/ 421 h 868"/>
              <a:gd name="T88" fmla="*/ 318 w 933"/>
              <a:gd name="T89" fmla="*/ 426 h 868"/>
              <a:gd name="T90" fmla="*/ 313 w 933"/>
              <a:gd name="T91" fmla="*/ 438 h 868"/>
              <a:gd name="T92" fmla="*/ 587 w 933"/>
              <a:gd name="T93" fmla="*/ 696 h 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933" h="868">
                <a:moveTo>
                  <a:pt x="501" y="14"/>
                </a:moveTo>
                <a:lnTo>
                  <a:pt x="501" y="14"/>
                </a:lnTo>
                <a:lnTo>
                  <a:pt x="494" y="8"/>
                </a:lnTo>
                <a:lnTo>
                  <a:pt x="485" y="4"/>
                </a:lnTo>
                <a:lnTo>
                  <a:pt x="476" y="1"/>
                </a:lnTo>
                <a:lnTo>
                  <a:pt x="466" y="0"/>
                </a:lnTo>
                <a:lnTo>
                  <a:pt x="457" y="1"/>
                </a:lnTo>
                <a:lnTo>
                  <a:pt x="448" y="4"/>
                </a:lnTo>
                <a:lnTo>
                  <a:pt x="439" y="8"/>
                </a:lnTo>
                <a:lnTo>
                  <a:pt x="432" y="14"/>
                </a:lnTo>
                <a:lnTo>
                  <a:pt x="14" y="431"/>
                </a:lnTo>
                <a:lnTo>
                  <a:pt x="14" y="431"/>
                </a:lnTo>
                <a:lnTo>
                  <a:pt x="8" y="439"/>
                </a:lnTo>
                <a:lnTo>
                  <a:pt x="4" y="448"/>
                </a:lnTo>
                <a:lnTo>
                  <a:pt x="1" y="456"/>
                </a:lnTo>
                <a:lnTo>
                  <a:pt x="0" y="466"/>
                </a:lnTo>
                <a:lnTo>
                  <a:pt x="1" y="475"/>
                </a:lnTo>
                <a:lnTo>
                  <a:pt x="4" y="485"/>
                </a:lnTo>
                <a:lnTo>
                  <a:pt x="8" y="493"/>
                </a:lnTo>
                <a:lnTo>
                  <a:pt x="14" y="501"/>
                </a:lnTo>
                <a:lnTo>
                  <a:pt x="14" y="501"/>
                </a:lnTo>
                <a:lnTo>
                  <a:pt x="23" y="507"/>
                </a:lnTo>
                <a:lnTo>
                  <a:pt x="31" y="511"/>
                </a:lnTo>
                <a:lnTo>
                  <a:pt x="40" y="514"/>
                </a:lnTo>
                <a:lnTo>
                  <a:pt x="49" y="515"/>
                </a:lnTo>
                <a:lnTo>
                  <a:pt x="59" y="514"/>
                </a:lnTo>
                <a:lnTo>
                  <a:pt x="68" y="511"/>
                </a:lnTo>
                <a:lnTo>
                  <a:pt x="77" y="507"/>
                </a:lnTo>
                <a:lnTo>
                  <a:pt x="84" y="501"/>
                </a:lnTo>
                <a:lnTo>
                  <a:pt x="107" y="478"/>
                </a:lnTo>
                <a:lnTo>
                  <a:pt x="107" y="737"/>
                </a:lnTo>
                <a:lnTo>
                  <a:pt x="107" y="737"/>
                </a:lnTo>
                <a:lnTo>
                  <a:pt x="108" y="750"/>
                </a:lnTo>
                <a:lnTo>
                  <a:pt x="109" y="764"/>
                </a:lnTo>
                <a:lnTo>
                  <a:pt x="113" y="776"/>
                </a:lnTo>
                <a:lnTo>
                  <a:pt x="118" y="788"/>
                </a:lnTo>
                <a:lnTo>
                  <a:pt x="122" y="800"/>
                </a:lnTo>
                <a:lnTo>
                  <a:pt x="130" y="810"/>
                </a:lnTo>
                <a:lnTo>
                  <a:pt x="137" y="820"/>
                </a:lnTo>
                <a:lnTo>
                  <a:pt x="145" y="830"/>
                </a:lnTo>
                <a:lnTo>
                  <a:pt x="155" y="838"/>
                </a:lnTo>
                <a:lnTo>
                  <a:pt x="165" y="845"/>
                </a:lnTo>
                <a:lnTo>
                  <a:pt x="175" y="852"/>
                </a:lnTo>
                <a:lnTo>
                  <a:pt x="187" y="857"/>
                </a:lnTo>
                <a:lnTo>
                  <a:pt x="199" y="862"/>
                </a:lnTo>
                <a:lnTo>
                  <a:pt x="211" y="866"/>
                </a:lnTo>
                <a:lnTo>
                  <a:pt x="225" y="868"/>
                </a:lnTo>
                <a:lnTo>
                  <a:pt x="238" y="868"/>
                </a:lnTo>
                <a:lnTo>
                  <a:pt x="695" y="868"/>
                </a:lnTo>
                <a:lnTo>
                  <a:pt x="695" y="868"/>
                </a:lnTo>
                <a:lnTo>
                  <a:pt x="708" y="868"/>
                </a:lnTo>
                <a:lnTo>
                  <a:pt x="722" y="866"/>
                </a:lnTo>
                <a:lnTo>
                  <a:pt x="734" y="862"/>
                </a:lnTo>
                <a:lnTo>
                  <a:pt x="746" y="857"/>
                </a:lnTo>
                <a:lnTo>
                  <a:pt x="758" y="852"/>
                </a:lnTo>
                <a:lnTo>
                  <a:pt x="768" y="845"/>
                </a:lnTo>
                <a:lnTo>
                  <a:pt x="778" y="838"/>
                </a:lnTo>
                <a:lnTo>
                  <a:pt x="788" y="830"/>
                </a:lnTo>
                <a:lnTo>
                  <a:pt x="796" y="820"/>
                </a:lnTo>
                <a:lnTo>
                  <a:pt x="803" y="810"/>
                </a:lnTo>
                <a:lnTo>
                  <a:pt x="811" y="800"/>
                </a:lnTo>
                <a:lnTo>
                  <a:pt x="815" y="788"/>
                </a:lnTo>
                <a:lnTo>
                  <a:pt x="820" y="776"/>
                </a:lnTo>
                <a:lnTo>
                  <a:pt x="824" y="764"/>
                </a:lnTo>
                <a:lnTo>
                  <a:pt x="825" y="750"/>
                </a:lnTo>
                <a:lnTo>
                  <a:pt x="826" y="737"/>
                </a:lnTo>
                <a:lnTo>
                  <a:pt x="826" y="478"/>
                </a:lnTo>
                <a:lnTo>
                  <a:pt x="849" y="501"/>
                </a:lnTo>
                <a:lnTo>
                  <a:pt x="849" y="501"/>
                </a:lnTo>
                <a:lnTo>
                  <a:pt x="856" y="507"/>
                </a:lnTo>
                <a:lnTo>
                  <a:pt x="865" y="511"/>
                </a:lnTo>
                <a:lnTo>
                  <a:pt x="874" y="514"/>
                </a:lnTo>
                <a:lnTo>
                  <a:pt x="884" y="515"/>
                </a:lnTo>
                <a:lnTo>
                  <a:pt x="884" y="515"/>
                </a:lnTo>
                <a:lnTo>
                  <a:pt x="893" y="514"/>
                </a:lnTo>
                <a:lnTo>
                  <a:pt x="902" y="511"/>
                </a:lnTo>
                <a:lnTo>
                  <a:pt x="910" y="507"/>
                </a:lnTo>
                <a:lnTo>
                  <a:pt x="919" y="501"/>
                </a:lnTo>
                <a:lnTo>
                  <a:pt x="919" y="501"/>
                </a:lnTo>
                <a:lnTo>
                  <a:pt x="925" y="493"/>
                </a:lnTo>
                <a:lnTo>
                  <a:pt x="929" y="485"/>
                </a:lnTo>
                <a:lnTo>
                  <a:pt x="932" y="475"/>
                </a:lnTo>
                <a:lnTo>
                  <a:pt x="933" y="466"/>
                </a:lnTo>
                <a:lnTo>
                  <a:pt x="932" y="456"/>
                </a:lnTo>
                <a:lnTo>
                  <a:pt x="929" y="448"/>
                </a:lnTo>
                <a:lnTo>
                  <a:pt x="925" y="439"/>
                </a:lnTo>
                <a:lnTo>
                  <a:pt x="919" y="431"/>
                </a:lnTo>
                <a:lnTo>
                  <a:pt x="501" y="14"/>
                </a:lnTo>
                <a:close/>
                <a:moveTo>
                  <a:pt x="760" y="737"/>
                </a:moveTo>
                <a:lnTo>
                  <a:pt x="760" y="737"/>
                </a:lnTo>
                <a:lnTo>
                  <a:pt x="759" y="750"/>
                </a:lnTo>
                <a:lnTo>
                  <a:pt x="755" y="762"/>
                </a:lnTo>
                <a:lnTo>
                  <a:pt x="749" y="773"/>
                </a:lnTo>
                <a:lnTo>
                  <a:pt x="741" y="784"/>
                </a:lnTo>
                <a:lnTo>
                  <a:pt x="731" y="791"/>
                </a:lnTo>
                <a:lnTo>
                  <a:pt x="720" y="797"/>
                </a:lnTo>
                <a:lnTo>
                  <a:pt x="708" y="801"/>
                </a:lnTo>
                <a:lnTo>
                  <a:pt x="695" y="803"/>
                </a:lnTo>
                <a:lnTo>
                  <a:pt x="238" y="803"/>
                </a:lnTo>
                <a:lnTo>
                  <a:pt x="238" y="803"/>
                </a:lnTo>
                <a:lnTo>
                  <a:pt x="225" y="801"/>
                </a:lnTo>
                <a:lnTo>
                  <a:pt x="213" y="797"/>
                </a:lnTo>
                <a:lnTo>
                  <a:pt x="202" y="791"/>
                </a:lnTo>
                <a:lnTo>
                  <a:pt x="192" y="784"/>
                </a:lnTo>
                <a:lnTo>
                  <a:pt x="184" y="773"/>
                </a:lnTo>
                <a:lnTo>
                  <a:pt x="178" y="762"/>
                </a:lnTo>
                <a:lnTo>
                  <a:pt x="174" y="750"/>
                </a:lnTo>
                <a:lnTo>
                  <a:pt x="173" y="737"/>
                </a:lnTo>
                <a:lnTo>
                  <a:pt x="173" y="413"/>
                </a:lnTo>
                <a:lnTo>
                  <a:pt x="466" y="119"/>
                </a:lnTo>
                <a:lnTo>
                  <a:pt x="760" y="413"/>
                </a:lnTo>
                <a:lnTo>
                  <a:pt x="760" y="737"/>
                </a:lnTo>
                <a:close/>
                <a:moveTo>
                  <a:pt x="313" y="438"/>
                </a:moveTo>
                <a:lnTo>
                  <a:pt x="313" y="712"/>
                </a:lnTo>
                <a:lnTo>
                  <a:pt x="313" y="712"/>
                </a:lnTo>
                <a:lnTo>
                  <a:pt x="315" y="719"/>
                </a:lnTo>
                <a:lnTo>
                  <a:pt x="318" y="724"/>
                </a:lnTo>
                <a:lnTo>
                  <a:pt x="323" y="728"/>
                </a:lnTo>
                <a:lnTo>
                  <a:pt x="329" y="729"/>
                </a:lnTo>
                <a:lnTo>
                  <a:pt x="604" y="729"/>
                </a:lnTo>
                <a:lnTo>
                  <a:pt x="604" y="729"/>
                </a:lnTo>
                <a:lnTo>
                  <a:pt x="610" y="728"/>
                </a:lnTo>
                <a:lnTo>
                  <a:pt x="615" y="724"/>
                </a:lnTo>
                <a:lnTo>
                  <a:pt x="618" y="719"/>
                </a:lnTo>
                <a:lnTo>
                  <a:pt x="620" y="712"/>
                </a:lnTo>
                <a:lnTo>
                  <a:pt x="620" y="438"/>
                </a:lnTo>
                <a:lnTo>
                  <a:pt x="620" y="438"/>
                </a:lnTo>
                <a:lnTo>
                  <a:pt x="618" y="432"/>
                </a:lnTo>
                <a:lnTo>
                  <a:pt x="615" y="426"/>
                </a:lnTo>
                <a:lnTo>
                  <a:pt x="610" y="423"/>
                </a:lnTo>
                <a:lnTo>
                  <a:pt x="604" y="421"/>
                </a:lnTo>
                <a:lnTo>
                  <a:pt x="329" y="421"/>
                </a:lnTo>
                <a:lnTo>
                  <a:pt x="329" y="421"/>
                </a:lnTo>
                <a:lnTo>
                  <a:pt x="323" y="423"/>
                </a:lnTo>
                <a:lnTo>
                  <a:pt x="318" y="426"/>
                </a:lnTo>
                <a:lnTo>
                  <a:pt x="315" y="432"/>
                </a:lnTo>
                <a:lnTo>
                  <a:pt x="313" y="438"/>
                </a:lnTo>
                <a:lnTo>
                  <a:pt x="313" y="438"/>
                </a:lnTo>
                <a:close/>
                <a:moveTo>
                  <a:pt x="346" y="455"/>
                </a:moveTo>
                <a:lnTo>
                  <a:pt x="587" y="455"/>
                </a:lnTo>
                <a:lnTo>
                  <a:pt x="587" y="696"/>
                </a:lnTo>
                <a:lnTo>
                  <a:pt x="346" y="696"/>
                </a:lnTo>
                <a:lnTo>
                  <a:pt x="346" y="4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/>
          </a:p>
        </p:txBody>
      </p:sp>
      <p:sp>
        <p:nvSpPr>
          <p:cNvPr id="31" name="TextBox 72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SpPr txBox="1"/>
          <p:nvPr/>
        </p:nvSpPr>
        <p:spPr>
          <a:xfrm>
            <a:off x="4954908" y="2632269"/>
            <a:ext cx="1536399" cy="72199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Fusce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posuere, magna sed pulvinar ultricies, purus lectus malesuada libero, sit amet commodo magna eros quis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文本框 51"/>
          <p:cNvSpPr txBox="1"/>
          <p:nvPr/>
        </p:nvSpPr>
        <p:spPr>
          <a:xfrm>
            <a:off x="4954908" y="2318258"/>
            <a:ext cx="1788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输入标题文本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TextBox 72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SpPr txBox="1"/>
          <p:nvPr/>
        </p:nvSpPr>
        <p:spPr>
          <a:xfrm>
            <a:off x="4957052" y="4469823"/>
            <a:ext cx="1536399" cy="72199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Fusce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posuere, magna sed pulvinar ultricies, purus lectus malesuada libero, sit amet commodo magna eros quis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urna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文本框 51"/>
          <p:cNvSpPr txBox="1"/>
          <p:nvPr/>
        </p:nvSpPr>
        <p:spPr>
          <a:xfrm>
            <a:off x="4957052" y="4155812"/>
            <a:ext cx="1788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输入标题文本</a:t>
            </a:r>
            <a:endParaRPr lang="en-US" altLang="zh-CN" sz="16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105"/>
          <p:cNvGrpSpPr/>
          <p:nvPr/>
        </p:nvGrpSpPr>
        <p:grpSpPr>
          <a:xfrm>
            <a:off x="4730931" y="2540756"/>
            <a:ext cx="1511826" cy="1511826"/>
            <a:chOff x="7812088" y="3424238"/>
            <a:chExt cx="5151438" cy="5151438"/>
          </a:xfrm>
          <a:solidFill>
            <a:srgbClr val="8DB1A8"/>
          </a:solidFill>
        </p:grpSpPr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7812088" y="3424238"/>
              <a:ext cx="5151438" cy="5151438"/>
            </a:xfrm>
            <a:custGeom>
              <a:avLst/>
              <a:gdLst>
                <a:gd name="T0" fmla="*/ 108 w 216"/>
                <a:gd name="T1" fmla="*/ 216 h 216"/>
                <a:gd name="T2" fmla="*/ 0 w 216"/>
                <a:gd name="T3" fmla="*/ 108 h 216"/>
                <a:gd name="T4" fmla="*/ 108 w 216"/>
                <a:gd name="T5" fmla="*/ 0 h 216"/>
                <a:gd name="T6" fmla="*/ 216 w 216"/>
                <a:gd name="T7" fmla="*/ 108 h 216"/>
                <a:gd name="T8" fmla="*/ 108 w 216"/>
                <a:gd name="T9" fmla="*/ 216 h 216"/>
                <a:gd name="T10" fmla="*/ 108 w 216"/>
                <a:gd name="T11" fmla="*/ 6 h 216"/>
                <a:gd name="T12" fmla="*/ 6 w 216"/>
                <a:gd name="T13" fmla="*/ 108 h 216"/>
                <a:gd name="T14" fmla="*/ 108 w 216"/>
                <a:gd name="T15" fmla="*/ 210 h 216"/>
                <a:gd name="T16" fmla="*/ 210 w 216"/>
                <a:gd name="T17" fmla="*/ 108 h 216"/>
                <a:gd name="T18" fmla="*/ 108 w 216"/>
                <a:gd name="T19" fmla="*/ 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6" h="216">
                  <a:moveTo>
                    <a:pt x="108" y="216"/>
                  </a:moveTo>
                  <a:cubicBezTo>
                    <a:pt x="48" y="216"/>
                    <a:pt x="0" y="167"/>
                    <a:pt x="0" y="108"/>
                  </a:cubicBezTo>
                  <a:cubicBezTo>
                    <a:pt x="0" y="48"/>
                    <a:pt x="48" y="0"/>
                    <a:pt x="108" y="0"/>
                  </a:cubicBezTo>
                  <a:cubicBezTo>
                    <a:pt x="167" y="0"/>
                    <a:pt x="216" y="48"/>
                    <a:pt x="216" y="108"/>
                  </a:cubicBezTo>
                  <a:cubicBezTo>
                    <a:pt x="216" y="167"/>
                    <a:pt x="167" y="216"/>
                    <a:pt x="108" y="216"/>
                  </a:cubicBezTo>
                  <a:close/>
                  <a:moveTo>
                    <a:pt x="108" y="6"/>
                  </a:moveTo>
                  <a:cubicBezTo>
                    <a:pt x="52" y="6"/>
                    <a:pt x="6" y="52"/>
                    <a:pt x="6" y="108"/>
                  </a:cubicBezTo>
                  <a:cubicBezTo>
                    <a:pt x="6" y="164"/>
                    <a:pt x="52" y="210"/>
                    <a:pt x="108" y="210"/>
                  </a:cubicBezTo>
                  <a:cubicBezTo>
                    <a:pt x="164" y="210"/>
                    <a:pt x="210" y="164"/>
                    <a:pt x="210" y="108"/>
                  </a:cubicBezTo>
                  <a:cubicBezTo>
                    <a:pt x="210" y="52"/>
                    <a:pt x="164" y="6"/>
                    <a:pt x="10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p>
              <a:endParaRPr lang="th-TH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8837613" y="4449763"/>
              <a:ext cx="3100388" cy="31003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p>
              <a:endParaRPr lang="th-TH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Freeform 191"/>
          <p:cNvSpPr>
            <a:spLocks noEditPoints="1"/>
          </p:cNvSpPr>
          <p:nvPr/>
        </p:nvSpPr>
        <p:spPr bwMode="auto">
          <a:xfrm>
            <a:off x="5323774" y="3126647"/>
            <a:ext cx="326140" cy="354749"/>
          </a:xfrm>
          <a:custGeom>
            <a:avLst/>
            <a:gdLst>
              <a:gd name="T0" fmla="*/ 34 w 57"/>
              <a:gd name="T1" fmla="*/ 0 h 62"/>
              <a:gd name="T2" fmla="*/ 32 w 57"/>
              <a:gd name="T3" fmla="*/ 10 h 62"/>
              <a:gd name="T4" fmla="*/ 30 w 57"/>
              <a:gd name="T5" fmla="*/ 25 h 62"/>
              <a:gd name="T6" fmla="*/ 28 w 57"/>
              <a:gd name="T7" fmla="*/ 25 h 62"/>
              <a:gd name="T8" fmla="*/ 24 w 57"/>
              <a:gd name="T9" fmla="*/ 25 h 62"/>
              <a:gd name="T10" fmla="*/ 24 w 57"/>
              <a:gd name="T11" fmla="*/ 2 h 62"/>
              <a:gd name="T12" fmla="*/ 1 w 57"/>
              <a:gd name="T13" fmla="*/ 0 h 62"/>
              <a:gd name="T14" fmla="*/ 0 w 57"/>
              <a:gd name="T15" fmla="*/ 10 h 62"/>
              <a:gd name="T16" fmla="*/ 0 w 57"/>
              <a:gd name="T17" fmla="*/ 28 h 62"/>
              <a:gd name="T18" fmla="*/ 8 w 57"/>
              <a:gd name="T19" fmla="*/ 60 h 62"/>
              <a:gd name="T20" fmla="*/ 27 w 57"/>
              <a:gd name="T21" fmla="*/ 62 h 62"/>
              <a:gd name="T22" fmla="*/ 30 w 57"/>
              <a:gd name="T23" fmla="*/ 62 h 62"/>
              <a:gd name="T24" fmla="*/ 48 w 57"/>
              <a:gd name="T25" fmla="*/ 60 h 62"/>
              <a:gd name="T26" fmla="*/ 56 w 57"/>
              <a:gd name="T27" fmla="*/ 28 h 62"/>
              <a:gd name="T28" fmla="*/ 57 w 57"/>
              <a:gd name="T29" fmla="*/ 10 h 62"/>
              <a:gd name="T30" fmla="*/ 55 w 57"/>
              <a:gd name="T31" fmla="*/ 0 h 62"/>
              <a:gd name="T32" fmla="*/ 21 w 57"/>
              <a:gd name="T33" fmla="*/ 4 h 62"/>
              <a:gd name="T34" fmla="*/ 3 w 57"/>
              <a:gd name="T35" fmla="*/ 9 h 62"/>
              <a:gd name="T36" fmla="*/ 10 w 57"/>
              <a:gd name="T37" fmla="*/ 48 h 62"/>
              <a:gd name="T38" fmla="*/ 3 w 57"/>
              <a:gd name="T39" fmla="*/ 12 h 62"/>
              <a:gd name="T40" fmla="*/ 10 w 57"/>
              <a:gd name="T41" fmla="*/ 48 h 62"/>
              <a:gd name="T42" fmla="*/ 12 w 57"/>
              <a:gd name="T43" fmla="*/ 59 h 62"/>
              <a:gd name="T44" fmla="*/ 25 w 57"/>
              <a:gd name="T45" fmla="*/ 54 h 62"/>
              <a:gd name="T46" fmla="*/ 25 w 57"/>
              <a:gd name="T47" fmla="*/ 43 h 62"/>
              <a:gd name="T48" fmla="*/ 13 w 57"/>
              <a:gd name="T49" fmla="*/ 50 h 62"/>
              <a:gd name="T50" fmla="*/ 21 w 57"/>
              <a:gd name="T51" fmla="*/ 12 h 62"/>
              <a:gd name="T52" fmla="*/ 22 w 57"/>
              <a:gd name="T53" fmla="*/ 29 h 62"/>
              <a:gd name="T54" fmla="*/ 25 w 57"/>
              <a:gd name="T55" fmla="*/ 36 h 62"/>
              <a:gd name="T56" fmla="*/ 31 w 57"/>
              <a:gd name="T57" fmla="*/ 29 h 62"/>
              <a:gd name="T58" fmla="*/ 36 w 57"/>
              <a:gd name="T59" fmla="*/ 27 h 62"/>
              <a:gd name="T60" fmla="*/ 43 w 57"/>
              <a:gd name="T61" fmla="*/ 12 h 62"/>
              <a:gd name="T62" fmla="*/ 31 w 57"/>
              <a:gd name="T63" fmla="*/ 50 h 62"/>
              <a:gd name="T64" fmla="*/ 25 w 57"/>
              <a:gd name="T65" fmla="*/ 43 h 62"/>
              <a:gd name="T66" fmla="*/ 31 w 57"/>
              <a:gd name="T67" fmla="*/ 59 h 62"/>
              <a:gd name="T68" fmla="*/ 45 w 57"/>
              <a:gd name="T69" fmla="*/ 54 h 62"/>
              <a:gd name="T70" fmla="*/ 53 w 57"/>
              <a:gd name="T71" fmla="*/ 27 h 62"/>
              <a:gd name="T72" fmla="*/ 46 w 57"/>
              <a:gd name="T73" fmla="*/ 12 h 62"/>
              <a:gd name="T74" fmla="*/ 53 w 57"/>
              <a:gd name="T75" fmla="*/ 27 h 62"/>
              <a:gd name="T76" fmla="*/ 36 w 57"/>
              <a:gd name="T77" fmla="*/ 9 h 62"/>
              <a:gd name="T78" fmla="*/ 53 w 57"/>
              <a:gd name="T79" fmla="*/ 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7" h="62">
                <a:moveTo>
                  <a:pt x="55" y="0"/>
                </a:moveTo>
                <a:cubicBezTo>
                  <a:pt x="34" y="0"/>
                  <a:pt x="34" y="0"/>
                  <a:pt x="34" y="0"/>
                </a:cubicBezTo>
                <a:cubicBezTo>
                  <a:pt x="33" y="0"/>
                  <a:pt x="32" y="1"/>
                  <a:pt x="32" y="2"/>
                </a:cubicBezTo>
                <a:cubicBezTo>
                  <a:pt x="32" y="10"/>
                  <a:pt x="32" y="10"/>
                  <a:pt x="32" y="10"/>
                </a:cubicBezTo>
                <a:cubicBezTo>
                  <a:pt x="32" y="25"/>
                  <a:pt x="32" y="25"/>
                  <a:pt x="32" y="25"/>
                </a:cubicBezTo>
                <a:cubicBezTo>
                  <a:pt x="30" y="25"/>
                  <a:pt x="30" y="25"/>
                  <a:pt x="30" y="25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5"/>
                  <a:pt x="28" y="25"/>
                  <a:pt x="28" y="25"/>
                </a:cubicBezTo>
                <a:cubicBezTo>
                  <a:pt x="27" y="25"/>
                  <a:pt x="27" y="25"/>
                  <a:pt x="27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10"/>
                  <a:pt x="24" y="10"/>
                  <a:pt x="24" y="10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1"/>
                  <a:pt x="23" y="0"/>
                  <a:pt x="22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8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61"/>
                  <a:pt x="9" y="62"/>
                  <a:pt x="10" y="62"/>
                </a:cubicBezTo>
                <a:cubicBezTo>
                  <a:pt x="27" y="62"/>
                  <a:pt x="27" y="62"/>
                  <a:pt x="27" y="62"/>
                </a:cubicBezTo>
                <a:cubicBezTo>
                  <a:pt x="27" y="62"/>
                  <a:pt x="28" y="62"/>
                  <a:pt x="28" y="61"/>
                </a:cubicBezTo>
                <a:cubicBezTo>
                  <a:pt x="28" y="62"/>
                  <a:pt x="29" y="62"/>
                  <a:pt x="30" y="62"/>
                </a:cubicBezTo>
                <a:cubicBezTo>
                  <a:pt x="46" y="62"/>
                  <a:pt x="46" y="62"/>
                  <a:pt x="46" y="62"/>
                </a:cubicBezTo>
                <a:cubicBezTo>
                  <a:pt x="47" y="62"/>
                  <a:pt x="48" y="61"/>
                  <a:pt x="48" y="60"/>
                </a:cubicBezTo>
                <a:cubicBezTo>
                  <a:pt x="48" y="52"/>
                  <a:pt x="48" y="52"/>
                  <a:pt x="48" y="52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7"/>
                  <a:pt x="57" y="27"/>
                  <a:pt x="57" y="27"/>
                </a:cubicBezTo>
                <a:cubicBezTo>
                  <a:pt x="57" y="10"/>
                  <a:pt x="57" y="10"/>
                  <a:pt x="57" y="10"/>
                </a:cubicBezTo>
                <a:cubicBezTo>
                  <a:pt x="57" y="2"/>
                  <a:pt x="57" y="2"/>
                  <a:pt x="57" y="2"/>
                </a:cubicBezTo>
                <a:cubicBezTo>
                  <a:pt x="57" y="1"/>
                  <a:pt x="56" y="0"/>
                  <a:pt x="55" y="0"/>
                </a:cubicBezTo>
                <a:close/>
                <a:moveTo>
                  <a:pt x="3" y="4"/>
                </a:moveTo>
                <a:cubicBezTo>
                  <a:pt x="21" y="4"/>
                  <a:pt x="21" y="4"/>
                  <a:pt x="21" y="4"/>
                </a:cubicBezTo>
                <a:cubicBezTo>
                  <a:pt x="21" y="9"/>
                  <a:pt x="21" y="9"/>
                  <a:pt x="21" y="9"/>
                </a:cubicBezTo>
                <a:cubicBezTo>
                  <a:pt x="3" y="9"/>
                  <a:pt x="3" y="9"/>
                  <a:pt x="3" y="9"/>
                </a:cubicBezTo>
                <a:lnTo>
                  <a:pt x="3" y="4"/>
                </a:lnTo>
                <a:close/>
                <a:moveTo>
                  <a:pt x="10" y="48"/>
                </a:moveTo>
                <a:cubicBezTo>
                  <a:pt x="3" y="27"/>
                  <a:pt x="3" y="27"/>
                  <a:pt x="3" y="27"/>
                </a:cubicBezTo>
                <a:cubicBezTo>
                  <a:pt x="3" y="12"/>
                  <a:pt x="3" y="12"/>
                  <a:pt x="3" y="12"/>
                </a:cubicBezTo>
                <a:cubicBezTo>
                  <a:pt x="10" y="12"/>
                  <a:pt x="10" y="12"/>
                  <a:pt x="10" y="12"/>
                </a:cubicBezTo>
                <a:lnTo>
                  <a:pt x="10" y="48"/>
                </a:lnTo>
                <a:close/>
                <a:moveTo>
                  <a:pt x="25" y="59"/>
                </a:moveTo>
                <a:cubicBezTo>
                  <a:pt x="12" y="59"/>
                  <a:pt x="12" y="59"/>
                  <a:pt x="12" y="59"/>
                </a:cubicBezTo>
                <a:cubicBezTo>
                  <a:pt x="12" y="54"/>
                  <a:pt x="12" y="54"/>
                  <a:pt x="12" y="54"/>
                </a:cubicBezTo>
                <a:cubicBezTo>
                  <a:pt x="25" y="54"/>
                  <a:pt x="25" y="54"/>
                  <a:pt x="25" y="54"/>
                </a:cubicBezTo>
                <a:lnTo>
                  <a:pt x="25" y="59"/>
                </a:lnTo>
                <a:close/>
                <a:moveTo>
                  <a:pt x="25" y="43"/>
                </a:moveTo>
                <a:cubicBezTo>
                  <a:pt x="25" y="50"/>
                  <a:pt x="25" y="50"/>
                  <a:pt x="25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12"/>
                  <a:pt x="13" y="12"/>
                  <a:pt x="13" y="12"/>
                </a:cubicBezTo>
                <a:cubicBezTo>
                  <a:pt x="21" y="12"/>
                  <a:pt x="21" y="12"/>
                  <a:pt x="21" y="12"/>
                </a:cubicBezTo>
                <a:cubicBezTo>
                  <a:pt x="21" y="27"/>
                  <a:pt x="21" y="27"/>
                  <a:pt x="21" y="27"/>
                </a:cubicBezTo>
                <a:cubicBezTo>
                  <a:pt x="21" y="28"/>
                  <a:pt x="21" y="29"/>
                  <a:pt x="22" y="29"/>
                </a:cubicBezTo>
                <a:cubicBezTo>
                  <a:pt x="25" y="29"/>
                  <a:pt x="25" y="29"/>
                  <a:pt x="25" y="29"/>
                </a:cubicBezTo>
                <a:cubicBezTo>
                  <a:pt x="25" y="36"/>
                  <a:pt x="25" y="36"/>
                  <a:pt x="25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29"/>
                  <a:pt x="31" y="29"/>
                  <a:pt x="31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5" y="29"/>
                  <a:pt x="36" y="28"/>
                  <a:pt x="36" y="27"/>
                </a:cubicBezTo>
                <a:cubicBezTo>
                  <a:pt x="36" y="12"/>
                  <a:pt x="36" y="12"/>
                  <a:pt x="36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50"/>
                  <a:pt x="43" y="50"/>
                  <a:pt x="43" y="50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43"/>
                  <a:pt x="31" y="43"/>
                  <a:pt x="31" y="43"/>
                </a:cubicBezTo>
                <a:lnTo>
                  <a:pt x="25" y="43"/>
                </a:lnTo>
                <a:close/>
                <a:moveTo>
                  <a:pt x="45" y="59"/>
                </a:moveTo>
                <a:cubicBezTo>
                  <a:pt x="31" y="59"/>
                  <a:pt x="31" y="59"/>
                  <a:pt x="31" y="59"/>
                </a:cubicBezTo>
                <a:cubicBezTo>
                  <a:pt x="31" y="54"/>
                  <a:pt x="31" y="54"/>
                  <a:pt x="31" y="54"/>
                </a:cubicBezTo>
                <a:cubicBezTo>
                  <a:pt x="45" y="54"/>
                  <a:pt x="45" y="54"/>
                  <a:pt x="45" y="54"/>
                </a:cubicBezTo>
                <a:lnTo>
                  <a:pt x="45" y="59"/>
                </a:lnTo>
                <a:close/>
                <a:moveTo>
                  <a:pt x="53" y="27"/>
                </a:moveTo>
                <a:cubicBezTo>
                  <a:pt x="46" y="48"/>
                  <a:pt x="46" y="48"/>
                  <a:pt x="46" y="48"/>
                </a:cubicBezTo>
                <a:cubicBezTo>
                  <a:pt x="46" y="12"/>
                  <a:pt x="46" y="12"/>
                  <a:pt x="46" y="12"/>
                </a:cubicBezTo>
                <a:cubicBezTo>
                  <a:pt x="53" y="12"/>
                  <a:pt x="53" y="12"/>
                  <a:pt x="53" y="12"/>
                </a:cubicBezTo>
                <a:lnTo>
                  <a:pt x="53" y="27"/>
                </a:lnTo>
                <a:close/>
                <a:moveTo>
                  <a:pt x="53" y="9"/>
                </a:moveTo>
                <a:cubicBezTo>
                  <a:pt x="36" y="9"/>
                  <a:pt x="36" y="9"/>
                  <a:pt x="36" y="9"/>
                </a:cubicBezTo>
                <a:cubicBezTo>
                  <a:pt x="36" y="4"/>
                  <a:pt x="36" y="4"/>
                  <a:pt x="36" y="4"/>
                </a:cubicBezTo>
                <a:cubicBezTo>
                  <a:pt x="53" y="4"/>
                  <a:pt x="53" y="4"/>
                  <a:pt x="53" y="4"/>
                </a:cubicBezTo>
                <a:lnTo>
                  <a:pt x="53" y="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th-TH"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110"/>
          <p:cNvGrpSpPr/>
          <p:nvPr/>
        </p:nvGrpSpPr>
        <p:grpSpPr>
          <a:xfrm>
            <a:off x="5948777" y="3534974"/>
            <a:ext cx="1512292" cy="1511826"/>
            <a:chOff x="11961813" y="6811963"/>
            <a:chExt cx="5153025" cy="5151438"/>
          </a:xfrm>
          <a:solidFill>
            <a:srgbClr val="B0CDCA"/>
          </a:solidFill>
        </p:grpSpPr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11961813" y="6811963"/>
              <a:ext cx="5153025" cy="5151438"/>
            </a:xfrm>
            <a:custGeom>
              <a:avLst/>
              <a:gdLst>
                <a:gd name="T0" fmla="*/ 108 w 216"/>
                <a:gd name="T1" fmla="*/ 216 h 216"/>
                <a:gd name="T2" fmla="*/ 0 w 216"/>
                <a:gd name="T3" fmla="*/ 108 h 216"/>
                <a:gd name="T4" fmla="*/ 108 w 216"/>
                <a:gd name="T5" fmla="*/ 0 h 216"/>
                <a:gd name="T6" fmla="*/ 216 w 216"/>
                <a:gd name="T7" fmla="*/ 108 h 216"/>
                <a:gd name="T8" fmla="*/ 108 w 216"/>
                <a:gd name="T9" fmla="*/ 216 h 216"/>
                <a:gd name="T10" fmla="*/ 108 w 216"/>
                <a:gd name="T11" fmla="*/ 6 h 216"/>
                <a:gd name="T12" fmla="*/ 6 w 216"/>
                <a:gd name="T13" fmla="*/ 108 h 216"/>
                <a:gd name="T14" fmla="*/ 108 w 216"/>
                <a:gd name="T15" fmla="*/ 210 h 216"/>
                <a:gd name="T16" fmla="*/ 210 w 216"/>
                <a:gd name="T17" fmla="*/ 108 h 216"/>
                <a:gd name="T18" fmla="*/ 108 w 216"/>
                <a:gd name="T19" fmla="*/ 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6" h="216">
                  <a:moveTo>
                    <a:pt x="108" y="216"/>
                  </a:moveTo>
                  <a:cubicBezTo>
                    <a:pt x="48" y="216"/>
                    <a:pt x="0" y="168"/>
                    <a:pt x="0" y="108"/>
                  </a:cubicBezTo>
                  <a:cubicBezTo>
                    <a:pt x="0" y="49"/>
                    <a:pt x="48" y="0"/>
                    <a:pt x="108" y="0"/>
                  </a:cubicBezTo>
                  <a:cubicBezTo>
                    <a:pt x="167" y="0"/>
                    <a:pt x="216" y="49"/>
                    <a:pt x="216" y="108"/>
                  </a:cubicBezTo>
                  <a:cubicBezTo>
                    <a:pt x="216" y="168"/>
                    <a:pt x="167" y="216"/>
                    <a:pt x="108" y="216"/>
                  </a:cubicBezTo>
                  <a:close/>
                  <a:moveTo>
                    <a:pt x="108" y="6"/>
                  </a:moveTo>
                  <a:cubicBezTo>
                    <a:pt x="51" y="6"/>
                    <a:pt x="6" y="52"/>
                    <a:pt x="6" y="108"/>
                  </a:cubicBezTo>
                  <a:cubicBezTo>
                    <a:pt x="6" y="164"/>
                    <a:pt x="51" y="210"/>
                    <a:pt x="108" y="210"/>
                  </a:cubicBezTo>
                  <a:cubicBezTo>
                    <a:pt x="164" y="210"/>
                    <a:pt x="210" y="164"/>
                    <a:pt x="210" y="108"/>
                  </a:cubicBezTo>
                  <a:cubicBezTo>
                    <a:pt x="210" y="52"/>
                    <a:pt x="164" y="6"/>
                    <a:pt x="10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p>
              <a:endParaRPr lang="th-TH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12987338" y="7837488"/>
              <a:ext cx="3078163" cy="31003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p>
              <a:endParaRPr lang="th-TH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" name="111"/>
          <p:cNvGrpSpPr/>
          <p:nvPr/>
        </p:nvGrpSpPr>
        <p:grpSpPr>
          <a:xfrm>
            <a:off x="6483783" y="4097693"/>
            <a:ext cx="440576" cy="390033"/>
            <a:chOff x="8022698" y="10553700"/>
            <a:chExt cx="733425" cy="649288"/>
          </a:xfrm>
          <a:solidFill>
            <a:schemeClr val="bg1"/>
          </a:solidFill>
        </p:grpSpPr>
        <p:sp>
          <p:nvSpPr>
            <p:cNvPr id="14" name="Freeform 198"/>
            <p:cNvSpPr>
              <a:spLocks noEditPoints="1"/>
            </p:cNvSpPr>
            <p:nvPr/>
          </p:nvSpPr>
          <p:spPr bwMode="auto">
            <a:xfrm>
              <a:off x="8022698" y="10553700"/>
              <a:ext cx="733425" cy="649288"/>
            </a:xfrm>
            <a:custGeom>
              <a:avLst/>
              <a:gdLst>
                <a:gd name="T0" fmla="*/ 66 w 77"/>
                <a:gd name="T1" fmla="*/ 0 h 68"/>
                <a:gd name="T2" fmla="*/ 11 w 77"/>
                <a:gd name="T3" fmla="*/ 0 h 68"/>
                <a:gd name="T4" fmla="*/ 0 w 77"/>
                <a:gd name="T5" fmla="*/ 11 h 68"/>
                <a:gd name="T6" fmla="*/ 0 w 77"/>
                <a:gd name="T7" fmla="*/ 46 h 68"/>
                <a:gd name="T8" fmla="*/ 11 w 77"/>
                <a:gd name="T9" fmla="*/ 57 h 68"/>
                <a:gd name="T10" fmla="*/ 29 w 77"/>
                <a:gd name="T11" fmla="*/ 57 h 68"/>
                <a:gd name="T12" fmla="*/ 28 w 77"/>
                <a:gd name="T13" fmla="*/ 65 h 68"/>
                <a:gd name="T14" fmla="*/ 26 w 77"/>
                <a:gd name="T15" fmla="*/ 65 h 68"/>
                <a:gd name="T16" fmla="*/ 21 w 77"/>
                <a:gd name="T17" fmla="*/ 65 h 68"/>
                <a:gd name="T18" fmla="*/ 20 w 77"/>
                <a:gd name="T19" fmla="*/ 67 h 68"/>
                <a:gd name="T20" fmla="*/ 21 w 77"/>
                <a:gd name="T21" fmla="*/ 68 h 68"/>
                <a:gd name="T22" fmla="*/ 56 w 77"/>
                <a:gd name="T23" fmla="*/ 68 h 68"/>
                <a:gd name="T24" fmla="*/ 57 w 77"/>
                <a:gd name="T25" fmla="*/ 67 h 68"/>
                <a:gd name="T26" fmla="*/ 56 w 77"/>
                <a:gd name="T27" fmla="*/ 65 h 68"/>
                <a:gd name="T28" fmla="*/ 51 w 77"/>
                <a:gd name="T29" fmla="*/ 65 h 68"/>
                <a:gd name="T30" fmla="*/ 49 w 77"/>
                <a:gd name="T31" fmla="*/ 65 h 68"/>
                <a:gd name="T32" fmla="*/ 48 w 77"/>
                <a:gd name="T33" fmla="*/ 57 h 68"/>
                <a:gd name="T34" fmla="*/ 66 w 77"/>
                <a:gd name="T35" fmla="*/ 57 h 68"/>
                <a:gd name="T36" fmla="*/ 77 w 77"/>
                <a:gd name="T37" fmla="*/ 46 h 68"/>
                <a:gd name="T38" fmla="*/ 77 w 77"/>
                <a:gd name="T39" fmla="*/ 11 h 68"/>
                <a:gd name="T40" fmla="*/ 66 w 77"/>
                <a:gd name="T41" fmla="*/ 0 h 68"/>
                <a:gd name="T42" fmla="*/ 11 w 77"/>
                <a:gd name="T43" fmla="*/ 3 h 68"/>
                <a:gd name="T44" fmla="*/ 66 w 77"/>
                <a:gd name="T45" fmla="*/ 3 h 68"/>
                <a:gd name="T46" fmla="*/ 73 w 77"/>
                <a:gd name="T47" fmla="*/ 11 h 68"/>
                <a:gd name="T48" fmla="*/ 73 w 77"/>
                <a:gd name="T49" fmla="*/ 41 h 68"/>
                <a:gd name="T50" fmla="*/ 3 w 77"/>
                <a:gd name="T51" fmla="*/ 41 h 68"/>
                <a:gd name="T52" fmla="*/ 3 w 77"/>
                <a:gd name="T53" fmla="*/ 11 h 68"/>
                <a:gd name="T54" fmla="*/ 11 w 77"/>
                <a:gd name="T55" fmla="*/ 3 h 68"/>
                <a:gd name="T56" fmla="*/ 46 w 77"/>
                <a:gd name="T57" fmla="*/ 65 h 68"/>
                <a:gd name="T58" fmla="*/ 31 w 77"/>
                <a:gd name="T59" fmla="*/ 65 h 68"/>
                <a:gd name="T60" fmla="*/ 32 w 77"/>
                <a:gd name="T61" fmla="*/ 57 h 68"/>
                <a:gd name="T62" fmla="*/ 45 w 77"/>
                <a:gd name="T63" fmla="*/ 57 h 68"/>
                <a:gd name="T64" fmla="*/ 46 w 77"/>
                <a:gd name="T65" fmla="*/ 65 h 68"/>
                <a:gd name="T66" fmla="*/ 66 w 77"/>
                <a:gd name="T67" fmla="*/ 53 h 68"/>
                <a:gd name="T68" fmla="*/ 11 w 77"/>
                <a:gd name="T69" fmla="*/ 53 h 68"/>
                <a:gd name="T70" fmla="*/ 3 w 77"/>
                <a:gd name="T71" fmla="*/ 46 h 68"/>
                <a:gd name="T72" fmla="*/ 3 w 77"/>
                <a:gd name="T73" fmla="*/ 44 h 68"/>
                <a:gd name="T74" fmla="*/ 73 w 77"/>
                <a:gd name="T75" fmla="*/ 44 h 68"/>
                <a:gd name="T76" fmla="*/ 73 w 77"/>
                <a:gd name="T77" fmla="*/ 46 h 68"/>
                <a:gd name="T78" fmla="*/ 66 w 77"/>
                <a:gd name="T79" fmla="*/ 5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7" h="68">
                  <a:moveTo>
                    <a:pt x="66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2"/>
                    <a:pt x="5" y="57"/>
                    <a:pt x="11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60"/>
                    <a:pt x="29" y="64"/>
                    <a:pt x="28" y="65"/>
                  </a:cubicBezTo>
                  <a:cubicBezTo>
                    <a:pt x="27" y="65"/>
                    <a:pt x="27" y="65"/>
                    <a:pt x="26" y="65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0" y="65"/>
                    <a:pt x="20" y="66"/>
                    <a:pt x="20" y="67"/>
                  </a:cubicBezTo>
                  <a:cubicBezTo>
                    <a:pt x="20" y="68"/>
                    <a:pt x="20" y="68"/>
                    <a:pt x="21" y="68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68"/>
                    <a:pt x="57" y="68"/>
                    <a:pt x="57" y="67"/>
                  </a:cubicBezTo>
                  <a:cubicBezTo>
                    <a:pt x="57" y="66"/>
                    <a:pt x="57" y="65"/>
                    <a:pt x="56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0" y="65"/>
                    <a:pt x="50" y="65"/>
                    <a:pt x="49" y="65"/>
                  </a:cubicBezTo>
                  <a:cubicBezTo>
                    <a:pt x="48" y="64"/>
                    <a:pt x="48" y="60"/>
                    <a:pt x="48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72" y="57"/>
                    <a:pt x="77" y="52"/>
                    <a:pt x="77" y="46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2" y="0"/>
                    <a:pt x="66" y="0"/>
                  </a:cubicBezTo>
                  <a:close/>
                  <a:moveTo>
                    <a:pt x="11" y="3"/>
                  </a:moveTo>
                  <a:cubicBezTo>
                    <a:pt x="66" y="3"/>
                    <a:pt x="66" y="3"/>
                    <a:pt x="66" y="3"/>
                  </a:cubicBezTo>
                  <a:cubicBezTo>
                    <a:pt x="70" y="3"/>
                    <a:pt x="73" y="7"/>
                    <a:pt x="73" y="11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7"/>
                    <a:pt x="7" y="3"/>
                    <a:pt x="11" y="3"/>
                  </a:cubicBezTo>
                  <a:close/>
                  <a:moveTo>
                    <a:pt x="46" y="65"/>
                  </a:moveTo>
                  <a:cubicBezTo>
                    <a:pt x="31" y="65"/>
                    <a:pt x="31" y="65"/>
                    <a:pt x="31" y="65"/>
                  </a:cubicBezTo>
                  <a:cubicBezTo>
                    <a:pt x="32" y="63"/>
                    <a:pt x="32" y="60"/>
                    <a:pt x="32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60"/>
                    <a:pt x="45" y="63"/>
                    <a:pt x="46" y="65"/>
                  </a:cubicBezTo>
                  <a:close/>
                  <a:moveTo>
                    <a:pt x="66" y="53"/>
                  </a:moveTo>
                  <a:cubicBezTo>
                    <a:pt x="11" y="53"/>
                    <a:pt x="11" y="53"/>
                    <a:pt x="11" y="53"/>
                  </a:cubicBezTo>
                  <a:cubicBezTo>
                    <a:pt x="7" y="53"/>
                    <a:pt x="3" y="50"/>
                    <a:pt x="3" y="46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50"/>
                    <a:pt x="70" y="53"/>
                    <a:pt x="66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p>
              <a:endParaRPr lang="th-TH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Oval 199"/>
            <p:cNvSpPr>
              <a:spLocks noChangeArrowheads="1"/>
            </p:cNvSpPr>
            <p:nvPr/>
          </p:nvSpPr>
          <p:spPr bwMode="auto">
            <a:xfrm>
              <a:off x="8365598" y="10983912"/>
              <a:ext cx="47625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p>
              <a:endParaRPr lang="th-TH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117"/>
          <p:cNvGrpSpPr/>
          <p:nvPr/>
        </p:nvGrpSpPr>
        <p:grpSpPr>
          <a:xfrm>
            <a:off x="4870699" y="4087523"/>
            <a:ext cx="1078079" cy="1078079"/>
            <a:chOff x="8288338" y="8694738"/>
            <a:chExt cx="3673475" cy="3673475"/>
          </a:xfrm>
          <a:solidFill>
            <a:srgbClr val="305C45"/>
          </a:solidFill>
        </p:grpSpPr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8288338" y="8694738"/>
              <a:ext cx="3673475" cy="3673475"/>
            </a:xfrm>
            <a:custGeom>
              <a:avLst/>
              <a:gdLst>
                <a:gd name="T0" fmla="*/ 0 w 154"/>
                <a:gd name="T1" fmla="*/ 77 h 154"/>
                <a:gd name="T2" fmla="*/ 77 w 154"/>
                <a:gd name="T3" fmla="*/ 0 h 154"/>
                <a:gd name="T4" fmla="*/ 154 w 154"/>
                <a:gd name="T5" fmla="*/ 77 h 154"/>
                <a:gd name="T6" fmla="*/ 77 w 154"/>
                <a:gd name="T7" fmla="*/ 154 h 154"/>
                <a:gd name="T8" fmla="*/ 0 w 154"/>
                <a:gd name="T9" fmla="*/ 77 h 154"/>
                <a:gd name="T10" fmla="*/ 4 w 154"/>
                <a:gd name="T11" fmla="*/ 77 h 154"/>
                <a:gd name="T12" fmla="*/ 77 w 154"/>
                <a:gd name="T13" fmla="*/ 150 h 154"/>
                <a:gd name="T14" fmla="*/ 150 w 154"/>
                <a:gd name="T15" fmla="*/ 77 h 154"/>
                <a:gd name="T16" fmla="*/ 77 w 154"/>
                <a:gd name="T17" fmla="*/ 4 h 154"/>
                <a:gd name="T18" fmla="*/ 4 w 154"/>
                <a:gd name="T19" fmla="*/ 7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" h="154">
                  <a:moveTo>
                    <a:pt x="0" y="77"/>
                  </a:moveTo>
                  <a:cubicBezTo>
                    <a:pt x="0" y="34"/>
                    <a:pt x="34" y="0"/>
                    <a:pt x="77" y="0"/>
                  </a:cubicBezTo>
                  <a:cubicBezTo>
                    <a:pt x="119" y="0"/>
                    <a:pt x="154" y="34"/>
                    <a:pt x="154" y="77"/>
                  </a:cubicBezTo>
                  <a:cubicBezTo>
                    <a:pt x="154" y="120"/>
                    <a:pt x="119" y="154"/>
                    <a:pt x="77" y="154"/>
                  </a:cubicBezTo>
                  <a:cubicBezTo>
                    <a:pt x="34" y="154"/>
                    <a:pt x="0" y="120"/>
                    <a:pt x="0" y="77"/>
                  </a:cubicBezTo>
                  <a:close/>
                  <a:moveTo>
                    <a:pt x="4" y="77"/>
                  </a:moveTo>
                  <a:cubicBezTo>
                    <a:pt x="4" y="117"/>
                    <a:pt x="37" y="150"/>
                    <a:pt x="77" y="150"/>
                  </a:cubicBezTo>
                  <a:cubicBezTo>
                    <a:pt x="117" y="150"/>
                    <a:pt x="150" y="117"/>
                    <a:pt x="150" y="77"/>
                  </a:cubicBezTo>
                  <a:cubicBezTo>
                    <a:pt x="150" y="37"/>
                    <a:pt x="117" y="4"/>
                    <a:pt x="77" y="4"/>
                  </a:cubicBezTo>
                  <a:cubicBezTo>
                    <a:pt x="37" y="4"/>
                    <a:pt x="4" y="37"/>
                    <a:pt x="4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p>
              <a:endParaRPr lang="th-TH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Oval 14"/>
            <p:cNvSpPr>
              <a:spLocks noChangeArrowheads="1"/>
            </p:cNvSpPr>
            <p:nvPr/>
          </p:nvSpPr>
          <p:spPr bwMode="auto">
            <a:xfrm>
              <a:off x="9028113" y="9434513"/>
              <a:ext cx="2195513" cy="21939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p>
              <a:endParaRPr lang="th-TH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" name="Freeform 102"/>
          <p:cNvSpPr>
            <a:spLocks noEditPoints="1"/>
          </p:cNvSpPr>
          <p:nvPr/>
        </p:nvSpPr>
        <p:spPr bwMode="auto">
          <a:xfrm>
            <a:off x="5218059" y="4423695"/>
            <a:ext cx="383358" cy="354749"/>
          </a:xfrm>
          <a:custGeom>
            <a:avLst/>
            <a:gdLst>
              <a:gd name="T0" fmla="*/ 59 w 67"/>
              <a:gd name="T1" fmla="*/ 44 h 62"/>
              <a:gd name="T2" fmla="*/ 59 w 67"/>
              <a:gd name="T3" fmla="*/ 35 h 62"/>
              <a:gd name="T4" fmla="*/ 58 w 67"/>
              <a:gd name="T5" fmla="*/ 33 h 62"/>
              <a:gd name="T6" fmla="*/ 53 w 67"/>
              <a:gd name="T7" fmla="*/ 33 h 62"/>
              <a:gd name="T8" fmla="*/ 50 w 67"/>
              <a:gd name="T9" fmla="*/ 33 h 62"/>
              <a:gd name="T10" fmla="*/ 35 w 67"/>
              <a:gd name="T11" fmla="*/ 33 h 62"/>
              <a:gd name="T12" fmla="*/ 35 w 67"/>
              <a:gd name="T13" fmla="*/ 19 h 62"/>
              <a:gd name="T14" fmla="*/ 43 w 67"/>
              <a:gd name="T15" fmla="*/ 10 h 62"/>
              <a:gd name="T16" fmla="*/ 34 w 67"/>
              <a:gd name="T17" fmla="*/ 0 h 62"/>
              <a:gd name="T18" fmla="*/ 24 w 67"/>
              <a:gd name="T19" fmla="*/ 10 h 62"/>
              <a:gd name="T20" fmla="*/ 32 w 67"/>
              <a:gd name="T21" fmla="*/ 19 h 62"/>
              <a:gd name="T22" fmla="*/ 32 w 67"/>
              <a:gd name="T23" fmla="*/ 33 h 62"/>
              <a:gd name="T24" fmla="*/ 10 w 67"/>
              <a:gd name="T25" fmla="*/ 33 h 62"/>
              <a:gd name="T26" fmla="*/ 8 w 67"/>
              <a:gd name="T27" fmla="*/ 35 h 62"/>
              <a:gd name="T28" fmla="*/ 8 w 67"/>
              <a:gd name="T29" fmla="*/ 44 h 62"/>
              <a:gd name="T30" fmla="*/ 0 w 67"/>
              <a:gd name="T31" fmla="*/ 53 h 62"/>
              <a:gd name="T32" fmla="*/ 10 w 67"/>
              <a:gd name="T33" fmla="*/ 62 h 62"/>
              <a:gd name="T34" fmla="*/ 19 w 67"/>
              <a:gd name="T35" fmla="*/ 53 h 62"/>
              <a:gd name="T36" fmla="*/ 11 w 67"/>
              <a:gd name="T37" fmla="*/ 44 h 62"/>
              <a:gd name="T38" fmla="*/ 11 w 67"/>
              <a:gd name="T39" fmla="*/ 36 h 62"/>
              <a:gd name="T40" fmla="*/ 32 w 67"/>
              <a:gd name="T41" fmla="*/ 36 h 62"/>
              <a:gd name="T42" fmla="*/ 32 w 67"/>
              <a:gd name="T43" fmla="*/ 44 h 62"/>
              <a:gd name="T44" fmla="*/ 24 w 67"/>
              <a:gd name="T45" fmla="*/ 53 h 62"/>
              <a:gd name="T46" fmla="*/ 34 w 67"/>
              <a:gd name="T47" fmla="*/ 62 h 62"/>
              <a:gd name="T48" fmla="*/ 43 w 67"/>
              <a:gd name="T49" fmla="*/ 53 h 62"/>
              <a:gd name="T50" fmla="*/ 35 w 67"/>
              <a:gd name="T51" fmla="*/ 44 h 62"/>
              <a:gd name="T52" fmla="*/ 35 w 67"/>
              <a:gd name="T53" fmla="*/ 36 h 62"/>
              <a:gd name="T54" fmla="*/ 50 w 67"/>
              <a:gd name="T55" fmla="*/ 36 h 62"/>
              <a:gd name="T56" fmla="*/ 53 w 67"/>
              <a:gd name="T57" fmla="*/ 36 h 62"/>
              <a:gd name="T58" fmla="*/ 56 w 67"/>
              <a:gd name="T59" fmla="*/ 36 h 62"/>
              <a:gd name="T60" fmla="*/ 56 w 67"/>
              <a:gd name="T61" fmla="*/ 44 h 62"/>
              <a:gd name="T62" fmla="*/ 48 w 67"/>
              <a:gd name="T63" fmla="*/ 53 h 62"/>
              <a:gd name="T64" fmla="*/ 58 w 67"/>
              <a:gd name="T65" fmla="*/ 62 h 62"/>
              <a:gd name="T66" fmla="*/ 67 w 67"/>
              <a:gd name="T67" fmla="*/ 53 h 62"/>
              <a:gd name="T68" fmla="*/ 59 w 67"/>
              <a:gd name="T69" fmla="*/ 44 h 62"/>
              <a:gd name="T70" fmla="*/ 28 w 67"/>
              <a:gd name="T71" fmla="*/ 10 h 62"/>
              <a:gd name="T72" fmla="*/ 34 w 67"/>
              <a:gd name="T73" fmla="*/ 4 h 62"/>
              <a:gd name="T74" fmla="*/ 39 w 67"/>
              <a:gd name="T75" fmla="*/ 10 h 62"/>
              <a:gd name="T76" fmla="*/ 34 w 67"/>
              <a:gd name="T77" fmla="*/ 15 h 62"/>
              <a:gd name="T78" fmla="*/ 28 w 67"/>
              <a:gd name="T79" fmla="*/ 10 h 62"/>
              <a:gd name="T80" fmla="*/ 15 w 67"/>
              <a:gd name="T81" fmla="*/ 53 h 62"/>
              <a:gd name="T82" fmla="*/ 10 w 67"/>
              <a:gd name="T83" fmla="*/ 58 h 62"/>
              <a:gd name="T84" fmla="*/ 4 w 67"/>
              <a:gd name="T85" fmla="*/ 53 h 62"/>
              <a:gd name="T86" fmla="*/ 10 w 67"/>
              <a:gd name="T87" fmla="*/ 47 h 62"/>
              <a:gd name="T88" fmla="*/ 15 w 67"/>
              <a:gd name="T89" fmla="*/ 53 h 62"/>
              <a:gd name="T90" fmla="*/ 39 w 67"/>
              <a:gd name="T91" fmla="*/ 53 h 62"/>
              <a:gd name="T92" fmla="*/ 34 w 67"/>
              <a:gd name="T93" fmla="*/ 58 h 62"/>
              <a:gd name="T94" fmla="*/ 28 w 67"/>
              <a:gd name="T95" fmla="*/ 53 h 62"/>
              <a:gd name="T96" fmla="*/ 34 w 67"/>
              <a:gd name="T97" fmla="*/ 47 h 62"/>
              <a:gd name="T98" fmla="*/ 39 w 67"/>
              <a:gd name="T99" fmla="*/ 53 h 62"/>
              <a:gd name="T100" fmla="*/ 58 w 67"/>
              <a:gd name="T101" fmla="*/ 58 h 62"/>
              <a:gd name="T102" fmla="*/ 52 w 67"/>
              <a:gd name="T103" fmla="*/ 53 h 62"/>
              <a:gd name="T104" fmla="*/ 58 w 67"/>
              <a:gd name="T105" fmla="*/ 47 h 62"/>
              <a:gd name="T106" fmla="*/ 63 w 67"/>
              <a:gd name="T107" fmla="*/ 53 h 62"/>
              <a:gd name="T108" fmla="*/ 58 w 67"/>
              <a:gd name="T109" fmla="*/ 58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7" h="62">
                <a:moveTo>
                  <a:pt x="59" y="44"/>
                </a:moveTo>
                <a:cubicBezTo>
                  <a:pt x="59" y="35"/>
                  <a:pt x="59" y="35"/>
                  <a:pt x="59" y="35"/>
                </a:cubicBezTo>
                <a:cubicBezTo>
                  <a:pt x="59" y="34"/>
                  <a:pt x="59" y="33"/>
                  <a:pt x="58" y="33"/>
                </a:cubicBezTo>
                <a:cubicBezTo>
                  <a:pt x="53" y="33"/>
                  <a:pt x="53" y="33"/>
                  <a:pt x="53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35" y="33"/>
                  <a:pt x="35" y="33"/>
                  <a:pt x="35" y="33"/>
                </a:cubicBezTo>
                <a:cubicBezTo>
                  <a:pt x="35" y="19"/>
                  <a:pt x="35" y="19"/>
                  <a:pt x="35" y="19"/>
                </a:cubicBezTo>
                <a:cubicBezTo>
                  <a:pt x="40" y="18"/>
                  <a:pt x="43" y="14"/>
                  <a:pt x="43" y="10"/>
                </a:cubicBezTo>
                <a:cubicBezTo>
                  <a:pt x="43" y="4"/>
                  <a:pt x="39" y="0"/>
                  <a:pt x="34" y="0"/>
                </a:cubicBezTo>
                <a:cubicBezTo>
                  <a:pt x="29" y="0"/>
                  <a:pt x="24" y="4"/>
                  <a:pt x="24" y="10"/>
                </a:cubicBezTo>
                <a:cubicBezTo>
                  <a:pt x="24" y="14"/>
                  <a:pt x="28" y="18"/>
                  <a:pt x="32" y="19"/>
                </a:cubicBezTo>
                <a:cubicBezTo>
                  <a:pt x="32" y="33"/>
                  <a:pt x="32" y="33"/>
                  <a:pt x="32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9" y="33"/>
                  <a:pt x="8" y="34"/>
                  <a:pt x="8" y="35"/>
                </a:cubicBezTo>
                <a:cubicBezTo>
                  <a:pt x="8" y="44"/>
                  <a:pt x="8" y="44"/>
                  <a:pt x="8" y="44"/>
                </a:cubicBezTo>
                <a:cubicBezTo>
                  <a:pt x="4" y="44"/>
                  <a:pt x="0" y="48"/>
                  <a:pt x="0" y="53"/>
                </a:cubicBezTo>
                <a:cubicBezTo>
                  <a:pt x="0" y="58"/>
                  <a:pt x="4" y="62"/>
                  <a:pt x="10" y="62"/>
                </a:cubicBezTo>
                <a:cubicBezTo>
                  <a:pt x="15" y="62"/>
                  <a:pt x="19" y="58"/>
                  <a:pt x="19" y="53"/>
                </a:cubicBezTo>
                <a:cubicBezTo>
                  <a:pt x="19" y="48"/>
                  <a:pt x="16" y="44"/>
                  <a:pt x="11" y="44"/>
                </a:cubicBezTo>
                <a:cubicBezTo>
                  <a:pt x="11" y="36"/>
                  <a:pt x="11" y="36"/>
                  <a:pt x="11" y="36"/>
                </a:cubicBezTo>
                <a:cubicBezTo>
                  <a:pt x="32" y="36"/>
                  <a:pt x="32" y="36"/>
                  <a:pt x="32" y="36"/>
                </a:cubicBezTo>
                <a:cubicBezTo>
                  <a:pt x="32" y="44"/>
                  <a:pt x="32" y="44"/>
                  <a:pt x="32" y="44"/>
                </a:cubicBezTo>
                <a:cubicBezTo>
                  <a:pt x="28" y="44"/>
                  <a:pt x="24" y="48"/>
                  <a:pt x="24" y="53"/>
                </a:cubicBezTo>
                <a:cubicBezTo>
                  <a:pt x="24" y="58"/>
                  <a:pt x="29" y="62"/>
                  <a:pt x="34" y="62"/>
                </a:cubicBezTo>
                <a:cubicBezTo>
                  <a:pt x="39" y="62"/>
                  <a:pt x="43" y="58"/>
                  <a:pt x="43" y="53"/>
                </a:cubicBezTo>
                <a:cubicBezTo>
                  <a:pt x="43" y="48"/>
                  <a:pt x="40" y="44"/>
                  <a:pt x="35" y="44"/>
                </a:cubicBezTo>
                <a:cubicBezTo>
                  <a:pt x="35" y="36"/>
                  <a:pt x="35" y="36"/>
                  <a:pt x="35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6" y="36"/>
                  <a:pt x="56" y="36"/>
                  <a:pt x="56" y="36"/>
                </a:cubicBezTo>
                <a:cubicBezTo>
                  <a:pt x="56" y="44"/>
                  <a:pt x="56" y="44"/>
                  <a:pt x="56" y="44"/>
                </a:cubicBezTo>
                <a:cubicBezTo>
                  <a:pt x="52" y="44"/>
                  <a:pt x="48" y="48"/>
                  <a:pt x="48" y="53"/>
                </a:cubicBezTo>
                <a:cubicBezTo>
                  <a:pt x="48" y="58"/>
                  <a:pt x="53" y="62"/>
                  <a:pt x="58" y="62"/>
                </a:cubicBezTo>
                <a:cubicBezTo>
                  <a:pt x="63" y="62"/>
                  <a:pt x="67" y="58"/>
                  <a:pt x="67" y="53"/>
                </a:cubicBezTo>
                <a:cubicBezTo>
                  <a:pt x="67" y="48"/>
                  <a:pt x="64" y="44"/>
                  <a:pt x="59" y="44"/>
                </a:cubicBezTo>
                <a:close/>
                <a:moveTo>
                  <a:pt x="28" y="10"/>
                </a:moveTo>
                <a:cubicBezTo>
                  <a:pt x="28" y="6"/>
                  <a:pt x="31" y="4"/>
                  <a:pt x="34" y="4"/>
                </a:cubicBezTo>
                <a:cubicBezTo>
                  <a:pt x="37" y="4"/>
                  <a:pt x="39" y="6"/>
                  <a:pt x="39" y="10"/>
                </a:cubicBezTo>
                <a:cubicBezTo>
                  <a:pt x="39" y="13"/>
                  <a:pt x="37" y="15"/>
                  <a:pt x="34" y="15"/>
                </a:cubicBezTo>
                <a:cubicBezTo>
                  <a:pt x="31" y="15"/>
                  <a:pt x="28" y="13"/>
                  <a:pt x="28" y="10"/>
                </a:cubicBezTo>
                <a:close/>
                <a:moveTo>
                  <a:pt x="15" y="53"/>
                </a:moveTo>
                <a:cubicBezTo>
                  <a:pt x="15" y="56"/>
                  <a:pt x="13" y="58"/>
                  <a:pt x="10" y="58"/>
                </a:cubicBezTo>
                <a:cubicBezTo>
                  <a:pt x="6" y="58"/>
                  <a:pt x="4" y="56"/>
                  <a:pt x="4" y="53"/>
                </a:cubicBezTo>
                <a:cubicBezTo>
                  <a:pt x="4" y="50"/>
                  <a:pt x="6" y="47"/>
                  <a:pt x="10" y="47"/>
                </a:cubicBezTo>
                <a:cubicBezTo>
                  <a:pt x="13" y="47"/>
                  <a:pt x="15" y="50"/>
                  <a:pt x="15" y="53"/>
                </a:cubicBezTo>
                <a:close/>
                <a:moveTo>
                  <a:pt x="39" y="53"/>
                </a:moveTo>
                <a:cubicBezTo>
                  <a:pt x="39" y="56"/>
                  <a:pt x="37" y="58"/>
                  <a:pt x="34" y="58"/>
                </a:cubicBezTo>
                <a:cubicBezTo>
                  <a:pt x="31" y="58"/>
                  <a:pt x="28" y="56"/>
                  <a:pt x="28" y="53"/>
                </a:cubicBezTo>
                <a:cubicBezTo>
                  <a:pt x="28" y="50"/>
                  <a:pt x="31" y="47"/>
                  <a:pt x="34" y="47"/>
                </a:cubicBezTo>
                <a:cubicBezTo>
                  <a:pt x="37" y="47"/>
                  <a:pt x="39" y="50"/>
                  <a:pt x="39" y="53"/>
                </a:cubicBezTo>
                <a:close/>
                <a:moveTo>
                  <a:pt x="58" y="58"/>
                </a:moveTo>
                <a:cubicBezTo>
                  <a:pt x="55" y="58"/>
                  <a:pt x="52" y="56"/>
                  <a:pt x="52" y="53"/>
                </a:cubicBezTo>
                <a:cubicBezTo>
                  <a:pt x="52" y="50"/>
                  <a:pt x="55" y="47"/>
                  <a:pt x="58" y="47"/>
                </a:cubicBezTo>
                <a:cubicBezTo>
                  <a:pt x="61" y="47"/>
                  <a:pt x="63" y="50"/>
                  <a:pt x="63" y="53"/>
                </a:cubicBezTo>
                <a:cubicBezTo>
                  <a:pt x="63" y="56"/>
                  <a:pt x="61" y="58"/>
                  <a:pt x="58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th-TH" sz="90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" name="122"/>
          <p:cNvGrpSpPr/>
          <p:nvPr/>
        </p:nvGrpSpPr>
        <p:grpSpPr>
          <a:xfrm>
            <a:off x="6242757" y="2407976"/>
            <a:ext cx="1078079" cy="1077613"/>
            <a:chOff x="12963526" y="2971800"/>
            <a:chExt cx="3673475" cy="3671888"/>
          </a:xfrm>
          <a:solidFill>
            <a:srgbClr val="305C45"/>
          </a:solidFill>
        </p:grpSpPr>
        <p:sp>
          <p:nvSpPr>
            <p:cNvPr id="21" name="Freeform 15"/>
            <p:cNvSpPr>
              <a:spLocks noEditPoints="1"/>
            </p:cNvSpPr>
            <p:nvPr/>
          </p:nvSpPr>
          <p:spPr bwMode="auto">
            <a:xfrm>
              <a:off x="12963526" y="2971800"/>
              <a:ext cx="3673475" cy="3671888"/>
            </a:xfrm>
            <a:custGeom>
              <a:avLst/>
              <a:gdLst>
                <a:gd name="T0" fmla="*/ 0 w 154"/>
                <a:gd name="T1" fmla="*/ 77 h 154"/>
                <a:gd name="T2" fmla="*/ 77 w 154"/>
                <a:gd name="T3" fmla="*/ 0 h 154"/>
                <a:gd name="T4" fmla="*/ 154 w 154"/>
                <a:gd name="T5" fmla="*/ 77 h 154"/>
                <a:gd name="T6" fmla="*/ 77 w 154"/>
                <a:gd name="T7" fmla="*/ 154 h 154"/>
                <a:gd name="T8" fmla="*/ 0 w 154"/>
                <a:gd name="T9" fmla="*/ 77 h 154"/>
                <a:gd name="T10" fmla="*/ 4 w 154"/>
                <a:gd name="T11" fmla="*/ 77 h 154"/>
                <a:gd name="T12" fmla="*/ 77 w 154"/>
                <a:gd name="T13" fmla="*/ 150 h 154"/>
                <a:gd name="T14" fmla="*/ 150 w 154"/>
                <a:gd name="T15" fmla="*/ 77 h 154"/>
                <a:gd name="T16" fmla="*/ 77 w 154"/>
                <a:gd name="T17" fmla="*/ 4 h 154"/>
                <a:gd name="T18" fmla="*/ 4 w 154"/>
                <a:gd name="T19" fmla="*/ 7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4" h="154">
                  <a:moveTo>
                    <a:pt x="0" y="77"/>
                  </a:moveTo>
                  <a:cubicBezTo>
                    <a:pt x="0" y="34"/>
                    <a:pt x="34" y="0"/>
                    <a:pt x="77" y="0"/>
                  </a:cubicBezTo>
                  <a:cubicBezTo>
                    <a:pt x="120" y="0"/>
                    <a:pt x="154" y="34"/>
                    <a:pt x="154" y="77"/>
                  </a:cubicBezTo>
                  <a:cubicBezTo>
                    <a:pt x="154" y="119"/>
                    <a:pt x="120" y="154"/>
                    <a:pt x="77" y="154"/>
                  </a:cubicBezTo>
                  <a:cubicBezTo>
                    <a:pt x="34" y="154"/>
                    <a:pt x="0" y="119"/>
                    <a:pt x="0" y="77"/>
                  </a:cubicBezTo>
                  <a:close/>
                  <a:moveTo>
                    <a:pt x="4" y="77"/>
                  </a:moveTo>
                  <a:cubicBezTo>
                    <a:pt x="4" y="117"/>
                    <a:pt x="37" y="150"/>
                    <a:pt x="77" y="150"/>
                  </a:cubicBezTo>
                  <a:cubicBezTo>
                    <a:pt x="117" y="150"/>
                    <a:pt x="150" y="117"/>
                    <a:pt x="150" y="77"/>
                  </a:cubicBezTo>
                  <a:cubicBezTo>
                    <a:pt x="150" y="37"/>
                    <a:pt x="117" y="4"/>
                    <a:pt x="77" y="4"/>
                  </a:cubicBezTo>
                  <a:cubicBezTo>
                    <a:pt x="37" y="4"/>
                    <a:pt x="4" y="37"/>
                    <a:pt x="4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p>
              <a:endParaRPr lang="th-TH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Oval 16"/>
            <p:cNvSpPr>
              <a:spLocks noChangeArrowheads="1"/>
            </p:cNvSpPr>
            <p:nvPr/>
          </p:nvSpPr>
          <p:spPr bwMode="auto">
            <a:xfrm>
              <a:off x="13703301" y="3709988"/>
              <a:ext cx="2193925" cy="21955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20" tIns="22860" rIns="45720" bIns="22860" numCol="1" anchor="t" anchorCtr="0" compatLnSpc="1"/>
            <a:p>
              <a:endParaRPr lang="th-TH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3" name="Freeform 134"/>
          <p:cNvSpPr>
            <a:spLocks noEditPoints="1"/>
          </p:cNvSpPr>
          <p:nvPr/>
        </p:nvSpPr>
        <p:spPr bwMode="auto">
          <a:xfrm>
            <a:off x="6593897" y="2757397"/>
            <a:ext cx="366193" cy="366193"/>
          </a:xfrm>
          <a:custGeom>
            <a:avLst/>
            <a:gdLst>
              <a:gd name="T0" fmla="*/ 64 w 64"/>
              <a:gd name="T1" fmla="*/ 32 h 64"/>
              <a:gd name="T2" fmla="*/ 5 w 64"/>
              <a:gd name="T3" fmla="*/ 15 h 64"/>
              <a:gd name="T4" fmla="*/ 0 w 64"/>
              <a:gd name="T5" fmla="*/ 32 h 64"/>
              <a:gd name="T6" fmla="*/ 0 w 64"/>
              <a:gd name="T7" fmla="*/ 32 h 64"/>
              <a:gd name="T8" fmla="*/ 5 w 64"/>
              <a:gd name="T9" fmla="*/ 49 h 64"/>
              <a:gd name="T10" fmla="*/ 32 w 64"/>
              <a:gd name="T11" fmla="*/ 64 h 64"/>
              <a:gd name="T12" fmla="*/ 64 w 64"/>
              <a:gd name="T13" fmla="*/ 32 h 64"/>
              <a:gd name="T14" fmla="*/ 48 w 64"/>
              <a:gd name="T15" fmla="*/ 46 h 64"/>
              <a:gd name="T16" fmla="*/ 60 w 64"/>
              <a:gd name="T17" fmla="*/ 33 h 64"/>
              <a:gd name="T18" fmla="*/ 3 w 64"/>
              <a:gd name="T19" fmla="*/ 33 h 64"/>
              <a:gd name="T20" fmla="*/ 16 w 64"/>
              <a:gd name="T21" fmla="*/ 46 h 64"/>
              <a:gd name="T22" fmla="*/ 3 w 64"/>
              <a:gd name="T23" fmla="*/ 33 h 64"/>
              <a:gd name="T24" fmla="*/ 16 w 64"/>
              <a:gd name="T25" fmla="*/ 17 h 64"/>
              <a:gd name="T26" fmla="*/ 3 w 64"/>
              <a:gd name="T27" fmla="*/ 30 h 64"/>
              <a:gd name="T28" fmla="*/ 34 w 64"/>
              <a:gd name="T29" fmla="*/ 14 h 64"/>
              <a:gd name="T30" fmla="*/ 34 w 64"/>
              <a:gd name="T31" fmla="*/ 4 h 64"/>
              <a:gd name="T32" fmla="*/ 43 w 64"/>
              <a:gd name="T33" fmla="*/ 14 h 64"/>
              <a:gd name="T34" fmla="*/ 44 w 64"/>
              <a:gd name="T35" fmla="*/ 17 h 64"/>
              <a:gd name="T36" fmla="*/ 34 w 64"/>
              <a:gd name="T37" fmla="*/ 30 h 64"/>
              <a:gd name="T38" fmla="*/ 44 w 64"/>
              <a:gd name="T39" fmla="*/ 17 h 64"/>
              <a:gd name="T40" fmla="*/ 29 w 64"/>
              <a:gd name="T41" fmla="*/ 4 h 64"/>
              <a:gd name="T42" fmla="*/ 30 w 64"/>
              <a:gd name="T43" fmla="*/ 3 h 64"/>
              <a:gd name="T44" fmla="*/ 21 w 64"/>
              <a:gd name="T45" fmla="*/ 14 h 64"/>
              <a:gd name="T46" fmla="*/ 30 w 64"/>
              <a:gd name="T47" fmla="*/ 17 h 64"/>
              <a:gd name="T48" fmla="*/ 17 w 64"/>
              <a:gd name="T49" fmla="*/ 30 h 64"/>
              <a:gd name="T50" fmla="*/ 30 w 64"/>
              <a:gd name="T51" fmla="*/ 17 h 64"/>
              <a:gd name="T52" fmla="*/ 30 w 64"/>
              <a:gd name="T53" fmla="*/ 33 h 64"/>
              <a:gd name="T54" fmla="*/ 20 w 64"/>
              <a:gd name="T55" fmla="*/ 46 h 64"/>
              <a:gd name="T56" fmla="*/ 30 w 64"/>
              <a:gd name="T57" fmla="*/ 50 h 64"/>
              <a:gd name="T58" fmla="*/ 28 w 64"/>
              <a:gd name="T59" fmla="*/ 60 h 64"/>
              <a:gd name="T60" fmla="*/ 30 w 64"/>
              <a:gd name="T61" fmla="*/ 50 h 64"/>
              <a:gd name="T62" fmla="*/ 34 w 64"/>
              <a:gd name="T63" fmla="*/ 60 h 64"/>
              <a:gd name="T64" fmla="*/ 34 w 64"/>
              <a:gd name="T65" fmla="*/ 50 h 64"/>
              <a:gd name="T66" fmla="*/ 36 w 64"/>
              <a:gd name="T67" fmla="*/ 60 h 64"/>
              <a:gd name="T68" fmla="*/ 34 w 64"/>
              <a:gd name="T69" fmla="*/ 33 h 64"/>
              <a:gd name="T70" fmla="*/ 44 w 64"/>
              <a:gd name="T71" fmla="*/ 46 h 64"/>
              <a:gd name="T72" fmla="*/ 50 w 64"/>
              <a:gd name="T73" fmla="*/ 30 h 64"/>
              <a:gd name="T74" fmla="*/ 57 w 64"/>
              <a:gd name="T75" fmla="*/ 17 h 64"/>
              <a:gd name="T76" fmla="*/ 50 w 64"/>
              <a:gd name="T77" fmla="*/ 30 h 64"/>
              <a:gd name="T78" fmla="*/ 47 w 64"/>
              <a:gd name="T79" fmla="*/ 14 h 64"/>
              <a:gd name="T80" fmla="*/ 54 w 64"/>
              <a:gd name="T81" fmla="*/ 14 h 64"/>
              <a:gd name="T82" fmla="*/ 17 w 64"/>
              <a:gd name="T83" fmla="*/ 14 h 64"/>
              <a:gd name="T84" fmla="*/ 23 w 64"/>
              <a:gd name="T85" fmla="*/ 5 h 64"/>
              <a:gd name="T86" fmla="*/ 17 w 64"/>
              <a:gd name="T87" fmla="*/ 50 h 64"/>
              <a:gd name="T88" fmla="*/ 10 w 64"/>
              <a:gd name="T89" fmla="*/ 50 h 64"/>
              <a:gd name="T90" fmla="*/ 47 w 64"/>
              <a:gd name="T91" fmla="*/ 50 h 64"/>
              <a:gd name="T92" fmla="*/ 41 w 64"/>
              <a:gd name="T93" fmla="*/ 59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4" h="64">
                <a:moveTo>
                  <a:pt x="64" y="32"/>
                </a:moveTo>
                <a:cubicBezTo>
                  <a:pt x="64" y="32"/>
                  <a:pt x="64" y="32"/>
                  <a:pt x="64" y="32"/>
                </a:cubicBezTo>
                <a:cubicBezTo>
                  <a:pt x="64" y="14"/>
                  <a:pt x="50" y="0"/>
                  <a:pt x="32" y="0"/>
                </a:cubicBezTo>
                <a:cubicBezTo>
                  <a:pt x="21" y="0"/>
                  <a:pt x="11" y="6"/>
                  <a:pt x="5" y="15"/>
                </a:cubicBezTo>
                <a:cubicBezTo>
                  <a:pt x="5" y="15"/>
                  <a:pt x="5" y="15"/>
                  <a:pt x="5" y="15"/>
                </a:cubicBezTo>
                <a:cubicBezTo>
                  <a:pt x="2" y="20"/>
                  <a:pt x="0" y="26"/>
                  <a:pt x="0" y="3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8"/>
                  <a:pt x="2" y="44"/>
                  <a:pt x="5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11" y="58"/>
                  <a:pt x="21" y="64"/>
                  <a:pt x="32" y="64"/>
                </a:cubicBezTo>
                <a:cubicBezTo>
                  <a:pt x="50" y="64"/>
                  <a:pt x="64" y="49"/>
                  <a:pt x="64" y="32"/>
                </a:cubicBezTo>
                <a:cubicBezTo>
                  <a:pt x="64" y="32"/>
                  <a:pt x="64" y="32"/>
                  <a:pt x="64" y="32"/>
                </a:cubicBezTo>
                <a:close/>
                <a:moveTo>
                  <a:pt x="57" y="46"/>
                </a:moveTo>
                <a:cubicBezTo>
                  <a:pt x="48" y="46"/>
                  <a:pt x="48" y="46"/>
                  <a:pt x="48" y="46"/>
                </a:cubicBezTo>
                <a:cubicBezTo>
                  <a:pt x="49" y="42"/>
                  <a:pt x="50" y="38"/>
                  <a:pt x="50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60" y="38"/>
                  <a:pt x="59" y="43"/>
                  <a:pt x="57" y="46"/>
                </a:cubicBezTo>
                <a:close/>
                <a:moveTo>
                  <a:pt x="3" y="33"/>
                </a:moveTo>
                <a:cubicBezTo>
                  <a:pt x="14" y="33"/>
                  <a:pt x="14" y="33"/>
                  <a:pt x="14" y="33"/>
                </a:cubicBezTo>
                <a:cubicBezTo>
                  <a:pt x="14" y="38"/>
                  <a:pt x="15" y="42"/>
                  <a:pt x="16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5" y="43"/>
                  <a:pt x="4" y="38"/>
                  <a:pt x="3" y="33"/>
                </a:cubicBezTo>
                <a:close/>
                <a:moveTo>
                  <a:pt x="7" y="17"/>
                </a:moveTo>
                <a:cubicBezTo>
                  <a:pt x="16" y="17"/>
                  <a:pt x="16" y="17"/>
                  <a:pt x="16" y="17"/>
                </a:cubicBezTo>
                <a:cubicBezTo>
                  <a:pt x="15" y="21"/>
                  <a:pt x="14" y="26"/>
                  <a:pt x="14" y="30"/>
                </a:cubicBezTo>
                <a:cubicBezTo>
                  <a:pt x="3" y="30"/>
                  <a:pt x="3" y="30"/>
                  <a:pt x="3" y="30"/>
                </a:cubicBezTo>
                <a:cubicBezTo>
                  <a:pt x="4" y="26"/>
                  <a:pt x="5" y="21"/>
                  <a:pt x="7" y="17"/>
                </a:cubicBezTo>
                <a:close/>
                <a:moveTo>
                  <a:pt x="34" y="14"/>
                </a:move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4"/>
                </a:cubicBezTo>
                <a:cubicBezTo>
                  <a:pt x="34" y="4"/>
                  <a:pt x="34" y="4"/>
                  <a:pt x="34" y="4"/>
                </a:cubicBezTo>
                <a:cubicBezTo>
                  <a:pt x="38" y="6"/>
                  <a:pt x="41" y="9"/>
                  <a:pt x="43" y="14"/>
                </a:cubicBezTo>
                <a:lnTo>
                  <a:pt x="34" y="14"/>
                </a:lnTo>
                <a:close/>
                <a:moveTo>
                  <a:pt x="44" y="17"/>
                </a:moveTo>
                <a:cubicBezTo>
                  <a:pt x="46" y="21"/>
                  <a:pt x="46" y="26"/>
                  <a:pt x="46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17"/>
                  <a:pt x="34" y="17"/>
                  <a:pt x="34" y="17"/>
                </a:cubicBezTo>
                <a:lnTo>
                  <a:pt x="44" y="17"/>
                </a:lnTo>
                <a:close/>
                <a:moveTo>
                  <a:pt x="29" y="4"/>
                </a:moveTo>
                <a:cubicBezTo>
                  <a:pt x="29" y="4"/>
                  <a:pt x="29" y="4"/>
                  <a:pt x="29" y="4"/>
                </a:cubicBezTo>
                <a:cubicBezTo>
                  <a:pt x="29" y="4"/>
                  <a:pt x="29" y="4"/>
                  <a:pt x="29" y="4"/>
                </a:cubicBezTo>
                <a:cubicBezTo>
                  <a:pt x="30" y="4"/>
                  <a:pt x="30" y="4"/>
                  <a:pt x="30" y="3"/>
                </a:cubicBezTo>
                <a:cubicBezTo>
                  <a:pt x="30" y="14"/>
                  <a:pt x="30" y="14"/>
                  <a:pt x="30" y="14"/>
                </a:cubicBezTo>
                <a:cubicBezTo>
                  <a:pt x="21" y="14"/>
                  <a:pt x="21" y="14"/>
                  <a:pt x="21" y="14"/>
                </a:cubicBezTo>
                <a:cubicBezTo>
                  <a:pt x="23" y="9"/>
                  <a:pt x="26" y="6"/>
                  <a:pt x="29" y="4"/>
                </a:cubicBezTo>
                <a:close/>
                <a:moveTo>
                  <a:pt x="30" y="17"/>
                </a:moveTo>
                <a:cubicBezTo>
                  <a:pt x="30" y="30"/>
                  <a:pt x="30" y="30"/>
                  <a:pt x="30" y="30"/>
                </a:cubicBezTo>
                <a:cubicBezTo>
                  <a:pt x="17" y="30"/>
                  <a:pt x="17" y="30"/>
                  <a:pt x="17" y="30"/>
                </a:cubicBezTo>
                <a:cubicBezTo>
                  <a:pt x="18" y="26"/>
                  <a:pt x="18" y="21"/>
                  <a:pt x="20" y="17"/>
                </a:cubicBezTo>
                <a:lnTo>
                  <a:pt x="30" y="17"/>
                </a:lnTo>
                <a:close/>
                <a:moveTo>
                  <a:pt x="17" y="33"/>
                </a:moveTo>
                <a:cubicBezTo>
                  <a:pt x="30" y="33"/>
                  <a:pt x="30" y="33"/>
                  <a:pt x="30" y="33"/>
                </a:cubicBezTo>
                <a:cubicBezTo>
                  <a:pt x="30" y="46"/>
                  <a:pt x="30" y="46"/>
                  <a:pt x="30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8" y="43"/>
                  <a:pt x="18" y="38"/>
                  <a:pt x="17" y="33"/>
                </a:cubicBezTo>
                <a:close/>
                <a:moveTo>
                  <a:pt x="30" y="5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60"/>
                  <a:pt x="29" y="60"/>
                  <a:pt x="28" y="60"/>
                </a:cubicBezTo>
                <a:cubicBezTo>
                  <a:pt x="25" y="58"/>
                  <a:pt x="23" y="54"/>
                  <a:pt x="21" y="50"/>
                </a:cubicBezTo>
                <a:lnTo>
                  <a:pt x="30" y="50"/>
                </a:lnTo>
                <a:close/>
                <a:moveTo>
                  <a:pt x="36" y="60"/>
                </a:moveTo>
                <a:cubicBezTo>
                  <a:pt x="35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50"/>
                  <a:pt x="34" y="50"/>
                  <a:pt x="34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1" y="54"/>
                  <a:pt x="39" y="58"/>
                  <a:pt x="36" y="60"/>
                </a:cubicBezTo>
                <a:close/>
                <a:moveTo>
                  <a:pt x="34" y="46"/>
                </a:moveTo>
                <a:cubicBezTo>
                  <a:pt x="34" y="33"/>
                  <a:pt x="34" y="33"/>
                  <a:pt x="34" y="33"/>
                </a:cubicBezTo>
                <a:cubicBezTo>
                  <a:pt x="46" y="33"/>
                  <a:pt x="46" y="33"/>
                  <a:pt x="46" y="33"/>
                </a:cubicBezTo>
                <a:cubicBezTo>
                  <a:pt x="46" y="38"/>
                  <a:pt x="46" y="43"/>
                  <a:pt x="44" y="46"/>
                </a:cubicBezTo>
                <a:lnTo>
                  <a:pt x="34" y="46"/>
                </a:lnTo>
                <a:close/>
                <a:moveTo>
                  <a:pt x="50" y="30"/>
                </a:moveTo>
                <a:cubicBezTo>
                  <a:pt x="50" y="26"/>
                  <a:pt x="49" y="21"/>
                  <a:pt x="48" y="17"/>
                </a:cubicBezTo>
                <a:cubicBezTo>
                  <a:pt x="57" y="17"/>
                  <a:pt x="57" y="17"/>
                  <a:pt x="57" y="17"/>
                </a:cubicBezTo>
                <a:cubicBezTo>
                  <a:pt x="59" y="21"/>
                  <a:pt x="60" y="26"/>
                  <a:pt x="60" y="30"/>
                </a:cubicBezTo>
                <a:lnTo>
                  <a:pt x="50" y="30"/>
                </a:lnTo>
                <a:close/>
                <a:moveTo>
                  <a:pt x="54" y="14"/>
                </a:moveTo>
                <a:cubicBezTo>
                  <a:pt x="47" y="14"/>
                  <a:pt x="47" y="14"/>
                  <a:pt x="47" y="14"/>
                </a:cubicBezTo>
                <a:cubicBezTo>
                  <a:pt x="45" y="10"/>
                  <a:pt x="43" y="7"/>
                  <a:pt x="41" y="5"/>
                </a:cubicBezTo>
                <a:cubicBezTo>
                  <a:pt x="46" y="6"/>
                  <a:pt x="51" y="10"/>
                  <a:pt x="54" y="14"/>
                </a:cubicBezTo>
                <a:close/>
                <a:moveTo>
                  <a:pt x="23" y="5"/>
                </a:moveTo>
                <a:cubicBezTo>
                  <a:pt x="21" y="7"/>
                  <a:pt x="19" y="10"/>
                  <a:pt x="17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10"/>
                  <a:pt x="18" y="6"/>
                  <a:pt x="23" y="5"/>
                </a:cubicBezTo>
                <a:close/>
                <a:moveTo>
                  <a:pt x="10" y="50"/>
                </a:moveTo>
                <a:cubicBezTo>
                  <a:pt x="17" y="50"/>
                  <a:pt x="17" y="50"/>
                  <a:pt x="17" y="50"/>
                </a:cubicBezTo>
                <a:cubicBezTo>
                  <a:pt x="19" y="53"/>
                  <a:pt x="21" y="56"/>
                  <a:pt x="23" y="59"/>
                </a:cubicBezTo>
                <a:cubicBezTo>
                  <a:pt x="18" y="57"/>
                  <a:pt x="13" y="54"/>
                  <a:pt x="10" y="50"/>
                </a:cubicBezTo>
                <a:close/>
                <a:moveTo>
                  <a:pt x="41" y="59"/>
                </a:moveTo>
                <a:cubicBezTo>
                  <a:pt x="43" y="56"/>
                  <a:pt x="45" y="53"/>
                  <a:pt x="47" y="50"/>
                </a:cubicBezTo>
                <a:cubicBezTo>
                  <a:pt x="54" y="50"/>
                  <a:pt x="54" y="50"/>
                  <a:pt x="54" y="50"/>
                </a:cubicBezTo>
                <a:cubicBezTo>
                  <a:pt x="51" y="54"/>
                  <a:pt x="46" y="57"/>
                  <a:pt x="41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45720" tIns="22860" rIns="45720" bIns="22860" numCol="1" anchor="t" anchorCtr="0" compatLnSpc="1"/>
          <a:p>
            <a:endParaRPr lang="th-TH" sz="9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72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SpPr txBox="1"/>
          <p:nvPr/>
        </p:nvSpPr>
        <p:spPr>
          <a:xfrm>
            <a:off x="7784590" y="2700878"/>
            <a:ext cx="3480961" cy="560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urna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5" name="文本框 51"/>
          <p:cNvSpPr txBox="1"/>
          <p:nvPr/>
        </p:nvSpPr>
        <p:spPr>
          <a:xfrm>
            <a:off x="7784590" y="2386867"/>
            <a:ext cx="178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输入标题文本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6" name="TextBox 72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SpPr txBox="1"/>
          <p:nvPr/>
        </p:nvSpPr>
        <p:spPr>
          <a:xfrm>
            <a:off x="7784590" y="4429929"/>
            <a:ext cx="3480961" cy="560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urna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7" name="文本框 51"/>
          <p:cNvSpPr txBox="1"/>
          <p:nvPr/>
        </p:nvSpPr>
        <p:spPr>
          <a:xfrm>
            <a:off x="7784590" y="4115918"/>
            <a:ext cx="178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输入标题文本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8" name="TextBox 72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SpPr txBox="1"/>
          <p:nvPr/>
        </p:nvSpPr>
        <p:spPr>
          <a:xfrm>
            <a:off x="970232" y="2700855"/>
            <a:ext cx="3480961" cy="560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urna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文本框 51"/>
          <p:cNvSpPr txBox="1"/>
          <p:nvPr/>
        </p:nvSpPr>
        <p:spPr>
          <a:xfrm>
            <a:off x="2662543" y="2386844"/>
            <a:ext cx="178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输入标题文本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TextBox 72" descr="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"/>
          <p:cNvSpPr txBox="1"/>
          <p:nvPr/>
        </p:nvSpPr>
        <p:spPr>
          <a:xfrm>
            <a:off x="970232" y="4429906"/>
            <a:ext cx="3480961" cy="560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50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urna</a:t>
            </a: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文本框 51"/>
          <p:cNvSpPr txBox="1"/>
          <p:nvPr/>
        </p:nvSpPr>
        <p:spPr>
          <a:xfrm>
            <a:off x="2662543" y="4115895"/>
            <a:ext cx="17886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输入标题文本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7"/>
          <p:cNvGrpSpPr/>
          <p:nvPr/>
        </p:nvGrpSpPr>
        <p:grpSpPr>
          <a:xfrm>
            <a:off x="4879075" y="1986682"/>
            <a:ext cx="2446551" cy="3840147"/>
            <a:chOff x="4934796" y="1751013"/>
            <a:chExt cx="2935287" cy="4606075"/>
          </a:xfrm>
          <a:solidFill>
            <a:srgbClr val="8DB1A8"/>
          </a:solidFill>
        </p:grpSpPr>
        <p:sp>
          <p:nvSpPr>
            <p:cNvPr id="7" name="Freeform 13"/>
            <p:cNvSpPr>
              <a:spLocks noEditPoints="1"/>
            </p:cNvSpPr>
            <p:nvPr/>
          </p:nvSpPr>
          <p:spPr bwMode="auto">
            <a:xfrm>
              <a:off x="4934796" y="1751013"/>
              <a:ext cx="2935287" cy="3470275"/>
            </a:xfrm>
            <a:custGeom>
              <a:avLst/>
              <a:gdLst>
                <a:gd name="T0" fmla="*/ 774 w 1058"/>
                <a:gd name="T1" fmla="*/ 1252 h 1252"/>
                <a:gd name="T2" fmla="*/ 283 w 1058"/>
                <a:gd name="T3" fmla="*/ 1252 h 1252"/>
                <a:gd name="T4" fmla="*/ 248 w 1058"/>
                <a:gd name="T5" fmla="*/ 1218 h 1252"/>
                <a:gd name="T6" fmla="*/ 142 w 1058"/>
                <a:gd name="T7" fmla="*/ 887 h 1252"/>
                <a:gd name="T8" fmla="*/ 110 w 1058"/>
                <a:gd name="T9" fmla="*/ 831 h 1252"/>
                <a:gd name="T10" fmla="*/ 0 w 1058"/>
                <a:gd name="T11" fmla="*/ 529 h 1252"/>
                <a:gd name="T12" fmla="*/ 529 w 1058"/>
                <a:gd name="T13" fmla="*/ 0 h 1252"/>
                <a:gd name="T14" fmla="*/ 1058 w 1058"/>
                <a:gd name="T15" fmla="*/ 529 h 1252"/>
                <a:gd name="T16" fmla="*/ 947 w 1058"/>
                <a:gd name="T17" fmla="*/ 831 h 1252"/>
                <a:gd name="T18" fmla="*/ 916 w 1058"/>
                <a:gd name="T19" fmla="*/ 887 h 1252"/>
                <a:gd name="T20" fmla="*/ 810 w 1058"/>
                <a:gd name="T21" fmla="*/ 1218 h 1252"/>
                <a:gd name="T22" fmla="*/ 774 w 1058"/>
                <a:gd name="T23" fmla="*/ 1252 h 1252"/>
                <a:gd name="T24" fmla="*/ 315 w 1058"/>
                <a:gd name="T25" fmla="*/ 1180 h 1252"/>
                <a:gd name="T26" fmla="*/ 742 w 1058"/>
                <a:gd name="T27" fmla="*/ 1180 h 1252"/>
                <a:gd name="T28" fmla="*/ 851 w 1058"/>
                <a:gd name="T29" fmla="*/ 857 h 1252"/>
                <a:gd name="T30" fmla="*/ 885 w 1058"/>
                <a:gd name="T31" fmla="*/ 794 h 1252"/>
                <a:gd name="T32" fmla="*/ 986 w 1058"/>
                <a:gd name="T33" fmla="*/ 529 h 1252"/>
                <a:gd name="T34" fmla="*/ 529 w 1058"/>
                <a:gd name="T35" fmla="*/ 72 h 1252"/>
                <a:gd name="T36" fmla="*/ 72 w 1058"/>
                <a:gd name="T37" fmla="*/ 529 h 1252"/>
                <a:gd name="T38" fmla="*/ 172 w 1058"/>
                <a:gd name="T39" fmla="*/ 794 h 1252"/>
                <a:gd name="T40" fmla="*/ 207 w 1058"/>
                <a:gd name="T41" fmla="*/ 857 h 1252"/>
                <a:gd name="T42" fmla="*/ 315 w 1058"/>
                <a:gd name="T43" fmla="*/ 118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58" h="1252">
                  <a:moveTo>
                    <a:pt x="774" y="1252"/>
                  </a:moveTo>
                  <a:cubicBezTo>
                    <a:pt x="283" y="1252"/>
                    <a:pt x="283" y="1252"/>
                    <a:pt x="283" y="1252"/>
                  </a:cubicBezTo>
                  <a:cubicBezTo>
                    <a:pt x="264" y="1252"/>
                    <a:pt x="249" y="1237"/>
                    <a:pt x="248" y="1218"/>
                  </a:cubicBezTo>
                  <a:cubicBezTo>
                    <a:pt x="247" y="1217"/>
                    <a:pt x="239" y="1097"/>
                    <a:pt x="142" y="887"/>
                  </a:cubicBezTo>
                  <a:cubicBezTo>
                    <a:pt x="135" y="873"/>
                    <a:pt x="123" y="853"/>
                    <a:pt x="110" y="831"/>
                  </a:cubicBezTo>
                  <a:cubicBezTo>
                    <a:pt x="66" y="755"/>
                    <a:pt x="0" y="640"/>
                    <a:pt x="0" y="529"/>
                  </a:cubicBezTo>
                  <a:cubicBezTo>
                    <a:pt x="0" y="238"/>
                    <a:pt x="237" y="0"/>
                    <a:pt x="529" y="0"/>
                  </a:cubicBezTo>
                  <a:cubicBezTo>
                    <a:pt x="820" y="0"/>
                    <a:pt x="1058" y="238"/>
                    <a:pt x="1058" y="529"/>
                  </a:cubicBezTo>
                  <a:cubicBezTo>
                    <a:pt x="1058" y="640"/>
                    <a:pt x="991" y="755"/>
                    <a:pt x="947" y="831"/>
                  </a:cubicBezTo>
                  <a:cubicBezTo>
                    <a:pt x="934" y="853"/>
                    <a:pt x="923" y="873"/>
                    <a:pt x="916" y="887"/>
                  </a:cubicBezTo>
                  <a:cubicBezTo>
                    <a:pt x="818" y="1097"/>
                    <a:pt x="810" y="1217"/>
                    <a:pt x="810" y="1218"/>
                  </a:cubicBezTo>
                  <a:cubicBezTo>
                    <a:pt x="809" y="1237"/>
                    <a:pt x="793" y="1252"/>
                    <a:pt x="774" y="1252"/>
                  </a:cubicBezTo>
                  <a:close/>
                  <a:moveTo>
                    <a:pt x="315" y="1180"/>
                  </a:moveTo>
                  <a:cubicBezTo>
                    <a:pt x="742" y="1180"/>
                    <a:pt x="742" y="1180"/>
                    <a:pt x="742" y="1180"/>
                  </a:cubicBezTo>
                  <a:cubicBezTo>
                    <a:pt x="751" y="1127"/>
                    <a:pt x="776" y="1017"/>
                    <a:pt x="851" y="857"/>
                  </a:cubicBezTo>
                  <a:cubicBezTo>
                    <a:pt x="859" y="840"/>
                    <a:pt x="871" y="819"/>
                    <a:pt x="885" y="794"/>
                  </a:cubicBezTo>
                  <a:cubicBezTo>
                    <a:pt x="928" y="721"/>
                    <a:pt x="986" y="621"/>
                    <a:pt x="986" y="529"/>
                  </a:cubicBezTo>
                  <a:cubicBezTo>
                    <a:pt x="986" y="277"/>
                    <a:pt x="781" y="72"/>
                    <a:pt x="529" y="72"/>
                  </a:cubicBezTo>
                  <a:cubicBezTo>
                    <a:pt x="277" y="72"/>
                    <a:pt x="72" y="277"/>
                    <a:pt x="72" y="529"/>
                  </a:cubicBezTo>
                  <a:cubicBezTo>
                    <a:pt x="72" y="621"/>
                    <a:pt x="130" y="721"/>
                    <a:pt x="172" y="794"/>
                  </a:cubicBezTo>
                  <a:cubicBezTo>
                    <a:pt x="187" y="819"/>
                    <a:pt x="199" y="840"/>
                    <a:pt x="207" y="857"/>
                  </a:cubicBezTo>
                  <a:cubicBezTo>
                    <a:pt x="281" y="1017"/>
                    <a:pt x="307" y="1127"/>
                    <a:pt x="315" y="1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Freeform 16"/>
            <p:cNvSpPr>
              <a:spLocks noEditPoints="1"/>
            </p:cNvSpPr>
            <p:nvPr/>
          </p:nvSpPr>
          <p:spPr bwMode="auto">
            <a:xfrm>
              <a:off x="5672983" y="5153763"/>
              <a:ext cx="1500187" cy="1203325"/>
            </a:xfrm>
            <a:custGeom>
              <a:avLst/>
              <a:gdLst>
                <a:gd name="T0" fmla="*/ 495 w 541"/>
                <a:gd name="T1" fmla="*/ 223 h 434"/>
                <a:gd name="T2" fmla="*/ 540 w 541"/>
                <a:gd name="T3" fmla="*/ 168 h 434"/>
                <a:gd name="T4" fmla="*/ 494 w 541"/>
                <a:gd name="T5" fmla="*/ 112 h 434"/>
                <a:gd name="T6" fmla="*/ 540 w 541"/>
                <a:gd name="T7" fmla="*/ 57 h 434"/>
                <a:gd name="T8" fmla="*/ 483 w 541"/>
                <a:gd name="T9" fmla="*/ 0 h 434"/>
                <a:gd name="T10" fmla="*/ 56 w 541"/>
                <a:gd name="T11" fmla="*/ 0 h 434"/>
                <a:gd name="T12" fmla="*/ 0 w 541"/>
                <a:gd name="T13" fmla="*/ 56 h 434"/>
                <a:gd name="T14" fmla="*/ 46 w 541"/>
                <a:gd name="T15" fmla="*/ 112 h 434"/>
                <a:gd name="T16" fmla="*/ 0 w 541"/>
                <a:gd name="T17" fmla="*/ 167 h 434"/>
                <a:gd name="T18" fmla="*/ 46 w 541"/>
                <a:gd name="T19" fmla="*/ 223 h 434"/>
                <a:gd name="T20" fmla="*/ 1 w 541"/>
                <a:gd name="T21" fmla="*/ 278 h 434"/>
                <a:gd name="T22" fmla="*/ 57 w 541"/>
                <a:gd name="T23" fmla="*/ 334 h 434"/>
                <a:gd name="T24" fmla="*/ 157 w 541"/>
                <a:gd name="T25" fmla="*/ 334 h 434"/>
                <a:gd name="T26" fmla="*/ 161 w 541"/>
                <a:gd name="T27" fmla="*/ 351 h 434"/>
                <a:gd name="T28" fmla="*/ 272 w 541"/>
                <a:gd name="T29" fmla="*/ 433 h 434"/>
                <a:gd name="T30" fmla="*/ 383 w 541"/>
                <a:gd name="T31" fmla="*/ 335 h 434"/>
                <a:gd name="T32" fmla="*/ 484 w 541"/>
                <a:gd name="T33" fmla="*/ 335 h 434"/>
                <a:gd name="T34" fmla="*/ 541 w 541"/>
                <a:gd name="T35" fmla="*/ 278 h 434"/>
                <a:gd name="T36" fmla="*/ 495 w 541"/>
                <a:gd name="T37" fmla="*/ 223 h 434"/>
                <a:gd name="T38" fmla="*/ 423 w 541"/>
                <a:gd name="T39" fmla="*/ 241 h 434"/>
                <a:gd name="T40" fmla="*/ 118 w 541"/>
                <a:gd name="T41" fmla="*/ 241 h 434"/>
                <a:gd name="T42" fmla="*/ 104 w 541"/>
                <a:gd name="T43" fmla="*/ 227 h 434"/>
                <a:gd name="T44" fmla="*/ 118 w 541"/>
                <a:gd name="T45" fmla="*/ 213 h 434"/>
                <a:gd name="T46" fmla="*/ 423 w 541"/>
                <a:gd name="T47" fmla="*/ 213 h 434"/>
                <a:gd name="T48" fmla="*/ 437 w 541"/>
                <a:gd name="T49" fmla="*/ 227 h 434"/>
                <a:gd name="T50" fmla="*/ 423 w 541"/>
                <a:gd name="T51" fmla="*/ 241 h 434"/>
                <a:gd name="T52" fmla="*/ 423 w 541"/>
                <a:gd name="T53" fmla="*/ 116 h 434"/>
                <a:gd name="T54" fmla="*/ 118 w 541"/>
                <a:gd name="T55" fmla="*/ 116 h 434"/>
                <a:gd name="T56" fmla="*/ 104 w 541"/>
                <a:gd name="T57" fmla="*/ 102 h 434"/>
                <a:gd name="T58" fmla="*/ 118 w 541"/>
                <a:gd name="T59" fmla="*/ 88 h 434"/>
                <a:gd name="T60" fmla="*/ 423 w 541"/>
                <a:gd name="T61" fmla="*/ 88 h 434"/>
                <a:gd name="T62" fmla="*/ 437 w 541"/>
                <a:gd name="T63" fmla="*/ 102 h 434"/>
                <a:gd name="T64" fmla="*/ 423 w 541"/>
                <a:gd name="T65" fmla="*/ 116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1" h="434">
                  <a:moveTo>
                    <a:pt x="495" y="223"/>
                  </a:moveTo>
                  <a:cubicBezTo>
                    <a:pt x="521" y="218"/>
                    <a:pt x="540" y="195"/>
                    <a:pt x="540" y="168"/>
                  </a:cubicBezTo>
                  <a:cubicBezTo>
                    <a:pt x="540" y="140"/>
                    <a:pt x="520" y="117"/>
                    <a:pt x="494" y="112"/>
                  </a:cubicBezTo>
                  <a:cubicBezTo>
                    <a:pt x="520" y="107"/>
                    <a:pt x="540" y="84"/>
                    <a:pt x="540" y="57"/>
                  </a:cubicBezTo>
                  <a:cubicBezTo>
                    <a:pt x="540" y="26"/>
                    <a:pt x="514" y="0"/>
                    <a:pt x="483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0" y="84"/>
                    <a:pt x="20" y="107"/>
                    <a:pt x="46" y="112"/>
                  </a:cubicBezTo>
                  <a:cubicBezTo>
                    <a:pt x="20" y="117"/>
                    <a:pt x="0" y="140"/>
                    <a:pt x="0" y="167"/>
                  </a:cubicBezTo>
                  <a:cubicBezTo>
                    <a:pt x="0" y="195"/>
                    <a:pt x="20" y="218"/>
                    <a:pt x="46" y="223"/>
                  </a:cubicBezTo>
                  <a:cubicBezTo>
                    <a:pt x="20" y="228"/>
                    <a:pt x="1" y="250"/>
                    <a:pt x="1" y="278"/>
                  </a:cubicBezTo>
                  <a:cubicBezTo>
                    <a:pt x="1" y="309"/>
                    <a:pt x="26" y="334"/>
                    <a:pt x="57" y="334"/>
                  </a:cubicBezTo>
                  <a:cubicBezTo>
                    <a:pt x="157" y="334"/>
                    <a:pt x="157" y="334"/>
                    <a:pt x="157" y="334"/>
                  </a:cubicBezTo>
                  <a:cubicBezTo>
                    <a:pt x="158" y="340"/>
                    <a:pt x="159" y="345"/>
                    <a:pt x="161" y="351"/>
                  </a:cubicBezTo>
                  <a:cubicBezTo>
                    <a:pt x="175" y="399"/>
                    <a:pt x="219" y="434"/>
                    <a:pt x="272" y="433"/>
                  </a:cubicBezTo>
                  <a:cubicBezTo>
                    <a:pt x="331" y="433"/>
                    <a:pt x="380" y="392"/>
                    <a:pt x="383" y="335"/>
                  </a:cubicBezTo>
                  <a:cubicBezTo>
                    <a:pt x="484" y="335"/>
                    <a:pt x="484" y="335"/>
                    <a:pt x="484" y="335"/>
                  </a:cubicBezTo>
                  <a:cubicBezTo>
                    <a:pt x="515" y="335"/>
                    <a:pt x="541" y="309"/>
                    <a:pt x="541" y="278"/>
                  </a:cubicBezTo>
                  <a:cubicBezTo>
                    <a:pt x="541" y="251"/>
                    <a:pt x="521" y="228"/>
                    <a:pt x="495" y="223"/>
                  </a:cubicBezTo>
                  <a:close/>
                  <a:moveTo>
                    <a:pt x="423" y="241"/>
                  </a:moveTo>
                  <a:cubicBezTo>
                    <a:pt x="118" y="241"/>
                    <a:pt x="118" y="241"/>
                    <a:pt x="118" y="241"/>
                  </a:cubicBezTo>
                  <a:cubicBezTo>
                    <a:pt x="110" y="241"/>
                    <a:pt x="104" y="234"/>
                    <a:pt x="104" y="227"/>
                  </a:cubicBezTo>
                  <a:cubicBezTo>
                    <a:pt x="104" y="219"/>
                    <a:pt x="110" y="213"/>
                    <a:pt x="118" y="213"/>
                  </a:cubicBezTo>
                  <a:cubicBezTo>
                    <a:pt x="423" y="213"/>
                    <a:pt x="423" y="213"/>
                    <a:pt x="423" y="213"/>
                  </a:cubicBezTo>
                  <a:cubicBezTo>
                    <a:pt x="431" y="213"/>
                    <a:pt x="437" y="219"/>
                    <a:pt x="437" y="227"/>
                  </a:cubicBezTo>
                  <a:cubicBezTo>
                    <a:pt x="437" y="234"/>
                    <a:pt x="431" y="241"/>
                    <a:pt x="423" y="241"/>
                  </a:cubicBezTo>
                  <a:close/>
                  <a:moveTo>
                    <a:pt x="423" y="116"/>
                  </a:moveTo>
                  <a:cubicBezTo>
                    <a:pt x="118" y="116"/>
                    <a:pt x="118" y="116"/>
                    <a:pt x="118" y="116"/>
                  </a:cubicBezTo>
                  <a:cubicBezTo>
                    <a:pt x="110" y="116"/>
                    <a:pt x="104" y="110"/>
                    <a:pt x="104" y="102"/>
                  </a:cubicBezTo>
                  <a:cubicBezTo>
                    <a:pt x="104" y="95"/>
                    <a:pt x="110" y="88"/>
                    <a:pt x="118" y="88"/>
                  </a:cubicBezTo>
                  <a:cubicBezTo>
                    <a:pt x="423" y="88"/>
                    <a:pt x="423" y="88"/>
                    <a:pt x="423" y="88"/>
                  </a:cubicBezTo>
                  <a:cubicBezTo>
                    <a:pt x="431" y="88"/>
                    <a:pt x="437" y="95"/>
                    <a:pt x="437" y="102"/>
                  </a:cubicBezTo>
                  <a:cubicBezTo>
                    <a:pt x="437" y="110"/>
                    <a:pt x="431" y="116"/>
                    <a:pt x="423" y="1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" name="Group 31"/>
          <p:cNvGrpSpPr/>
          <p:nvPr/>
        </p:nvGrpSpPr>
        <p:grpSpPr>
          <a:xfrm>
            <a:off x="5084383" y="2208224"/>
            <a:ext cx="2022649" cy="1810837"/>
            <a:chOff x="8169276" y="952501"/>
            <a:chExt cx="3781424" cy="3384550"/>
          </a:xfrm>
          <a:solidFill>
            <a:srgbClr val="305C45"/>
          </a:solidFill>
        </p:grpSpPr>
        <p:sp>
          <p:nvSpPr>
            <p:cNvPr id="10" name="Freeform 10"/>
            <p:cNvSpPr/>
            <p:nvPr/>
          </p:nvSpPr>
          <p:spPr bwMode="auto">
            <a:xfrm>
              <a:off x="9297988" y="1533526"/>
              <a:ext cx="1392237" cy="1004888"/>
            </a:xfrm>
            <a:custGeom>
              <a:avLst/>
              <a:gdLst>
                <a:gd name="T0" fmla="*/ 142 w 370"/>
                <a:gd name="T1" fmla="*/ 228 h 267"/>
                <a:gd name="T2" fmla="*/ 241 w 370"/>
                <a:gd name="T3" fmla="*/ 248 h 267"/>
                <a:gd name="T4" fmla="*/ 303 w 370"/>
                <a:gd name="T5" fmla="*/ 226 h 267"/>
                <a:gd name="T6" fmla="*/ 368 w 370"/>
                <a:gd name="T7" fmla="*/ 107 h 267"/>
                <a:gd name="T8" fmla="*/ 278 w 370"/>
                <a:gd name="T9" fmla="*/ 11 h 267"/>
                <a:gd name="T10" fmla="*/ 179 w 370"/>
                <a:gd name="T11" fmla="*/ 58 h 267"/>
                <a:gd name="T12" fmla="*/ 168 w 370"/>
                <a:gd name="T13" fmla="*/ 65 h 267"/>
                <a:gd name="T14" fmla="*/ 155 w 370"/>
                <a:gd name="T15" fmla="*/ 60 h 267"/>
                <a:gd name="T16" fmla="*/ 67 w 370"/>
                <a:gd name="T17" fmla="*/ 47 h 267"/>
                <a:gd name="T18" fmla="*/ 0 w 370"/>
                <a:gd name="T19" fmla="*/ 116 h 267"/>
                <a:gd name="T20" fmla="*/ 9 w 370"/>
                <a:gd name="T21" fmla="*/ 121 h 267"/>
                <a:gd name="T22" fmla="*/ 84 w 370"/>
                <a:gd name="T23" fmla="*/ 267 h 267"/>
                <a:gd name="T24" fmla="*/ 142 w 370"/>
                <a:gd name="T25" fmla="*/ 22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0" h="267">
                  <a:moveTo>
                    <a:pt x="142" y="228"/>
                  </a:moveTo>
                  <a:cubicBezTo>
                    <a:pt x="189" y="219"/>
                    <a:pt x="225" y="237"/>
                    <a:pt x="241" y="248"/>
                  </a:cubicBezTo>
                  <a:cubicBezTo>
                    <a:pt x="253" y="241"/>
                    <a:pt x="275" y="230"/>
                    <a:pt x="303" y="226"/>
                  </a:cubicBezTo>
                  <a:cubicBezTo>
                    <a:pt x="304" y="191"/>
                    <a:pt x="319" y="134"/>
                    <a:pt x="368" y="107"/>
                  </a:cubicBezTo>
                  <a:cubicBezTo>
                    <a:pt x="370" y="82"/>
                    <a:pt x="350" y="22"/>
                    <a:pt x="278" y="11"/>
                  </a:cubicBezTo>
                  <a:cubicBezTo>
                    <a:pt x="211" y="0"/>
                    <a:pt x="181" y="56"/>
                    <a:pt x="179" y="58"/>
                  </a:cubicBezTo>
                  <a:cubicBezTo>
                    <a:pt x="177" y="62"/>
                    <a:pt x="173" y="65"/>
                    <a:pt x="168" y="65"/>
                  </a:cubicBezTo>
                  <a:cubicBezTo>
                    <a:pt x="163" y="66"/>
                    <a:pt x="158" y="64"/>
                    <a:pt x="155" y="60"/>
                  </a:cubicBezTo>
                  <a:cubicBezTo>
                    <a:pt x="155" y="59"/>
                    <a:pt x="133" y="32"/>
                    <a:pt x="67" y="47"/>
                  </a:cubicBezTo>
                  <a:cubicBezTo>
                    <a:pt x="14" y="60"/>
                    <a:pt x="2" y="101"/>
                    <a:pt x="0" y="116"/>
                  </a:cubicBezTo>
                  <a:cubicBezTo>
                    <a:pt x="3" y="117"/>
                    <a:pt x="6" y="119"/>
                    <a:pt x="9" y="121"/>
                  </a:cubicBezTo>
                  <a:cubicBezTo>
                    <a:pt x="63" y="161"/>
                    <a:pt x="80" y="224"/>
                    <a:pt x="84" y="267"/>
                  </a:cubicBezTo>
                  <a:cubicBezTo>
                    <a:pt x="96" y="250"/>
                    <a:pt x="114" y="234"/>
                    <a:pt x="142" y="2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8169276" y="952501"/>
              <a:ext cx="3781424" cy="3384550"/>
            </a:xfrm>
            <a:custGeom>
              <a:avLst/>
              <a:gdLst>
                <a:gd name="T0" fmla="*/ 932 w 1005"/>
                <a:gd name="T1" fmla="*/ 313 h 899"/>
                <a:gd name="T2" fmla="*/ 693 w 1005"/>
                <a:gd name="T3" fmla="*/ 126 h 899"/>
                <a:gd name="T4" fmla="*/ 192 w 1005"/>
                <a:gd name="T5" fmla="*/ 181 h 899"/>
                <a:gd name="T6" fmla="*/ 261 w 1005"/>
                <a:gd name="T7" fmla="*/ 549 h 899"/>
                <a:gd name="T8" fmla="*/ 292 w 1005"/>
                <a:gd name="T9" fmla="*/ 298 h 899"/>
                <a:gd name="T10" fmla="*/ 155 w 1005"/>
                <a:gd name="T11" fmla="*/ 377 h 899"/>
                <a:gd name="T12" fmla="*/ 244 w 1005"/>
                <a:gd name="T13" fmla="*/ 409 h 899"/>
                <a:gd name="T14" fmla="*/ 255 w 1005"/>
                <a:gd name="T15" fmla="*/ 435 h 899"/>
                <a:gd name="T16" fmla="*/ 128 w 1005"/>
                <a:gd name="T17" fmla="*/ 388 h 899"/>
                <a:gd name="T18" fmla="*/ 274 w 1005"/>
                <a:gd name="T19" fmla="*/ 257 h 899"/>
                <a:gd name="T20" fmla="*/ 464 w 1005"/>
                <a:gd name="T21" fmla="*/ 184 h 899"/>
                <a:gd name="T22" fmla="*/ 673 w 1005"/>
                <a:gd name="T23" fmla="*/ 190 h 899"/>
                <a:gd name="T24" fmla="*/ 851 w 1005"/>
                <a:gd name="T25" fmla="*/ 291 h 899"/>
                <a:gd name="T26" fmla="*/ 914 w 1005"/>
                <a:gd name="T27" fmla="*/ 518 h 899"/>
                <a:gd name="T28" fmla="*/ 747 w 1005"/>
                <a:gd name="T29" fmla="*/ 572 h 899"/>
                <a:gd name="T30" fmla="*/ 474 w 1005"/>
                <a:gd name="T31" fmla="*/ 615 h 899"/>
                <a:gd name="T32" fmla="*/ 421 w 1005"/>
                <a:gd name="T33" fmla="*/ 572 h 899"/>
                <a:gd name="T34" fmla="*/ 446 w 1005"/>
                <a:gd name="T35" fmla="*/ 560 h 899"/>
                <a:gd name="T36" fmla="*/ 553 w 1005"/>
                <a:gd name="T37" fmla="*/ 547 h 899"/>
                <a:gd name="T38" fmla="*/ 854 w 1005"/>
                <a:gd name="T39" fmla="*/ 560 h 899"/>
                <a:gd name="T40" fmla="*/ 857 w 1005"/>
                <a:gd name="T41" fmla="*/ 427 h 899"/>
                <a:gd name="T42" fmla="*/ 831 w 1005"/>
                <a:gd name="T43" fmla="*/ 311 h 899"/>
                <a:gd name="T44" fmla="*/ 632 w 1005"/>
                <a:gd name="T45" fmla="*/ 378 h 899"/>
                <a:gd name="T46" fmla="*/ 742 w 1005"/>
                <a:gd name="T47" fmla="*/ 461 h 899"/>
                <a:gd name="T48" fmla="*/ 549 w 1005"/>
                <a:gd name="T49" fmla="*/ 430 h 899"/>
                <a:gd name="T50" fmla="*/ 447 w 1005"/>
                <a:gd name="T51" fmla="*/ 410 h 899"/>
                <a:gd name="T52" fmla="*/ 381 w 1005"/>
                <a:gd name="T53" fmla="*/ 488 h 899"/>
                <a:gd name="T54" fmla="*/ 300 w 1005"/>
                <a:gd name="T55" fmla="*/ 535 h 899"/>
                <a:gd name="T56" fmla="*/ 298 w 1005"/>
                <a:gd name="T57" fmla="*/ 538 h 899"/>
                <a:gd name="T58" fmla="*/ 274 w 1005"/>
                <a:gd name="T59" fmla="*/ 618 h 899"/>
                <a:gd name="T60" fmla="*/ 288 w 1005"/>
                <a:gd name="T61" fmla="*/ 665 h 899"/>
                <a:gd name="T62" fmla="*/ 352 w 1005"/>
                <a:gd name="T63" fmla="*/ 724 h 899"/>
                <a:gd name="T64" fmla="*/ 571 w 1005"/>
                <a:gd name="T65" fmla="*/ 769 h 899"/>
                <a:gd name="T66" fmla="*/ 570 w 1005"/>
                <a:gd name="T67" fmla="*/ 769 h 899"/>
                <a:gd name="T68" fmla="*/ 681 w 1005"/>
                <a:gd name="T69" fmla="*/ 675 h 899"/>
                <a:gd name="T70" fmla="*/ 650 w 1005"/>
                <a:gd name="T71" fmla="*/ 634 h 899"/>
                <a:gd name="T72" fmla="*/ 708 w 1005"/>
                <a:gd name="T73" fmla="*/ 665 h 899"/>
                <a:gd name="T74" fmla="*/ 691 w 1005"/>
                <a:gd name="T75" fmla="*/ 750 h 899"/>
                <a:gd name="T76" fmla="*/ 491 w 1005"/>
                <a:gd name="T77" fmla="*/ 785 h 899"/>
                <a:gd name="T78" fmla="*/ 787 w 1005"/>
                <a:gd name="T79" fmla="*/ 830 h 899"/>
                <a:gd name="T80" fmla="*/ 1001 w 1005"/>
                <a:gd name="T81" fmla="*/ 474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5" h="899">
                  <a:moveTo>
                    <a:pt x="1001" y="474"/>
                  </a:moveTo>
                  <a:cubicBezTo>
                    <a:pt x="997" y="357"/>
                    <a:pt x="932" y="313"/>
                    <a:pt x="932" y="313"/>
                  </a:cubicBezTo>
                  <a:cubicBezTo>
                    <a:pt x="932" y="313"/>
                    <a:pt x="924" y="257"/>
                    <a:pt x="873" y="197"/>
                  </a:cubicBezTo>
                  <a:cubicBezTo>
                    <a:pt x="794" y="111"/>
                    <a:pt x="693" y="126"/>
                    <a:pt x="693" y="126"/>
                  </a:cubicBezTo>
                  <a:cubicBezTo>
                    <a:pt x="563" y="0"/>
                    <a:pt x="430" y="97"/>
                    <a:pt x="430" y="97"/>
                  </a:cubicBezTo>
                  <a:cubicBezTo>
                    <a:pt x="245" y="36"/>
                    <a:pt x="192" y="181"/>
                    <a:pt x="192" y="181"/>
                  </a:cubicBezTo>
                  <a:cubicBezTo>
                    <a:pt x="86" y="193"/>
                    <a:pt x="0" y="317"/>
                    <a:pt x="77" y="450"/>
                  </a:cubicBezTo>
                  <a:cubicBezTo>
                    <a:pt x="136" y="552"/>
                    <a:pt x="224" y="554"/>
                    <a:pt x="261" y="549"/>
                  </a:cubicBezTo>
                  <a:cubicBezTo>
                    <a:pt x="274" y="517"/>
                    <a:pt x="300" y="481"/>
                    <a:pt x="357" y="465"/>
                  </a:cubicBezTo>
                  <a:cubicBezTo>
                    <a:pt x="358" y="459"/>
                    <a:pt x="365" y="350"/>
                    <a:pt x="292" y="298"/>
                  </a:cubicBezTo>
                  <a:cubicBezTo>
                    <a:pt x="249" y="267"/>
                    <a:pt x="201" y="275"/>
                    <a:pt x="174" y="295"/>
                  </a:cubicBezTo>
                  <a:cubicBezTo>
                    <a:pt x="149" y="315"/>
                    <a:pt x="142" y="345"/>
                    <a:pt x="155" y="377"/>
                  </a:cubicBezTo>
                  <a:cubicBezTo>
                    <a:pt x="161" y="394"/>
                    <a:pt x="171" y="405"/>
                    <a:pt x="185" y="411"/>
                  </a:cubicBezTo>
                  <a:cubicBezTo>
                    <a:pt x="212" y="422"/>
                    <a:pt x="243" y="409"/>
                    <a:pt x="244" y="409"/>
                  </a:cubicBezTo>
                  <a:cubicBezTo>
                    <a:pt x="251" y="406"/>
                    <a:pt x="259" y="410"/>
                    <a:pt x="262" y="417"/>
                  </a:cubicBezTo>
                  <a:cubicBezTo>
                    <a:pt x="265" y="424"/>
                    <a:pt x="262" y="432"/>
                    <a:pt x="255" y="435"/>
                  </a:cubicBezTo>
                  <a:cubicBezTo>
                    <a:pt x="253" y="436"/>
                    <a:pt x="212" y="453"/>
                    <a:pt x="174" y="437"/>
                  </a:cubicBezTo>
                  <a:cubicBezTo>
                    <a:pt x="154" y="429"/>
                    <a:pt x="138" y="412"/>
                    <a:pt x="128" y="388"/>
                  </a:cubicBezTo>
                  <a:cubicBezTo>
                    <a:pt x="111" y="343"/>
                    <a:pt x="122" y="300"/>
                    <a:pt x="157" y="273"/>
                  </a:cubicBezTo>
                  <a:cubicBezTo>
                    <a:pt x="189" y="248"/>
                    <a:pt x="234" y="243"/>
                    <a:pt x="274" y="257"/>
                  </a:cubicBezTo>
                  <a:cubicBezTo>
                    <a:pt x="281" y="227"/>
                    <a:pt x="304" y="187"/>
                    <a:pt x="361" y="174"/>
                  </a:cubicBezTo>
                  <a:cubicBezTo>
                    <a:pt x="415" y="161"/>
                    <a:pt x="447" y="173"/>
                    <a:pt x="464" y="184"/>
                  </a:cubicBezTo>
                  <a:cubicBezTo>
                    <a:pt x="484" y="158"/>
                    <a:pt x="524" y="127"/>
                    <a:pt x="582" y="137"/>
                  </a:cubicBezTo>
                  <a:cubicBezTo>
                    <a:pt x="631" y="145"/>
                    <a:pt x="658" y="170"/>
                    <a:pt x="673" y="190"/>
                  </a:cubicBezTo>
                  <a:cubicBezTo>
                    <a:pt x="686" y="208"/>
                    <a:pt x="694" y="230"/>
                    <a:pt x="696" y="250"/>
                  </a:cubicBezTo>
                  <a:cubicBezTo>
                    <a:pt x="751" y="237"/>
                    <a:pt x="814" y="253"/>
                    <a:pt x="851" y="291"/>
                  </a:cubicBezTo>
                  <a:cubicBezTo>
                    <a:pt x="881" y="322"/>
                    <a:pt x="892" y="365"/>
                    <a:pt x="881" y="411"/>
                  </a:cubicBezTo>
                  <a:cubicBezTo>
                    <a:pt x="895" y="424"/>
                    <a:pt x="922" y="459"/>
                    <a:pt x="914" y="518"/>
                  </a:cubicBezTo>
                  <a:cubicBezTo>
                    <a:pt x="910" y="549"/>
                    <a:pt x="893" y="573"/>
                    <a:pt x="866" y="586"/>
                  </a:cubicBezTo>
                  <a:cubicBezTo>
                    <a:pt x="831" y="602"/>
                    <a:pt x="785" y="596"/>
                    <a:pt x="747" y="572"/>
                  </a:cubicBezTo>
                  <a:cubicBezTo>
                    <a:pt x="693" y="538"/>
                    <a:pt x="609" y="536"/>
                    <a:pt x="571" y="568"/>
                  </a:cubicBezTo>
                  <a:cubicBezTo>
                    <a:pt x="541" y="593"/>
                    <a:pt x="507" y="618"/>
                    <a:pt x="474" y="615"/>
                  </a:cubicBezTo>
                  <a:cubicBezTo>
                    <a:pt x="472" y="615"/>
                    <a:pt x="469" y="615"/>
                    <a:pt x="466" y="614"/>
                  </a:cubicBezTo>
                  <a:cubicBezTo>
                    <a:pt x="447" y="610"/>
                    <a:pt x="432" y="596"/>
                    <a:pt x="421" y="572"/>
                  </a:cubicBezTo>
                  <a:cubicBezTo>
                    <a:pt x="417" y="565"/>
                    <a:pt x="420" y="557"/>
                    <a:pt x="427" y="554"/>
                  </a:cubicBezTo>
                  <a:cubicBezTo>
                    <a:pt x="434" y="550"/>
                    <a:pt x="443" y="553"/>
                    <a:pt x="446" y="560"/>
                  </a:cubicBezTo>
                  <a:cubicBezTo>
                    <a:pt x="453" y="576"/>
                    <a:pt x="462" y="584"/>
                    <a:pt x="473" y="586"/>
                  </a:cubicBezTo>
                  <a:cubicBezTo>
                    <a:pt x="496" y="592"/>
                    <a:pt x="530" y="566"/>
                    <a:pt x="553" y="547"/>
                  </a:cubicBezTo>
                  <a:cubicBezTo>
                    <a:pt x="601" y="506"/>
                    <a:pt x="697" y="507"/>
                    <a:pt x="762" y="548"/>
                  </a:cubicBezTo>
                  <a:cubicBezTo>
                    <a:pt x="792" y="567"/>
                    <a:pt x="828" y="572"/>
                    <a:pt x="854" y="560"/>
                  </a:cubicBezTo>
                  <a:cubicBezTo>
                    <a:pt x="872" y="552"/>
                    <a:pt x="883" y="536"/>
                    <a:pt x="886" y="514"/>
                  </a:cubicBezTo>
                  <a:cubicBezTo>
                    <a:pt x="895" y="455"/>
                    <a:pt x="858" y="427"/>
                    <a:pt x="857" y="427"/>
                  </a:cubicBezTo>
                  <a:cubicBezTo>
                    <a:pt x="852" y="424"/>
                    <a:pt x="850" y="418"/>
                    <a:pt x="852" y="412"/>
                  </a:cubicBezTo>
                  <a:cubicBezTo>
                    <a:pt x="863" y="372"/>
                    <a:pt x="856" y="337"/>
                    <a:pt x="831" y="311"/>
                  </a:cubicBezTo>
                  <a:cubicBezTo>
                    <a:pt x="800" y="280"/>
                    <a:pt x="747" y="266"/>
                    <a:pt x="702" y="278"/>
                  </a:cubicBezTo>
                  <a:cubicBezTo>
                    <a:pt x="642" y="293"/>
                    <a:pt x="633" y="357"/>
                    <a:pt x="632" y="378"/>
                  </a:cubicBezTo>
                  <a:cubicBezTo>
                    <a:pt x="667" y="380"/>
                    <a:pt x="707" y="396"/>
                    <a:pt x="744" y="441"/>
                  </a:cubicBezTo>
                  <a:cubicBezTo>
                    <a:pt x="749" y="447"/>
                    <a:pt x="748" y="456"/>
                    <a:pt x="742" y="461"/>
                  </a:cubicBezTo>
                  <a:cubicBezTo>
                    <a:pt x="736" y="466"/>
                    <a:pt x="727" y="465"/>
                    <a:pt x="722" y="459"/>
                  </a:cubicBezTo>
                  <a:cubicBezTo>
                    <a:pt x="643" y="362"/>
                    <a:pt x="552" y="428"/>
                    <a:pt x="549" y="430"/>
                  </a:cubicBezTo>
                  <a:cubicBezTo>
                    <a:pt x="543" y="434"/>
                    <a:pt x="536" y="434"/>
                    <a:pt x="531" y="430"/>
                  </a:cubicBezTo>
                  <a:cubicBezTo>
                    <a:pt x="529" y="429"/>
                    <a:pt x="496" y="400"/>
                    <a:pt x="447" y="410"/>
                  </a:cubicBezTo>
                  <a:cubicBezTo>
                    <a:pt x="401" y="419"/>
                    <a:pt x="393" y="476"/>
                    <a:pt x="393" y="476"/>
                  </a:cubicBezTo>
                  <a:cubicBezTo>
                    <a:pt x="392" y="482"/>
                    <a:pt x="387" y="487"/>
                    <a:pt x="381" y="488"/>
                  </a:cubicBezTo>
                  <a:cubicBezTo>
                    <a:pt x="339" y="496"/>
                    <a:pt x="315" y="514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299" y="536"/>
                    <a:pt x="299" y="537"/>
                    <a:pt x="298" y="538"/>
                  </a:cubicBezTo>
                  <a:cubicBezTo>
                    <a:pt x="278" y="568"/>
                    <a:pt x="273" y="596"/>
                    <a:pt x="275" y="618"/>
                  </a:cubicBezTo>
                  <a:cubicBezTo>
                    <a:pt x="275" y="618"/>
                    <a:pt x="274" y="618"/>
                    <a:pt x="274" y="618"/>
                  </a:cubicBezTo>
                  <a:cubicBezTo>
                    <a:pt x="275" y="625"/>
                    <a:pt x="276" y="631"/>
                    <a:pt x="278" y="637"/>
                  </a:cubicBezTo>
                  <a:cubicBezTo>
                    <a:pt x="281" y="654"/>
                    <a:pt x="288" y="664"/>
                    <a:pt x="288" y="665"/>
                  </a:cubicBezTo>
                  <a:cubicBezTo>
                    <a:pt x="302" y="693"/>
                    <a:pt x="326" y="711"/>
                    <a:pt x="352" y="724"/>
                  </a:cubicBezTo>
                  <a:cubicBezTo>
                    <a:pt x="352" y="724"/>
                    <a:pt x="352" y="724"/>
                    <a:pt x="352" y="724"/>
                  </a:cubicBezTo>
                  <a:cubicBezTo>
                    <a:pt x="352" y="724"/>
                    <a:pt x="418" y="758"/>
                    <a:pt x="552" y="768"/>
                  </a:cubicBezTo>
                  <a:cubicBezTo>
                    <a:pt x="558" y="768"/>
                    <a:pt x="565" y="769"/>
                    <a:pt x="571" y="769"/>
                  </a:cubicBezTo>
                  <a:cubicBezTo>
                    <a:pt x="571" y="769"/>
                    <a:pt x="570" y="769"/>
                    <a:pt x="570" y="769"/>
                  </a:cubicBezTo>
                  <a:cubicBezTo>
                    <a:pt x="570" y="769"/>
                    <a:pt x="570" y="769"/>
                    <a:pt x="570" y="769"/>
                  </a:cubicBezTo>
                  <a:cubicBezTo>
                    <a:pt x="606" y="770"/>
                    <a:pt x="643" y="762"/>
                    <a:pt x="668" y="733"/>
                  </a:cubicBezTo>
                  <a:cubicBezTo>
                    <a:pt x="682" y="710"/>
                    <a:pt x="687" y="689"/>
                    <a:pt x="681" y="675"/>
                  </a:cubicBezTo>
                  <a:cubicBezTo>
                    <a:pt x="675" y="658"/>
                    <a:pt x="659" y="652"/>
                    <a:pt x="659" y="652"/>
                  </a:cubicBezTo>
                  <a:cubicBezTo>
                    <a:pt x="651" y="649"/>
                    <a:pt x="648" y="641"/>
                    <a:pt x="650" y="634"/>
                  </a:cubicBezTo>
                  <a:cubicBezTo>
                    <a:pt x="653" y="627"/>
                    <a:pt x="661" y="623"/>
                    <a:pt x="668" y="625"/>
                  </a:cubicBezTo>
                  <a:cubicBezTo>
                    <a:pt x="669" y="626"/>
                    <a:pt x="698" y="636"/>
                    <a:pt x="708" y="665"/>
                  </a:cubicBezTo>
                  <a:cubicBezTo>
                    <a:pt x="717" y="689"/>
                    <a:pt x="711" y="717"/>
                    <a:pt x="692" y="749"/>
                  </a:cubicBezTo>
                  <a:cubicBezTo>
                    <a:pt x="691" y="749"/>
                    <a:pt x="691" y="750"/>
                    <a:pt x="691" y="750"/>
                  </a:cubicBezTo>
                  <a:cubicBezTo>
                    <a:pt x="655" y="793"/>
                    <a:pt x="601" y="800"/>
                    <a:pt x="556" y="797"/>
                  </a:cubicBezTo>
                  <a:cubicBezTo>
                    <a:pt x="530" y="795"/>
                    <a:pt x="507" y="789"/>
                    <a:pt x="491" y="785"/>
                  </a:cubicBezTo>
                  <a:cubicBezTo>
                    <a:pt x="524" y="857"/>
                    <a:pt x="598" y="891"/>
                    <a:pt x="677" y="895"/>
                  </a:cubicBezTo>
                  <a:cubicBezTo>
                    <a:pt x="769" y="899"/>
                    <a:pt x="787" y="830"/>
                    <a:pt x="787" y="830"/>
                  </a:cubicBezTo>
                  <a:cubicBezTo>
                    <a:pt x="911" y="781"/>
                    <a:pt x="884" y="656"/>
                    <a:pt x="884" y="656"/>
                  </a:cubicBezTo>
                  <a:cubicBezTo>
                    <a:pt x="936" y="648"/>
                    <a:pt x="1005" y="590"/>
                    <a:pt x="1001" y="4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5720" tIns="22860" rIns="45720" bIns="22860" numCol="1" anchor="t" anchorCtr="0" compatLnSpc="1"/>
            <a:p>
              <a:endParaRPr lang="id-ID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2" name="Group 32"/>
          <p:cNvGrpSpPr/>
          <p:nvPr/>
        </p:nvGrpSpPr>
        <p:grpSpPr>
          <a:xfrm>
            <a:off x="5232968" y="3088483"/>
            <a:ext cx="1317529" cy="1564865"/>
            <a:chOff x="7826363" y="2844010"/>
            <a:chExt cx="1580725" cy="1876982"/>
          </a:xfrm>
          <a:solidFill>
            <a:srgbClr val="305C45"/>
          </a:solidFill>
        </p:grpSpPr>
        <p:sp>
          <p:nvSpPr>
            <p:cNvPr id="13" name="Rounded Rectangle 33"/>
            <p:cNvSpPr/>
            <p:nvPr/>
          </p:nvSpPr>
          <p:spPr>
            <a:xfrm>
              <a:off x="8110354" y="2984172"/>
              <a:ext cx="101591" cy="79045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Rounded Rectangle 34"/>
            <p:cNvSpPr/>
            <p:nvPr/>
          </p:nvSpPr>
          <p:spPr>
            <a:xfrm>
              <a:off x="8375528" y="3216877"/>
              <a:ext cx="101591" cy="150411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Rounded Rectangle 35"/>
            <p:cNvSpPr/>
            <p:nvPr/>
          </p:nvSpPr>
          <p:spPr>
            <a:xfrm>
              <a:off x="8672942" y="3502859"/>
              <a:ext cx="101591" cy="12181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Rounded Rectangle 39"/>
            <p:cNvSpPr/>
            <p:nvPr/>
          </p:nvSpPr>
          <p:spPr>
            <a:xfrm>
              <a:off x="9007728" y="3844758"/>
              <a:ext cx="101591" cy="87623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" name="Rounded Rectangle 40"/>
            <p:cNvSpPr/>
            <p:nvPr/>
          </p:nvSpPr>
          <p:spPr>
            <a:xfrm>
              <a:off x="9305497" y="3844758"/>
              <a:ext cx="101591" cy="87623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" name="Rounded Rectangle 41"/>
            <p:cNvSpPr/>
            <p:nvPr/>
          </p:nvSpPr>
          <p:spPr>
            <a:xfrm>
              <a:off x="7826363" y="2844010"/>
              <a:ext cx="101591" cy="65885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id-ID" sz="9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" name="Group 71"/>
          <p:cNvGrpSpPr/>
          <p:nvPr/>
        </p:nvGrpSpPr>
        <p:grpSpPr>
          <a:xfrm>
            <a:off x="3057565" y="1882578"/>
            <a:ext cx="483398" cy="427536"/>
            <a:chOff x="6950300" y="2347916"/>
            <a:chExt cx="483524" cy="427536"/>
          </a:xfrm>
          <a:solidFill>
            <a:srgbClr val="305C45"/>
          </a:solidFill>
        </p:grpSpPr>
        <p:sp>
          <p:nvSpPr>
            <p:cNvPr id="5" name="Freeform 533"/>
            <p:cNvSpPr>
              <a:spLocks noChangeArrowheads="1"/>
            </p:cNvSpPr>
            <p:nvPr/>
          </p:nvSpPr>
          <p:spPr bwMode="auto">
            <a:xfrm>
              <a:off x="7018163" y="2563380"/>
              <a:ext cx="45808" cy="42415"/>
            </a:xfrm>
            <a:custGeom>
              <a:avLst/>
              <a:gdLst>
                <a:gd name="T0" fmla="*/ 0 w 118"/>
                <a:gd name="T1" fmla="*/ 0 h 110"/>
                <a:gd name="T2" fmla="*/ 117 w 118"/>
                <a:gd name="T3" fmla="*/ 0 h 110"/>
                <a:gd name="T4" fmla="*/ 117 w 118"/>
                <a:gd name="T5" fmla="*/ 109 h 110"/>
                <a:gd name="T6" fmla="*/ 0 w 118"/>
                <a:gd name="T7" fmla="*/ 109 h 110"/>
                <a:gd name="T8" fmla="*/ 0 w 118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0">
                  <a:moveTo>
                    <a:pt x="0" y="0"/>
                  </a:moveTo>
                  <a:lnTo>
                    <a:pt x="117" y="0"/>
                  </a:lnTo>
                  <a:lnTo>
                    <a:pt x="117" y="109"/>
                  </a:lnTo>
                  <a:lnTo>
                    <a:pt x="0" y="109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p>
              <a:pPr>
                <a:defRPr/>
              </a:pPr>
              <a:endParaRPr lang="en-US" sz="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Freeform 534"/>
            <p:cNvSpPr>
              <a:spLocks noChangeArrowheads="1"/>
            </p:cNvSpPr>
            <p:nvPr/>
          </p:nvSpPr>
          <p:spPr bwMode="auto">
            <a:xfrm>
              <a:off x="7018163" y="2631243"/>
              <a:ext cx="45808" cy="42415"/>
            </a:xfrm>
            <a:custGeom>
              <a:avLst/>
              <a:gdLst>
                <a:gd name="T0" fmla="*/ 0 w 118"/>
                <a:gd name="T1" fmla="*/ 0 h 110"/>
                <a:gd name="T2" fmla="*/ 117 w 118"/>
                <a:gd name="T3" fmla="*/ 0 h 110"/>
                <a:gd name="T4" fmla="*/ 117 w 118"/>
                <a:gd name="T5" fmla="*/ 109 h 110"/>
                <a:gd name="T6" fmla="*/ 0 w 118"/>
                <a:gd name="T7" fmla="*/ 109 h 110"/>
                <a:gd name="T8" fmla="*/ 0 w 118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0">
                  <a:moveTo>
                    <a:pt x="0" y="0"/>
                  </a:moveTo>
                  <a:lnTo>
                    <a:pt x="117" y="0"/>
                  </a:lnTo>
                  <a:lnTo>
                    <a:pt x="117" y="109"/>
                  </a:lnTo>
                  <a:lnTo>
                    <a:pt x="0" y="109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p>
              <a:pPr>
                <a:defRPr/>
              </a:pPr>
              <a:endParaRPr lang="en-US" sz="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" name="Freeform 535"/>
            <p:cNvSpPr>
              <a:spLocks noChangeArrowheads="1"/>
            </p:cNvSpPr>
            <p:nvPr/>
          </p:nvSpPr>
          <p:spPr bwMode="auto">
            <a:xfrm>
              <a:off x="7092812" y="2495517"/>
              <a:ext cx="42415" cy="42415"/>
            </a:xfrm>
            <a:custGeom>
              <a:avLst/>
              <a:gdLst>
                <a:gd name="T0" fmla="*/ 0 w 110"/>
                <a:gd name="T1" fmla="*/ 0 h 110"/>
                <a:gd name="T2" fmla="*/ 109 w 110"/>
                <a:gd name="T3" fmla="*/ 0 h 110"/>
                <a:gd name="T4" fmla="*/ 109 w 110"/>
                <a:gd name="T5" fmla="*/ 109 h 110"/>
                <a:gd name="T6" fmla="*/ 0 w 110"/>
                <a:gd name="T7" fmla="*/ 109 h 110"/>
                <a:gd name="T8" fmla="*/ 0 w 110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10">
                  <a:moveTo>
                    <a:pt x="0" y="0"/>
                  </a:moveTo>
                  <a:lnTo>
                    <a:pt x="109" y="0"/>
                  </a:lnTo>
                  <a:lnTo>
                    <a:pt x="109" y="109"/>
                  </a:lnTo>
                  <a:lnTo>
                    <a:pt x="0" y="109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p>
              <a:pPr>
                <a:defRPr/>
              </a:pPr>
              <a:endParaRPr lang="en-US" sz="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Freeform 536"/>
            <p:cNvSpPr>
              <a:spLocks noChangeArrowheads="1"/>
            </p:cNvSpPr>
            <p:nvPr/>
          </p:nvSpPr>
          <p:spPr bwMode="auto">
            <a:xfrm>
              <a:off x="7092812" y="2563380"/>
              <a:ext cx="42415" cy="42415"/>
            </a:xfrm>
            <a:custGeom>
              <a:avLst/>
              <a:gdLst>
                <a:gd name="T0" fmla="*/ 0 w 110"/>
                <a:gd name="T1" fmla="*/ 0 h 110"/>
                <a:gd name="T2" fmla="*/ 109 w 110"/>
                <a:gd name="T3" fmla="*/ 0 h 110"/>
                <a:gd name="T4" fmla="*/ 109 w 110"/>
                <a:gd name="T5" fmla="*/ 109 h 110"/>
                <a:gd name="T6" fmla="*/ 0 w 110"/>
                <a:gd name="T7" fmla="*/ 109 h 110"/>
                <a:gd name="T8" fmla="*/ 0 w 110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10">
                  <a:moveTo>
                    <a:pt x="0" y="0"/>
                  </a:moveTo>
                  <a:lnTo>
                    <a:pt x="109" y="0"/>
                  </a:lnTo>
                  <a:lnTo>
                    <a:pt x="109" y="109"/>
                  </a:lnTo>
                  <a:lnTo>
                    <a:pt x="0" y="109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p>
              <a:pPr>
                <a:defRPr/>
              </a:pPr>
              <a:endParaRPr lang="en-US" sz="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Freeform 537"/>
            <p:cNvSpPr>
              <a:spLocks noChangeArrowheads="1"/>
            </p:cNvSpPr>
            <p:nvPr/>
          </p:nvSpPr>
          <p:spPr bwMode="auto">
            <a:xfrm>
              <a:off x="7092812" y="2631243"/>
              <a:ext cx="42415" cy="42415"/>
            </a:xfrm>
            <a:custGeom>
              <a:avLst/>
              <a:gdLst>
                <a:gd name="T0" fmla="*/ 0 w 110"/>
                <a:gd name="T1" fmla="*/ 0 h 110"/>
                <a:gd name="T2" fmla="*/ 109 w 110"/>
                <a:gd name="T3" fmla="*/ 0 h 110"/>
                <a:gd name="T4" fmla="*/ 109 w 110"/>
                <a:gd name="T5" fmla="*/ 109 h 110"/>
                <a:gd name="T6" fmla="*/ 0 w 110"/>
                <a:gd name="T7" fmla="*/ 109 h 110"/>
                <a:gd name="T8" fmla="*/ 0 w 110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10">
                  <a:moveTo>
                    <a:pt x="0" y="0"/>
                  </a:moveTo>
                  <a:lnTo>
                    <a:pt x="109" y="0"/>
                  </a:lnTo>
                  <a:lnTo>
                    <a:pt x="109" y="109"/>
                  </a:lnTo>
                  <a:lnTo>
                    <a:pt x="0" y="109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p>
              <a:pPr>
                <a:defRPr/>
              </a:pPr>
              <a:endParaRPr lang="en-US" sz="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Freeform 538"/>
            <p:cNvSpPr>
              <a:spLocks noChangeArrowheads="1"/>
            </p:cNvSpPr>
            <p:nvPr/>
          </p:nvSpPr>
          <p:spPr bwMode="auto">
            <a:xfrm>
              <a:off x="6950300" y="2347916"/>
              <a:ext cx="483524" cy="427536"/>
            </a:xfrm>
            <a:custGeom>
              <a:avLst/>
              <a:gdLst>
                <a:gd name="T0" fmla="*/ 1029 w 1255"/>
                <a:gd name="T1" fmla="*/ 75 h 1113"/>
                <a:gd name="T2" fmla="*/ 75 w 1255"/>
                <a:gd name="T3" fmla="*/ 0 h 1113"/>
                <a:gd name="T4" fmla="*/ 0 w 1255"/>
                <a:gd name="T5" fmla="*/ 953 h 1113"/>
                <a:gd name="T6" fmla="*/ 644 w 1255"/>
                <a:gd name="T7" fmla="*/ 1029 h 1113"/>
                <a:gd name="T8" fmla="*/ 1254 w 1255"/>
                <a:gd name="T9" fmla="*/ 736 h 1113"/>
                <a:gd name="T10" fmla="*/ 335 w 1255"/>
                <a:gd name="T11" fmla="*/ 75 h 1113"/>
                <a:gd name="T12" fmla="*/ 694 w 1255"/>
                <a:gd name="T13" fmla="*/ 167 h 1113"/>
                <a:gd name="T14" fmla="*/ 335 w 1255"/>
                <a:gd name="T15" fmla="*/ 75 h 1113"/>
                <a:gd name="T16" fmla="*/ 937 w 1255"/>
                <a:gd name="T17" fmla="*/ 251 h 1113"/>
                <a:gd name="T18" fmla="*/ 878 w 1255"/>
                <a:gd name="T19" fmla="*/ 368 h 1113"/>
                <a:gd name="T20" fmla="*/ 661 w 1255"/>
                <a:gd name="T21" fmla="*/ 385 h 1113"/>
                <a:gd name="T22" fmla="*/ 552 w 1255"/>
                <a:gd name="T23" fmla="*/ 494 h 1113"/>
                <a:gd name="T24" fmla="*/ 510 w 1255"/>
                <a:gd name="T25" fmla="*/ 736 h 1113"/>
                <a:gd name="T26" fmla="*/ 92 w 1255"/>
                <a:gd name="T27" fmla="*/ 920 h 1113"/>
                <a:gd name="T28" fmla="*/ 845 w 1255"/>
                <a:gd name="T29" fmla="*/ 435 h 1113"/>
                <a:gd name="T30" fmla="*/ 911 w 1255"/>
                <a:gd name="T31" fmla="*/ 435 h 1113"/>
                <a:gd name="T32" fmla="*/ 845 w 1255"/>
                <a:gd name="T33" fmla="*/ 435 h 1113"/>
                <a:gd name="T34" fmla="*/ 577 w 1255"/>
                <a:gd name="T35" fmla="*/ 769 h 1113"/>
                <a:gd name="T36" fmla="*/ 577 w 1255"/>
                <a:gd name="T37" fmla="*/ 703 h 1113"/>
                <a:gd name="T38" fmla="*/ 878 w 1255"/>
                <a:gd name="T39" fmla="*/ 1079 h 1113"/>
                <a:gd name="T40" fmla="*/ 878 w 1255"/>
                <a:gd name="T41" fmla="*/ 1004 h 1113"/>
                <a:gd name="T42" fmla="*/ 878 w 1255"/>
                <a:gd name="T43" fmla="*/ 1079 h 1113"/>
                <a:gd name="T44" fmla="*/ 945 w 1255"/>
                <a:gd name="T45" fmla="*/ 728 h 1113"/>
                <a:gd name="T46" fmla="*/ 878 w 1255"/>
                <a:gd name="T47" fmla="*/ 803 h 1113"/>
                <a:gd name="T48" fmla="*/ 661 w 1255"/>
                <a:gd name="T49" fmla="*/ 627 h 1113"/>
                <a:gd name="T50" fmla="*/ 694 w 1255"/>
                <a:gd name="T51" fmla="*/ 585 h 1113"/>
                <a:gd name="T52" fmla="*/ 878 w 1255"/>
                <a:gd name="T53" fmla="*/ 669 h 1113"/>
                <a:gd name="T54" fmla="*/ 1045 w 1255"/>
                <a:gd name="T55" fmla="*/ 544 h 1113"/>
                <a:gd name="T56" fmla="*/ 1087 w 1255"/>
                <a:gd name="T57" fmla="*/ 585 h 1113"/>
                <a:gd name="T58" fmla="*/ 1146 w 1255"/>
                <a:gd name="T59" fmla="*/ 736 h 1113"/>
                <a:gd name="T60" fmla="*/ 1221 w 1255"/>
                <a:gd name="T61" fmla="*/ 736 h 1113"/>
                <a:gd name="T62" fmla="*/ 1179 w 1255"/>
                <a:gd name="T63" fmla="*/ 769 h 1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5" h="1113">
                  <a:moveTo>
                    <a:pt x="1029" y="402"/>
                  </a:moveTo>
                  <a:cubicBezTo>
                    <a:pt x="1029" y="75"/>
                    <a:pt x="1029" y="75"/>
                    <a:pt x="1029" y="75"/>
                  </a:cubicBezTo>
                  <a:cubicBezTo>
                    <a:pt x="1029" y="34"/>
                    <a:pt x="995" y="0"/>
                    <a:pt x="953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953"/>
                    <a:pt x="0" y="953"/>
                    <a:pt x="0" y="953"/>
                  </a:cubicBezTo>
                  <a:cubicBezTo>
                    <a:pt x="0" y="995"/>
                    <a:pt x="34" y="1029"/>
                    <a:pt x="75" y="1029"/>
                  </a:cubicBezTo>
                  <a:cubicBezTo>
                    <a:pt x="644" y="1029"/>
                    <a:pt x="644" y="1029"/>
                    <a:pt x="644" y="1029"/>
                  </a:cubicBezTo>
                  <a:cubicBezTo>
                    <a:pt x="711" y="1079"/>
                    <a:pt x="795" y="1112"/>
                    <a:pt x="878" y="1112"/>
                  </a:cubicBezTo>
                  <a:cubicBezTo>
                    <a:pt x="1087" y="1112"/>
                    <a:pt x="1254" y="945"/>
                    <a:pt x="1254" y="736"/>
                  </a:cubicBezTo>
                  <a:cubicBezTo>
                    <a:pt x="1254" y="585"/>
                    <a:pt x="1162" y="460"/>
                    <a:pt x="1029" y="402"/>
                  </a:cubicBezTo>
                  <a:close/>
                  <a:moveTo>
                    <a:pt x="335" y="75"/>
                  </a:moveTo>
                  <a:cubicBezTo>
                    <a:pt x="694" y="75"/>
                    <a:pt x="694" y="75"/>
                    <a:pt x="694" y="75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335" y="167"/>
                    <a:pt x="335" y="167"/>
                    <a:pt x="335" y="167"/>
                  </a:cubicBezTo>
                  <a:lnTo>
                    <a:pt x="335" y="75"/>
                  </a:lnTo>
                  <a:close/>
                  <a:moveTo>
                    <a:pt x="92" y="251"/>
                  </a:moveTo>
                  <a:cubicBezTo>
                    <a:pt x="937" y="251"/>
                    <a:pt x="937" y="251"/>
                    <a:pt x="937" y="251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0" y="368"/>
                    <a:pt x="895" y="368"/>
                    <a:pt x="878" y="368"/>
                  </a:cubicBezTo>
                  <a:cubicBezTo>
                    <a:pt x="795" y="368"/>
                    <a:pt x="719" y="393"/>
                    <a:pt x="661" y="435"/>
                  </a:cubicBezTo>
                  <a:cubicBezTo>
                    <a:pt x="661" y="385"/>
                    <a:pt x="661" y="385"/>
                    <a:pt x="661" y="385"/>
                  </a:cubicBezTo>
                  <a:cubicBezTo>
                    <a:pt x="552" y="385"/>
                    <a:pt x="552" y="385"/>
                    <a:pt x="552" y="385"/>
                  </a:cubicBezTo>
                  <a:cubicBezTo>
                    <a:pt x="552" y="494"/>
                    <a:pt x="552" y="494"/>
                    <a:pt x="552" y="494"/>
                  </a:cubicBezTo>
                  <a:cubicBezTo>
                    <a:pt x="602" y="494"/>
                    <a:pt x="602" y="494"/>
                    <a:pt x="602" y="494"/>
                  </a:cubicBezTo>
                  <a:cubicBezTo>
                    <a:pt x="544" y="560"/>
                    <a:pt x="510" y="644"/>
                    <a:pt x="510" y="736"/>
                  </a:cubicBezTo>
                  <a:cubicBezTo>
                    <a:pt x="510" y="803"/>
                    <a:pt x="527" y="870"/>
                    <a:pt x="560" y="920"/>
                  </a:cubicBezTo>
                  <a:cubicBezTo>
                    <a:pt x="92" y="920"/>
                    <a:pt x="92" y="920"/>
                    <a:pt x="92" y="920"/>
                  </a:cubicBezTo>
                  <a:lnTo>
                    <a:pt x="92" y="251"/>
                  </a:lnTo>
                  <a:close/>
                  <a:moveTo>
                    <a:pt x="845" y="435"/>
                  </a:moveTo>
                  <a:cubicBezTo>
                    <a:pt x="845" y="418"/>
                    <a:pt x="861" y="402"/>
                    <a:pt x="878" y="402"/>
                  </a:cubicBezTo>
                  <a:cubicBezTo>
                    <a:pt x="895" y="402"/>
                    <a:pt x="911" y="418"/>
                    <a:pt x="911" y="435"/>
                  </a:cubicBezTo>
                  <a:cubicBezTo>
                    <a:pt x="911" y="452"/>
                    <a:pt x="895" y="468"/>
                    <a:pt x="878" y="468"/>
                  </a:cubicBezTo>
                  <a:cubicBezTo>
                    <a:pt x="861" y="468"/>
                    <a:pt x="845" y="452"/>
                    <a:pt x="845" y="435"/>
                  </a:cubicBezTo>
                  <a:close/>
                  <a:moveTo>
                    <a:pt x="610" y="736"/>
                  </a:moveTo>
                  <a:cubicBezTo>
                    <a:pt x="610" y="761"/>
                    <a:pt x="594" y="769"/>
                    <a:pt x="577" y="769"/>
                  </a:cubicBezTo>
                  <a:cubicBezTo>
                    <a:pt x="560" y="769"/>
                    <a:pt x="544" y="761"/>
                    <a:pt x="544" y="736"/>
                  </a:cubicBezTo>
                  <a:cubicBezTo>
                    <a:pt x="544" y="719"/>
                    <a:pt x="560" y="703"/>
                    <a:pt x="577" y="703"/>
                  </a:cubicBezTo>
                  <a:cubicBezTo>
                    <a:pt x="594" y="703"/>
                    <a:pt x="610" y="719"/>
                    <a:pt x="610" y="736"/>
                  </a:cubicBezTo>
                  <a:close/>
                  <a:moveTo>
                    <a:pt x="878" y="1079"/>
                  </a:moveTo>
                  <a:cubicBezTo>
                    <a:pt x="861" y="1079"/>
                    <a:pt x="845" y="1062"/>
                    <a:pt x="845" y="1045"/>
                  </a:cubicBezTo>
                  <a:cubicBezTo>
                    <a:pt x="845" y="1020"/>
                    <a:pt x="861" y="1004"/>
                    <a:pt x="878" y="1004"/>
                  </a:cubicBezTo>
                  <a:cubicBezTo>
                    <a:pt x="895" y="1004"/>
                    <a:pt x="911" y="1020"/>
                    <a:pt x="911" y="1045"/>
                  </a:cubicBezTo>
                  <a:cubicBezTo>
                    <a:pt x="911" y="1062"/>
                    <a:pt x="895" y="1079"/>
                    <a:pt x="878" y="1079"/>
                  </a:cubicBezTo>
                  <a:close/>
                  <a:moveTo>
                    <a:pt x="1087" y="585"/>
                  </a:moveTo>
                  <a:cubicBezTo>
                    <a:pt x="945" y="728"/>
                    <a:pt x="945" y="728"/>
                    <a:pt x="945" y="728"/>
                  </a:cubicBezTo>
                  <a:lnTo>
                    <a:pt x="945" y="736"/>
                  </a:lnTo>
                  <a:cubicBezTo>
                    <a:pt x="945" y="778"/>
                    <a:pt x="920" y="803"/>
                    <a:pt x="878" y="803"/>
                  </a:cubicBezTo>
                  <a:cubicBezTo>
                    <a:pt x="845" y="803"/>
                    <a:pt x="811" y="778"/>
                    <a:pt x="811" y="744"/>
                  </a:cubicBezTo>
                  <a:cubicBezTo>
                    <a:pt x="661" y="627"/>
                    <a:pt x="661" y="627"/>
                    <a:pt x="661" y="627"/>
                  </a:cubicBezTo>
                  <a:cubicBezTo>
                    <a:pt x="652" y="619"/>
                    <a:pt x="644" y="594"/>
                    <a:pt x="652" y="585"/>
                  </a:cubicBezTo>
                  <a:cubicBezTo>
                    <a:pt x="661" y="577"/>
                    <a:pt x="686" y="569"/>
                    <a:pt x="694" y="585"/>
                  </a:cubicBezTo>
                  <a:cubicBezTo>
                    <a:pt x="836" y="686"/>
                    <a:pt x="836" y="686"/>
                    <a:pt x="836" y="686"/>
                  </a:cubicBezTo>
                  <a:cubicBezTo>
                    <a:pt x="845" y="677"/>
                    <a:pt x="861" y="669"/>
                    <a:pt x="878" y="669"/>
                  </a:cubicBezTo>
                  <a:cubicBezTo>
                    <a:pt x="895" y="669"/>
                    <a:pt x="903" y="677"/>
                    <a:pt x="911" y="677"/>
                  </a:cubicBezTo>
                  <a:cubicBezTo>
                    <a:pt x="1045" y="544"/>
                    <a:pt x="1045" y="544"/>
                    <a:pt x="1045" y="544"/>
                  </a:cubicBezTo>
                  <a:cubicBezTo>
                    <a:pt x="1062" y="535"/>
                    <a:pt x="1079" y="535"/>
                    <a:pt x="1087" y="544"/>
                  </a:cubicBezTo>
                  <a:cubicBezTo>
                    <a:pt x="1104" y="552"/>
                    <a:pt x="1096" y="569"/>
                    <a:pt x="1087" y="585"/>
                  </a:cubicBezTo>
                  <a:close/>
                  <a:moveTo>
                    <a:pt x="1179" y="769"/>
                  </a:moveTo>
                  <a:cubicBezTo>
                    <a:pt x="1162" y="769"/>
                    <a:pt x="1146" y="761"/>
                    <a:pt x="1146" y="736"/>
                  </a:cubicBezTo>
                  <a:cubicBezTo>
                    <a:pt x="1146" y="719"/>
                    <a:pt x="1162" y="703"/>
                    <a:pt x="1179" y="703"/>
                  </a:cubicBezTo>
                  <a:cubicBezTo>
                    <a:pt x="1204" y="703"/>
                    <a:pt x="1221" y="719"/>
                    <a:pt x="1221" y="736"/>
                  </a:cubicBezTo>
                  <a:cubicBezTo>
                    <a:pt x="1221" y="761"/>
                    <a:pt x="1204" y="769"/>
                    <a:pt x="1179" y="769"/>
                  </a:cubicBezTo>
                  <a:close/>
                  <a:moveTo>
                    <a:pt x="1179" y="769"/>
                  </a:moveTo>
                  <a:lnTo>
                    <a:pt x="1179" y="7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p>
              <a:pPr>
                <a:defRPr/>
              </a:pPr>
              <a:endParaRPr lang="en-US" sz="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1" name="Group 80"/>
          <p:cNvGrpSpPr/>
          <p:nvPr/>
        </p:nvGrpSpPr>
        <p:grpSpPr>
          <a:xfrm>
            <a:off x="8759643" y="3874960"/>
            <a:ext cx="459656" cy="380032"/>
            <a:chOff x="3382089" y="2405487"/>
            <a:chExt cx="459775" cy="380032"/>
          </a:xfrm>
          <a:solidFill>
            <a:srgbClr val="305C45"/>
          </a:solidFill>
        </p:grpSpPr>
        <p:sp>
          <p:nvSpPr>
            <p:cNvPr id="62" name="Freeform 184"/>
            <p:cNvSpPr>
              <a:spLocks noChangeArrowheads="1"/>
            </p:cNvSpPr>
            <p:nvPr/>
          </p:nvSpPr>
          <p:spPr bwMode="auto">
            <a:xfrm>
              <a:off x="3382089" y="2405487"/>
              <a:ext cx="405480" cy="380032"/>
            </a:xfrm>
            <a:custGeom>
              <a:avLst/>
              <a:gdLst>
                <a:gd name="T0" fmla="*/ 961 w 1054"/>
                <a:gd name="T1" fmla="*/ 961 h 987"/>
                <a:gd name="T2" fmla="*/ 953 w 1054"/>
                <a:gd name="T3" fmla="*/ 903 h 987"/>
                <a:gd name="T4" fmla="*/ 953 w 1054"/>
                <a:gd name="T5" fmla="*/ 961 h 987"/>
                <a:gd name="T6" fmla="*/ 853 w 1054"/>
                <a:gd name="T7" fmla="*/ 911 h 987"/>
                <a:gd name="T8" fmla="*/ 844 w 1054"/>
                <a:gd name="T9" fmla="*/ 911 h 987"/>
                <a:gd name="T10" fmla="*/ 752 w 1054"/>
                <a:gd name="T11" fmla="*/ 961 h 987"/>
                <a:gd name="T12" fmla="*/ 744 w 1054"/>
                <a:gd name="T13" fmla="*/ 903 h 987"/>
                <a:gd name="T14" fmla="*/ 744 w 1054"/>
                <a:gd name="T15" fmla="*/ 961 h 987"/>
                <a:gd name="T16" fmla="*/ 644 w 1054"/>
                <a:gd name="T17" fmla="*/ 911 h 987"/>
                <a:gd name="T18" fmla="*/ 635 w 1054"/>
                <a:gd name="T19" fmla="*/ 911 h 987"/>
                <a:gd name="T20" fmla="*/ 543 w 1054"/>
                <a:gd name="T21" fmla="*/ 961 h 987"/>
                <a:gd name="T22" fmla="*/ 535 w 1054"/>
                <a:gd name="T23" fmla="*/ 903 h 987"/>
                <a:gd name="T24" fmla="*/ 535 w 1054"/>
                <a:gd name="T25" fmla="*/ 961 h 987"/>
                <a:gd name="T26" fmla="*/ 443 w 1054"/>
                <a:gd name="T27" fmla="*/ 911 h 987"/>
                <a:gd name="T28" fmla="*/ 426 w 1054"/>
                <a:gd name="T29" fmla="*/ 911 h 987"/>
                <a:gd name="T30" fmla="*/ 334 w 1054"/>
                <a:gd name="T31" fmla="*/ 961 h 987"/>
                <a:gd name="T32" fmla="*/ 326 w 1054"/>
                <a:gd name="T33" fmla="*/ 903 h 987"/>
                <a:gd name="T34" fmla="*/ 326 w 1054"/>
                <a:gd name="T35" fmla="*/ 961 h 987"/>
                <a:gd name="T36" fmla="*/ 234 w 1054"/>
                <a:gd name="T37" fmla="*/ 911 h 987"/>
                <a:gd name="T38" fmla="*/ 217 w 1054"/>
                <a:gd name="T39" fmla="*/ 911 h 987"/>
                <a:gd name="T40" fmla="*/ 33 w 1054"/>
                <a:gd name="T41" fmla="*/ 961 h 987"/>
                <a:gd name="T42" fmla="*/ 75 w 1054"/>
                <a:gd name="T43" fmla="*/ 844 h 987"/>
                <a:gd name="T44" fmla="*/ 75 w 1054"/>
                <a:gd name="T45" fmla="*/ 827 h 987"/>
                <a:gd name="T46" fmla="*/ 33 w 1054"/>
                <a:gd name="T47" fmla="*/ 735 h 987"/>
                <a:gd name="T48" fmla="*/ 75 w 1054"/>
                <a:gd name="T49" fmla="*/ 727 h 987"/>
                <a:gd name="T50" fmla="*/ 33 w 1054"/>
                <a:gd name="T51" fmla="*/ 635 h 987"/>
                <a:gd name="T52" fmla="*/ 75 w 1054"/>
                <a:gd name="T53" fmla="*/ 627 h 987"/>
                <a:gd name="T54" fmla="*/ 33 w 1054"/>
                <a:gd name="T55" fmla="*/ 618 h 987"/>
                <a:gd name="T56" fmla="*/ 75 w 1054"/>
                <a:gd name="T57" fmla="*/ 526 h 987"/>
                <a:gd name="T58" fmla="*/ 33 w 1054"/>
                <a:gd name="T59" fmla="*/ 518 h 987"/>
                <a:gd name="T60" fmla="*/ 75 w 1054"/>
                <a:gd name="T61" fmla="*/ 426 h 987"/>
                <a:gd name="T62" fmla="*/ 33 w 1054"/>
                <a:gd name="T63" fmla="*/ 418 h 987"/>
                <a:gd name="T64" fmla="*/ 75 w 1054"/>
                <a:gd name="T65" fmla="*/ 317 h 987"/>
                <a:gd name="T66" fmla="*/ 33 w 1054"/>
                <a:gd name="T67" fmla="*/ 309 h 987"/>
                <a:gd name="T68" fmla="*/ 75 w 1054"/>
                <a:gd name="T69" fmla="*/ 217 h 987"/>
                <a:gd name="T70" fmla="*/ 33 w 1054"/>
                <a:gd name="T71" fmla="*/ 209 h 987"/>
                <a:gd name="T72" fmla="*/ 75 w 1054"/>
                <a:gd name="T73" fmla="*/ 108 h 987"/>
                <a:gd name="T74" fmla="*/ 33 w 1054"/>
                <a:gd name="T75" fmla="*/ 100 h 987"/>
                <a:gd name="T76" fmla="*/ 17 w 1054"/>
                <a:gd name="T77" fmla="*/ 0 h 987"/>
                <a:gd name="T78" fmla="*/ 0 w 1054"/>
                <a:gd name="T79" fmla="*/ 978 h 987"/>
                <a:gd name="T80" fmla="*/ 1036 w 1054"/>
                <a:gd name="T81" fmla="*/ 986 h 987"/>
                <a:gd name="T82" fmla="*/ 1036 w 1054"/>
                <a:gd name="T83" fmla="*/ 961 h 987"/>
                <a:gd name="T84" fmla="*/ 1036 w 1054"/>
                <a:gd name="T85" fmla="*/ 961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4" h="987">
                  <a:moveTo>
                    <a:pt x="1036" y="961"/>
                  </a:moveTo>
                  <a:cubicBezTo>
                    <a:pt x="961" y="961"/>
                    <a:pt x="961" y="961"/>
                    <a:pt x="961" y="961"/>
                  </a:cubicBezTo>
                  <a:cubicBezTo>
                    <a:pt x="961" y="911"/>
                    <a:pt x="961" y="911"/>
                    <a:pt x="961" y="911"/>
                  </a:cubicBezTo>
                  <a:cubicBezTo>
                    <a:pt x="961" y="903"/>
                    <a:pt x="961" y="903"/>
                    <a:pt x="953" y="903"/>
                  </a:cubicBezTo>
                  <a:lnTo>
                    <a:pt x="953" y="911"/>
                  </a:lnTo>
                  <a:cubicBezTo>
                    <a:pt x="953" y="961"/>
                    <a:pt x="953" y="961"/>
                    <a:pt x="953" y="961"/>
                  </a:cubicBezTo>
                  <a:cubicBezTo>
                    <a:pt x="853" y="961"/>
                    <a:pt x="853" y="961"/>
                    <a:pt x="853" y="961"/>
                  </a:cubicBezTo>
                  <a:cubicBezTo>
                    <a:pt x="853" y="911"/>
                    <a:pt x="853" y="911"/>
                    <a:pt x="853" y="911"/>
                  </a:cubicBezTo>
                  <a:cubicBezTo>
                    <a:pt x="853" y="903"/>
                    <a:pt x="853" y="903"/>
                    <a:pt x="853" y="903"/>
                  </a:cubicBezTo>
                  <a:cubicBezTo>
                    <a:pt x="844" y="903"/>
                    <a:pt x="844" y="903"/>
                    <a:pt x="844" y="911"/>
                  </a:cubicBezTo>
                  <a:cubicBezTo>
                    <a:pt x="844" y="961"/>
                    <a:pt x="844" y="961"/>
                    <a:pt x="844" y="961"/>
                  </a:cubicBezTo>
                  <a:cubicBezTo>
                    <a:pt x="752" y="961"/>
                    <a:pt x="752" y="961"/>
                    <a:pt x="752" y="961"/>
                  </a:cubicBezTo>
                  <a:cubicBezTo>
                    <a:pt x="752" y="911"/>
                    <a:pt x="752" y="911"/>
                    <a:pt x="752" y="911"/>
                  </a:cubicBezTo>
                  <a:cubicBezTo>
                    <a:pt x="752" y="903"/>
                    <a:pt x="752" y="903"/>
                    <a:pt x="744" y="903"/>
                  </a:cubicBezTo>
                  <a:lnTo>
                    <a:pt x="744" y="911"/>
                  </a:lnTo>
                  <a:cubicBezTo>
                    <a:pt x="744" y="961"/>
                    <a:pt x="744" y="961"/>
                    <a:pt x="744" y="961"/>
                  </a:cubicBezTo>
                  <a:cubicBezTo>
                    <a:pt x="644" y="961"/>
                    <a:pt x="644" y="961"/>
                    <a:pt x="644" y="961"/>
                  </a:cubicBezTo>
                  <a:cubicBezTo>
                    <a:pt x="644" y="911"/>
                    <a:pt x="644" y="911"/>
                    <a:pt x="644" y="911"/>
                  </a:cubicBezTo>
                  <a:cubicBezTo>
                    <a:pt x="644" y="903"/>
                    <a:pt x="644" y="903"/>
                    <a:pt x="644" y="903"/>
                  </a:cubicBezTo>
                  <a:cubicBezTo>
                    <a:pt x="635" y="903"/>
                    <a:pt x="635" y="903"/>
                    <a:pt x="635" y="911"/>
                  </a:cubicBezTo>
                  <a:cubicBezTo>
                    <a:pt x="635" y="961"/>
                    <a:pt x="635" y="961"/>
                    <a:pt x="635" y="961"/>
                  </a:cubicBezTo>
                  <a:cubicBezTo>
                    <a:pt x="543" y="961"/>
                    <a:pt x="543" y="961"/>
                    <a:pt x="543" y="961"/>
                  </a:cubicBezTo>
                  <a:cubicBezTo>
                    <a:pt x="543" y="911"/>
                    <a:pt x="543" y="911"/>
                    <a:pt x="543" y="911"/>
                  </a:cubicBezTo>
                  <a:cubicBezTo>
                    <a:pt x="543" y="903"/>
                    <a:pt x="543" y="903"/>
                    <a:pt x="535" y="903"/>
                  </a:cubicBezTo>
                  <a:lnTo>
                    <a:pt x="535" y="911"/>
                  </a:lnTo>
                  <a:cubicBezTo>
                    <a:pt x="535" y="961"/>
                    <a:pt x="535" y="961"/>
                    <a:pt x="535" y="961"/>
                  </a:cubicBezTo>
                  <a:cubicBezTo>
                    <a:pt x="443" y="961"/>
                    <a:pt x="443" y="961"/>
                    <a:pt x="443" y="961"/>
                  </a:cubicBezTo>
                  <a:cubicBezTo>
                    <a:pt x="443" y="911"/>
                    <a:pt x="443" y="911"/>
                    <a:pt x="443" y="911"/>
                  </a:cubicBezTo>
                  <a:cubicBezTo>
                    <a:pt x="443" y="903"/>
                    <a:pt x="434" y="903"/>
                    <a:pt x="434" y="903"/>
                  </a:cubicBezTo>
                  <a:cubicBezTo>
                    <a:pt x="434" y="903"/>
                    <a:pt x="426" y="903"/>
                    <a:pt x="426" y="911"/>
                  </a:cubicBezTo>
                  <a:cubicBezTo>
                    <a:pt x="426" y="961"/>
                    <a:pt x="426" y="961"/>
                    <a:pt x="426" y="961"/>
                  </a:cubicBezTo>
                  <a:cubicBezTo>
                    <a:pt x="334" y="961"/>
                    <a:pt x="334" y="961"/>
                    <a:pt x="334" y="961"/>
                  </a:cubicBezTo>
                  <a:cubicBezTo>
                    <a:pt x="334" y="911"/>
                    <a:pt x="334" y="911"/>
                    <a:pt x="334" y="911"/>
                  </a:cubicBezTo>
                  <a:cubicBezTo>
                    <a:pt x="334" y="903"/>
                    <a:pt x="334" y="903"/>
                    <a:pt x="326" y="903"/>
                  </a:cubicBezTo>
                  <a:lnTo>
                    <a:pt x="326" y="911"/>
                  </a:lnTo>
                  <a:cubicBezTo>
                    <a:pt x="326" y="961"/>
                    <a:pt x="326" y="961"/>
                    <a:pt x="326" y="961"/>
                  </a:cubicBezTo>
                  <a:cubicBezTo>
                    <a:pt x="234" y="961"/>
                    <a:pt x="234" y="961"/>
                    <a:pt x="234" y="961"/>
                  </a:cubicBezTo>
                  <a:cubicBezTo>
                    <a:pt x="234" y="911"/>
                    <a:pt x="234" y="911"/>
                    <a:pt x="234" y="911"/>
                  </a:cubicBezTo>
                  <a:cubicBezTo>
                    <a:pt x="234" y="903"/>
                    <a:pt x="226" y="903"/>
                    <a:pt x="226" y="903"/>
                  </a:cubicBezTo>
                  <a:cubicBezTo>
                    <a:pt x="226" y="903"/>
                    <a:pt x="217" y="903"/>
                    <a:pt x="217" y="911"/>
                  </a:cubicBezTo>
                  <a:cubicBezTo>
                    <a:pt x="217" y="961"/>
                    <a:pt x="217" y="961"/>
                    <a:pt x="217" y="961"/>
                  </a:cubicBezTo>
                  <a:cubicBezTo>
                    <a:pt x="33" y="961"/>
                    <a:pt x="33" y="961"/>
                    <a:pt x="33" y="961"/>
                  </a:cubicBezTo>
                  <a:cubicBezTo>
                    <a:pt x="33" y="844"/>
                    <a:pt x="33" y="844"/>
                    <a:pt x="33" y="844"/>
                  </a:cubicBezTo>
                  <a:cubicBezTo>
                    <a:pt x="75" y="844"/>
                    <a:pt x="75" y="844"/>
                    <a:pt x="75" y="844"/>
                  </a:cubicBezTo>
                  <a:lnTo>
                    <a:pt x="75" y="836"/>
                  </a:lnTo>
                  <a:lnTo>
                    <a:pt x="75" y="827"/>
                  </a:lnTo>
                  <a:cubicBezTo>
                    <a:pt x="33" y="827"/>
                    <a:pt x="33" y="827"/>
                    <a:pt x="33" y="827"/>
                  </a:cubicBezTo>
                  <a:cubicBezTo>
                    <a:pt x="33" y="735"/>
                    <a:pt x="33" y="735"/>
                    <a:pt x="33" y="735"/>
                  </a:cubicBezTo>
                  <a:cubicBezTo>
                    <a:pt x="75" y="735"/>
                    <a:pt x="75" y="735"/>
                    <a:pt x="75" y="735"/>
                  </a:cubicBezTo>
                  <a:cubicBezTo>
                    <a:pt x="75" y="727"/>
                    <a:pt x="75" y="727"/>
                    <a:pt x="75" y="727"/>
                  </a:cubicBezTo>
                  <a:cubicBezTo>
                    <a:pt x="33" y="727"/>
                    <a:pt x="33" y="727"/>
                    <a:pt x="33" y="727"/>
                  </a:cubicBezTo>
                  <a:cubicBezTo>
                    <a:pt x="33" y="635"/>
                    <a:pt x="33" y="635"/>
                    <a:pt x="33" y="635"/>
                  </a:cubicBezTo>
                  <a:cubicBezTo>
                    <a:pt x="75" y="635"/>
                    <a:pt x="75" y="635"/>
                    <a:pt x="75" y="635"/>
                  </a:cubicBezTo>
                  <a:lnTo>
                    <a:pt x="75" y="627"/>
                  </a:lnTo>
                  <a:lnTo>
                    <a:pt x="75" y="618"/>
                  </a:lnTo>
                  <a:cubicBezTo>
                    <a:pt x="33" y="618"/>
                    <a:pt x="33" y="618"/>
                    <a:pt x="33" y="618"/>
                  </a:cubicBezTo>
                  <a:cubicBezTo>
                    <a:pt x="33" y="526"/>
                    <a:pt x="33" y="526"/>
                    <a:pt x="33" y="526"/>
                  </a:cubicBezTo>
                  <a:cubicBezTo>
                    <a:pt x="75" y="526"/>
                    <a:pt x="75" y="526"/>
                    <a:pt x="75" y="526"/>
                  </a:cubicBezTo>
                  <a:cubicBezTo>
                    <a:pt x="75" y="518"/>
                    <a:pt x="75" y="518"/>
                    <a:pt x="75" y="518"/>
                  </a:cubicBezTo>
                  <a:cubicBezTo>
                    <a:pt x="33" y="518"/>
                    <a:pt x="33" y="518"/>
                    <a:pt x="33" y="518"/>
                  </a:cubicBezTo>
                  <a:cubicBezTo>
                    <a:pt x="33" y="426"/>
                    <a:pt x="33" y="426"/>
                    <a:pt x="33" y="426"/>
                  </a:cubicBezTo>
                  <a:cubicBezTo>
                    <a:pt x="75" y="426"/>
                    <a:pt x="75" y="426"/>
                    <a:pt x="75" y="426"/>
                  </a:cubicBezTo>
                  <a:lnTo>
                    <a:pt x="75" y="418"/>
                  </a:lnTo>
                  <a:cubicBezTo>
                    <a:pt x="33" y="418"/>
                    <a:pt x="33" y="418"/>
                    <a:pt x="33" y="418"/>
                  </a:cubicBezTo>
                  <a:cubicBezTo>
                    <a:pt x="33" y="317"/>
                    <a:pt x="33" y="317"/>
                    <a:pt x="33" y="317"/>
                  </a:cubicBezTo>
                  <a:cubicBezTo>
                    <a:pt x="75" y="317"/>
                    <a:pt x="75" y="317"/>
                    <a:pt x="75" y="317"/>
                  </a:cubicBezTo>
                  <a:cubicBezTo>
                    <a:pt x="75" y="309"/>
                    <a:pt x="75" y="309"/>
                    <a:pt x="75" y="309"/>
                  </a:cubicBezTo>
                  <a:cubicBezTo>
                    <a:pt x="33" y="309"/>
                    <a:pt x="33" y="309"/>
                    <a:pt x="33" y="309"/>
                  </a:cubicBezTo>
                  <a:cubicBezTo>
                    <a:pt x="33" y="217"/>
                    <a:pt x="33" y="217"/>
                    <a:pt x="33" y="217"/>
                  </a:cubicBezTo>
                  <a:cubicBezTo>
                    <a:pt x="75" y="217"/>
                    <a:pt x="75" y="217"/>
                    <a:pt x="75" y="217"/>
                  </a:cubicBezTo>
                  <a:lnTo>
                    <a:pt x="75" y="209"/>
                  </a:lnTo>
                  <a:cubicBezTo>
                    <a:pt x="33" y="209"/>
                    <a:pt x="33" y="209"/>
                    <a:pt x="33" y="209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75" y="108"/>
                    <a:pt x="75" y="108"/>
                    <a:pt x="75" y="108"/>
                  </a:cubicBezTo>
                  <a:lnTo>
                    <a:pt x="75" y="100"/>
                  </a:lnTo>
                  <a:cubicBezTo>
                    <a:pt x="33" y="100"/>
                    <a:pt x="33" y="100"/>
                    <a:pt x="33" y="100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8"/>
                    <a:pt x="25" y="0"/>
                    <a:pt x="17" y="0"/>
                  </a:cubicBezTo>
                  <a:cubicBezTo>
                    <a:pt x="8" y="0"/>
                    <a:pt x="0" y="8"/>
                    <a:pt x="0" y="16"/>
                  </a:cubicBezTo>
                  <a:cubicBezTo>
                    <a:pt x="0" y="978"/>
                    <a:pt x="0" y="978"/>
                    <a:pt x="0" y="978"/>
                  </a:cubicBezTo>
                  <a:cubicBezTo>
                    <a:pt x="0" y="986"/>
                    <a:pt x="8" y="986"/>
                    <a:pt x="17" y="986"/>
                  </a:cubicBezTo>
                  <a:cubicBezTo>
                    <a:pt x="1036" y="986"/>
                    <a:pt x="1036" y="986"/>
                    <a:pt x="1036" y="986"/>
                  </a:cubicBezTo>
                  <a:cubicBezTo>
                    <a:pt x="1045" y="986"/>
                    <a:pt x="1053" y="986"/>
                    <a:pt x="1053" y="978"/>
                  </a:cubicBezTo>
                  <a:cubicBezTo>
                    <a:pt x="1053" y="970"/>
                    <a:pt x="1045" y="961"/>
                    <a:pt x="1036" y="961"/>
                  </a:cubicBezTo>
                  <a:close/>
                  <a:moveTo>
                    <a:pt x="1036" y="961"/>
                  </a:moveTo>
                  <a:lnTo>
                    <a:pt x="1036" y="96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p>
              <a:pPr>
                <a:defRPr/>
              </a:pPr>
              <a:endParaRPr lang="en-US" sz="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Freeform 185"/>
            <p:cNvSpPr>
              <a:spLocks noChangeArrowheads="1"/>
            </p:cNvSpPr>
            <p:nvPr/>
          </p:nvSpPr>
          <p:spPr bwMode="auto">
            <a:xfrm>
              <a:off x="3444865" y="2459775"/>
              <a:ext cx="39022" cy="273149"/>
            </a:xfrm>
            <a:custGeom>
              <a:avLst/>
              <a:gdLst>
                <a:gd name="T0" fmla="*/ 0 w 101"/>
                <a:gd name="T1" fmla="*/ 0 h 711"/>
                <a:gd name="T2" fmla="*/ 100 w 101"/>
                <a:gd name="T3" fmla="*/ 0 h 711"/>
                <a:gd name="T4" fmla="*/ 100 w 101"/>
                <a:gd name="T5" fmla="*/ 710 h 711"/>
                <a:gd name="T6" fmla="*/ 0 w 101"/>
                <a:gd name="T7" fmla="*/ 710 h 711"/>
                <a:gd name="T8" fmla="*/ 0 w 101"/>
                <a:gd name="T9" fmla="*/ 0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711">
                  <a:moveTo>
                    <a:pt x="0" y="0"/>
                  </a:moveTo>
                  <a:lnTo>
                    <a:pt x="100" y="0"/>
                  </a:lnTo>
                  <a:lnTo>
                    <a:pt x="100" y="710"/>
                  </a:lnTo>
                  <a:lnTo>
                    <a:pt x="0" y="71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p>
              <a:pPr>
                <a:defRPr/>
              </a:pPr>
              <a:endParaRPr lang="en-US" sz="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4" name="Freeform 186"/>
            <p:cNvSpPr>
              <a:spLocks noChangeArrowheads="1"/>
            </p:cNvSpPr>
            <p:nvPr/>
          </p:nvSpPr>
          <p:spPr bwMode="auto">
            <a:xfrm>
              <a:off x="3533086" y="2566659"/>
              <a:ext cx="39022" cy="167961"/>
            </a:xfrm>
            <a:custGeom>
              <a:avLst/>
              <a:gdLst>
                <a:gd name="T0" fmla="*/ 100 w 101"/>
                <a:gd name="T1" fmla="*/ 58 h 435"/>
                <a:gd name="T2" fmla="*/ 67 w 101"/>
                <a:gd name="T3" fmla="*/ 0 h 435"/>
                <a:gd name="T4" fmla="*/ 0 w 101"/>
                <a:gd name="T5" fmla="*/ 0 h 435"/>
                <a:gd name="T6" fmla="*/ 0 w 101"/>
                <a:gd name="T7" fmla="*/ 434 h 435"/>
                <a:gd name="T8" fmla="*/ 100 w 101"/>
                <a:gd name="T9" fmla="*/ 434 h 435"/>
                <a:gd name="T10" fmla="*/ 100 w 101"/>
                <a:gd name="T11" fmla="*/ 58 h 435"/>
                <a:gd name="T12" fmla="*/ 100 w 101"/>
                <a:gd name="T13" fmla="*/ 58 h 435"/>
                <a:gd name="T14" fmla="*/ 100 w 101"/>
                <a:gd name="T15" fmla="*/ 58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435">
                  <a:moveTo>
                    <a:pt x="100" y="58"/>
                  </a:moveTo>
                  <a:cubicBezTo>
                    <a:pt x="92" y="41"/>
                    <a:pt x="75" y="16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100" y="434"/>
                    <a:pt x="100" y="434"/>
                    <a:pt x="100" y="434"/>
                  </a:cubicBezTo>
                  <a:lnTo>
                    <a:pt x="100" y="58"/>
                  </a:lnTo>
                  <a:close/>
                  <a:moveTo>
                    <a:pt x="100" y="58"/>
                  </a:moveTo>
                  <a:lnTo>
                    <a:pt x="100" y="5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p>
              <a:pPr>
                <a:defRPr/>
              </a:pPr>
              <a:endParaRPr lang="en-US" sz="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5" name="Freeform 187"/>
            <p:cNvSpPr>
              <a:spLocks noChangeArrowheads="1"/>
            </p:cNvSpPr>
            <p:nvPr/>
          </p:nvSpPr>
          <p:spPr bwMode="auto">
            <a:xfrm>
              <a:off x="3616220" y="2620948"/>
              <a:ext cx="42414" cy="111974"/>
            </a:xfrm>
            <a:custGeom>
              <a:avLst/>
              <a:gdLst>
                <a:gd name="T0" fmla="*/ 109 w 110"/>
                <a:gd name="T1" fmla="*/ 17 h 293"/>
                <a:gd name="T2" fmla="*/ 101 w 110"/>
                <a:gd name="T3" fmla="*/ 17 h 293"/>
                <a:gd name="T4" fmla="*/ 0 w 110"/>
                <a:gd name="T5" fmla="*/ 0 h 293"/>
                <a:gd name="T6" fmla="*/ 0 w 110"/>
                <a:gd name="T7" fmla="*/ 292 h 293"/>
                <a:gd name="T8" fmla="*/ 109 w 110"/>
                <a:gd name="T9" fmla="*/ 292 h 293"/>
                <a:gd name="T10" fmla="*/ 109 w 110"/>
                <a:gd name="T11" fmla="*/ 17 h 293"/>
                <a:gd name="T12" fmla="*/ 109 w 110"/>
                <a:gd name="T13" fmla="*/ 17 h 293"/>
                <a:gd name="T14" fmla="*/ 109 w 110"/>
                <a:gd name="T15" fmla="*/ 17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293">
                  <a:moveTo>
                    <a:pt x="109" y="17"/>
                  </a:moveTo>
                  <a:lnTo>
                    <a:pt x="101" y="17"/>
                  </a:lnTo>
                  <a:cubicBezTo>
                    <a:pt x="67" y="17"/>
                    <a:pt x="34" y="17"/>
                    <a:pt x="0" y="0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109" y="292"/>
                    <a:pt x="109" y="292"/>
                    <a:pt x="109" y="292"/>
                  </a:cubicBezTo>
                  <a:lnTo>
                    <a:pt x="109" y="17"/>
                  </a:lnTo>
                  <a:close/>
                  <a:moveTo>
                    <a:pt x="109" y="17"/>
                  </a:moveTo>
                  <a:lnTo>
                    <a:pt x="109" y="1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p>
              <a:pPr>
                <a:defRPr/>
              </a:pPr>
              <a:endParaRPr lang="en-US" sz="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6" name="Freeform 188"/>
            <p:cNvSpPr>
              <a:spLocks noChangeArrowheads="1"/>
            </p:cNvSpPr>
            <p:nvPr/>
          </p:nvSpPr>
          <p:spPr bwMode="auto">
            <a:xfrm>
              <a:off x="3706137" y="2614163"/>
              <a:ext cx="42415" cy="118760"/>
            </a:xfrm>
            <a:custGeom>
              <a:avLst/>
              <a:gdLst>
                <a:gd name="T0" fmla="*/ 109 w 110"/>
                <a:gd name="T1" fmla="*/ 100 h 310"/>
                <a:gd name="T2" fmla="*/ 9 w 110"/>
                <a:gd name="T3" fmla="*/ 0 h 310"/>
                <a:gd name="T4" fmla="*/ 0 w 110"/>
                <a:gd name="T5" fmla="*/ 0 h 310"/>
                <a:gd name="T6" fmla="*/ 0 w 110"/>
                <a:gd name="T7" fmla="*/ 309 h 310"/>
                <a:gd name="T8" fmla="*/ 109 w 110"/>
                <a:gd name="T9" fmla="*/ 309 h 310"/>
                <a:gd name="T10" fmla="*/ 109 w 110"/>
                <a:gd name="T11" fmla="*/ 100 h 310"/>
                <a:gd name="T12" fmla="*/ 109 w 110"/>
                <a:gd name="T13" fmla="*/ 100 h 310"/>
                <a:gd name="T14" fmla="*/ 109 w 110"/>
                <a:gd name="T15" fmla="*/ 10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310">
                  <a:moveTo>
                    <a:pt x="109" y="100"/>
                  </a:moveTo>
                  <a:cubicBezTo>
                    <a:pt x="9" y="0"/>
                    <a:pt x="9" y="0"/>
                    <a:pt x="9" y="0"/>
                  </a:cubicBezTo>
                  <a:lnTo>
                    <a:pt x="0" y="0"/>
                  </a:lnTo>
                  <a:cubicBezTo>
                    <a:pt x="0" y="309"/>
                    <a:pt x="0" y="309"/>
                    <a:pt x="0" y="309"/>
                  </a:cubicBezTo>
                  <a:cubicBezTo>
                    <a:pt x="109" y="309"/>
                    <a:pt x="109" y="309"/>
                    <a:pt x="109" y="309"/>
                  </a:cubicBezTo>
                  <a:lnTo>
                    <a:pt x="109" y="100"/>
                  </a:lnTo>
                  <a:close/>
                  <a:moveTo>
                    <a:pt x="109" y="100"/>
                  </a:moveTo>
                  <a:lnTo>
                    <a:pt x="109" y="10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p>
              <a:pPr>
                <a:defRPr/>
              </a:pPr>
              <a:endParaRPr lang="en-US" sz="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7" name="Freeform 189"/>
            <p:cNvSpPr>
              <a:spLocks noChangeArrowheads="1"/>
            </p:cNvSpPr>
            <p:nvPr/>
          </p:nvSpPr>
          <p:spPr bwMode="auto">
            <a:xfrm>
              <a:off x="3555142" y="2424146"/>
              <a:ext cx="286722" cy="293508"/>
            </a:xfrm>
            <a:custGeom>
              <a:avLst/>
              <a:gdLst>
                <a:gd name="T0" fmla="*/ 736 w 745"/>
                <a:gd name="T1" fmla="*/ 702 h 762"/>
                <a:gd name="T2" fmla="*/ 443 w 745"/>
                <a:gd name="T3" fmla="*/ 409 h 762"/>
                <a:gd name="T4" fmla="*/ 427 w 745"/>
                <a:gd name="T5" fmla="*/ 100 h 762"/>
                <a:gd name="T6" fmla="*/ 92 w 745"/>
                <a:gd name="T7" fmla="*/ 100 h 762"/>
                <a:gd name="T8" fmla="*/ 92 w 745"/>
                <a:gd name="T9" fmla="*/ 434 h 762"/>
                <a:gd name="T10" fmla="*/ 402 w 745"/>
                <a:gd name="T11" fmla="*/ 451 h 762"/>
                <a:gd name="T12" fmla="*/ 694 w 745"/>
                <a:gd name="T13" fmla="*/ 744 h 762"/>
                <a:gd name="T14" fmla="*/ 736 w 745"/>
                <a:gd name="T15" fmla="*/ 744 h 762"/>
                <a:gd name="T16" fmla="*/ 736 w 745"/>
                <a:gd name="T17" fmla="*/ 702 h 762"/>
                <a:gd name="T18" fmla="*/ 385 w 745"/>
                <a:gd name="T19" fmla="*/ 393 h 762"/>
                <a:gd name="T20" fmla="*/ 134 w 745"/>
                <a:gd name="T21" fmla="*/ 393 h 762"/>
                <a:gd name="T22" fmla="*/ 134 w 745"/>
                <a:gd name="T23" fmla="*/ 142 h 762"/>
                <a:gd name="T24" fmla="*/ 385 w 745"/>
                <a:gd name="T25" fmla="*/ 142 h 762"/>
                <a:gd name="T26" fmla="*/ 385 w 745"/>
                <a:gd name="T27" fmla="*/ 393 h 762"/>
                <a:gd name="T28" fmla="*/ 385 w 745"/>
                <a:gd name="T29" fmla="*/ 393 h 762"/>
                <a:gd name="T30" fmla="*/ 385 w 745"/>
                <a:gd name="T31" fmla="*/ 393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5" h="762">
                  <a:moveTo>
                    <a:pt x="736" y="702"/>
                  </a:moveTo>
                  <a:cubicBezTo>
                    <a:pt x="443" y="409"/>
                    <a:pt x="443" y="409"/>
                    <a:pt x="443" y="409"/>
                  </a:cubicBezTo>
                  <a:cubicBezTo>
                    <a:pt x="519" y="318"/>
                    <a:pt x="510" y="184"/>
                    <a:pt x="427" y="100"/>
                  </a:cubicBezTo>
                  <a:cubicBezTo>
                    <a:pt x="335" y="0"/>
                    <a:pt x="184" y="0"/>
                    <a:pt x="92" y="100"/>
                  </a:cubicBezTo>
                  <a:cubicBezTo>
                    <a:pt x="0" y="192"/>
                    <a:pt x="0" y="342"/>
                    <a:pt x="92" y="434"/>
                  </a:cubicBezTo>
                  <a:cubicBezTo>
                    <a:pt x="176" y="518"/>
                    <a:pt x="310" y="527"/>
                    <a:pt x="402" y="451"/>
                  </a:cubicBezTo>
                  <a:cubicBezTo>
                    <a:pt x="694" y="744"/>
                    <a:pt x="694" y="744"/>
                    <a:pt x="694" y="744"/>
                  </a:cubicBezTo>
                  <a:cubicBezTo>
                    <a:pt x="703" y="761"/>
                    <a:pt x="719" y="761"/>
                    <a:pt x="736" y="744"/>
                  </a:cubicBezTo>
                  <a:cubicBezTo>
                    <a:pt x="744" y="735"/>
                    <a:pt x="744" y="710"/>
                    <a:pt x="736" y="702"/>
                  </a:cubicBezTo>
                  <a:close/>
                  <a:moveTo>
                    <a:pt x="385" y="393"/>
                  </a:moveTo>
                  <a:cubicBezTo>
                    <a:pt x="310" y="460"/>
                    <a:pt x="201" y="460"/>
                    <a:pt x="134" y="393"/>
                  </a:cubicBezTo>
                  <a:cubicBezTo>
                    <a:pt x="59" y="318"/>
                    <a:pt x="59" y="209"/>
                    <a:pt x="134" y="142"/>
                  </a:cubicBezTo>
                  <a:cubicBezTo>
                    <a:pt x="201" y="67"/>
                    <a:pt x="310" y="67"/>
                    <a:pt x="385" y="142"/>
                  </a:cubicBezTo>
                  <a:cubicBezTo>
                    <a:pt x="452" y="209"/>
                    <a:pt x="452" y="318"/>
                    <a:pt x="385" y="393"/>
                  </a:cubicBezTo>
                  <a:close/>
                  <a:moveTo>
                    <a:pt x="385" y="393"/>
                  </a:moveTo>
                  <a:lnTo>
                    <a:pt x="385" y="39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p>
              <a:pPr>
                <a:defRPr/>
              </a:pPr>
              <a:endParaRPr lang="en-US" sz="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8" name="Freeform 190"/>
            <p:cNvSpPr>
              <a:spLocks noChangeArrowheads="1"/>
            </p:cNvSpPr>
            <p:nvPr/>
          </p:nvSpPr>
          <p:spPr bwMode="auto">
            <a:xfrm>
              <a:off x="3629791" y="2471650"/>
              <a:ext cx="49200" cy="103492"/>
            </a:xfrm>
            <a:custGeom>
              <a:avLst/>
              <a:gdLst>
                <a:gd name="T0" fmla="*/ 75 w 126"/>
                <a:gd name="T1" fmla="*/ 117 h 269"/>
                <a:gd name="T2" fmla="*/ 41 w 126"/>
                <a:gd name="T3" fmla="*/ 84 h 269"/>
                <a:gd name="T4" fmla="*/ 67 w 126"/>
                <a:gd name="T5" fmla="*/ 59 h 269"/>
                <a:gd name="T6" fmla="*/ 100 w 126"/>
                <a:gd name="T7" fmla="*/ 75 h 269"/>
                <a:gd name="T8" fmla="*/ 108 w 126"/>
                <a:gd name="T9" fmla="*/ 75 h 269"/>
                <a:gd name="T10" fmla="*/ 108 w 126"/>
                <a:gd name="T11" fmla="*/ 67 h 269"/>
                <a:gd name="T12" fmla="*/ 117 w 126"/>
                <a:gd name="T13" fmla="*/ 50 h 269"/>
                <a:gd name="T14" fmla="*/ 117 w 126"/>
                <a:gd name="T15" fmla="*/ 42 h 269"/>
                <a:gd name="T16" fmla="*/ 75 w 126"/>
                <a:gd name="T17" fmla="*/ 34 h 269"/>
                <a:gd name="T18" fmla="*/ 75 w 126"/>
                <a:gd name="T19" fmla="*/ 8 h 269"/>
                <a:gd name="T20" fmla="*/ 75 w 126"/>
                <a:gd name="T21" fmla="*/ 0 h 269"/>
                <a:gd name="T22" fmla="*/ 50 w 126"/>
                <a:gd name="T23" fmla="*/ 0 h 269"/>
                <a:gd name="T24" fmla="*/ 50 w 126"/>
                <a:gd name="T25" fmla="*/ 8 h 269"/>
                <a:gd name="T26" fmla="*/ 50 w 126"/>
                <a:gd name="T27" fmla="*/ 34 h 269"/>
                <a:gd name="T28" fmla="*/ 0 w 126"/>
                <a:gd name="T29" fmla="*/ 84 h 269"/>
                <a:gd name="T30" fmla="*/ 58 w 126"/>
                <a:gd name="T31" fmla="*/ 142 h 269"/>
                <a:gd name="T32" fmla="*/ 83 w 126"/>
                <a:gd name="T33" fmla="*/ 176 h 269"/>
                <a:gd name="T34" fmla="*/ 58 w 126"/>
                <a:gd name="T35" fmla="*/ 201 h 269"/>
                <a:gd name="T36" fmla="*/ 16 w 126"/>
                <a:gd name="T37" fmla="*/ 193 h 269"/>
                <a:gd name="T38" fmla="*/ 8 w 126"/>
                <a:gd name="T39" fmla="*/ 193 h 269"/>
                <a:gd name="T40" fmla="*/ 0 w 126"/>
                <a:gd name="T41" fmla="*/ 217 h 269"/>
                <a:gd name="T42" fmla="*/ 41 w 126"/>
                <a:gd name="T43" fmla="*/ 234 h 269"/>
                <a:gd name="T44" fmla="*/ 41 w 126"/>
                <a:gd name="T45" fmla="*/ 259 h 269"/>
                <a:gd name="T46" fmla="*/ 50 w 126"/>
                <a:gd name="T47" fmla="*/ 268 h 269"/>
                <a:gd name="T48" fmla="*/ 67 w 126"/>
                <a:gd name="T49" fmla="*/ 268 h 269"/>
                <a:gd name="T50" fmla="*/ 75 w 126"/>
                <a:gd name="T51" fmla="*/ 259 h 269"/>
                <a:gd name="T52" fmla="*/ 75 w 126"/>
                <a:gd name="T53" fmla="*/ 234 h 269"/>
                <a:gd name="T54" fmla="*/ 125 w 126"/>
                <a:gd name="T55" fmla="*/ 176 h 269"/>
                <a:gd name="T56" fmla="*/ 75 w 126"/>
                <a:gd name="T57" fmla="*/ 117 h 269"/>
                <a:gd name="T58" fmla="*/ 75 w 126"/>
                <a:gd name="T59" fmla="*/ 117 h 269"/>
                <a:gd name="T60" fmla="*/ 75 w 126"/>
                <a:gd name="T61" fmla="*/ 117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6" h="269">
                  <a:moveTo>
                    <a:pt x="75" y="117"/>
                  </a:moveTo>
                  <a:cubicBezTo>
                    <a:pt x="50" y="101"/>
                    <a:pt x="41" y="92"/>
                    <a:pt x="41" y="84"/>
                  </a:cubicBezTo>
                  <a:cubicBezTo>
                    <a:pt x="41" y="75"/>
                    <a:pt x="41" y="59"/>
                    <a:pt x="67" y="59"/>
                  </a:cubicBezTo>
                  <a:cubicBezTo>
                    <a:pt x="83" y="59"/>
                    <a:pt x="100" y="67"/>
                    <a:pt x="100" y="75"/>
                  </a:cubicBezTo>
                  <a:lnTo>
                    <a:pt x="108" y="75"/>
                  </a:lnTo>
                  <a:lnTo>
                    <a:pt x="108" y="67"/>
                  </a:lnTo>
                  <a:cubicBezTo>
                    <a:pt x="117" y="50"/>
                    <a:pt x="117" y="50"/>
                    <a:pt x="117" y="50"/>
                  </a:cubicBezTo>
                  <a:lnTo>
                    <a:pt x="117" y="42"/>
                  </a:lnTo>
                  <a:cubicBezTo>
                    <a:pt x="100" y="34"/>
                    <a:pt x="91" y="34"/>
                    <a:pt x="75" y="34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50" y="8"/>
                  </a:lnTo>
                  <a:cubicBezTo>
                    <a:pt x="50" y="34"/>
                    <a:pt x="50" y="34"/>
                    <a:pt x="50" y="34"/>
                  </a:cubicBezTo>
                  <a:cubicBezTo>
                    <a:pt x="16" y="42"/>
                    <a:pt x="0" y="59"/>
                    <a:pt x="0" y="84"/>
                  </a:cubicBezTo>
                  <a:cubicBezTo>
                    <a:pt x="0" y="117"/>
                    <a:pt x="25" y="134"/>
                    <a:pt x="58" y="142"/>
                  </a:cubicBezTo>
                  <a:cubicBezTo>
                    <a:pt x="75" y="151"/>
                    <a:pt x="83" y="167"/>
                    <a:pt x="83" y="176"/>
                  </a:cubicBezTo>
                  <a:cubicBezTo>
                    <a:pt x="83" y="193"/>
                    <a:pt x="75" y="201"/>
                    <a:pt x="58" y="201"/>
                  </a:cubicBezTo>
                  <a:cubicBezTo>
                    <a:pt x="41" y="201"/>
                    <a:pt x="25" y="201"/>
                    <a:pt x="16" y="193"/>
                  </a:cubicBezTo>
                  <a:lnTo>
                    <a:pt x="8" y="193"/>
                  </a:lnTo>
                  <a:cubicBezTo>
                    <a:pt x="0" y="217"/>
                    <a:pt x="0" y="217"/>
                    <a:pt x="0" y="217"/>
                  </a:cubicBezTo>
                  <a:cubicBezTo>
                    <a:pt x="8" y="226"/>
                    <a:pt x="25" y="234"/>
                    <a:pt x="41" y="234"/>
                  </a:cubicBezTo>
                  <a:cubicBezTo>
                    <a:pt x="41" y="259"/>
                    <a:pt x="41" y="259"/>
                    <a:pt x="41" y="259"/>
                  </a:cubicBezTo>
                  <a:lnTo>
                    <a:pt x="50" y="268"/>
                  </a:lnTo>
                  <a:cubicBezTo>
                    <a:pt x="67" y="268"/>
                    <a:pt x="67" y="268"/>
                    <a:pt x="67" y="268"/>
                  </a:cubicBezTo>
                  <a:cubicBezTo>
                    <a:pt x="75" y="268"/>
                    <a:pt x="75" y="259"/>
                    <a:pt x="75" y="259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108" y="226"/>
                    <a:pt x="125" y="201"/>
                    <a:pt x="125" y="176"/>
                  </a:cubicBezTo>
                  <a:cubicBezTo>
                    <a:pt x="125" y="151"/>
                    <a:pt x="108" y="126"/>
                    <a:pt x="75" y="117"/>
                  </a:cubicBezTo>
                  <a:close/>
                  <a:moveTo>
                    <a:pt x="75" y="117"/>
                  </a:moveTo>
                  <a:lnTo>
                    <a:pt x="75" y="11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p>
              <a:pPr>
                <a:defRPr/>
              </a:pPr>
              <a:endParaRPr lang="en-US" sz="9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9" name="AutoShape 114"/>
          <p:cNvSpPr/>
          <p:nvPr/>
        </p:nvSpPr>
        <p:spPr bwMode="auto">
          <a:xfrm>
            <a:off x="3121666" y="3810350"/>
            <a:ext cx="394468" cy="43402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050" y="9182"/>
                </a:moveTo>
                <a:cubicBezTo>
                  <a:pt x="21200" y="9182"/>
                  <a:pt x="21329" y="9229"/>
                  <a:pt x="21435" y="9326"/>
                </a:cubicBezTo>
                <a:cubicBezTo>
                  <a:pt x="21544" y="9426"/>
                  <a:pt x="21599" y="9549"/>
                  <a:pt x="21599" y="9699"/>
                </a:cubicBezTo>
                <a:lnTo>
                  <a:pt x="21599" y="11867"/>
                </a:lnTo>
                <a:cubicBezTo>
                  <a:pt x="21599" y="12232"/>
                  <a:pt x="21415" y="12414"/>
                  <a:pt x="21050" y="12414"/>
                </a:cubicBezTo>
                <a:lnTo>
                  <a:pt x="18746" y="12414"/>
                </a:lnTo>
                <a:cubicBezTo>
                  <a:pt x="18575" y="13204"/>
                  <a:pt x="18299" y="13947"/>
                  <a:pt x="17915" y="14646"/>
                </a:cubicBezTo>
                <a:cubicBezTo>
                  <a:pt x="17530" y="15342"/>
                  <a:pt x="17066" y="15965"/>
                  <a:pt x="16517" y="16514"/>
                </a:cubicBezTo>
                <a:cubicBezTo>
                  <a:pt x="15968" y="17061"/>
                  <a:pt x="15346" y="17528"/>
                  <a:pt x="14647" y="17913"/>
                </a:cubicBezTo>
                <a:cubicBezTo>
                  <a:pt x="13948" y="18298"/>
                  <a:pt x="13206" y="18577"/>
                  <a:pt x="12419" y="18741"/>
                </a:cubicBezTo>
                <a:lnTo>
                  <a:pt x="12419" y="21050"/>
                </a:lnTo>
                <a:cubicBezTo>
                  <a:pt x="12419" y="21197"/>
                  <a:pt x="12369" y="21329"/>
                  <a:pt x="12269" y="21435"/>
                </a:cubicBezTo>
                <a:cubicBezTo>
                  <a:pt x="12172" y="21544"/>
                  <a:pt x="12049" y="21599"/>
                  <a:pt x="11896" y="21599"/>
                </a:cubicBezTo>
                <a:lnTo>
                  <a:pt x="9732" y="21599"/>
                </a:lnTo>
                <a:cubicBezTo>
                  <a:pt x="9368" y="21599"/>
                  <a:pt x="9183" y="21417"/>
                  <a:pt x="9183" y="21050"/>
                </a:cubicBezTo>
                <a:lnTo>
                  <a:pt x="9183" y="18741"/>
                </a:lnTo>
                <a:cubicBezTo>
                  <a:pt x="8396" y="18577"/>
                  <a:pt x="7654" y="18298"/>
                  <a:pt x="6955" y="17913"/>
                </a:cubicBezTo>
                <a:cubicBezTo>
                  <a:pt x="6259" y="17528"/>
                  <a:pt x="5634" y="17061"/>
                  <a:pt x="5085" y="16514"/>
                </a:cubicBezTo>
                <a:cubicBezTo>
                  <a:pt x="4536" y="15965"/>
                  <a:pt x="4069" y="15342"/>
                  <a:pt x="3687" y="14646"/>
                </a:cubicBezTo>
                <a:cubicBezTo>
                  <a:pt x="3300" y="13947"/>
                  <a:pt x="3024" y="13204"/>
                  <a:pt x="2856" y="12414"/>
                </a:cubicBezTo>
                <a:lnTo>
                  <a:pt x="551" y="12414"/>
                </a:lnTo>
                <a:cubicBezTo>
                  <a:pt x="187" y="12414"/>
                  <a:pt x="0" y="12231"/>
                  <a:pt x="0" y="11867"/>
                </a:cubicBezTo>
                <a:lnTo>
                  <a:pt x="0" y="9699"/>
                </a:lnTo>
                <a:cubicBezTo>
                  <a:pt x="0" y="9549"/>
                  <a:pt x="58" y="9426"/>
                  <a:pt x="167" y="9326"/>
                </a:cubicBezTo>
                <a:cubicBezTo>
                  <a:pt x="273" y="9229"/>
                  <a:pt x="402" y="9182"/>
                  <a:pt x="551" y="9182"/>
                </a:cubicBezTo>
                <a:lnTo>
                  <a:pt x="2856" y="9182"/>
                </a:lnTo>
                <a:cubicBezTo>
                  <a:pt x="3026" y="8392"/>
                  <a:pt x="3300" y="7652"/>
                  <a:pt x="3687" y="6953"/>
                </a:cubicBezTo>
                <a:cubicBezTo>
                  <a:pt x="4069" y="6251"/>
                  <a:pt x="4536" y="5631"/>
                  <a:pt x="5085" y="5081"/>
                </a:cubicBezTo>
                <a:cubicBezTo>
                  <a:pt x="5634" y="4532"/>
                  <a:pt x="6256" y="4065"/>
                  <a:pt x="6955" y="3680"/>
                </a:cubicBezTo>
                <a:cubicBezTo>
                  <a:pt x="7654" y="3298"/>
                  <a:pt x="8396" y="3022"/>
                  <a:pt x="9183" y="2852"/>
                </a:cubicBezTo>
                <a:lnTo>
                  <a:pt x="9183" y="546"/>
                </a:lnTo>
                <a:cubicBezTo>
                  <a:pt x="9183" y="181"/>
                  <a:pt x="9365" y="0"/>
                  <a:pt x="9732" y="0"/>
                </a:cubicBezTo>
                <a:lnTo>
                  <a:pt x="11896" y="0"/>
                </a:lnTo>
                <a:cubicBezTo>
                  <a:pt x="12049" y="0"/>
                  <a:pt x="12172" y="50"/>
                  <a:pt x="12269" y="158"/>
                </a:cubicBezTo>
                <a:cubicBezTo>
                  <a:pt x="12369" y="267"/>
                  <a:pt x="12419" y="396"/>
                  <a:pt x="12419" y="546"/>
                </a:cubicBezTo>
                <a:lnTo>
                  <a:pt x="12419" y="2852"/>
                </a:lnTo>
                <a:cubicBezTo>
                  <a:pt x="13206" y="3022"/>
                  <a:pt x="13948" y="3298"/>
                  <a:pt x="14647" y="3680"/>
                </a:cubicBezTo>
                <a:cubicBezTo>
                  <a:pt x="15343" y="4065"/>
                  <a:pt x="15968" y="4532"/>
                  <a:pt x="16517" y="5082"/>
                </a:cubicBezTo>
                <a:cubicBezTo>
                  <a:pt x="17066" y="5631"/>
                  <a:pt x="17530" y="6251"/>
                  <a:pt x="17915" y="6953"/>
                </a:cubicBezTo>
                <a:cubicBezTo>
                  <a:pt x="18299" y="7652"/>
                  <a:pt x="18578" y="8392"/>
                  <a:pt x="18746" y="9182"/>
                </a:cubicBezTo>
                <a:lnTo>
                  <a:pt x="21050" y="9182"/>
                </a:lnTo>
                <a:close/>
                <a:moveTo>
                  <a:pt x="12419" y="16465"/>
                </a:moveTo>
                <a:cubicBezTo>
                  <a:pt x="13411" y="16194"/>
                  <a:pt x="14268" y="15698"/>
                  <a:pt x="14991" y="14981"/>
                </a:cubicBezTo>
                <a:cubicBezTo>
                  <a:pt x="15710" y="14264"/>
                  <a:pt x="16203" y="13410"/>
                  <a:pt x="16467" y="12414"/>
                </a:cubicBezTo>
                <a:lnTo>
                  <a:pt x="14048" y="12414"/>
                </a:lnTo>
                <a:cubicBezTo>
                  <a:pt x="13684" y="12414"/>
                  <a:pt x="13505" y="12231"/>
                  <a:pt x="13514" y="11867"/>
                </a:cubicBezTo>
                <a:lnTo>
                  <a:pt x="13514" y="9699"/>
                </a:lnTo>
                <a:cubicBezTo>
                  <a:pt x="13514" y="9549"/>
                  <a:pt x="13567" y="9426"/>
                  <a:pt x="13669" y="9326"/>
                </a:cubicBezTo>
                <a:cubicBezTo>
                  <a:pt x="13772" y="9229"/>
                  <a:pt x="13898" y="9182"/>
                  <a:pt x="14048" y="9182"/>
                </a:cubicBezTo>
                <a:lnTo>
                  <a:pt x="16467" y="9182"/>
                </a:lnTo>
                <a:cubicBezTo>
                  <a:pt x="16194" y="8186"/>
                  <a:pt x="15698" y="7332"/>
                  <a:pt x="14982" y="6609"/>
                </a:cubicBezTo>
                <a:cubicBezTo>
                  <a:pt x="14265" y="5883"/>
                  <a:pt x="13411" y="5390"/>
                  <a:pt x="12419" y="5131"/>
                </a:cubicBezTo>
                <a:lnTo>
                  <a:pt x="12419" y="7549"/>
                </a:lnTo>
                <a:cubicBezTo>
                  <a:pt x="12419" y="7699"/>
                  <a:pt x="12369" y="7828"/>
                  <a:pt x="12269" y="7928"/>
                </a:cubicBezTo>
                <a:cubicBezTo>
                  <a:pt x="12172" y="8031"/>
                  <a:pt x="12049" y="8081"/>
                  <a:pt x="11896" y="8081"/>
                </a:cubicBezTo>
                <a:lnTo>
                  <a:pt x="9732" y="8081"/>
                </a:lnTo>
                <a:cubicBezTo>
                  <a:pt x="9368" y="8081"/>
                  <a:pt x="9183" y="7905"/>
                  <a:pt x="9183" y="7549"/>
                </a:cubicBezTo>
                <a:lnTo>
                  <a:pt x="9183" y="5131"/>
                </a:lnTo>
                <a:cubicBezTo>
                  <a:pt x="8191" y="5402"/>
                  <a:pt x="7334" y="5895"/>
                  <a:pt x="6608" y="6612"/>
                </a:cubicBezTo>
                <a:cubicBezTo>
                  <a:pt x="5889" y="7332"/>
                  <a:pt x="5399" y="8187"/>
                  <a:pt x="5135" y="9182"/>
                </a:cubicBezTo>
                <a:lnTo>
                  <a:pt x="7580" y="9182"/>
                </a:lnTo>
                <a:cubicBezTo>
                  <a:pt x="7733" y="9182"/>
                  <a:pt x="7853" y="9229"/>
                  <a:pt x="7947" y="9326"/>
                </a:cubicBezTo>
                <a:cubicBezTo>
                  <a:pt x="8038" y="9426"/>
                  <a:pt x="8088" y="9550"/>
                  <a:pt x="8088" y="9700"/>
                </a:cubicBezTo>
                <a:lnTo>
                  <a:pt x="8088" y="11867"/>
                </a:lnTo>
                <a:cubicBezTo>
                  <a:pt x="8088" y="12017"/>
                  <a:pt x="8038" y="12144"/>
                  <a:pt x="7947" y="12252"/>
                </a:cubicBezTo>
                <a:cubicBezTo>
                  <a:pt x="7853" y="12364"/>
                  <a:pt x="7733" y="12414"/>
                  <a:pt x="7580" y="12414"/>
                </a:cubicBezTo>
                <a:lnTo>
                  <a:pt x="5135" y="12414"/>
                </a:lnTo>
                <a:cubicBezTo>
                  <a:pt x="5408" y="13410"/>
                  <a:pt x="5904" y="14267"/>
                  <a:pt x="6620" y="14990"/>
                </a:cubicBezTo>
                <a:cubicBezTo>
                  <a:pt x="7337" y="15710"/>
                  <a:pt x="8191" y="16203"/>
                  <a:pt x="9183" y="16465"/>
                </a:cubicBezTo>
                <a:lnTo>
                  <a:pt x="9183" y="14018"/>
                </a:lnTo>
                <a:cubicBezTo>
                  <a:pt x="9183" y="13868"/>
                  <a:pt x="9239" y="13744"/>
                  <a:pt x="9348" y="13653"/>
                </a:cubicBezTo>
                <a:cubicBezTo>
                  <a:pt x="9453" y="13559"/>
                  <a:pt x="9583" y="13512"/>
                  <a:pt x="9732" y="13512"/>
                </a:cubicBezTo>
                <a:lnTo>
                  <a:pt x="11896" y="13512"/>
                </a:lnTo>
                <a:cubicBezTo>
                  <a:pt x="12049" y="13512"/>
                  <a:pt x="12172" y="13559"/>
                  <a:pt x="12269" y="13653"/>
                </a:cubicBezTo>
                <a:cubicBezTo>
                  <a:pt x="12369" y="13744"/>
                  <a:pt x="12419" y="13868"/>
                  <a:pt x="12419" y="14018"/>
                </a:cubicBezTo>
                <a:lnTo>
                  <a:pt x="12419" y="16465"/>
                </a:lnTo>
                <a:close/>
              </a:path>
            </a:pathLst>
          </a:custGeom>
          <a:solidFill>
            <a:srgbClr val="305C45"/>
          </a:solidFill>
          <a:ln>
            <a:noFill/>
          </a:ln>
          <a:effectLst/>
        </p:spPr>
        <p:txBody>
          <a:bodyPr lIns="50789" tIns="50789" rIns="50789" bIns="50789" anchor="ctr"/>
          <a:p>
            <a:pPr defTabSz="457200">
              <a:defRPr/>
            </a:pPr>
            <a:endParaRPr lang="es-ES" sz="2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70" name="AutoShape 125"/>
          <p:cNvSpPr/>
          <p:nvPr/>
        </p:nvSpPr>
        <p:spPr bwMode="auto">
          <a:xfrm>
            <a:off x="8799845" y="1957726"/>
            <a:ext cx="352345" cy="351028"/>
          </a:xfrm>
          <a:custGeom>
            <a:avLst/>
            <a:gdLst>
              <a:gd name="T0" fmla="+- 0 10797 26"/>
              <a:gd name="T1" fmla="*/ T0 w 21542"/>
              <a:gd name="T2" fmla="*/ 10800 h 21600"/>
              <a:gd name="T3" fmla="+- 0 10797 26"/>
              <a:gd name="T4" fmla="*/ T3 w 21542"/>
              <a:gd name="T5" fmla="*/ 10800 h 21600"/>
              <a:gd name="T6" fmla="+- 0 10797 26"/>
              <a:gd name="T7" fmla="*/ T6 w 21542"/>
              <a:gd name="T8" fmla="*/ 10800 h 21600"/>
              <a:gd name="T9" fmla="+- 0 10797 26"/>
              <a:gd name="T10" fmla="*/ T9 w 2154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2" h="21600">
                <a:moveTo>
                  <a:pt x="11685" y="1798"/>
                </a:moveTo>
                <a:cubicBezTo>
                  <a:pt x="12903" y="1906"/>
                  <a:pt x="14055" y="2202"/>
                  <a:pt x="15143" y="2682"/>
                </a:cubicBezTo>
                <a:cubicBezTo>
                  <a:pt x="16233" y="3165"/>
                  <a:pt x="17213" y="3803"/>
                  <a:pt x="18089" y="4596"/>
                </a:cubicBezTo>
                <a:cubicBezTo>
                  <a:pt x="18964" y="5390"/>
                  <a:pt x="19696" y="6307"/>
                  <a:pt x="20286" y="7355"/>
                </a:cubicBezTo>
                <a:cubicBezTo>
                  <a:pt x="20875" y="8400"/>
                  <a:pt x="21290" y="9537"/>
                  <a:pt x="21528" y="10774"/>
                </a:cubicBezTo>
                <a:cubicBezTo>
                  <a:pt x="21573" y="11034"/>
                  <a:pt x="21497" y="11229"/>
                  <a:pt x="21299" y="11356"/>
                </a:cubicBezTo>
                <a:cubicBezTo>
                  <a:pt x="21223" y="11407"/>
                  <a:pt x="21151" y="11435"/>
                  <a:pt x="21077" y="11435"/>
                </a:cubicBezTo>
                <a:cubicBezTo>
                  <a:pt x="20930" y="11435"/>
                  <a:pt x="20822" y="11381"/>
                  <a:pt x="20760" y="11271"/>
                </a:cubicBezTo>
                <a:cubicBezTo>
                  <a:pt x="20016" y="10353"/>
                  <a:pt x="19186" y="9890"/>
                  <a:pt x="18272" y="9879"/>
                </a:cubicBezTo>
                <a:cubicBezTo>
                  <a:pt x="17616" y="9879"/>
                  <a:pt x="16994" y="10128"/>
                  <a:pt x="16402" y="10619"/>
                </a:cubicBezTo>
                <a:cubicBezTo>
                  <a:pt x="15813" y="11110"/>
                  <a:pt x="15320" y="11796"/>
                  <a:pt x="14912" y="12680"/>
                </a:cubicBezTo>
                <a:cubicBezTo>
                  <a:pt x="14840" y="12886"/>
                  <a:pt x="14704" y="12991"/>
                  <a:pt x="14516" y="12991"/>
                </a:cubicBezTo>
                <a:cubicBezTo>
                  <a:pt x="14323" y="12991"/>
                  <a:pt x="14191" y="12886"/>
                  <a:pt x="14115" y="12680"/>
                </a:cubicBezTo>
                <a:cubicBezTo>
                  <a:pt x="13490" y="11328"/>
                  <a:pt x="12679" y="10452"/>
                  <a:pt x="11682" y="10057"/>
                </a:cubicBezTo>
                <a:lnTo>
                  <a:pt x="11682" y="17164"/>
                </a:lnTo>
                <a:cubicBezTo>
                  <a:pt x="11682" y="17779"/>
                  <a:pt x="11594" y="18350"/>
                  <a:pt x="11415" y="18883"/>
                </a:cubicBezTo>
                <a:cubicBezTo>
                  <a:pt x="11234" y="19414"/>
                  <a:pt x="10993" y="19886"/>
                  <a:pt x="10690" y="20298"/>
                </a:cubicBezTo>
                <a:cubicBezTo>
                  <a:pt x="10385" y="20704"/>
                  <a:pt x="10029" y="21026"/>
                  <a:pt x="9621" y="21258"/>
                </a:cubicBezTo>
                <a:cubicBezTo>
                  <a:pt x="9214" y="21487"/>
                  <a:pt x="8777" y="21599"/>
                  <a:pt x="8314" y="21599"/>
                </a:cubicBezTo>
                <a:cubicBezTo>
                  <a:pt x="7852" y="21599"/>
                  <a:pt x="7410" y="21487"/>
                  <a:pt x="6995" y="21258"/>
                </a:cubicBezTo>
                <a:cubicBezTo>
                  <a:pt x="6580" y="21027"/>
                  <a:pt x="6220" y="20705"/>
                  <a:pt x="5915" y="20298"/>
                </a:cubicBezTo>
                <a:cubicBezTo>
                  <a:pt x="5612" y="19886"/>
                  <a:pt x="5369" y="19417"/>
                  <a:pt x="5190" y="18883"/>
                </a:cubicBezTo>
                <a:cubicBezTo>
                  <a:pt x="5011" y="18350"/>
                  <a:pt x="4923" y="17779"/>
                  <a:pt x="4923" y="17164"/>
                </a:cubicBezTo>
                <a:cubicBezTo>
                  <a:pt x="4923" y="16850"/>
                  <a:pt x="5011" y="16591"/>
                  <a:pt x="5190" y="16390"/>
                </a:cubicBezTo>
                <a:cubicBezTo>
                  <a:pt x="5369" y="16187"/>
                  <a:pt x="5583" y="16085"/>
                  <a:pt x="5836" y="16085"/>
                </a:cubicBezTo>
                <a:cubicBezTo>
                  <a:pt x="6103" y="16085"/>
                  <a:pt x="6320" y="16187"/>
                  <a:pt x="6492" y="16390"/>
                </a:cubicBezTo>
                <a:cubicBezTo>
                  <a:pt x="6661" y="16591"/>
                  <a:pt x="6747" y="16851"/>
                  <a:pt x="6747" y="17164"/>
                </a:cubicBezTo>
                <a:cubicBezTo>
                  <a:pt x="6747" y="17799"/>
                  <a:pt x="6900" y="18333"/>
                  <a:pt x="7203" y="18776"/>
                </a:cubicBezTo>
                <a:cubicBezTo>
                  <a:pt x="7508" y="19216"/>
                  <a:pt x="7878" y="19437"/>
                  <a:pt x="8312" y="19437"/>
                </a:cubicBezTo>
                <a:cubicBezTo>
                  <a:pt x="8732" y="19437"/>
                  <a:pt x="9092" y="19216"/>
                  <a:pt x="9397" y="18776"/>
                </a:cubicBezTo>
                <a:cubicBezTo>
                  <a:pt x="9700" y="18333"/>
                  <a:pt x="9853" y="17799"/>
                  <a:pt x="9853" y="17164"/>
                </a:cubicBezTo>
                <a:lnTo>
                  <a:pt x="9853" y="10057"/>
                </a:lnTo>
                <a:cubicBezTo>
                  <a:pt x="8856" y="10461"/>
                  <a:pt x="8042" y="11336"/>
                  <a:pt x="7420" y="12680"/>
                </a:cubicBezTo>
                <a:cubicBezTo>
                  <a:pt x="7344" y="12886"/>
                  <a:pt x="7210" y="12991"/>
                  <a:pt x="7019" y="12991"/>
                </a:cubicBezTo>
                <a:cubicBezTo>
                  <a:pt x="6828" y="12991"/>
                  <a:pt x="6700" y="12886"/>
                  <a:pt x="6631" y="12680"/>
                </a:cubicBezTo>
                <a:cubicBezTo>
                  <a:pt x="6227" y="11796"/>
                  <a:pt x="5734" y="11110"/>
                  <a:pt x="5147" y="10619"/>
                </a:cubicBezTo>
                <a:cubicBezTo>
                  <a:pt x="4560" y="10128"/>
                  <a:pt x="3940" y="9879"/>
                  <a:pt x="3284" y="9879"/>
                </a:cubicBezTo>
                <a:cubicBezTo>
                  <a:pt x="2363" y="9879"/>
                  <a:pt x="1541" y="10345"/>
                  <a:pt x="808" y="11271"/>
                </a:cubicBezTo>
                <a:cubicBezTo>
                  <a:pt x="718" y="11381"/>
                  <a:pt x="596" y="11435"/>
                  <a:pt x="455" y="11435"/>
                </a:cubicBezTo>
                <a:cubicBezTo>
                  <a:pt x="381" y="11435"/>
                  <a:pt x="305" y="11407"/>
                  <a:pt x="238" y="11356"/>
                </a:cubicBezTo>
                <a:cubicBezTo>
                  <a:pt x="47" y="11229"/>
                  <a:pt x="-26" y="11034"/>
                  <a:pt x="7" y="10774"/>
                </a:cubicBezTo>
                <a:cubicBezTo>
                  <a:pt x="245" y="9537"/>
                  <a:pt x="660" y="8400"/>
                  <a:pt x="1259" y="7355"/>
                </a:cubicBezTo>
                <a:cubicBezTo>
                  <a:pt x="1855" y="6307"/>
                  <a:pt x="2595" y="5390"/>
                  <a:pt x="3468" y="4596"/>
                </a:cubicBezTo>
                <a:cubicBezTo>
                  <a:pt x="4343" y="3803"/>
                  <a:pt x="5321" y="3168"/>
                  <a:pt x="6402" y="2688"/>
                </a:cubicBezTo>
                <a:cubicBezTo>
                  <a:pt x="7482" y="2213"/>
                  <a:pt x="8634" y="1917"/>
                  <a:pt x="9850" y="1798"/>
                </a:cubicBezTo>
                <a:lnTo>
                  <a:pt x="9850" y="1081"/>
                </a:lnTo>
                <a:cubicBezTo>
                  <a:pt x="9850" y="767"/>
                  <a:pt x="9936" y="508"/>
                  <a:pt x="10118" y="304"/>
                </a:cubicBezTo>
                <a:cubicBezTo>
                  <a:pt x="10296" y="101"/>
                  <a:pt x="10511" y="0"/>
                  <a:pt x="10764" y="0"/>
                </a:cubicBezTo>
                <a:cubicBezTo>
                  <a:pt x="11029" y="0"/>
                  <a:pt x="11248" y="101"/>
                  <a:pt x="11420" y="304"/>
                </a:cubicBezTo>
                <a:cubicBezTo>
                  <a:pt x="11589" y="508"/>
                  <a:pt x="11675" y="767"/>
                  <a:pt x="11675" y="1081"/>
                </a:cubicBezTo>
                <a:lnTo>
                  <a:pt x="11675" y="1798"/>
                </a:lnTo>
                <a:close/>
              </a:path>
            </a:pathLst>
          </a:custGeom>
          <a:solidFill>
            <a:srgbClr val="305C45"/>
          </a:solidFill>
          <a:ln>
            <a:noFill/>
          </a:ln>
          <a:effectLst/>
        </p:spPr>
        <p:txBody>
          <a:bodyPr lIns="50789" tIns="50789" rIns="50789" bIns="50789" anchor="ctr"/>
          <a:p>
            <a:pPr defTabSz="457200">
              <a:defRPr/>
            </a:pPr>
            <a:endParaRPr lang="es-ES" sz="2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7661142" y="2469514"/>
            <a:ext cx="3331688" cy="69410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Pellentesque habitant morbi tristique senectus et netus et malesuada fames ac turpis egestas. Proin pharetra nonummy pede. Mauris et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orci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7684811" y="4425127"/>
            <a:ext cx="3331688" cy="69410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Pellentesque habitant morbi tristique senectus et netus et malesuada fames ac turpis egestas. Proin pharetra nonummy pede. Mauris et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orci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275280" y="2441253"/>
            <a:ext cx="3272691" cy="69410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Pellentesque habitant morbi tristique senectus et netus et malesuada fames ac turpis egestas. Proin pharetra nonummy pede. Mauris et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orci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1270868" y="4423250"/>
            <a:ext cx="3272691" cy="69410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Pellentesque habitant morbi tristique senectus et netus et malesuada fames ac turpis egestas. Proin pharetra nonummy pede. Mauris et </a:t>
            </a:r>
            <a:r>
              <a:rPr lang="en-US" altLang="zh-CN" sz="9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orci</a:t>
            </a: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540359" y="2205065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p>
            <a:pPr algn="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538156" y="4184413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p>
            <a:pPr algn="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661142" y="2205065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7681587" y="4190262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thought-catalog-196661-unsplash"/>
          <p:cNvPicPr>
            <a:picLocks noChangeAspect="1"/>
          </p:cNvPicPr>
          <p:nvPr/>
        </p:nvPicPr>
        <p:blipFill>
          <a:blip r:embed="rId1"/>
          <a:srcRect b="14563"/>
          <a:stretch>
            <a:fillRect/>
          </a:stretch>
        </p:blipFill>
        <p:spPr>
          <a:xfrm>
            <a:off x="-635" y="0"/>
            <a:ext cx="12192000" cy="694436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011045"/>
            <a:ext cx="12192000" cy="3411855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1527175" y="2667635"/>
            <a:ext cx="95580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/>
                </a:solidFill>
                <a:latin typeface="字魂凤鸣手书" panose="00000500000000000000" charset="-122"/>
                <a:ea typeface="字魂凤鸣手书" panose="00000500000000000000" charset="-122"/>
                <a:cs typeface="+mn-ea"/>
                <a:sym typeface="+mn-lt"/>
              </a:rPr>
              <a:t>演讲完毕，感谢你观看</a:t>
            </a:r>
            <a:endParaRPr lang="zh-CN" altLang="en-US" sz="7200" dirty="0">
              <a:solidFill>
                <a:schemeClr val="bg1"/>
              </a:solidFill>
              <a:latin typeface="字魂凤鸣手书" panose="00000500000000000000" charset="-122"/>
              <a:ea typeface="字魂凤鸣手书" panose="00000500000000000000" charset="-122"/>
              <a:cs typeface="+mn-ea"/>
              <a:sym typeface="+mn-lt"/>
            </a:endParaRPr>
          </a:p>
        </p:txBody>
      </p:sp>
      <p:sp>
        <p:nvSpPr>
          <p:cNvPr id="8" name="圆角矩形 18"/>
          <p:cNvSpPr/>
          <p:nvPr/>
        </p:nvSpPr>
        <p:spPr>
          <a:xfrm>
            <a:off x="4592715" y="3898437"/>
            <a:ext cx="3569989" cy="30922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汇报人：</a:t>
            </a:r>
            <a:r>
              <a:rPr lang="en-US" altLang="zh-CN" sz="12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XXX</a:t>
            </a:r>
            <a:r>
              <a:rPr lang="zh-CN" altLang="en-US" sz="12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   时间：</a:t>
            </a:r>
            <a:r>
              <a:rPr lang="en-US" altLang="zh-CN" sz="12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2020</a:t>
            </a:r>
            <a:endParaRPr lang="en-US" sz="12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1042557" y="2495014"/>
            <a:ext cx="1634073" cy="0"/>
          </a:xfrm>
          <a:prstGeom prst="line">
            <a:avLst/>
          </a:prstGeom>
          <a:ln w="257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173182" y="2450851"/>
            <a:ext cx="1" cy="1632857"/>
          </a:xfrm>
          <a:prstGeom prst="line">
            <a:avLst/>
          </a:prstGeom>
          <a:ln w="2603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rot="16200000" flipH="1">
            <a:off x="10198458" y="4219560"/>
            <a:ext cx="1634073" cy="0"/>
          </a:xfrm>
          <a:prstGeom prst="line">
            <a:avLst/>
          </a:prstGeom>
          <a:ln w="257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rot="16200000" flipV="1">
            <a:off x="10329083" y="4220168"/>
            <a:ext cx="1" cy="1632857"/>
          </a:xfrm>
          <a:prstGeom prst="line">
            <a:avLst/>
          </a:prstGeom>
          <a:ln w="260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284386" y="4324362"/>
            <a:ext cx="8044697" cy="5688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The user can demonstrate on a projector or computer, or print the presentation and make it into a film to be used in a wider field</a:t>
            </a:r>
            <a:endParaRPr lang="en-US" altLang="zh-CN" sz="1400" b="1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pic>
        <p:nvPicPr>
          <p:cNvPr id="14" name="背景音乐01 (2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05260" y="1765244"/>
            <a:ext cx="487363" cy="487363"/>
          </a:xfrm>
          <a:prstGeom prst="rect">
            <a:avLst/>
          </a:prstGeom>
        </p:spPr>
      </p:pic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969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自定义 116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F644A"/>
      </a:accent1>
      <a:accent2>
        <a:srgbClr val="6AB992"/>
      </a:accent2>
      <a:accent3>
        <a:srgbClr val="2F644A"/>
      </a:accent3>
      <a:accent4>
        <a:srgbClr val="6AB992"/>
      </a:accent4>
      <a:accent5>
        <a:srgbClr val="2F644A"/>
      </a:accent5>
      <a:accent6>
        <a:srgbClr val="6AB992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16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F644A"/>
      </a:accent1>
      <a:accent2>
        <a:srgbClr val="6AB992"/>
      </a:accent2>
      <a:accent3>
        <a:srgbClr val="2F644A"/>
      </a:accent3>
      <a:accent4>
        <a:srgbClr val="6AB992"/>
      </a:accent4>
      <a:accent5>
        <a:srgbClr val="2F644A"/>
      </a:accent5>
      <a:accent6>
        <a:srgbClr val="6AB992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7130</Words>
  <Application>WPS 演示</Application>
  <PresentationFormat>宽屏</PresentationFormat>
  <Paragraphs>365</Paragraphs>
  <Slides>24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38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64" baseType="lpstr">
      <vt:lpstr>Arial</vt:lpstr>
      <vt:lpstr>宋体</vt:lpstr>
      <vt:lpstr>Wingdings</vt:lpstr>
      <vt:lpstr>Noto Sans S Chinese Light</vt:lpstr>
      <vt:lpstr>庞门正道标题体</vt:lpstr>
      <vt:lpstr>FZHei-B01S</vt:lpstr>
      <vt:lpstr>Helvetica-Roman-SemiB</vt:lpstr>
      <vt:lpstr>SimSun-ExtB</vt:lpstr>
      <vt:lpstr>Simply City Light</vt:lpstr>
      <vt:lpstr>Helvetica</vt:lpstr>
      <vt:lpstr>等线</vt:lpstr>
      <vt:lpstr>等线</vt:lpstr>
      <vt:lpstr>Calibri</vt:lpstr>
      <vt:lpstr>微软雅黑</vt:lpstr>
      <vt:lpstr>Arial Unicode MS</vt:lpstr>
      <vt:lpstr>等线 Light</vt:lpstr>
      <vt:lpstr>Segoe Print</vt:lpstr>
      <vt:lpstr>Helvetica Light</vt:lpstr>
      <vt:lpstr>汉仪锐智简</vt:lpstr>
      <vt:lpstr>方正楷体_GB2312</vt:lpstr>
      <vt:lpstr>华康行楷体 W5</vt:lpstr>
      <vt:lpstr>兰米蹦君体</vt:lpstr>
      <vt:lpstr>从未如此可爱</vt:lpstr>
      <vt:lpstr>字心坊萌喵体</vt:lpstr>
      <vt:lpstr>字魂凤鸣手书</vt:lpstr>
      <vt:lpstr>汉仪细秀体简 L</vt:lpstr>
      <vt:lpstr>仿宋</vt:lpstr>
      <vt:lpstr>字魂35号-经典雅黑</vt:lpstr>
      <vt:lpstr>黑体</vt:lpstr>
      <vt:lpstr>思源黑体 CN Bold</vt:lpstr>
      <vt:lpstr>思源黑体 CN Medium</vt:lpstr>
      <vt:lpstr>等线</vt:lpstr>
      <vt:lpstr>楷体</vt:lpstr>
      <vt:lpstr>Gill Sans</vt:lpstr>
      <vt:lpstr>微软雅黑 Light</vt:lpstr>
      <vt:lpstr>Cordia New</vt:lpstr>
      <vt:lpstr>华康皮皮鼠体 W5</vt:lpstr>
      <vt:lpstr>Gill Sans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罗祉璇</cp:lastModifiedBy>
  <cp:revision>16</cp:revision>
  <dcterms:created xsi:type="dcterms:W3CDTF">2019-03-20T05:09:00Z</dcterms:created>
  <dcterms:modified xsi:type="dcterms:W3CDTF">2020-03-21T07:27:21Z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