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94" r:id="rId2"/>
    <p:sldId id="3185" r:id="rId3"/>
    <p:sldId id="3186" r:id="rId4"/>
    <p:sldId id="3134" r:id="rId5"/>
    <p:sldId id="3130" r:id="rId6"/>
    <p:sldId id="3136" r:id="rId7"/>
    <p:sldId id="3191" r:id="rId8"/>
    <p:sldId id="3128" r:id="rId9"/>
    <p:sldId id="3143" r:id="rId10"/>
    <p:sldId id="3133" r:id="rId11"/>
    <p:sldId id="3135" r:id="rId12"/>
    <p:sldId id="3192" r:id="rId13"/>
    <p:sldId id="3144" r:id="rId14"/>
    <p:sldId id="3129" r:id="rId15"/>
    <p:sldId id="3132" r:id="rId16"/>
    <p:sldId id="3145" r:id="rId17"/>
    <p:sldId id="3131" r:id="rId18"/>
    <p:sldId id="3193" r:id="rId19"/>
    <p:sldId id="3123" r:id="rId20"/>
    <p:sldId id="3137" r:id="rId21"/>
    <p:sldId id="3127" r:id="rId22"/>
    <p:sldId id="319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5550" autoAdjust="0"/>
  </p:normalViewPr>
  <p:slideViewPr>
    <p:cSldViewPr>
      <p:cViewPr varScale="1">
        <p:scale>
          <a:sx n="103" d="100"/>
          <a:sy n="103" d="100"/>
        </p:scale>
        <p:origin x="-648" y="-102"/>
      </p:cViewPr>
      <p:guideLst>
        <p:guide orient="horz" pos="328"/>
        <p:guide orient="horz" pos="4228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386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493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289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6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888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15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3811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99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872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72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83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683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215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466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16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29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303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0CAA29-6E58-4C8E-8D90-AA9483F03DD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21792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812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0092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170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6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509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52711" y="2487617"/>
            <a:ext cx="475194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spc="3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DATA REPORT</a:t>
            </a:r>
            <a:endParaRPr lang="en-US" altLang="zh-CN" sz="2000" spc="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52711" y="3029230"/>
            <a:ext cx="5219370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52711" y="1487318"/>
            <a:ext cx="64799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财务数据报告</a:t>
            </a:r>
            <a:endParaRPr lang="zh-CN" altLang="en-US" sz="72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96" y="86756"/>
            <a:ext cx="10944228" cy="7145894"/>
          </a:xfrm>
          <a:prstGeom prst="rect">
            <a:avLst/>
          </a:prstGeom>
        </p:spPr>
      </p:pic>
      <p:pic>
        <p:nvPicPr>
          <p:cNvPr id="3" name="动感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18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76968"/>
      </p:ext>
    </p:extLst>
  </p:cSld>
  <p:clrMapOvr>
    <a:masterClrMapping/>
  </p:clrMapOvr>
  <p:transition spd="slow" advTm="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7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9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0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6" grpId="0"/>
          <p:bldP spid="6" grpId="1"/>
          <p:bldP spid="8" grpId="0"/>
          <p:bldP spid="8" grpId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7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9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0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6" grpId="0"/>
          <p:bldP spid="6" grpId="1"/>
          <p:bldP spid="8" grpId="0"/>
          <p:bldP spid="8" grpId="1"/>
          <p:bldP spid="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6459021" y="1897100"/>
            <a:ext cx="534048" cy="53237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3375" dirty="0"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459021" y="2920580"/>
            <a:ext cx="534048" cy="53237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3375" dirty="0"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59021" y="3944062"/>
            <a:ext cx="534048" cy="53237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3375" dirty="0"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459021" y="4967543"/>
            <a:ext cx="534048" cy="53237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375" dirty="0"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3375" dirty="0"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06" y="199"/>
            <a:ext cx="5132597" cy="7232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         </a:t>
            </a:r>
            <a:endParaRPr lang="zh-CN" altLang="en-US" sz="253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49900" y="2587919"/>
            <a:ext cx="2034211" cy="10709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695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36" name="矩形 35"/>
          <p:cNvSpPr/>
          <p:nvPr/>
        </p:nvSpPr>
        <p:spPr>
          <a:xfrm>
            <a:off x="1579553" y="3690903"/>
            <a:ext cx="1974900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</a:p>
        </p:txBody>
      </p:sp>
      <p:sp>
        <p:nvSpPr>
          <p:cNvPr id="18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136030" y="1860229"/>
            <a:ext cx="2589043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SubTitle_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136029" y="3944585"/>
            <a:ext cx="2039493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SubTitle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136030" y="2921641"/>
            <a:ext cx="2157017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SubTitle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36030" y="4967528"/>
            <a:ext cx="2157017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875772"/>
      </p:ext>
    </p:extLst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34" grpId="0" animBg="1"/>
      <p:bldP spid="35" grpId="0"/>
      <p:bldP spid="36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 flipH="1">
            <a:off x="3506235" y="2493850"/>
            <a:ext cx="2177546" cy="2177546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082284" y="3959465"/>
            <a:ext cx="464009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H_Entry_1"/>
          <p:cNvSpPr/>
          <p:nvPr>
            <p:custDataLst>
              <p:tags r:id="rId4"/>
            </p:custDataLst>
          </p:nvPr>
        </p:nvSpPr>
        <p:spPr>
          <a:xfrm>
            <a:off x="5082283" y="3029695"/>
            <a:ext cx="4967277" cy="9233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6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6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70371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382870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70371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2870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3511032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7132940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1741241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851204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 flipH="1">
            <a:off x="3506235" y="2493850"/>
            <a:ext cx="2177546" cy="2177546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082284" y="3959465"/>
            <a:ext cx="4640092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H_Entry_1"/>
          <p:cNvSpPr/>
          <p:nvPr>
            <p:custDataLst>
              <p:tags r:id="rId4"/>
            </p:custDataLst>
          </p:nvPr>
        </p:nvSpPr>
        <p:spPr>
          <a:xfrm>
            <a:off x="5082283" y="3029695"/>
            <a:ext cx="4967277" cy="9233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6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60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70371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382870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70371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2870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760352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003235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755681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42525" y="1719429"/>
            <a:ext cx="3765330" cy="3797141"/>
            <a:chOff x="4306165" y="1925649"/>
            <a:chExt cx="3570288" cy="3600000"/>
          </a:xfrm>
        </p:grpSpPr>
        <p:grpSp>
          <p:nvGrpSpPr>
            <p:cNvPr id="50191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50196" name="Group 33"/>
              <p:cNvGrpSpPr>
                <a:grpSpLocks/>
              </p:cNvGrpSpPr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14" name="Group 31"/>
                <p:cNvGrpSpPr>
                  <a:grpSpLocks/>
                </p:cNvGrpSpPr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0199" name="Group 18"/>
              <p:cNvGrpSpPr>
                <a:grpSpLocks/>
              </p:cNvGrpSpPr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201" name="Group 36"/>
              <p:cNvGrpSpPr>
                <a:grpSpLocks/>
              </p:cNvGrpSpPr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07" name="Group 31"/>
                <p:cNvGrpSpPr>
                  <a:grpSpLocks/>
                </p:cNvGrpSpPr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02" name="Group 49"/>
              <p:cNvGrpSpPr>
                <a:grpSpLocks/>
              </p:cNvGrpSpPr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3452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78734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80313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5019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8505846" y="2350228"/>
            <a:ext cx="2962254" cy="2472645"/>
            <a:chOff x="7045224" y="1714382"/>
            <a:chExt cx="4137667" cy="2346157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6"/>
          <p:cNvGrpSpPr>
            <a:grpSpLocks/>
          </p:cNvGrpSpPr>
          <p:nvPr/>
        </p:nvGrpSpPr>
        <p:grpSpPr bwMode="auto">
          <a:xfrm>
            <a:off x="1336454" y="2350228"/>
            <a:ext cx="3015354" cy="2470970"/>
            <a:chOff x="7045224" y="1717841"/>
            <a:chExt cx="4137667" cy="2342744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859231" y="5548380"/>
            <a:ext cx="111867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84238" y="5730871"/>
            <a:ext cx="11165510" cy="295466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591817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158561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 flipH="1">
            <a:off x="3506235" y="2493850"/>
            <a:ext cx="2177546" cy="2177546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082284" y="3959465"/>
            <a:ext cx="464009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H_Entry_1"/>
          <p:cNvSpPr/>
          <p:nvPr>
            <p:custDataLst>
              <p:tags r:id="rId4"/>
            </p:custDataLst>
          </p:nvPr>
        </p:nvSpPr>
        <p:spPr>
          <a:xfrm>
            <a:off x="5082283" y="3029695"/>
            <a:ext cx="4967277" cy="9233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6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6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670371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382870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70371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2870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3539767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810750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>
                <a:spLocks/>
              </p:cNvSpPr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>
                <a:spLocks/>
              </p:cNvSpPr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>
                <a:spLocks/>
              </p:cNvSpPr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>
                <a:spLocks/>
              </p:cNvSpPr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>
                <a:spLocks/>
              </p:cNvSpPr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>
                <a:spLocks/>
              </p:cNvSpPr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>
                <a:spLocks/>
              </p:cNvSpPr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>
                <a:spLocks/>
              </p:cNvSpPr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>
                <a:spLocks/>
              </p:cNvSpPr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>
                <a:spLocks/>
              </p:cNvSpPr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>
                <a:spLocks/>
              </p:cNvSpPr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>
                <a:spLocks/>
              </p:cNvSpPr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>
                <a:spLocks/>
              </p:cNvSpPr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>
              <a:spLocks/>
            </p:cNvSpPr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7507592" y="2226416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7507592" y="2651290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7507592" y="3767935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7507592" y="4175976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507592" y="5309454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7507592" y="5700661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9425222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169550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1830004"/>
      </p:ext>
    </p:extLst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665856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 flipH="1">
            <a:off x="3506235" y="2493850"/>
            <a:ext cx="2177546" cy="2177546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082284" y="3959465"/>
            <a:ext cx="4640092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H_Entry_1"/>
          <p:cNvSpPr/>
          <p:nvPr>
            <p:custDataLst>
              <p:tags r:id="rId4"/>
            </p:custDataLst>
          </p:nvPr>
        </p:nvSpPr>
        <p:spPr>
          <a:xfrm>
            <a:off x="5082283" y="3029695"/>
            <a:ext cx="4967277" cy="9233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6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5670371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7382870" y="402765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70371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2870" y="4300469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541846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223998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229836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52711" y="2487617"/>
            <a:ext cx="475194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spc="3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DATA REPORT</a:t>
            </a:r>
            <a:endParaRPr lang="en-US" altLang="zh-CN" sz="2000" spc="3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52711" y="3029230"/>
            <a:ext cx="5219370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8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52711" y="1487318"/>
            <a:ext cx="6479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96" y="86756"/>
            <a:ext cx="10944228" cy="714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21199"/>
      </p:ext>
    </p:extLst>
  </p:cSld>
  <p:clrMapOvr>
    <a:masterClrMapping/>
  </p:clrMapOvr>
  <p:transition spd="slow" advTm="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6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7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8" grpId="0"/>
          <p:bldP spid="8" grpId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6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7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8" grpId="0"/>
          <p:bldP spid="8" grpId="1"/>
          <p:bldP spid="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86BEBF4-DE8B-46E4-B277-7D9E9016D36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930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Freeform 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Freeform 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Freeform 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Freeform 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6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BF0000"/>
      </a:accent2>
      <a:accent3>
        <a:srgbClr val="000000"/>
      </a:accent3>
      <a:accent4>
        <a:srgbClr val="BF0000"/>
      </a:accent4>
      <a:accent5>
        <a:srgbClr val="000000"/>
      </a:accent5>
      <a:accent6>
        <a:srgbClr val="BF0000"/>
      </a:accent6>
      <a:hlink>
        <a:srgbClr val="000000"/>
      </a:hlink>
      <a:folHlink>
        <a:srgbClr val="BF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3268</Words>
  <Application>Microsoft Office PowerPoint</Application>
  <PresentationFormat>自定义</PresentationFormat>
  <Paragraphs>243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bt930.pptx</dc:title>
  <dc:creator/>
  <cp:lastModifiedBy/>
  <cp:revision>1</cp:revision>
  <dcterms:created xsi:type="dcterms:W3CDTF">2016-10-17T14:00:15Z</dcterms:created>
  <dcterms:modified xsi:type="dcterms:W3CDTF">2017-07-19T04:09:19Z</dcterms:modified>
</cp:coreProperties>
</file>